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6" r:id="rId2"/>
    <p:sldId id="256" r:id="rId3"/>
    <p:sldId id="285" r:id="rId4"/>
    <p:sldId id="280" r:id="rId5"/>
    <p:sldId id="279" r:id="rId6"/>
    <p:sldId id="284" r:id="rId7"/>
    <p:sldId id="281" r:id="rId8"/>
    <p:sldId id="262" r:id="rId9"/>
    <p:sldId id="277" r:id="rId10"/>
  </p:sldIdLst>
  <p:sldSz cx="6858000" cy="9906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5" autoAdjust="0"/>
    <p:restoredTop sz="94660"/>
  </p:normalViewPr>
  <p:slideViewPr>
    <p:cSldViewPr snapToGrid="0">
      <p:cViewPr varScale="1">
        <p:scale>
          <a:sx n="62" d="100"/>
          <a:sy n="62" d="100"/>
        </p:scale>
        <p:origin x="1968" y="51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57C50-B0FB-4024-B578-289D7D2A9EB1}" type="datetimeFigureOut">
              <a:rPr lang="en-GB" smtClean="0"/>
              <a:t>19/10/2025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F10F6-F776-4687-B720-81168B0529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39279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57C50-B0FB-4024-B578-289D7D2A9EB1}" type="datetimeFigureOut">
              <a:rPr lang="en-GB" smtClean="0"/>
              <a:t>19/10/2025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F10F6-F776-4687-B720-81168B0529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38244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57C50-B0FB-4024-B578-289D7D2A9EB1}" type="datetimeFigureOut">
              <a:rPr lang="en-GB" smtClean="0"/>
              <a:t>19/10/2025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F10F6-F776-4687-B720-81168B0529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46623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57C50-B0FB-4024-B578-289D7D2A9EB1}" type="datetimeFigureOut">
              <a:rPr lang="en-GB" smtClean="0"/>
              <a:t>19/10/2025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F10F6-F776-4687-B720-81168B0529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0907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57C50-B0FB-4024-B578-289D7D2A9EB1}" type="datetimeFigureOut">
              <a:rPr lang="en-GB" smtClean="0"/>
              <a:t>19/10/2025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F10F6-F776-4687-B720-81168B0529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3540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57C50-B0FB-4024-B578-289D7D2A9EB1}" type="datetimeFigureOut">
              <a:rPr lang="en-GB" smtClean="0"/>
              <a:t>19/10/2025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F10F6-F776-4687-B720-81168B0529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5832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57C50-B0FB-4024-B578-289D7D2A9EB1}" type="datetimeFigureOut">
              <a:rPr lang="en-GB" smtClean="0"/>
              <a:t>19/10/2025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F10F6-F776-4687-B720-81168B0529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08753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57C50-B0FB-4024-B578-289D7D2A9EB1}" type="datetimeFigureOut">
              <a:rPr lang="en-GB" smtClean="0"/>
              <a:t>19/10/2025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F10F6-F776-4687-B720-81168B0529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5127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57C50-B0FB-4024-B578-289D7D2A9EB1}" type="datetimeFigureOut">
              <a:rPr lang="en-GB" smtClean="0"/>
              <a:t>19/10/2025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F10F6-F776-4687-B720-81168B0529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94388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57C50-B0FB-4024-B578-289D7D2A9EB1}" type="datetimeFigureOut">
              <a:rPr lang="en-GB" smtClean="0"/>
              <a:t>19/10/2025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F10F6-F776-4687-B720-81168B0529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4190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57C50-B0FB-4024-B578-289D7D2A9EB1}" type="datetimeFigureOut">
              <a:rPr lang="en-GB" smtClean="0"/>
              <a:t>19/10/2025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F10F6-F776-4687-B720-81168B0529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36283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157C50-B0FB-4024-B578-289D7D2A9EB1}" type="datetimeFigureOut">
              <a:rPr lang="en-GB" smtClean="0"/>
              <a:t>19/10/2025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EF10F6-F776-4687-B720-81168B0529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00498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13" Type="http://schemas.openxmlformats.org/officeDocument/2006/relationships/image" Target="../media/image14.pn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12" Type="http://schemas.openxmlformats.org/officeDocument/2006/relationships/image" Target="../media/image13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11" Type="http://schemas.openxmlformats.org/officeDocument/2006/relationships/image" Target="../media/image12.png"/><Relationship Id="rId5" Type="http://schemas.openxmlformats.org/officeDocument/2006/relationships/image" Target="../media/image6.jpeg"/><Relationship Id="rId10" Type="http://schemas.openxmlformats.org/officeDocument/2006/relationships/image" Target="../media/image11.jpeg"/><Relationship Id="rId4" Type="http://schemas.openxmlformats.org/officeDocument/2006/relationships/image" Target="../media/image5.jpeg"/><Relationship Id="rId9" Type="http://schemas.openxmlformats.org/officeDocument/2006/relationships/image" Target="../media/image10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4.jpeg"/><Relationship Id="rId7" Type="http://schemas.openxmlformats.org/officeDocument/2006/relationships/image" Target="../media/image7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15.jpeg"/><Relationship Id="rId9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9.jpeg"/><Relationship Id="rId7" Type="http://schemas.openxmlformats.org/officeDocument/2006/relationships/image" Target="../media/image7.jpeg"/><Relationship Id="rId12" Type="http://schemas.openxmlformats.org/officeDocument/2006/relationships/image" Target="../media/image14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11" Type="http://schemas.openxmlformats.org/officeDocument/2006/relationships/image" Target="../media/image13.jpeg"/><Relationship Id="rId5" Type="http://schemas.openxmlformats.org/officeDocument/2006/relationships/image" Target="../media/image15.jpeg"/><Relationship Id="rId10" Type="http://schemas.openxmlformats.org/officeDocument/2006/relationships/image" Target="../media/image12.png"/><Relationship Id="rId4" Type="http://schemas.openxmlformats.org/officeDocument/2006/relationships/image" Target="../media/image3.jpeg"/><Relationship Id="rId9" Type="http://schemas.openxmlformats.org/officeDocument/2006/relationships/image" Target="../media/image1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jpeg"/><Relationship Id="rId5" Type="http://schemas.openxmlformats.org/officeDocument/2006/relationships/image" Target="../media/image14.png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13" Type="http://schemas.openxmlformats.org/officeDocument/2006/relationships/image" Target="../media/image10.jpeg"/><Relationship Id="rId3" Type="http://schemas.openxmlformats.org/officeDocument/2006/relationships/image" Target="../media/image11.jpeg"/><Relationship Id="rId7" Type="http://schemas.openxmlformats.org/officeDocument/2006/relationships/image" Target="../media/image15.jpeg"/><Relationship Id="rId12" Type="http://schemas.openxmlformats.org/officeDocument/2006/relationships/image" Target="../media/image9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11" Type="http://schemas.openxmlformats.org/officeDocument/2006/relationships/image" Target="../media/image8.jpeg"/><Relationship Id="rId5" Type="http://schemas.openxmlformats.org/officeDocument/2006/relationships/image" Target="../media/image17.png"/><Relationship Id="rId10" Type="http://schemas.openxmlformats.org/officeDocument/2006/relationships/image" Target="../media/image7.jpeg"/><Relationship Id="rId4" Type="http://schemas.openxmlformats.org/officeDocument/2006/relationships/image" Target="../media/image16.png"/><Relationship Id="rId9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6">
            <a:extLst>
              <a:ext uri="{FF2B5EF4-FFF2-40B4-BE49-F238E27FC236}">
                <a16:creationId xmlns:a16="http://schemas.microsoft.com/office/drawing/2014/main" id="{868A5613-B732-9AA1-0D65-8583901E20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50826" y="1628843"/>
            <a:ext cx="7400925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7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haroni" panose="02010803020104030203" pitchFamily="2" charset="-79"/>
                <a:ea typeface="Calibri" panose="020F0502020204030204" pitchFamily="34" charset="0"/>
                <a:cs typeface="Aharoni" panose="02010803020104030203" pitchFamily="2" charset="-79"/>
              </a:rPr>
              <a:t>Unit 1 Revision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051" name="Picture 5" descr="See the source image">
            <a:extLst>
              <a:ext uri="{FF2B5EF4-FFF2-40B4-BE49-F238E27FC236}">
                <a16:creationId xmlns:a16="http://schemas.microsoft.com/office/drawing/2014/main" id="{16CFC1D6-6D04-EE55-577C-6E19C98F42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4613" y="2594873"/>
            <a:ext cx="1817175" cy="1817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1" descr="Diagram&#10;&#10;Description automatically generated with low confidence">
            <a:extLst>
              <a:ext uri="{FF2B5EF4-FFF2-40B4-BE49-F238E27FC236}">
                <a16:creationId xmlns:a16="http://schemas.microsoft.com/office/drawing/2014/main" id="{1B0DDEC3-3393-F0B1-B876-2EE8B8AB2C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75" y="152399"/>
            <a:ext cx="5978525" cy="1104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47EEB9D9-41E9-21A3-A291-5602AD2134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10">
            <a:extLst>
              <a:ext uri="{FF2B5EF4-FFF2-40B4-BE49-F238E27FC236}">
                <a16:creationId xmlns:a16="http://schemas.microsoft.com/office/drawing/2014/main" id="{72C01C4B-3F7C-8692-83C3-72F7D192F9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60960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7303D72-DCF6-4C9B-B239-9CDA0D1C9123}"/>
              </a:ext>
            </a:extLst>
          </p:cNvPr>
          <p:cNvSpPr txBox="1"/>
          <p:nvPr/>
        </p:nvSpPr>
        <p:spPr>
          <a:xfrm>
            <a:off x="570870" y="3228302"/>
            <a:ext cx="2792316" cy="83099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ar-BH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ماذا ندرس للإختبار؟ </a:t>
            </a:r>
            <a:r>
              <a:rPr lang="en-GB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 </a:t>
            </a:r>
            <a:endParaRPr lang="ar-BH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algn="ctr"/>
            <a:r>
              <a:rPr lang="en-GB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 What to study for the test</a:t>
            </a:r>
            <a:endParaRPr 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graphicFrame>
        <p:nvGraphicFramePr>
          <p:cNvPr id="3" name="Table 11">
            <a:extLst>
              <a:ext uri="{FF2B5EF4-FFF2-40B4-BE49-F238E27FC236}">
                <a16:creationId xmlns:a16="http://schemas.microsoft.com/office/drawing/2014/main" id="{2C2B0AD5-A5C0-349E-2045-CBC8A1209F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1231317"/>
              </p:ext>
            </p:extLst>
          </p:nvPr>
        </p:nvGraphicFramePr>
        <p:xfrm>
          <a:off x="68260" y="4412048"/>
          <a:ext cx="6762751" cy="3535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14543">
                  <a:extLst>
                    <a:ext uri="{9D8B030D-6E8A-4147-A177-3AD203B41FA5}">
                      <a16:colId xmlns:a16="http://schemas.microsoft.com/office/drawing/2014/main" val="797643005"/>
                    </a:ext>
                  </a:extLst>
                </a:gridCol>
                <a:gridCol w="1751960">
                  <a:extLst>
                    <a:ext uri="{9D8B030D-6E8A-4147-A177-3AD203B41FA5}">
                      <a16:colId xmlns:a16="http://schemas.microsoft.com/office/drawing/2014/main" val="722205878"/>
                    </a:ext>
                  </a:extLst>
                </a:gridCol>
                <a:gridCol w="1737757">
                  <a:extLst>
                    <a:ext uri="{9D8B030D-6E8A-4147-A177-3AD203B41FA5}">
                      <a16:colId xmlns:a16="http://schemas.microsoft.com/office/drawing/2014/main" val="134179054"/>
                    </a:ext>
                  </a:extLst>
                </a:gridCol>
                <a:gridCol w="1658491">
                  <a:extLst>
                    <a:ext uri="{9D8B030D-6E8A-4147-A177-3AD203B41FA5}">
                      <a16:colId xmlns:a16="http://schemas.microsoft.com/office/drawing/2014/main" val="1246453195"/>
                    </a:ext>
                  </a:extLst>
                </a:gridCol>
              </a:tblGrid>
              <a:tr h="419688">
                <a:tc>
                  <a:txBody>
                    <a:bodyPr/>
                    <a:lstStyle/>
                    <a:p>
                      <a:pPr algn="ctr" rtl="0"/>
                      <a:r>
                        <a:rPr lang="en-GB" sz="1200" dirty="0">
                          <a:solidFill>
                            <a:sysClr val="windowText" lastClr="000000"/>
                          </a:solidFill>
                          <a:latin typeface="Comic Sans MS" panose="030F0702030302020204" pitchFamily="66" charset="0"/>
                        </a:rPr>
                        <a:t>Unit extra words</a:t>
                      </a:r>
                      <a:endParaRPr lang="ar-BH" sz="1200" dirty="0">
                        <a:solidFill>
                          <a:sysClr val="windowText" lastClr="000000"/>
                        </a:solidFill>
                        <a:latin typeface="Comic Sans MS" panose="030F0702030302020204" pitchFamily="66" charset="0"/>
                      </a:endParaRPr>
                    </a:p>
                    <a:p>
                      <a:pPr algn="ctr" rtl="0"/>
                      <a:r>
                        <a:rPr lang="ar-BH" sz="1200" dirty="0">
                          <a:solidFill>
                            <a:sysClr val="windowText" lastClr="000000"/>
                          </a:solidFill>
                          <a:latin typeface="Comic Sans MS" panose="030F0702030302020204" pitchFamily="66" charset="0"/>
                        </a:rPr>
                        <a:t>كلمات الوحدة الإضافية</a:t>
                      </a:r>
                      <a:endParaRPr lang="en-GB" sz="1200" dirty="0">
                        <a:solidFill>
                          <a:sysClr val="windowText" lastClr="00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GB" sz="1200">
                          <a:solidFill>
                            <a:sysClr val="windowText" lastClr="000000"/>
                          </a:solidFill>
                          <a:latin typeface="Comic Sans MS" panose="030F0702030302020204" pitchFamily="66" charset="0"/>
                        </a:rPr>
                        <a:t>Unit letters</a:t>
                      </a:r>
                    </a:p>
                    <a:p>
                      <a:pPr algn="ctr" rtl="0"/>
                      <a:r>
                        <a:rPr lang="ar-BH" sz="1200">
                          <a:solidFill>
                            <a:sysClr val="windowText" lastClr="000000"/>
                          </a:solidFill>
                          <a:latin typeface="Comic Sans MS" panose="030F0702030302020204" pitchFamily="66" charset="0"/>
                        </a:rPr>
                        <a:t>حروف الوحدة</a:t>
                      </a:r>
                      <a:endParaRPr lang="ar-BH" sz="1200" dirty="0">
                        <a:solidFill>
                          <a:sysClr val="windowText" lastClr="00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GB" sz="1200">
                          <a:solidFill>
                            <a:sysClr val="windowText" lastClr="000000"/>
                          </a:solidFill>
                          <a:latin typeface="Comic Sans MS" panose="030F0702030302020204" pitchFamily="66" charset="0"/>
                        </a:rPr>
                        <a:t>Unit Grammar </a:t>
                      </a:r>
                    </a:p>
                    <a:p>
                      <a:pPr algn="ctr" rtl="0"/>
                      <a:r>
                        <a:rPr lang="ar-BH" sz="1200">
                          <a:solidFill>
                            <a:sysClr val="windowText" lastClr="000000"/>
                          </a:solidFill>
                          <a:latin typeface="Comic Sans MS" panose="030F0702030302020204" pitchFamily="66" charset="0"/>
                        </a:rPr>
                        <a:t> قواعد الوحدة </a:t>
                      </a:r>
                      <a:endParaRPr lang="en-GB" sz="1200" dirty="0">
                        <a:solidFill>
                          <a:sysClr val="windowText" lastClr="00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GB" sz="1200">
                          <a:solidFill>
                            <a:sysClr val="windowText" lastClr="000000"/>
                          </a:solidFill>
                          <a:latin typeface="Comic Sans MS" panose="030F0702030302020204" pitchFamily="66" charset="0"/>
                        </a:rPr>
                        <a:t>Unit words </a:t>
                      </a:r>
                      <a:r>
                        <a:rPr lang="ar-BH" sz="1200">
                          <a:solidFill>
                            <a:sysClr val="windowText" lastClr="000000"/>
                          </a:solidFill>
                          <a:latin typeface="Comic Sans MS" panose="030F0702030302020204" pitchFamily="66" charset="0"/>
                        </a:rPr>
                        <a:t>كلمات الوحدة </a:t>
                      </a:r>
                      <a:endParaRPr lang="en-GB" sz="1200" dirty="0">
                        <a:solidFill>
                          <a:sysClr val="windowText" lastClr="00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347358"/>
                  </a:ext>
                </a:extLst>
              </a:tr>
              <a:tr h="2729353">
                <a:tc>
                  <a:txBody>
                    <a:bodyPr/>
                    <a:lstStyle/>
                    <a:p>
                      <a:pPr algn="l" rtl="1"/>
                      <a:r>
                        <a:rPr lang="en-GB" sz="1600" b="0" dirty="0">
                          <a:solidFill>
                            <a:sysClr val="windowText" lastClr="000000"/>
                          </a:solidFill>
                          <a:latin typeface="Comic Sans MS" panose="030F0702030302020204" pitchFamily="66" charset="0"/>
                        </a:rPr>
                        <a:t>Poster</a:t>
                      </a:r>
                    </a:p>
                    <a:p>
                      <a:pPr algn="l" rtl="1"/>
                      <a:r>
                        <a:rPr lang="en-GB" sz="1600" b="0" dirty="0">
                          <a:solidFill>
                            <a:sysClr val="windowText" lastClr="000000"/>
                          </a:solidFill>
                          <a:latin typeface="Comic Sans MS" panose="030F0702030302020204" pitchFamily="66" charset="0"/>
                        </a:rPr>
                        <a:t>Board</a:t>
                      </a:r>
                    </a:p>
                    <a:p>
                      <a:pPr algn="l" rtl="1"/>
                      <a:r>
                        <a:rPr lang="en-GB" sz="1600" b="0" dirty="0">
                          <a:solidFill>
                            <a:sysClr val="windowText" lastClr="000000"/>
                          </a:solidFill>
                          <a:latin typeface="Comic Sans MS" panose="030F0702030302020204" pitchFamily="66" charset="0"/>
                        </a:rPr>
                        <a:t>Desk</a:t>
                      </a:r>
                    </a:p>
                    <a:p>
                      <a:pPr algn="l" rtl="1"/>
                      <a:r>
                        <a:rPr lang="en-GB" sz="1600" b="0" dirty="0">
                          <a:solidFill>
                            <a:sysClr val="windowText" lastClr="000000"/>
                          </a:solidFill>
                          <a:latin typeface="Comic Sans MS" panose="030F0702030302020204" pitchFamily="66" charset="0"/>
                        </a:rPr>
                        <a:t>Chair </a:t>
                      </a:r>
                    </a:p>
                    <a:p>
                      <a:pPr algn="l" rtl="1"/>
                      <a:endParaRPr lang="en-GB" sz="1600" b="0" dirty="0">
                        <a:solidFill>
                          <a:sysClr val="windowText" lastClr="000000"/>
                        </a:solidFill>
                        <a:latin typeface="Comic Sans MS" panose="030F0702030302020204" pitchFamily="66" charset="0"/>
                      </a:endParaRPr>
                    </a:p>
                    <a:p>
                      <a:pPr algn="l" rtl="1"/>
                      <a:endParaRPr lang="en-GB" sz="1600" b="0" dirty="0">
                        <a:solidFill>
                          <a:sysClr val="windowText" lastClr="000000"/>
                        </a:solidFill>
                        <a:latin typeface="Comic Sans MS" panose="030F0702030302020204" pitchFamily="66" charset="0"/>
                      </a:endParaRPr>
                    </a:p>
                    <a:p>
                      <a:pPr algn="l" rtl="1"/>
                      <a:endParaRPr lang="en-GB" sz="1600" b="0" dirty="0">
                        <a:solidFill>
                          <a:sysClr val="windowText" lastClr="000000"/>
                        </a:solidFill>
                        <a:latin typeface="Comic Sans MS" panose="030F0702030302020204" pitchFamily="66" charset="0"/>
                      </a:endParaRPr>
                    </a:p>
                    <a:p>
                      <a:pPr algn="l" rtl="1"/>
                      <a:r>
                        <a:rPr lang="ar-BH" sz="2800" b="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فهم الكلمات</a:t>
                      </a:r>
                    </a:p>
                    <a:p>
                      <a:pPr algn="ctr" rtl="1"/>
                      <a:endParaRPr lang="en-GB" sz="1600" b="0" dirty="0">
                        <a:solidFill>
                          <a:sysClr val="windowText" lastClr="00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rtl="0">
                        <a:buFontTx/>
                        <a:buNone/>
                      </a:pPr>
                      <a:r>
                        <a:rPr lang="en-GB" sz="1200" b="1" dirty="0">
                          <a:solidFill>
                            <a:sysClr val="windowText" lastClr="000000"/>
                          </a:solidFill>
                          <a:latin typeface="Comic Sans MS" panose="030F0702030302020204" pitchFamily="66" charset="0"/>
                        </a:rPr>
                        <a:t>A </a:t>
                      </a:r>
                      <a:r>
                        <a:rPr lang="en-GB" sz="1200" b="1" dirty="0" err="1">
                          <a:solidFill>
                            <a:sysClr val="windowText" lastClr="000000"/>
                          </a:solidFill>
                          <a:latin typeface="Comic Sans MS" panose="030F0702030302020204" pitchFamily="66" charset="0"/>
                        </a:rPr>
                        <a:t>a</a:t>
                      </a:r>
                      <a:r>
                        <a:rPr lang="en-GB" sz="1200" b="1" dirty="0">
                          <a:solidFill>
                            <a:sysClr val="windowText" lastClr="000000"/>
                          </a:solidFill>
                          <a:latin typeface="Comic Sans MS" panose="030F0702030302020204" pitchFamily="66" charset="0"/>
                        </a:rPr>
                        <a:t> apple</a:t>
                      </a:r>
                    </a:p>
                    <a:p>
                      <a:pPr marL="0" indent="0" algn="l" rtl="0">
                        <a:buFontTx/>
                        <a:buNone/>
                      </a:pPr>
                      <a:r>
                        <a:rPr lang="en-GB" sz="1200" b="1" dirty="0">
                          <a:solidFill>
                            <a:sysClr val="windowText" lastClr="000000"/>
                          </a:solidFill>
                          <a:latin typeface="Comic Sans MS" panose="030F0702030302020204" pitchFamily="66" charset="0"/>
                        </a:rPr>
                        <a:t>B </a:t>
                      </a:r>
                      <a:r>
                        <a:rPr lang="en-GB" sz="1200" b="1" dirty="0" err="1">
                          <a:solidFill>
                            <a:sysClr val="windowText" lastClr="000000"/>
                          </a:solidFill>
                          <a:latin typeface="Comic Sans MS" panose="030F0702030302020204" pitchFamily="66" charset="0"/>
                        </a:rPr>
                        <a:t>b</a:t>
                      </a:r>
                      <a:r>
                        <a:rPr lang="en-GB" sz="1200" b="1" dirty="0">
                          <a:solidFill>
                            <a:sysClr val="windowText" lastClr="000000"/>
                          </a:solidFill>
                          <a:latin typeface="Comic Sans MS" panose="030F0702030302020204" pitchFamily="66" charset="0"/>
                        </a:rPr>
                        <a:t> bag</a:t>
                      </a:r>
                    </a:p>
                    <a:p>
                      <a:pPr marL="0" indent="0" algn="l" rtl="0">
                        <a:buFontTx/>
                        <a:buNone/>
                      </a:pPr>
                      <a:r>
                        <a:rPr lang="en-GB" sz="1200" b="1" dirty="0">
                          <a:solidFill>
                            <a:sysClr val="windowText" lastClr="000000"/>
                          </a:solidFill>
                          <a:latin typeface="Comic Sans MS" panose="030F0702030302020204" pitchFamily="66" charset="0"/>
                        </a:rPr>
                        <a:t>C </a:t>
                      </a:r>
                      <a:r>
                        <a:rPr lang="en-GB" sz="1200" b="1" dirty="0" err="1">
                          <a:solidFill>
                            <a:sysClr val="windowText" lastClr="000000"/>
                          </a:solidFill>
                          <a:latin typeface="Comic Sans MS" panose="030F0702030302020204" pitchFamily="66" charset="0"/>
                        </a:rPr>
                        <a:t>c</a:t>
                      </a:r>
                      <a:r>
                        <a:rPr lang="en-GB" sz="1200" b="1" dirty="0">
                          <a:solidFill>
                            <a:sysClr val="windowText" lastClr="000000"/>
                          </a:solidFill>
                          <a:latin typeface="Comic Sans MS" panose="030F0702030302020204" pitchFamily="66" charset="0"/>
                        </a:rPr>
                        <a:t> carrot</a:t>
                      </a:r>
                    </a:p>
                    <a:p>
                      <a:pPr marL="0" indent="0" algn="l" rtl="0">
                        <a:buFontTx/>
                        <a:buNone/>
                      </a:pPr>
                      <a:r>
                        <a:rPr lang="en-GB" sz="1200" b="1" dirty="0">
                          <a:solidFill>
                            <a:sysClr val="windowText" lastClr="000000"/>
                          </a:solidFill>
                          <a:latin typeface="Comic Sans MS" panose="030F0702030302020204" pitchFamily="66" charset="0"/>
                        </a:rPr>
                        <a:t>D </a:t>
                      </a:r>
                      <a:r>
                        <a:rPr lang="en-GB" sz="1200" b="1" dirty="0" err="1">
                          <a:solidFill>
                            <a:sysClr val="windowText" lastClr="000000"/>
                          </a:solidFill>
                          <a:latin typeface="Comic Sans MS" panose="030F0702030302020204" pitchFamily="66" charset="0"/>
                        </a:rPr>
                        <a:t>d</a:t>
                      </a:r>
                      <a:r>
                        <a:rPr lang="en-GB" sz="1200" b="1" dirty="0">
                          <a:solidFill>
                            <a:sysClr val="windowText" lastClr="000000"/>
                          </a:solidFill>
                          <a:latin typeface="Comic Sans MS" panose="030F0702030302020204" pitchFamily="66" charset="0"/>
                        </a:rPr>
                        <a:t> dog</a:t>
                      </a:r>
                    </a:p>
                    <a:p>
                      <a:pPr marL="285750" indent="-285750" algn="l" rtl="0">
                        <a:buFontTx/>
                        <a:buChar char="-"/>
                      </a:pPr>
                      <a:endParaRPr lang="ar-BH" sz="1200" b="0" dirty="0">
                        <a:solidFill>
                          <a:sysClr val="windowText" lastClr="000000"/>
                        </a:solidFill>
                        <a:latin typeface="Comic Sans MS" panose="030F0702030302020204" pitchFamily="66" charset="0"/>
                      </a:endParaRPr>
                    </a:p>
                    <a:p>
                      <a:pPr marL="0" indent="0" algn="l" rtl="0">
                        <a:buFontTx/>
                        <a:buNone/>
                      </a:pPr>
                      <a:endParaRPr lang="en-GB" sz="1200" b="1" dirty="0">
                        <a:solidFill>
                          <a:sysClr val="windowText" lastClr="000000"/>
                        </a:solidFill>
                        <a:latin typeface="Comic Sans MS" panose="030F0702030302020204" pitchFamily="66" charset="0"/>
                      </a:endParaRPr>
                    </a:p>
                    <a:p>
                      <a:pPr marL="0" indent="0" algn="ctr" rtl="0">
                        <a:buFontTx/>
                        <a:buNone/>
                      </a:pPr>
                      <a:r>
                        <a:rPr lang="ar-BH" sz="1600" b="1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كتابة الحروف على الأربع خطوط</a:t>
                      </a:r>
                    </a:p>
                    <a:p>
                      <a:pPr marL="0" indent="0" algn="ctr" rtl="0">
                        <a:buFontTx/>
                        <a:buNone/>
                      </a:pPr>
                      <a:r>
                        <a:rPr lang="ar-BH" sz="1600" b="1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معرفة كلمات كل حرف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GB" sz="1200" b="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(1)</a:t>
                      </a:r>
                    </a:p>
                    <a:p>
                      <a:pPr algn="l" rtl="0"/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  <a:latin typeface="Comic Sans MS" panose="030F0702030302020204" pitchFamily="66" charset="0"/>
                        </a:rPr>
                        <a:t>It’s a ………………</a:t>
                      </a:r>
                    </a:p>
                    <a:p>
                      <a:pPr algn="l" rtl="0"/>
                      <a:endParaRPr lang="en-GB" sz="1200" b="0" dirty="0">
                        <a:solidFill>
                          <a:sysClr val="windowText" lastClr="000000"/>
                        </a:solidFill>
                        <a:latin typeface="Comic Sans MS" panose="030F0702030302020204" pitchFamily="66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(2)</a:t>
                      </a:r>
                    </a:p>
                    <a:p>
                      <a:pPr algn="l" rtl="0"/>
                      <a:endParaRPr lang="en-GB" sz="1200" b="0" dirty="0">
                        <a:solidFill>
                          <a:sysClr val="windowText" lastClr="000000"/>
                        </a:solidFill>
                        <a:latin typeface="Comic Sans MS" panose="030F0702030302020204" pitchFamily="66" charset="0"/>
                      </a:endParaRPr>
                    </a:p>
                    <a:p>
                      <a:pPr algn="l" rtl="0"/>
                      <a:endParaRPr lang="en-GB" sz="1200" b="0" dirty="0">
                        <a:solidFill>
                          <a:sysClr val="windowText" lastClr="000000"/>
                        </a:solidFill>
                        <a:latin typeface="Comic Sans MS" panose="030F0702030302020204" pitchFamily="66" charset="0"/>
                      </a:endParaRPr>
                    </a:p>
                    <a:p>
                      <a:pPr algn="l" rtl="0"/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  <a:latin typeface="Comic Sans MS" panose="030F0702030302020204" pitchFamily="66" charset="0"/>
                        </a:rPr>
                        <a:t>Yes, it is</a:t>
                      </a:r>
                    </a:p>
                    <a:p>
                      <a:pPr algn="l" rtl="0"/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  <a:latin typeface="Comic Sans MS" panose="030F0702030302020204" pitchFamily="66" charset="0"/>
                        </a:rPr>
                        <a:t>No, it isn’t</a:t>
                      </a:r>
                    </a:p>
                    <a:p>
                      <a:pPr algn="l" rtl="0"/>
                      <a:endParaRPr lang="en-GB" sz="1200" b="0" dirty="0">
                        <a:solidFill>
                          <a:sysClr val="windowText" lastClr="000000"/>
                        </a:solidFill>
                        <a:latin typeface="Comic Sans MS" panose="030F0702030302020204" pitchFamily="66" charset="0"/>
                      </a:endParaRPr>
                    </a:p>
                    <a:p>
                      <a:pPr algn="l" rtl="0"/>
                      <a:endParaRPr lang="en-GB" sz="800" b="0" dirty="0">
                        <a:solidFill>
                          <a:sysClr val="windowText" lastClr="000000"/>
                        </a:solidFill>
                        <a:latin typeface="Comic Sans MS" panose="030F0702030302020204" pitchFamily="66" charset="0"/>
                      </a:endParaRPr>
                    </a:p>
                    <a:p>
                      <a:pPr algn="ctr" rtl="0"/>
                      <a:r>
                        <a:rPr lang="ar-BH" sz="1400" b="1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فهم القاعدة و متى يتم إستخدامها </a:t>
                      </a:r>
                      <a:r>
                        <a:rPr lang="en-GB" sz="1400" b="1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 </a:t>
                      </a:r>
                      <a:endParaRPr lang="ar-BH" sz="1400" b="1" dirty="0">
                        <a:solidFill>
                          <a:srgbClr val="FF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 rtl="0">
                        <a:buFontTx/>
                        <a:buChar char="-"/>
                      </a:pPr>
                      <a:r>
                        <a:rPr lang="en-GB" sz="1600" b="0" dirty="0">
                          <a:solidFill>
                            <a:sysClr val="windowText" lastClr="000000"/>
                          </a:solidFill>
                          <a:latin typeface="Comic Sans MS" panose="030F0702030302020204" pitchFamily="66" charset="0"/>
                        </a:rPr>
                        <a:t>teacher</a:t>
                      </a:r>
                    </a:p>
                    <a:p>
                      <a:pPr marL="285750" indent="-285750" algn="l" rtl="0">
                        <a:buFontTx/>
                        <a:buChar char="-"/>
                      </a:pPr>
                      <a:r>
                        <a:rPr lang="en-GB" sz="1600" b="0" dirty="0">
                          <a:solidFill>
                            <a:sysClr val="windowText" lastClr="000000"/>
                          </a:solidFill>
                          <a:latin typeface="Comic Sans MS" panose="030F0702030302020204" pitchFamily="66" charset="0"/>
                        </a:rPr>
                        <a:t>pen</a:t>
                      </a:r>
                    </a:p>
                    <a:p>
                      <a:pPr marL="285750" indent="-285750" algn="l" rtl="0">
                        <a:buFontTx/>
                        <a:buChar char="-"/>
                      </a:pPr>
                      <a:r>
                        <a:rPr lang="en-GB" sz="1600" b="0" dirty="0">
                          <a:solidFill>
                            <a:sysClr val="windowText" lastClr="000000"/>
                          </a:solidFill>
                          <a:latin typeface="Comic Sans MS" panose="030F0702030302020204" pitchFamily="66" charset="0"/>
                        </a:rPr>
                        <a:t>pencil</a:t>
                      </a:r>
                    </a:p>
                    <a:p>
                      <a:pPr marL="285750" indent="-285750" algn="l" rtl="0">
                        <a:buFontTx/>
                        <a:buChar char="-"/>
                      </a:pPr>
                      <a:r>
                        <a:rPr lang="en-GB" sz="1600" b="0" dirty="0">
                          <a:solidFill>
                            <a:sysClr val="windowText" lastClr="000000"/>
                          </a:solidFill>
                          <a:latin typeface="Comic Sans MS" panose="030F0702030302020204" pitchFamily="66" charset="0"/>
                        </a:rPr>
                        <a:t>pencil case</a:t>
                      </a:r>
                    </a:p>
                    <a:p>
                      <a:pPr marL="285750" indent="-285750" algn="l" rtl="0">
                        <a:buFontTx/>
                        <a:buChar char="-"/>
                      </a:pPr>
                      <a:r>
                        <a:rPr lang="en-GB" sz="1600" b="0" dirty="0">
                          <a:solidFill>
                            <a:sysClr val="windowText" lastClr="000000"/>
                          </a:solidFill>
                          <a:latin typeface="Comic Sans MS" panose="030F0702030302020204" pitchFamily="66" charset="0"/>
                        </a:rPr>
                        <a:t>ruler</a:t>
                      </a:r>
                    </a:p>
                    <a:p>
                      <a:pPr marL="285750" indent="-285750" algn="l" rtl="0">
                        <a:buFontTx/>
                        <a:buChar char="-"/>
                      </a:pPr>
                      <a:r>
                        <a:rPr lang="en-GB" sz="1600" b="0" dirty="0">
                          <a:solidFill>
                            <a:sysClr val="windowText" lastClr="000000"/>
                          </a:solidFill>
                          <a:latin typeface="Comic Sans MS" panose="030F0702030302020204" pitchFamily="66" charset="0"/>
                        </a:rPr>
                        <a:t>rubber</a:t>
                      </a:r>
                    </a:p>
                    <a:p>
                      <a:pPr marL="285750" indent="-285750" algn="l" rtl="0">
                        <a:buFontTx/>
                        <a:buChar char="-"/>
                      </a:pPr>
                      <a:r>
                        <a:rPr lang="en-GB" sz="1600" b="0" dirty="0">
                          <a:solidFill>
                            <a:sysClr val="windowText" lastClr="000000"/>
                          </a:solidFill>
                          <a:latin typeface="Comic Sans MS" panose="030F0702030302020204" pitchFamily="66" charset="0"/>
                        </a:rPr>
                        <a:t>crayon</a:t>
                      </a:r>
                    </a:p>
                    <a:p>
                      <a:pPr marL="285750" indent="-285750" algn="l" rtl="0">
                        <a:buFontTx/>
                        <a:buChar char="-"/>
                      </a:pPr>
                      <a:r>
                        <a:rPr lang="en-GB" sz="1600" b="0" dirty="0">
                          <a:solidFill>
                            <a:sysClr val="windowText" lastClr="000000"/>
                          </a:solidFill>
                          <a:latin typeface="Comic Sans MS" panose="030F0702030302020204" pitchFamily="66" charset="0"/>
                        </a:rPr>
                        <a:t>bag</a:t>
                      </a:r>
                    </a:p>
                    <a:p>
                      <a:pPr marL="285750" indent="-285750" algn="l" rtl="0">
                        <a:buFontTx/>
                        <a:buChar char="-"/>
                      </a:pPr>
                      <a:r>
                        <a:rPr lang="en-GB" sz="1600" b="0" dirty="0">
                          <a:solidFill>
                            <a:sysClr val="windowText" lastClr="000000"/>
                          </a:solidFill>
                          <a:latin typeface="Comic Sans MS" panose="030F0702030302020204" pitchFamily="66" charset="0"/>
                        </a:rPr>
                        <a:t>book</a:t>
                      </a:r>
                    </a:p>
                    <a:p>
                      <a:pPr marL="0" indent="0" algn="l" rtl="0">
                        <a:buFontTx/>
                        <a:buNone/>
                      </a:pPr>
                      <a:endParaRPr lang="en-GB" sz="1600" b="0" dirty="0">
                        <a:solidFill>
                          <a:sysClr val="windowText" lastClr="000000"/>
                        </a:solidFill>
                        <a:latin typeface="Comic Sans MS" panose="030F0702030302020204" pitchFamily="66" charset="0"/>
                      </a:endParaRPr>
                    </a:p>
                    <a:p>
                      <a:pPr marL="0" indent="0" algn="ctr" rtl="0">
                        <a:buFontTx/>
                        <a:buNone/>
                      </a:pPr>
                      <a:r>
                        <a:rPr lang="ar-BH" sz="2000" b="1" u="sng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mic Sans MS" panose="030F0702030302020204" pitchFamily="66" charset="0"/>
                        </a:rPr>
                        <a:t>فهم الكلمات </a:t>
                      </a:r>
                      <a:r>
                        <a:rPr lang="en-GB" sz="2000" b="1" u="sng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mic Sans MS" panose="030F0702030302020204" pitchFamily="66" charset="0"/>
                        </a:rPr>
                        <a:t> </a:t>
                      </a:r>
                    </a:p>
                    <a:p>
                      <a:pPr marL="0" indent="0" algn="l" rtl="0">
                        <a:buFontTx/>
                        <a:buNone/>
                      </a:pPr>
                      <a:endParaRPr lang="ar-BH" sz="1600" b="0" dirty="0">
                        <a:solidFill>
                          <a:sysClr val="windowText" lastClr="00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9010982"/>
                  </a:ext>
                </a:extLst>
              </a:tr>
            </a:tbl>
          </a:graphicData>
        </a:graphic>
      </p:graphicFrame>
      <p:sp>
        <p:nvSpPr>
          <p:cNvPr id="5" name="Rectangle 3">
            <a:extLst>
              <a:ext uri="{FF2B5EF4-FFF2-40B4-BE49-F238E27FC236}">
                <a16:creationId xmlns:a16="http://schemas.microsoft.com/office/drawing/2014/main" id="{D188C2EF-A914-55C9-1438-AC642B7AC8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623" y="1167479"/>
            <a:ext cx="6762750" cy="605755"/>
          </a:xfrm>
          <a:prstGeom prst="rect">
            <a:avLst/>
          </a:prstGeom>
          <a:solidFill>
            <a:srgbClr val="FFFF00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Arial" panose="020B0604020202020204" pitchFamily="34" charset="0"/>
              </a:rPr>
              <a:t>Name: 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TextBox 6">
            <a:extLst>
              <a:ext uri="{FF2B5EF4-FFF2-40B4-BE49-F238E27FC236}">
                <a16:creationId xmlns:a16="http://schemas.microsoft.com/office/drawing/2014/main" id="{71FA6BC0-97B9-0C66-5721-311327145A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6462" y="8060436"/>
            <a:ext cx="5573448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BH" altLang="en-US" sz="3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haroni" panose="02010803020104030203" pitchFamily="2" charset="-79"/>
                <a:ea typeface="Calibri" panose="020F0502020204030204" pitchFamily="34" charset="0"/>
                <a:cs typeface="Aharoni" panose="02010803020104030203" pitchFamily="2" charset="-79"/>
              </a:rPr>
              <a:t>الرجاء الدراسة للإختبار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altLang="en-US" sz="3200" b="1" dirty="0">
                <a:solidFill>
                  <a:srgbClr val="000000"/>
                </a:solidFill>
                <a:latin typeface="Aharoni" panose="02010803020104030203" pitchFamily="2" charset="-79"/>
                <a:ea typeface="Calibri" panose="020F0502020204030204" pitchFamily="34" charset="0"/>
                <a:cs typeface="Aharoni" panose="02010803020104030203" pitchFamily="2" charset="-79"/>
              </a:rPr>
              <a:t>Please study for the test</a:t>
            </a:r>
            <a:endParaRPr kumimoji="0" lang="en-US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10595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60C4B193-671C-4864-9E09-A046CB8DB068}"/>
              </a:ext>
            </a:extLst>
          </p:cNvPr>
          <p:cNvSpPr txBox="1"/>
          <p:nvPr/>
        </p:nvSpPr>
        <p:spPr>
          <a:xfrm>
            <a:off x="132736" y="173325"/>
            <a:ext cx="25883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u="sng" dirty="0">
                <a:solidFill>
                  <a:srgbClr val="FF0000"/>
                </a:solidFill>
                <a:latin typeface="Comic Sans MS" panose="030F0702030302020204" pitchFamily="66" charset="0"/>
              </a:rPr>
              <a:t>Part 1:Listening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8FE13EF-8C03-418A-A759-06843715ACA4}"/>
              </a:ext>
            </a:extLst>
          </p:cNvPr>
          <p:cNvSpPr txBox="1"/>
          <p:nvPr/>
        </p:nvSpPr>
        <p:spPr>
          <a:xfrm>
            <a:off x="119000" y="694683"/>
            <a:ext cx="62080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A. Listen and number the pictures. 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0F8ECA2-D47D-9232-F82F-3E2A464A86C5}"/>
              </a:ext>
            </a:extLst>
          </p:cNvPr>
          <p:cNvSpPr/>
          <p:nvPr/>
        </p:nvSpPr>
        <p:spPr>
          <a:xfrm>
            <a:off x="265914" y="2124200"/>
            <a:ext cx="560440" cy="601381"/>
          </a:xfrm>
          <a:prstGeom prst="rect">
            <a:avLst/>
          </a:prstGeom>
          <a:solidFill>
            <a:schemeClr val="bg1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965D402B-F0E7-741E-8CCA-647819414FB2}"/>
              </a:ext>
            </a:extLst>
          </p:cNvPr>
          <p:cNvSpPr/>
          <p:nvPr/>
        </p:nvSpPr>
        <p:spPr>
          <a:xfrm>
            <a:off x="256756" y="4115226"/>
            <a:ext cx="560440" cy="601381"/>
          </a:xfrm>
          <a:prstGeom prst="rect">
            <a:avLst/>
          </a:prstGeom>
          <a:solidFill>
            <a:schemeClr val="bg1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57A0E34B-F156-AC01-733A-E4AF447CB2B6}"/>
              </a:ext>
            </a:extLst>
          </p:cNvPr>
          <p:cNvSpPr/>
          <p:nvPr/>
        </p:nvSpPr>
        <p:spPr>
          <a:xfrm>
            <a:off x="2366492" y="2131508"/>
            <a:ext cx="560440" cy="601381"/>
          </a:xfrm>
          <a:prstGeom prst="rect">
            <a:avLst/>
          </a:prstGeom>
          <a:solidFill>
            <a:schemeClr val="bg1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61D4442E-A036-0AC3-C24B-E9AA02695A96}"/>
              </a:ext>
            </a:extLst>
          </p:cNvPr>
          <p:cNvSpPr/>
          <p:nvPr/>
        </p:nvSpPr>
        <p:spPr>
          <a:xfrm>
            <a:off x="2366492" y="4115226"/>
            <a:ext cx="560440" cy="601381"/>
          </a:xfrm>
          <a:prstGeom prst="rect">
            <a:avLst/>
          </a:prstGeom>
          <a:solidFill>
            <a:schemeClr val="bg1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1146CD66-95B2-31AE-9CB3-A20DA1122A30}"/>
              </a:ext>
            </a:extLst>
          </p:cNvPr>
          <p:cNvSpPr/>
          <p:nvPr/>
        </p:nvSpPr>
        <p:spPr>
          <a:xfrm>
            <a:off x="4470071" y="2138032"/>
            <a:ext cx="560440" cy="601381"/>
          </a:xfrm>
          <a:prstGeom prst="rect">
            <a:avLst/>
          </a:prstGeom>
          <a:solidFill>
            <a:schemeClr val="bg1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ED89CDC1-0C4A-DE58-678D-A188CF0658E8}"/>
              </a:ext>
            </a:extLst>
          </p:cNvPr>
          <p:cNvSpPr txBox="1"/>
          <p:nvPr/>
        </p:nvSpPr>
        <p:spPr>
          <a:xfrm>
            <a:off x="92582" y="5082609"/>
            <a:ext cx="62080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B. Listen and choose the correct answer</a:t>
            </a:r>
            <a:r>
              <a:rPr lang="en-GB" dirty="0">
                <a:latin typeface="Comic Sans MS" panose="030F0702030302020204" pitchFamily="66" charset="0"/>
                <a:sym typeface="Wingdings" panose="05000000000000000000" pitchFamily="2" charset="2"/>
              </a:rPr>
              <a:t>: </a:t>
            </a:r>
            <a:r>
              <a:rPr lang="en-GB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3703E9C1-1FCF-CD5C-3449-5D6F18A52943}"/>
              </a:ext>
            </a:extLst>
          </p:cNvPr>
          <p:cNvSpPr/>
          <p:nvPr/>
        </p:nvSpPr>
        <p:spPr>
          <a:xfrm>
            <a:off x="127598" y="1108447"/>
            <a:ext cx="1821426" cy="1724558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1BB3CA5C-CE0E-7522-42A7-EEE58331BE1D}"/>
              </a:ext>
            </a:extLst>
          </p:cNvPr>
          <p:cNvSpPr/>
          <p:nvPr/>
        </p:nvSpPr>
        <p:spPr>
          <a:xfrm>
            <a:off x="2233938" y="1104745"/>
            <a:ext cx="1821426" cy="1724558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361AFC3C-B7E0-5FB2-791E-50FFEA6FA038}"/>
              </a:ext>
            </a:extLst>
          </p:cNvPr>
          <p:cNvSpPr/>
          <p:nvPr/>
        </p:nvSpPr>
        <p:spPr>
          <a:xfrm>
            <a:off x="4370994" y="1104745"/>
            <a:ext cx="1821426" cy="1724558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DEBE0CBD-D03B-2457-93C3-28EA34FFADAD}"/>
              </a:ext>
            </a:extLst>
          </p:cNvPr>
          <p:cNvSpPr/>
          <p:nvPr/>
        </p:nvSpPr>
        <p:spPr>
          <a:xfrm>
            <a:off x="140220" y="3117132"/>
            <a:ext cx="1821426" cy="1724558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4CB1BC3A-3D2A-60FB-48B9-1C0A42F4D553}"/>
              </a:ext>
            </a:extLst>
          </p:cNvPr>
          <p:cNvSpPr/>
          <p:nvPr/>
        </p:nvSpPr>
        <p:spPr>
          <a:xfrm>
            <a:off x="2246560" y="3133696"/>
            <a:ext cx="1821426" cy="1724558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897F857-E3C5-AD2B-0DD1-E98A01BED3C2}"/>
              </a:ext>
            </a:extLst>
          </p:cNvPr>
          <p:cNvSpPr/>
          <p:nvPr/>
        </p:nvSpPr>
        <p:spPr>
          <a:xfrm>
            <a:off x="4395152" y="3157385"/>
            <a:ext cx="1821426" cy="1724558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7BC305B-42E9-00BC-11CA-D0BAA86C55C1}"/>
              </a:ext>
            </a:extLst>
          </p:cNvPr>
          <p:cNvSpPr/>
          <p:nvPr/>
        </p:nvSpPr>
        <p:spPr>
          <a:xfrm>
            <a:off x="4493123" y="4156529"/>
            <a:ext cx="560440" cy="601381"/>
          </a:xfrm>
          <a:prstGeom prst="rect">
            <a:avLst/>
          </a:prstGeom>
          <a:solidFill>
            <a:schemeClr val="bg1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289FCCFE-7C2A-ADE9-85EE-A587A6A5A1AB}"/>
              </a:ext>
            </a:extLst>
          </p:cNvPr>
          <p:cNvSpPr/>
          <p:nvPr/>
        </p:nvSpPr>
        <p:spPr>
          <a:xfrm>
            <a:off x="103420" y="6326877"/>
            <a:ext cx="1211618" cy="1153448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420C1A27-51E8-A500-2A07-52B90C201273}"/>
              </a:ext>
            </a:extLst>
          </p:cNvPr>
          <p:cNvSpPr/>
          <p:nvPr/>
        </p:nvSpPr>
        <p:spPr>
          <a:xfrm>
            <a:off x="233603" y="6932638"/>
            <a:ext cx="372806" cy="402226"/>
          </a:xfrm>
          <a:prstGeom prst="rect">
            <a:avLst/>
          </a:prstGeom>
          <a:solidFill>
            <a:schemeClr val="bg1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FEE6785E-BE68-93CA-0548-1C04597D0661}"/>
              </a:ext>
            </a:extLst>
          </p:cNvPr>
          <p:cNvSpPr/>
          <p:nvPr/>
        </p:nvSpPr>
        <p:spPr>
          <a:xfrm>
            <a:off x="103420" y="7634602"/>
            <a:ext cx="1211618" cy="1153448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7BC8231B-DB90-F43A-4934-670C88F793A7}"/>
              </a:ext>
            </a:extLst>
          </p:cNvPr>
          <p:cNvSpPr/>
          <p:nvPr/>
        </p:nvSpPr>
        <p:spPr>
          <a:xfrm>
            <a:off x="233603" y="8240363"/>
            <a:ext cx="372806" cy="402226"/>
          </a:xfrm>
          <a:prstGeom prst="rect">
            <a:avLst/>
          </a:prstGeom>
          <a:solidFill>
            <a:schemeClr val="bg1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31" name="TextBox 1030">
            <a:extLst>
              <a:ext uri="{FF2B5EF4-FFF2-40B4-BE49-F238E27FC236}">
                <a16:creationId xmlns:a16="http://schemas.microsoft.com/office/drawing/2014/main" id="{2D7CE8A7-DC3F-404F-724D-78F6DFB598BD}"/>
              </a:ext>
            </a:extLst>
          </p:cNvPr>
          <p:cNvSpPr txBox="1"/>
          <p:nvPr/>
        </p:nvSpPr>
        <p:spPr>
          <a:xfrm>
            <a:off x="1414524" y="5486270"/>
            <a:ext cx="137131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u="sng" dirty="0">
                <a:solidFill>
                  <a:srgbClr val="FF0000"/>
                </a:solidFill>
                <a:latin typeface="Comic Sans MS" panose="030F0702030302020204" pitchFamily="66" charset="0"/>
              </a:rPr>
              <a:t>2 </a:t>
            </a:r>
          </a:p>
        </p:txBody>
      </p:sp>
      <p:sp>
        <p:nvSpPr>
          <p:cNvPr id="1032" name="TextBox 1031">
            <a:extLst>
              <a:ext uri="{FF2B5EF4-FFF2-40B4-BE49-F238E27FC236}">
                <a16:creationId xmlns:a16="http://schemas.microsoft.com/office/drawing/2014/main" id="{5CA4DCF2-4802-4629-9F82-29DD68599178}"/>
              </a:ext>
            </a:extLst>
          </p:cNvPr>
          <p:cNvSpPr txBox="1"/>
          <p:nvPr/>
        </p:nvSpPr>
        <p:spPr>
          <a:xfrm>
            <a:off x="2779480" y="5476079"/>
            <a:ext cx="125251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u="sng" dirty="0">
                <a:solidFill>
                  <a:srgbClr val="FF0000"/>
                </a:solidFill>
                <a:latin typeface="Comic Sans MS" panose="030F0702030302020204" pitchFamily="66" charset="0"/>
              </a:rPr>
              <a:t>3 </a:t>
            </a:r>
          </a:p>
        </p:txBody>
      </p:sp>
      <p:sp>
        <p:nvSpPr>
          <p:cNvPr id="1033" name="TextBox 1032">
            <a:extLst>
              <a:ext uri="{FF2B5EF4-FFF2-40B4-BE49-F238E27FC236}">
                <a16:creationId xmlns:a16="http://schemas.microsoft.com/office/drawing/2014/main" id="{B195A062-0A1B-29EF-D1FA-FA30A9AAAEEB}"/>
              </a:ext>
            </a:extLst>
          </p:cNvPr>
          <p:cNvSpPr txBox="1"/>
          <p:nvPr/>
        </p:nvSpPr>
        <p:spPr>
          <a:xfrm>
            <a:off x="4127902" y="5522831"/>
            <a:ext cx="137131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u="sng" dirty="0">
                <a:solidFill>
                  <a:srgbClr val="FF0000"/>
                </a:solidFill>
                <a:latin typeface="Comic Sans MS" panose="030F0702030302020204" pitchFamily="66" charset="0"/>
              </a:rPr>
              <a:t>4  </a:t>
            </a:r>
          </a:p>
        </p:txBody>
      </p:sp>
      <p:sp>
        <p:nvSpPr>
          <p:cNvPr id="1034" name="TextBox 1033">
            <a:extLst>
              <a:ext uri="{FF2B5EF4-FFF2-40B4-BE49-F238E27FC236}">
                <a16:creationId xmlns:a16="http://schemas.microsoft.com/office/drawing/2014/main" id="{FEB2FD2D-C6E7-F646-CE49-6E182189E292}"/>
              </a:ext>
            </a:extLst>
          </p:cNvPr>
          <p:cNvSpPr txBox="1"/>
          <p:nvPr/>
        </p:nvSpPr>
        <p:spPr>
          <a:xfrm>
            <a:off x="5486683" y="5495316"/>
            <a:ext cx="137131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u="sng" dirty="0">
                <a:solidFill>
                  <a:srgbClr val="FF0000"/>
                </a:solidFill>
                <a:latin typeface="Comic Sans MS" panose="030F0702030302020204" pitchFamily="66" charset="0"/>
              </a:rPr>
              <a:t>5  </a:t>
            </a:r>
          </a:p>
        </p:txBody>
      </p:sp>
      <p:sp>
        <p:nvSpPr>
          <p:cNvPr id="1061" name="TextBox 1060">
            <a:extLst>
              <a:ext uri="{FF2B5EF4-FFF2-40B4-BE49-F238E27FC236}">
                <a16:creationId xmlns:a16="http://schemas.microsoft.com/office/drawing/2014/main" id="{142B1D1A-F1EE-DB7F-46D1-655972343F8B}"/>
              </a:ext>
            </a:extLst>
          </p:cNvPr>
          <p:cNvSpPr txBox="1"/>
          <p:nvPr/>
        </p:nvSpPr>
        <p:spPr>
          <a:xfrm>
            <a:off x="87434" y="5408001"/>
            <a:ext cx="137131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u="sng" dirty="0">
                <a:solidFill>
                  <a:srgbClr val="FF0000"/>
                </a:solidFill>
                <a:latin typeface="Comic Sans MS" panose="030F0702030302020204" pitchFamily="66" charset="0"/>
              </a:rPr>
              <a:t>1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860821A-D59E-AF1D-CA65-B89CD7E0261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6785" y="1378974"/>
            <a:ext cx="978980" cy="1110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C06A735-5085-E058-51F9-6817BF6393A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8265" y="3394313"/>
            <a:ext cx="958601" cy="958601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A crayon drawing with a black and orange line&#10;&#10;Description automatically generated">
            <a:extLst>
              <a:ext uri="{FF2B5EF4-FFF2-40B4-BE49-F238E27FC236}">
                <a16:creationId xmlns:a16="http://schemas.microsoft.com/office/drawing/2014/main" id="{08F86CA7-47A1-4615-CE63-FDA2628E998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3399" y="1181494"/>
            <a:ext cx="1090314" cy="1081634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0B71357-2FB5-7C49-3E8C-A433445878F4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1279" y="1137172"/>
            <a:ext cx="1088050" cy="125071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10" descr="A blue pen with a silver handle&#10;&#10;Description automatically generated">
            <a:extLst>
              <a:ext uri="{FF2B5EF4-FFF2-40B4-BE49-F238E27FC236}">
                <a16:creationId xmlns:a16="http://schemas.microsoft.com/office/drawing/2014/main" id="{BBC9F874-559B-C3E1-0606-A6EBB2649891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8311" y="3201926"/>
            <a:ext cx="735179" cy="1179004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icture 11" descr="A drawing of a pencil case&#10;&#10;Description automatically generated">
            <a:extLst>
              <a:ext uri="{FF2B5EF4-FFF2-40B4-BE49-F238E27FC236}">
                <a16:creationId xmlns:a16="http://schemas.microsoft.com/office/drawing/2014/main" id="{59C01E37-9510-9BD5-2482-8710768F6046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9293"/>
          <a:stretch/>
        </p:blipFill>
        <p:spPr bwMode="auto">
          <a:xfrm>
            <a:off x="5089075" y="3148621"/>
            <a:ext cx="1045781" cy="106163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4" name="Picture 13" descr="A cartoon of a eraser&#10;&#10;Description automatically generated">
            <a:extLst>
              <a:ext uri="{FF2B5EF4-FFF2-40B4-BE49-F238E27FC236}">
                <a16:creationId xmlns:a16="http://schemas.microsoft.com/office/drawing/2014/main" id="{FFCB0063-F0F0-9084-CE0D-2CC11558E289}"/>
              </a:ext>
            </a:extLst>
          </p:cNvPr>
          <p:cNvPicPr>
            <a:picLocks noChangeAspect="1"/>
          </p:cNvPicPr>
          <p:nvPr/>
        </p:nvPicPr>
        <p:blipFill rotWithShape="1"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236" t="17539" r="10128" b="19992"/>
          <a:stretch/>
        </p:blipFill>
        <p:spPr bwMode="auto">
          <a:xfrm>
            <a:off x="524729" y="7656904"/>
            <a:ext cx="719809" cy="57193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5" name="Picture 14" descr="A cartoon of a child holding a book&#10;&#10;Description automatically generated">
            <a:extLst>
              <a:ext uri="{FF2B5EF4-FFF2-40B4-BE49-F238E27FC236}">
                <a16:creationId xmlns:a16="http://schemas.microsoft.com/office/drawing/2014/main" id="{FC420641-587F-AA36-4C79-0DF6BBB9B96C}"/>
              </a:ext>
            </a:extLst>
          </p:cNvPr>
          <p:cNvPicPr>
            <a:picLocks noChangeAspect="1"/>
          </p:cNvPicPr>
          <p:nvPr/>
        </p:nvPicPr>
        <p:blipFill rotWithShape="1"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548" t="4013" r="8181" b="3360"/>
          <a:stretch/>
        </p:blipFill>
        <p:spPr bwMode="auto">
          <a:xfrm>
            <a:off x="4750291" y="7701545"/>
            <a:ext cx="592086" cy="76944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B3761BFF-2321-7970-C362-2D40FB6C211C}"/>
              </a:ext>
            </a:extLst>
          </p:cNvPr>
          <p:cNvSpPr/>
          <p:nvPr/>
        </p:nvSpPr>
        <p:spPr>
          <a:xfrm>
            <a:off x="1445221" y="6322582"/>
            <a:ext cx="1211618" cy="1153448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B9CBC749-D83F-650D-745F-AAEB48FFB0DF}"/>
              </a:ext>
            </a:extLst>
          </p:cNvPr>
          <p:cNvSpPr/>
          <p:nvPr/>
        </p:nvSpPr>
        <p:spPr>
          <a:xfrm>
            <a:off x="1575404" y="6928343"/>
            <a:ext cx="372806" cy="402226"/>
          </a:xfrm>
          <a:prstGeom prst="rect">
            <a:avLst/>
          </a:prstGeom>
          <a:solidFill>
            <a:schemeClr val="bg1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492ED0D9-6B50-3CE4-76BC-58F2C73A40F5}"/>
              </a:ext>
            </a:extLst>
          </p:cNvPr>
          <p:cNvSpPr/>
          <p:nvPr/>
        </p:nvSpPr>
        <p:spPr>
          <a:xfrm>
            <a:off x="1445221" y="7630307"/>
            <a:ext cx="1211618" cy="1153448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BE17833-F749-D19E-6833-E713659D2B41}"/>
              </a:ext>
            </a:extLst>
          </p:cNvPr>
          <p:cNvSpPr/>
          <p:nvPr/>
        </p:nvSpPr>
        <p:spPr>
          <a:xfrm>
            <a:off x="1575404" y="8236068"/>
            <a:ext cx="372806" cy="402226"/>
          </a:xfrm>
          <a:prstGeom prst="rect">
            <a:avLst/>
          </a:prstGeom>
          <a:solidFill>
            <a:schemeClr val="bg1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F48C1ADD-E936-7883-3656-F4491BB8F010}"/>
              </a:ext>
            </a:extLst>
          </p:cNvPr>
          <p:cNvSpPr/>
          <p:nvPr/>
        </p:nvSpPr>
        <p:spPr>
          <a:xfrm>
            <a:off x="2832277" y="6316434"/>
            <a:ext cx="1211618" cy="1153448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05357DE-3F23-836E-00E7-C8BFCD343284}"/>
              </a:ext>
            </a:extLst>
          </p:cNvPr>
          <p:cNvSpPr/>
          <p:nvPr/>
        </p:nvSpPr>
        <p:spPr>
          <a:xfrm>
            <a:off x="2962460" y="6922195"/>
            <a:ext cx="372806" cy="402226"/>
          </a:xfrm>
          <a:prstGeom prst="rect">
            <a:avLst/>
          </a:prstGeom>
          <a:solidFill>
            <a:schemeClr val="bg1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90EE86D2-EE07-2DA5-AD3F-D2B7D6F8E952}"/>
              </a:ext>
            </a:extLst>
          </p:cNvPr>
          <p:cNvSpPr/>
          <p:nvPr/>
        </p:nvSpPr>
        <p:spPr>
          <a:xfrm>
            <a:off x="2832277" y="7624159"/>
            <a:ext cx="1211618" cy="1153448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F9BDD15E-8F82-2620-8647-5C42DD689C61}"/>
              </a:ext>
            </a:extLst>
          </p:cNvPr>
          <p:cNvSpPr/>
          <p:nvPr/>
        </p:nvSpPr>
        <p:spPr>
          <a:xfrm>
            <a:off x="2962460" y="8229920"/>
            <a:ext cx="372806" cy="402226"/>
          </a:xfrm>
          <a:prstGeom prst="rect">
            <a:avLst/>
          </a:prstGeom>
          <a:solidFill>
            <a:schemeClr val="bg1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C344106E-CB4D-3C13-CDB7-2B37339A142C}"/>
              </a:ext>
            </a:extLst>
          </p:cNvPr>
          <p:cNvSpPr/>
          <p:nvPr/>
        </p:nvSpPr>
        <p:spPr>
          <a:xfrm>
            <a:off x="4205191" y="6321503"/>
            <a:ext cx="1211618" cy="1153448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26" name="Rectangle 1025">
            <a:extLst>
              <a:ext uri="{FF2B5EF4-FFF2-40B4-BE49-F238E27FC236}">
                <a16:creationId xmlns:a16="http://schemas.microsoft.com/office/drawing/2014/main" id="{E1D57688-674D-A07D-7D3E-BE66B0781E16}"/>
              </a:ext>
            </a:extLst>
          </p:cNvPr>
          <p:cNvSpPr/>
          <p:nvPr/>
        </p:nvSpPr>
        <p:spPr>
          <a:xfrm>
            <a:off x="4335374" y="6927264"/>
            <a:ext cx="372806" cy="402226"/>
          </a:xfrm>
          <a:prstGeom prst="rect">
            <a:avLst/>
          </a:prstGeom>
          <a:solidFill>
            <a:schemeClr val="bg1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30" name="Rectangle 1029">
            <a:extLst>
              <a:ext uri="{FF2B5EF4-FFF2-40B4-BE49-F238E27FC236}">
                <a16:creationId xmlns:a16="http://schemas.microsoft.com/office/drawing/2014/main" id="{A1D8AF28-48F5-AD56-782F-3AF423BE9644}"/>
              </a:ext>
            </a:extLst>
          </p:cNvPr>
          <p:cNvSpPr/>
          <p:nvPr/>
        </p:nvSpPr>
        <p:spPr>
          <a:xfrm>
            <a:off x="4205191" y="7629228"/>
            <a:ext cx="1211618" cy="1153448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35" name="Rectangle 1034">
            <a:extLst>
              <a:ext uri="{FF2B5EF4-FFF2-40B4-BE49-F238E27FC236}">
                <a16:creationId xmlns:a16="http://schemas.microsoft.com/office/drawing/2014/main" id="{A396ED98-B8F2-8494-3204-17562F41DD57}"/>
              </a:ext>
            </a:extLst>
          </p:cNvPr>
          <p:cNvSpPr/>
          <p:nvPr/>
        </p:nvSpPr>
        <p:spPr>
          <a:xfrm>
            <a:off x="4335374" y="8234989"/>
            <a:ext cx="372806" cy="402226"/>
          </a:xfrm>
          <a:prstGeom prst="rect">
            <a:avLst/>
          </a:prstGeom>
          <a:solidFill>
            <a:schemeClr val="bg1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36" name="Rectangle 1035">
            <a:extLst>
              <a:ext uri="{FF2B5EF4-FFF2-40B4-BE49-F238E27FC236}">
                <a16:creationId xmlns:a16="http://schemas.microsoft.com/office/drawing/2014/main" id="{9923A8E9-7434-6B2B-9D64-69CE6074BF4B}"/>
              </a:ext>
            </a:extLst>
          </p:cNvPr>
          <p:cNvSpPr/>
          <p:nvPr/>
        </p:nvSpPr>
        <p:spPr>
          <a:xfrm>
            <a:off x="5592247" y="6315355"/>
            <a:ext cx="1211618" cy="1153448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37" name="Rectangle 1036">
            <a:extLst>
              <a:ext uri="{FF2B5EF4-FFF2-40B4-BE49-F238E27FC236}">
                <a16:creationId xmlns:a16="http://schemas.microsoft.com/office/drawing/2014/main" id="{EF9F90B8-7C39-02B5-E20D-0D177C294B0B}"/>
              </a:ext>
            </a:extLst>
          </p:cNvPr>
          <p:cNvSpPr/>
          <p:nvPr/>
        </p:nvSpPr>
        <p:spPr>
          <a:xfrm>
            <a:off x="5722430" y="6921116"/>
            <a:ext cx="372806" cy="402226"/>
          </a:xfrm>
          <a:prstGeom prst="rect">
            <a:avLst/>
          </a:prstGeom>
          <a:solidFill>
            <a:schemeClr val="bg1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38" name="Rectangle 1037">
            <a:extLst>
              <a:ext uri="{FF2B5EF4-FFF2-40B4-BE49-F238E27FC236}">
                <a16:creationId xmlns:a16="http://schemas.microsoft.com/office/drawing/2014/main" id="{9F31C601-CCFC-AF9C-1007-2A0F051D74CD}"/>
              </a:ext>
            </a:extLst>
          </p:cNvPr>
          <p:cNvSpPr/>
          <p:nvPr/>
        </p:nvSpPr>
        <p:spPr>
          <a:xfrm>
            <a:off x="5592247" y="7623080"/>
            <a:ext cx="1211618" cy="1153448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39" name="Rectangle 1038">
            <a:extLst>
              <a:ext uri="{FF2B5EF4-FFF2-40B4-BE49-F238E27FC236}">
                <a16:creationId xmlns:a16="http://schemas.microsoft.com/office/drawing/2014/main" id="{62320720-2C8D-AB88-F554-447F8DE5D593}"/>
              </a:ext>
            </a:extLst>
          </p:cNvPr>
          <p:cNvSpPr/>
          <p:nvPr/>
        </p:nvSpPr>
        <p:spPr>
          <a:xfrm>
            <a:off x="5722430" y="8228841"/>
            <a:ext cx="372806" cy="402226"/>
          </a:xfrm>
          <a:prstGeom prst="rect">
            <a:avLst/>
          </a:prstGeom>
          <a:solidFill>
            <a:schemeClr val="bg1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43" name="Picture 1042">
            <a:extLst>
              <a:ext uri="{FF2B5EF4-FFF2-40B4-BE49-F238E27FC236}">
                <a16:creationId xmlns:a16="http://schemas.microsoft.com/office/drawing/2014/main" id="{546DBBEB-00B8-D0F5-26C4-1755E941BD2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3287" y="6549983"/>
            <a:ext cx="557875" cy="557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5" name="Picture 1044">
            <a:extLst>
              <a:ext uri="{FF2B5EF4-FFF2-40B4-BE49-F238E27FC236}">
                <a16:creationId xmlns:a16="http://schemas.microsoft.com/office/drawing/2014/main" id="{9E8BC85C-4F36-5CC3-EA30-062A88055A8C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3235" y="7740671"/>
            <a:ext cx="633210" cy="727873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7" name="Picture 1046" descr="A drawing of a pencil case&#10;&#10;Description automatically generated">
            <a:extLst>
              <a:ext uri="{FF2B5EF4-FFF2-40B4-BE49-F238E27FC236}">
                <a16:creationId xmlns:a16="http://schemas.microsoft.com/office/drawing/2014/main" id="{2E40220F-49B0-1863-7332-7337C35B45EF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9293"/>
          <a:stretch/>
        </p:blipFill>
        <p:spPr bwMode="auto">
          <a:xfrm>
            <a:off x="574769" y="6340285"/>
            <a:ext cx="608611" cy="61783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048" name="Picture 1047">
            <a:extLst>
              <a:ext uri="{FF2B5EF4-FFF2-40B4-BE49-F238E27FC236}">
                <a16:creationId xmlns:a16="http://schemas.microsoft.com/office/drawing/2014/main" id="{2D057BA9-0853-5710-D93C-3C8B3E78D38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3656" y="7804442"/>
            <a:ext cx="557875" cy="557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9" name="Picture 2" descr="Clipart - Simple school desk">
            <a:extLst>
              <a:ext uri="{FF2B5EF4-FFF2-40B4-BE49-F238E27FC236}">
                <a16:creationId xmlns:a16="http://schemas.microsoft.com/office/drawing/2014/main" id="{239992F0-8AFB-2E00-5D88-9FFEBAC954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9710" y="6488109"/>
            <a:ext cx="492195" cy="4330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0" name="Picture 2" descr="Free White Board Cliparts, Download Free White Board Cliparts Png F0F">
            <a:extLst>
              <a:ext uri="{FF2B5EF4-FFF2-40B4-BE49-F238E27FC236}">
                <a16:creationId xmlns:a16="http://schemas.microsoft.com/office/drawing/2014/main" id="{5036B03C-834A-287D-1CBB-7D9B86442A5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284"/>
          <a:stretch/>
        </p:blipFill>
        <p:spPr bwMode="auto">
          <a:xfrm>
            <a:off x="1865764" y="6415009"/>
            <a:ext cx="780429" cy="454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2" name="Picture 6" descr="Wholesale poster now available at Wholesale Central - Items 1 - 40">
            <a:extLst>
              <a:ext uri="{FF2B5EF4-FFF2-40B4-BE49-F238E27FC236}">
                <a16:creationId xmlns:a16="http://schemas.microsoft.com/office/drawing/2014/main" id="{243414C5-10B3-95C2-05F1-194FD5CD850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2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370" t="50192" r="41983" b="10919"/>
          <a:stretch/>
        </p:blipFill>
        <p:spPr bwMode="auto">
          <a:xfrm>
            <a:off x="6210187" y="6518520"/>
            <a:ext cx="441344" cy="620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3" name="Picture 8" descr="Red Student Desk Chair Clip Art at Clker.com - vector clip art online ...">
            <a:extLst>
              <a:ext uri="{FF2B5EF4-FFF2-40B4-BE49-F238E27FC236}">
                <a16:creationId xmlns:a16="http://schemas.microsoft.com/office/drawing/2014/main" id="{3E4AB55F-CAC3-CDD5-5B5F-013F8C767B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2219" y="7740671"/>
            <a:ext cx="553353" cy="767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971145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60C4B193-671C-4864-9E09-A046CB8DB068}"/>
              </a:ext>
            </a:extLst>
          </p:cNvPr>
          <p:cNvSpPr txBox="1"/>
          <p:nvPr/>
        </p:nvSpPr>
        <p:spPr>
          <a:xfrm>
            <a:off x="132736" y="173325"/>
            <a:ext cx="25883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u="sng" dirty="0">
                <a:solidFill>
                  <a:srgbClr val="FF0000"/>
                </a:solidFill>
                <a:latin typeface="Comic Sans MS" panose="030F0702030302020204" pitchFamily="66" charset="0"/>
              </a:rPr>
              <a:t>Part 1:Listening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8FE13EF-8C03-418A-A759-06843715ACA4}"/>
              </a:ext>
            </a:extLst>
          </p:cNvPr>
          <p:cNvSpPr txBox="1"/>
          <p:nvPr/>
        </p:nvSpPr>
        <p:spPr>
          <a:xfrm>
            <a:off x="118999" y="694683"/>
            <a:ext cx="65325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c. Listen and colour the pictures with the correct colour. </a:t>
            </a:r>
          </a:p>
        </p:txBody>
      </p:sp>
      <p:sp>
        <p:nvSpPr>
          <p:cNvPr id="1031" name="TextBox 1030">
            <a:extLst>
              <a:ext uri="{FF2B5EF4-FFF2-40B4-BE49-F238E27FC236}">
                <a16:creationId xmlns:a16="http://schemas.microsoft.com/office/drawing/2014/main" id="{2D7CE8A7-DC3F-404F-724D-78F6DFB598BD}"/>
              </a:ext>
            </a:extLst>
          </p:cNvPr>
          <p:cNvSpPr txBox="1"/>
          <p:nvPr/>
        </p:nvSpPr>
        <p:spPr>
          <a:xfrm>
            <a:off x="2649607" y="1375507"/>
            <a:ext cx="137131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u="sng" dirty="0">
                <a:solidFill>
                  <a:srgbClr val="FF0000"/>
                </a:solidFill>
                <a:latin typeface="Comic Sans MS" panose="030F0702030302020204" pitchFamily="66" charset="0"/>
              </a:rPr>
              <a:t>2 </a:t>
            </a:r>
          </a:p>
        </p:txBody>
      </p:sp>
      <p:sp>
        <p:nvSpPr>
          <p:cNvPr id="1032" name="TextBox 1031">
            <a:extLst>
              <a:ext uri="{FF2B5EF4-FFF2-40B4-BE49-F238E27FC236}">
                <a16:creationId xmlns:a16="http://schemas.microsoft.com/office/drawing/2014/main" id="{5CA4DCF2-4802-4629-9F82-29DD68599178}"/>
              </a:ext>
            </a:extLst>
          </p:cNvPr>
          <p:cNvSpPr txBox="1"/>
          <p:nvPr/>
        </p:nvSpPr>
        <p:spPr>
          <a:xfrm>
            <a:off x="5053080" y="1376738"/>
            <a:ext cx="125251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u="sng" dirty="0">
                <a:solidFill>
                  <a:srgbClr val="FF0000"/>
                </a:solidFill>
                <a:latin typeface="Comic Sans MS" panose="030F0702030302020204" pitchFamily="66" charset="0"/>
              </a:rPr>
              <a:t>3 </a:t>
            </a:r>
          </a:p>
        </p:txBody>
      </p:sp>
      <p:sp>
        <p:nvSpPr>
          <p:cNvPr id="1033" name="TextBox 1032">
            <a:extLst>
              <a:ext uri="{FF2B5EF4-FFF2-40B4-BE49-F238E27FC236}">
                <a16:creationId xmlns:a16="http://schemas.microsoft.com/office/drawing/2014/main" id="{B195A062-0A1B-29EF-D1FA-FA30A9AAAEEB}"/>
              </a:ext>
            </a:extLst>
          </p:cNvPr>
          <p:cNvSpPr txBox="1"/>
          <p:nvPr/>
        </p:nvSpPr>
        <p:spPr>
          <a:xfrm>
            <a:off x="232751" y="3816437"/>
            <a:ext cx="137131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u="sng" dirty="0">
                <a:solidFill>
                  <a:srgbClr val="FF0000"/>
                </a:solidFill>
                <a:latin typeface="Comic Sans MS" panose="030F0702030302020204" pitchFamily="66" charset="0"/>
              </a:rPr>
              <a:t>4  </a:t>
            </a:r>
          </a:p>
        </p:txBody>
      </p:sp>
      <p:sp>
        <p:nvSpPr>
          <p:cNvPr id="1034" name="TextBox 1033">
            <a:extLst>
              <a:ext uri="{FF2B5EF4-FFF2-40B4-BE49-F238E27FC236}">
                <a16:creationId xmlns:a16="http://schemas.microsoft.com/office/drawing/2014/main" id="{FEB2FD2D-C6E7-F646-CE49-6E182189E292}"/>
              </a:ext>
            </a:extLst>
          </p:cNvPr>
          <p:cNvSpPr txBox="1"/>
          <p:nvPr/>
        </p:nvSpPr>
        <p:spPr>
          <a:xfrm>
            <a:off x="2665683" y="3719829"/>
            <a:ext cx="137131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u="sng" dirty="0">
                <a:solidFill>
                  <a:srgbClr val="FF0000"/>
                </a:solidFill>
                <a:latin typeface="Comic Sans MS" panose="030F0702030302020204" pitchFamily="66" charset="0"/>
              </a:rPr>
              <a:t>5  </a:t>
            </a:r>
          </a:p>
        </p:txBody>
      </p:sp>
      <p:sp>
        <p:nvSpPr>
          <p:cNvPr id="1061" name="TextBox 1060">
            <a:extLst>
              <a:ext uri="{FF2B5EF4-FFF2-40B4-BE49-F238E27FC236}">
                <a16:creationId xmlns:a16="http://schemas.microsoft.com/office/drawing/2014/main" id="{142B1D1A-F1EE-DB7F-46D1-655972343F8B}"/>
              </a:ext>
            </a:extLst>
          </p:cNvPr>
          <p:cNvSpPr txBox="1"/>
          <p:nvPr/>
        </p:nvSpPr>
        <p:spPr>
          <a:xfrm>
            <a:off x="325639" y="1366592"/>
            <a:ext cx="137131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u="sng" dirty="0">
                <a:solidFill>
                  <a:srgbClr val="FF0000"/>
                </a:solidFill>
                <a:latin typeface="Comic Sans MS" panose="030F0702030302020204" pitchFamily="66" charset="0"/>
              </a:rPr>
              <a:t>1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860821A-D59E-AF1D-CA65-B89CD7E0261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4776" y="2384858"/>
            <a:ext cx="978980" cy="1110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C06A735-5085-E058-51F9-6817BF6393A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4776" y="8067317"/>
            <a:ext cx="958601" cy="958601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B28105D-0F0F-98FB-C958-90DC52A44E9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2884" y="2580889"/>
            <a:ext cx="992901" cy="992901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A crayon drawing with a black and orange line&#10;&#10;Description automatically generated">
            <a:extLst>
              <a:ext uri="{FF2B5EF4-FFF2-40B4-BE49-F238E27FC236}">
                <a16:creationId xmlns:a16="http://schemas.microsoft.com/office/drawing/2014/main" id="{08F86CA7-47A1-4615-CE63-FDA2628E9984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5351" y="4892982"/>
            <a:ext cx="1090314" cy="1081634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0B71357-2FB5-7C49-3E8C-A433445878F4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384" y="8067317"/>
            <a:ext cx="1088050" cy="125071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10" descr="A blue pen with a silver handle&#10;&#10;Description automatically generated">
            <a:extLst>
              <a:ext uri="{FF2B5EF4-FFF2-40B4-BE49-F238E27FC236}">
                <a16:creationId xmlns:a16="http://schemas.microsoft.com/office/drawing/2014/main" id="{BBC9F874-559B-C3E1-0606-A6EBB2649891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161" y="7939760"/>
            <a:ext cx="735179" cy="1179004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icture 11" descr="A drawing of a pencil case&#10;&#10;Description automatically generated">
            <a:extLst>
              <a:ext uri="{FF2B5EF4-FFF2-40B4-BE49-F238E27FC236}">
                <a16:creationId xmlns:a16="http://schemas.microsoft.com/office/drawing/2014/main" id="{59C01E37-9510-9BD5-2482-8710768F6046}"/>
              </a:ext>
            </a:extLst>
          </p:cNvPr>
          <p:cNvPicPr>
            <a:picLocks noChangeAspect="1"/>
          </p:cNvPicPr>
          <p:nvPr/>
        </p:nvPicPr>
        <p:blipFill rotWithShape="1"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9293"/>
          <a:stretch/>
        </p:blipFill>
        <p:spPr bwMode="auto">
          <a:xfrm>
            <a:off x="5021697" y="4953000"/>
            <a:ext cx="1045781" cy="106163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4" name="Picture 13" descr="A cartoon of a eraser&#10;&#10;Description automatically generated">
            <a:extLst>
              <a:ext uri="{FF2B5EF4-FFF2-40B4-BE49-F238E27FC236}">
                <a16:creationId xmlns:a16="http://schemas.microsoft.com/office/drawing/2014/main" id="{FFCB0063-F0F0-9084-CE0D-2CC11558E289}"/>
              </a:ext>
            </a:extLst>
          </p:cNvPr>
          <p:cNvPicPr>
            <a:picLocks noChangeAspect="1"/>
          </p:cNvPicPr>
          <p:nvPr/>
        </p:nvPicPr>
        <p:blipFill rotWithShape="1"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236" t="17539" r="10128" b="19992"/>
          <a:stretch/>
        </p:blipFill>
        <p:spPr bwMode="auto">
          <a:xfrm>
            <a:off x="232751" y="4924559"/>
            <a:ext cx="1733253" cy="137718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5" name="Picture 14" descr="A cartoon of a child holding a book&#10;&#10;Description automatically generated">
            <a:extLst>
              <a:ext uri="{FF2B5EF4-FFF2-40B4-BE49-F238E27FC236}">
                <a16:creationId xmlns:a16="http://schemas.microsoft.com/office/drawing/2014/main" id="{FC420641-587F-AA36-4C79-0DF6BBB9B96C}"/>
              </a:ext>
            </a:extLst>
          </p:cNvPr>
          <p:cNvPicPr>
            <a:picLocks noChangeAspect="1"/>
          </p:cNvPicPr>
          <p:nvPr/>
        </p:nvPicPr>
        <p:blipFill rotWithShape="1"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548" t="4013" r="8181" b="3360"/>
          <a:stretch/>
        </p:blipFill>
        <p:spPr bwMode="auto">
          <a:xfrm>
            <a:off x="589274" y="2441902"/>
            <a:ext cx="1088049" cy="1413968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C5170ACB-2D16-1427-0491-B6C994A7CCFD}"/>
              </a:ext>
            </a:extLst>
          </p:cNvPr>
          <p:cNvSpPr txBox="1"/>
          <p:nvPr/>
        </p:nvSpPr>
        <p:spPr>
          <a:xfrm>
            <a:off x="5021697" y="3732742"/>
            <a:ext cx="137131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u="sng" dirty="0">
                <a:solidFill>
                  <a:srgbClr val="FF0000"/>
                </a:solidFill>
                <a:latin typeface="Comic Sans MS" panose="030F0702030302020204" pitchFamily="66" charset="0"/>
              </a:rPr>
              <a:t>6 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B01F256-B98D-A7DB-882A-EEB38B0C7E74}"/>
              </a:ext>
            </a:extLst>
          </p:cNvPr>
          <p:cNvSpPr txBox="1"/>
          <p:nvPr/>
        </p:nvSpPr>
        <p:spPr>
          <a:xfrm>
            <a:off x="288147" y="6869884"/>
            <a:ext cx="137131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u="sng" dirty="0">
                <a:solidFill>
                  <a:srgbClr val="FF0000"/>
                </a:solidFill>
                <a:latin typeface="Comic Sans MS" panose="030F0702030302020204" pitchFamily="66" charset="0"/>
              </a:rPr>
              <a:t>7  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652F46C-92F8-B52B-30DB-7C6C781E5B4A}"/>
              </a:ext>
            </a:extLst>
          </p:cNvPr>
          <p:cNvSpPr txBox="1"/>
          <p:nvPr/>
        </p:nvSpPr>
        <p:spPr>
          <a:xfrm>
            <a:off x="2721079" y="6773276"/>
            <a:ext cx="137131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u="sng" dirty="0">
                <a:solidFill>
                  <a:srgbClr val="FF0000"/>
                </a:solidFill>
                <a:latin typeface="Comic Sans MS" panose="030F0702030302020204" pitchFamily="66" charset="0"/>
              </a:rPr>
              <a:t>8 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2BF06BE-3941-F436-A43B-B25B21995A07}"/>
              </a:ext>
            </a:extLst>
          </p:cNvPr>
          <p:cNvSpPr txBox="1"/>
          <p:nvPr/>
        </p:nvSpPr>
        <p:spPr>
          <a:xfrm>
            <a:off x="5077093" y="6786189"/>
            <a:ext cx="137131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u="sng" dirty="0">
                <a:solidFill>
                  <a:srgbClr val="FF0000"/>
                </a:solidFill>
                <a:latin typeface="Comic Sans MS" panose="030F0702030302020204" pitchFamily="66" charset="0"/>
              </a:rPr>
              <a:t>9  </a:t>
            </a:r>
          </a:p>
        </p:txBody>
      </p:sp>
    </p:spTree>
    <p:extLst>
      <p:ext uri="{BB962C8B-B14F-4D97-AF65-F5344CB8AC3E}">
        <p14:creationId xmlns:p14="http://schemas.microsoft.com/office/powerpoint/2010/main" val="12665452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948E4AF-7DC4-BD63-D281-E5AEE237CD77}"/>
              </a:ext>
            </a:extLst>
          </p:cNvPr>
          <p:cNvSpPr txBox="1"/>
          <p:nvPr/>
        </p:nvSpPr>
        <p:spPr>
          <a:xfrm>
            <a:off x="132736" y="173325"/>
            <a:ext cx="31406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u="sng" dirty="0">
                <a:solidFill>
                  <a:srgbClr val="FF0000"/>
                </a:solidFill>
                <a:latin typeface="Comic Sans MS" panose="030F0702030302020204" pitchFamily="66" charset="0"/>
              </a:rPr>
              <a:t>Part 2: Reading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A0597F-A1BE-FFDE-E462-20898118657D}"/>
              </a:ext>
            </a:extLst>
          </p:cNvPr>
          <p:cNvSpPr txBox="1"/>
          <p:nvPr/>
        </p:nvSpPr>
        <p:spPr>
          <a:xfrm>
            <a:off x="217611" y="634990"/>
            <a:ext cx="62080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A. Read and choose the correct picture: </a:t>
            </a: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56BB186E-C708-739B-C629-539A0A885C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9293413"/>
              </p:ext>
            </p:extLst>
          </p:nvPr>
        </p:nvGraphicFramePr>
        <p:xfrm>
          <a:off x="266059" y="1004322"/>
          <a:ext cx="6374330" cy="16898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5680">
                  <a:extLst>
                    <a:ext uri="{9D8B030D-6E8A-4147-A177-3AD203B41FA5}">
                      <a16:colId xmlns:a16="http://schemas.microsoft.com/office/drawing/2014/main" val="1923953692"/>
                    </a:ext>
                  </a:extLst>
                </a:gridCol>
                <a:gridCol w="2207128">
                  <a:extLst>
                    <a:ext uri="{9D8B030D-6E8A-4147-A177-3AD203B41FA5}">
                      <a16:colId xmlns:a16="http://schemas.microsoft.com/office/drawing/2014/main" val="2478214683"/>
                    </a:ext>
                  </a:extLst>
                </a:gridCol>
                <a:gridCol w="2241522">
                  <a:extLst>
                    <a:ext uri="{9D8B030D-6E8A-4147-A177-3AD203B41FA5}">
                      <a16:colId xmlns:a16="http://schemas.microsoft.com/office/drawing/2014/main" val="921497486"/>
                    </a:ext>
                  </a:extLst>
                </a:gridCol>
              </a:tblGrid>
              <a:tr h="693726">
                <a:tc gridSpan="3">
                  <a:txBody>
                    <a:bodyPr/>
                    <a:lstStyle/>
                    <a:p>
                      <a:r>
                        <a:rPr lang="en-GB" sz="24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1. It’s a desk.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3484440"/>
                  </a:ext>
                </a:extLst>
              </a:tr>
              <a:tr h="996164"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7527313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90B7BA64-57BE-5800-387A-3E3128C2BC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4863029"/>
              </p:ext>
            </p:extLst>
          </p:nvPr>
        </p:nvGraphicFramePr>
        <p:xfrm>
          <a:off x="266059" y="2786544"/>
          <a:ext cx="6374330" cy="16898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79376">
                  <a:extLst>
                    <a:ext uri="{9D8B030D-6E8A-4147-A177-3AD203B41FA5}">
                      <a16:colId xmlns:a16="http://schemas.microsoft.com/office/drawing/2014/main" val="1923953692"/>
                    </a:ext>
                  </a:extLst>
                </a:gridCol>
                <a:gridCol w="2053432">
                  <a:extLst>
                    <a:ext uri="{9D8B030D-6E8A-4147-A177-3AD203B41FA5}">
                      <a16:colId xmlns:a16="http://schemas.microsoft.com/office/drawing/2014/main" val="2478214683"/>
                    </a:ext>
                  </a:extLst>
                </a:gridCol>
                <a:gridCol w="2241522">
                  <a:extLst>
                    <a:ext uri="{9D8B030D-6E8A-4147-A177-3AD203B41FA5}">
                      <a16:colId xmlns:a16="http://schemas.microsoft.com/office/drawing/2014/main" val="921497486"/>
                    </a:ext>
                  </a:extLst>
                </a:gridCol>
              </a:tblGrid>
              <a:tr h="693726">
                <a:tc gridSpan="3">
                  <a:txBody>
                    <a:bodyPr/>
                    <a:lstStyle/>
                    <a:p>
                      <a:r>
                        <a:rPr lang="en-GB" sz="24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2. It’s a board.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3484440"/>
                  </a:ext>
                </a:extLst>
              </a:tr>
              <a:tr h="996164"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7527313"/>
                  </a:ext>
                </a:extLst>
              </a:tr>
            </a:tbl>
          </a:graphicData>
        </a:graphic>
      </p:graphicFrame>
      <p:graphicFrame>
        <p:nvGraphicFramePr>
          <p:cNvPr id="8" name="Table 6">
            <a:extLst>
              <a:ext uri="{FF2B5EF4-FFF2-40B4-BE49-F238E27FC236}">
                <a16:creationId xmlns:a16="http://schemas.microsoft.com/office/drawing/2014/main" id="{EF736296-3EDF-A6F9-16A2-15A4CEDFB4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6744321"/>
              </p:ext>
            </p:extLst>
          </p:nvPr>
        </p:nvGraphicFramePr>
        <p:xfrm>
          <a:off x="266059" y="4568766"/>
          <a:ext cx="6374330" cy="16898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5680">
                  <a:extLst>
                    <a:ext uri="{9D8B030D-6E8A-4147-A177-3AD203B41FA5}">
                      <a16:colId xmlns:a16="http://schemas.microsoft.com/office/drawing/2014/main" val="1923953692"/>
                    </a:ext>
                  </a:extLst>
                </a:gridCol>
                <a:gridCol w="2207128">
                  <a:extLst>
                    <a:ext uri="{9D8B030D-6E8A-4147-A177-3AD203B41FA5}">
                      <a16:colId xmlns:a16="http://schemas.microsoft.com/office/drawing/2014/main" val="2478214683"/>
                    </a:ext>
                  </a:extLst>
                </a:gridCol>
                <a:gridCol w="2241522">
                  <a:extLst>
                    <a:ext uri="{9D8B030D-6E8A-4147-A177-3AD203B41FA5}">
                      <a16:colId xmlns:a16="http://schemas.microsoft.com/office/drawing/2014/main" val="921497486"/>
                    </a:ext>
                  </a:extLst>
                </a:gridCol>
              </a:tblGrid>
              <a:tr h="693726">
                <a:tc gridSpan="3">
                  <a:txBody>
                    <a:bodyPr/>
                    <a:lstStyle/>
                    <a:p>
                      <a:r>
                        <a:rPr lang="en-GB" sz="24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3. It’s a pen.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3484440"/>
                  </a:ext>
                </a:extLst>
              </a:tr>
              <a:tr h="996164"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7527313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7FE6C966-F05A-E377-499E-93174F1CEC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8841470"/>
              </p:ext>
            </p:extLst>
          </p:nvPr>
        </p:nvGraphicFramePr>
        <p:xfrm>
          <a:off x="266059" y="6350988"/>
          <a:ext cx="6374330" cy="16898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5680">
                  <a:extLst>
                    <a:ext uri="{9D8B030D-6E8A-4147-A177-3AD203B41FA5}">
                      <a16:colId xmlns:a16="http://schemas.microsoft.com/office/drawing/2014/main" val="1923953692"/>
                    </a:ext>
                  </a:extLst>
                </a:gridCol>
                <a:gridCol w="2207128">
                  <a:extLst>
                    <a:ext uri="{9D8B030D-6E8A-4147-A177-3AD203B41FA5}">
                      <a16:colId xmlns:a16="http://schemas.microsoft.com/office/drawing/2014/main" val="2478214683"/>
                    </a:ext>
                  </a:extLst>
                </a:gridCol>
                <a:gridCol w="2241522">
                  <a:extLst>
                    <a:ext uri="{9D8B030D-6E8A-4147-A177-3AD203B41FA5}">
                      <a16:colId xmlns:a16="http://schemas.microsoft.com/office/drawing/2014/main" val="921497486"/>
                    </a:ext>
                  </a:extLst>
                </a:gridCol>
              </a:tblGrid>
              <a:tr h="693726">
                <a:tc gridSpan="3">
                  <a:txBody>
                    <a:bodyPr/>
                    <a:lstStyle/>
                    <a:p>
                      <a:r>
                        <a:rPr lang="en-GB" sz="24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4. It’s a chair.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3484440"/>
                  </a:ext>
                </a:extLst>
              </a:tr>
              <a:tr h="996164"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7527313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46E4E2CF-71DB-53C3-26DA-2B7E224501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5075395"/>
              </p:ext>
            </p:extLst>
          </p:nvPr>
        </p:nvGraphicFramePr>
        <p:xfrm>
          <a:off x="266059" y="8133210"/>
          <a:ext cx="6374330" cy="16898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5680">
                  <a:extLst>
                    <a:ext uri="{9D8B030D-6E8A-4147-A177-3AD203B41FA5}">
                      <a16:colId xmlns:a16="http://schemas.microsoft.com/office/drawing/2014/main" val="1923953692"/>
                    </a:ext>
                  </a:extLst>
                </a:gridCol>
                <a:gridCol w="2207128">
                  <a:extLst>
                    <a:ext uri="{9D8B030D-6E8A-4147-A177-3AD203B41FA5}">
                      <a16:colId xmlns:a16="http://schemas.microsoft.com/office/drawing/2014/main" val="2478214683"/>
                    </a:ext>
                  </a:extLst>
                </a:gridCol>
                <a:gridCol w="2241522">
                  <a:extLst>
                    <a:ext uri="{9D8B030D-6E8A-4147-A177-3AD203B41FA5}">
                      <a16:colId xmlns:a16="http://schemas.microsoft.com/office/drawing/2014/main" val="921497486"/>
                    </a:ext>
                  </a:extLst>
                </a:gridCol>
              </a:tblGrid>
              <a:tr h="693726">
                <a:tc gridSpan="3">
                  <a:txBody>
                    <a:bodyPr/>
                    <a:lstStyle/>
                    <a:p>
                      <a:r>
                        <a:rPr lang="en-GB" sz="24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5. It’s a poster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3484440"/>
                  </a:ext>
                </a:extLst>
              </a:tr>
              <a:tr h="996164"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7527313"/>
                  </a:ext>
                </a:extLst>
              </a:tr>
            </a:tbl>
          </a:graphicData>
        </a:graphic>
      </p:graphicFrame>
      <p:pic>
        <p:nvPicPr>
          <p:cNvPr id="2" name="Picture 1">
            <a:extLst>
              <a:ext uri="{FF2B5EF4-FFF2-40B4-BE49-F238E27FC236}">
                <a16:creationId xmlns:a16="http://schemas.microsoft.com/office/drawing/2014/main" id="{EB238067-7A1A-9E0D-2684-A9C0DC2521D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6818" y="1715512"/>
            <a:ext cx="835331" cy="835331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10" descr="A cartoon of a eraser&#10;&#10;Description automatically generated">
            <a:extLst>
              <a:ext uri="{FF2B5EF4-FFF2-40B4-BE49-F238E27FC236}">
                <a16:creationId xmlns:a16="http://schemas.microsoft.com/office/drawing/2014/main" id="{605B0945-6E4D-E008-DDA7-4766EF5218D4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236" t="17539" r="10128" b="19992"/>
          <a:stretch/>
        </p:blipFill>
        <p:spPr bwMode="auto">
          <a:xfrm>
            <a:off x="867737" y="1790955"/>
            <a:ext cx="835330" cy="66372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15A5AB23-45A1-9FAE-09C3-CA19378FB1C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3982" y="3545206"/>
            <a:ext cx="733094" cy="831443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525BE226-56B9-584A-571D-E2D6342A49C8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4090" y="5413711"/>
            <a:ext cx="733094" cy="733094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Picture 13" descr="A crayon drawing with a black and orange line&#10;&#10;Description automatically generated">
            <a:extLst>
              <a:ext uri="{FF2B5EF4-FFF2-40B4-BE49-F238E27FC236}">
                <a16:creationId xmlns:a16="http://schemas.microsoft.com/office/drawing/2014/main" id="{4E9293C4-2DB9-F71D-EE30-9533CC11F5AD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8664" y="3545206"/>
            <a:ext cx="739282" cy="733397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Picture 14" descr="A blue pen with a silver handle&#10;&#10;Description automatically generated">
            <a:extLst>
              <a:ext uri="{FF2B5EF4-FFF2-40B4-BE49-F238E27FC236}">
                <a16:creationId xmlns:a16="http://schemas.microsoft.com/office/drawing/2014/main" id="{E05ADBE4-0238-78F4-BDB0-0681E3643311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3398" y="5337235"/>
            <a:ext cx="522021" cy="837163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Picture 15" descr="A drawing of a pencil case&#10;&#10;Description automatically generated">
            <a:extLst>
              <a:ext uri="{FF2B5EF4-FFF2-40B4-BE49-F238E27FC236}">
                <a16:creationId xmlns:a16="http://schemas.microsoft.com/office/drawing/2014/main" id="{1B73EADD-837F-63B1-D0C1-51AADE43E89E}"/>
              </a:ext>
            </a:extLst>
          </p:cNvPr>
          <p:cNvPicPr>
            <a:picLocks noChangeAspect="1"/>
          </p:cNvPicPr>
          <p:nvPr/>
        </p:nvPicPr>
        <p:blipFill rotWithShape="1"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9293"/>
          <a:stretch/>
        </p:blipFill>
        <p:spPr bwMode="auto">
          <a:xfrm>
            <a:off x="657286" y="5197024"/>
            <a:ext cx="1045781" cy="106163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A4DF771B-21D8-03D6-A8D6-1AFF3B336F5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1432" y="7057431"/>
            <a:ext cx="733094" cy="831443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Picture 18" descr="A blue pen with a silver handle&#10;&#10;Description automatically generated">
            <a:extLst>
              <a:ext uri="{FF2B5EF4-FFF2-40B4-BE49-F238E27FC236}">
                <a16:creationId xmlns:a16="http://schemas.microsoft.com/office/drawing/2014/main" id="{C4E227BE-2936-66E5-3125-787E418ED1E1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0848" y="8849460"/>
            <a:ext cx="522021" cy="837163"/>
          </a:xfrm>
          <a:prstGeom prst="rect">
            <a:avLst/>
          </a:prstGeom>
          <a:noFill/>
          <a:ln>
            <a:noFill/>
          </a:ln>
        </p:spPr>
      </p:pic>
      <p:pic>
        <p:nvPicPr>
          <p:cNvPr id="20" name="Picture 2" descr="Clipart - Simple school desk">
            <a:extLst>
              <a:ext uri="{FF2B5EF4-FFF2-40B4-BE49-F238E27FC236}">
                <a16:creationId xmlns:a16="http://schemas.microsoft.com/office/drawing/2014/main" id="{38C15AD8-5E01-5F87-3281-6BBF0201BC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286" y="8887970"/>
            <a:ext cx="979413" cy="861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" descr="Free White Board Cliparts, Download Free White Board Cliparts Png F0F">
            <a:extLst>
              <a:ext uri="{FF2B5EF4-FFF2-40B4-BE49-F238E27FC236}">
                <a16:creationId xmlns:a16="http://schemas.microsoft.com/office/drawing/2014/main" id="{41E380CC-1B69-DA00-D9DF-F00AEBD4B15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284"/>
          <a:stretch/>
        </p:blipFill>
        <p:spPr bwMode="auto">
          <a:xfrm>
            <a:off x="503799" y="7199005"/>
            <a:ext cx="1213328" cy="7062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6" descr="Wholesale poster now available at Wholesale Central - Items 1 - 40">
            <a:extLst>
              <a:ext uri="{FF2B5EF4-FFF2-40B4-BE49-F238E27FC236}">
                <a16:creationId xmlns:a16="http://schemas.microsoft.com/office/drawing/2014/main" id="{A9CDC32E-80E5-42EB-1745-3DF5375AA20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1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370" t="50192" r="41983" b="10919"/>
          <a:stretch/>
        </p:blipFill>
        <p:spPr bwMode="auto">
          <a:xfrm>
            <a:off x="5227307" y="8960610"/>
            <a:ext cx="441344" cy="620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8" descr="Red Student Desk Chair Clip Art at Clker.com - vector clip art online ...">
            <a:extLst>
              <a:ext uri="{FF2B5EF4-FFF2-40B4-BE49-F238E27FC236}">
                <a16:creationId xmlns:a16="http://schemas.microsoft.com/office/drawing/2014/main" id="{F554C791-3582-91AA-132A-8CB533EC56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8796" y="7089569"/>
            <a:ext cx="553353" cy="767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2" descr="Free White Board Cliparts, Download Free White Board Cliparts Png F0F">
            <a:extLst>
              <a:ext uri="{FF2B5EF4-FFF2-40B4-BE49-F238E27FC236}">
                <a16:creationId xmlns:a16="http://schemas.microsoft.com/office/drawing/2014/main" id="{04E237C6-1D53-DEA2-D90D-BBC383006FF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284"/>
          <a:stretch/>
        </p:blipFill>
        <p:spPr bwMode="auto">
          <a:xfrm>
            <a:off x="2735194" y="3545206"/>
            <a:ext cx="1213328" cy="7062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2" descr="Clipart - Simple school desk">
            <a:extLst>
              <a:ext uri="{FF2B5EF4-FFF2-40B4-BE49-F238E27FC236}">
                <a16:creationId xmlns:a16="http://schemas.microsoft.com/office/drawing/2014/main" id="{2206B5A6-C590-DAE5-95A1-0F7DE7E455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4741" y="1756396"/>
            <a:ext cx="979413" cy="861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64997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948E4AF-7DC4-BD63-D281-E5AEE237CD77}"/>
              </a:ext>
            </a:extLst>
          </p:cNvPr>
          <p:cNvSpPr txBox="1"/>
          <p:nvPr/>
        </p:nvSpPr>
        <p:spPr>
          <a:xfrm>
            <a:off x="132736" y="173325"/>
            <a:ext cx="25883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u="sng" dirty="0">
                <a:solidFill>
                  <a:srgbClr val="FF0000"/>
                </a:solidFill>
                <a:latin typeface="Comic Sans MS" panose="030F0702030302020204" pitchFamily="66" charset="0"/>
              </a:rPr>
              <a:t>Part 2: Reading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A0597F-A1BE-FFDE-E462-20898118657D}"/>
              </a:ext>
            </a:extLst>
          </p:cNvPr>
          <p:cNvSpPr txBox="1"/>
          <p:nvPr/>
        </p:nvSpPr>
        <p:spPr>
          <a:xfrm>
            <a:off x="217611" y="634990"/>
            <a:ext cx="62080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B.  Read and choose the correct answer: </a:t>
            </a: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56BB186E-C708-739B-C629-539A0A885C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4014565"/>
              </p:ext>
            </p:extLst>
          </p:nvPr>
        </p:nvGraphicFramePr>
        <p:xfrm>
          <a:off x="266059" y="1004322"/>
          <a:ext cx="6374329" cy="16898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23568">
                  <a:extLst>
                    <a:ext uri="{9D8B030D-6E8A-4147-A177-3AD203B41FA5}">
                      <a16:colId xmlns:a16="http://schemas.microsoft.com/office/drawing/2014/main" val="1923953692"/>
                    </a:ext>
                  </a:extLst>
                </a:gridCol>
                <a:gridCol w="2420470">
                  <a:extLst>
                    <a:ext uri="{9D8B030D-6E8A-4147-A177-3AD203B41FA5}">
                      <a16:colId xmlns:a16="http://schemas.microsoft.com/office/drawing/2014/main" val="2478214683"/>
                    </a:ext>
                  </a:extLst>
                </a:gridCol>
                <a:gridCol w="1730291">
                  <a:extLst>
                    <a:ext uri="{9D8B030D-6E8A-4147-A177-3AD203B41FA5}">
                      <a16:colId xmlns:a16="http://schemas.microsoft.com/office/drawing/2014/main" val="3392817943"/>
                    </a:ext>
                  </a:extLst>
                </a:gridCol>
              </a:tblGrid>
              <a:tr h="693726">
                <a:tc gridSpan="2">
                  <a:txBody>
                    <a:bodyPr/>
                    <a:lstStyle/>
                    <a:p>
                      <a:r>
                        <a:rPr lang="en-GB" sz="24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1. Is it a book?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3484440"/>
                  </a:ext>
                </a:extLst>
              </a:tr>
              <a:tr h="996164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Yes, it is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No, it isn’t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7527313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90B7BA64-57BE-5800-387A-3E3128C2BC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2373706"/>
              </p:ext>
            </p:extLst>
          </p:nvPr>
        </p:nvGraphicFramePr>
        <p:xfrm>
          <a:off x="266059" y="2786544"/>
          <a:ext cx="6374330" cy="16898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3346">
                  <a:extLst>
                    <a:ext uri="{9D8B030D-6E8A-4147-A177-3AD203B41FA5}">
                      <a16:colId xmlns:a16="http://schemas.microsoft.com/office/drawing/2014/main" val="1923953692"/>
                    </a:ext>
                  </a:extLst>
                </a:gridCol>
                <a:gridCol w="2556061">
                  <a:extLst>
                    <a:ext uri="{9D8B030D-6E8A-4147-A177-3AD203B41FA5}">
                      <a16:colId xmlns:a16="http://schemas.microsoft.com/office/drawing/2014/main" val="2478214683"/>
                    </a:ext>
                  </a:extLst>
                </a:gridCol>
                <a:gridCol w="1714923">
                  <a:extLst>
                    <a:ext uri="{9D8B030D-6E8A-4147-A177-3AD203B41FA5}">
                      <a16:colId xmlns:a16="http://schemas.microsoft.com/office/drawing/2014/main" val="3392817943"/>
                    </a:ext>
                  </a:extLst>
                </a:gridCol>
              </a:tblGrid>
              <a:tr h="693726">
                <a:tc gridSpan="2">
                  <a:txBody>
                    <a:bodyPr/>
                    <a:lstStyle/>
                    <a:p>
                      <a:r>
                        <a:rPr lang="en-GB" sz="24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2. Is it a pen?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3484440"/>
                  </a:ext>
                </a:extLst>
              </a:tr>
              <a:tr h="996164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Yes, it is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No, it isn’t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7527313"/>
                  </a:ext>
                </a:extLst>
              </a:tr>
            </a:tbl>
          </a:graphicData>
        </a:graphic>
      </p:graphicFrame>
      <p:graphicFrame>
        <p:nvGraphicFramePr>
          <p:cNvPr id="8" name="Table 6">
            <a:extLst>
              <a:ext uri="{FF2B5EF4-FFF2-40B4-BE49-F238E27FC236}">
                <a16:creationId xmlns:a16="http://schemas.microsoft.com/office/drawing/2014/main" id="{EF736296-3EDF-A6F9-16A2-15A4CEDFB4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5859016"/>
              </p:ext>
            </p:extLst>
          </p:nvPr>
        </p:nvGraphicFramePr>
        <p:xfrm>
          <a:off x="266059" y="4568766"/>
          <a:ext cx="6374329" cy="16898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23460">
                  <a:extLst>
                    <a:ext uri="{9D8B030D-6E8A-4147-A177-3AD203B41FA5}">
                      <a16:colId xmlns:a16="http://schemas.microsoft.com/office/drawing/2014/main" val="1923953692"/>
                    </a:ext>
                  </a:extLst>
                </a:gridCol>
                <a:gridCol w="2343631">
                  <a:extLst>
                    <a:ext uri="{9D8B030D-6E8A-4147-A177-3AD203B41FA5}">
                      <a16:colId xmlns:a16="http://schemas.microsoft.com/office/drawing/2014/main" val="2478214683"/>
                    </a:ext>
                  </a:extLst>
                </a:gridCol>
                <a:gridCol w="1707238">
                  <a:extLst>
                    <a:ext uri="{9D8B030D-6E8A-4147-A177-3AD203B41FA5}">
                      <a16:colId xmlns:a16="http://schemas.microsoft.com/office/drawing/2014/main" val="3392817943"/>
                    </a:ext>
                  </a:extLst>
                </a:gridCol>
              </a:tblGrid>
              <a:tr h="693726">
                <a:tc gridSpan="2">
                  <a:txBody>
                    <a:bodyPr/>
                    <a:lstStyle/>
                    <a:p>
                      <a:r>
                        <a:rPr lang="en-GB" sz="24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3. Is it a poster?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3484440"/>
                  </a:ext>
                </a:extLst>
              </a:tr>
              <a:tr h="996164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Yes, it is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No, it isn’t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7527313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7FE6C966-F05A-E377-499E-93174F1CEC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7526390"/>
              </p:ext>
            </p:extLst>
          </p:nvPr>
        </p:nvGraphicFramePr>
        <p:xfrm>
          <a:off x="266059" y="6350988"/>
          <a:ext cx="6374329" cy="16898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9780">
                  <a:extLst>
                    <a:ext uri="{9D8B030D-6E8A-4147-A177-3AD203B41FA5}">
                      <a16:colId xmlns:a16="http://schemas.microsoft.com/office/drawing/2014/main" val="1923953692"/>
                    </a:ext>
                  </a:extLst>
                </a:gridCol>
                <a:gridCol w="2481943">
                  <a:extLst>
                    <a:ext uri="{9D8B030D-6E8A-4147-A177-3AD203B41FA5}">
                      <a16:colId xmlns:a16="http://schemas.microsoft.com/office/drawing/2014/main" val="2478214683"/>
                    </a:ext>
                  </a:extLst>
                </a:gridCol>
                <a:gridCol w="1722606">
                  <a:extLst>
                    <a:ext uri="{9D8B030D-6E8A-4147-A177-3AD203B41FA5}">
                      <a16:colId xmlns:a16="http://schemas.microsoft.com/office/drawing/2014/main" val="3392817943"/>
                    </a:ext>
                  </a:extLst>
                </a:gridCol>
              </a:tblGrid>
              <a:tr h="693726">
                <a:tc gridSpan="2">
                  <a:txBody>
                    <a:bodyPr/>
                    <a:lstStyle/>
                    <a:p>
                      <a:r>
                        <a:rPr lang="en-GB" sz="24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4. Is it a desk?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3484440"/>
                  </a:ext>
                </a:extLst>
              </a:tr>
              <a:tr h="996164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Yes, it is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No, it isn’t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7527313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46E4E2CF-71DB-53C3-26DA-2B7E224501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5158412"/>
              </p:ext>
            </p:extLst>
          </p:nvPr>
        </p:nvGraphicFramePr>
        <p:xfrm>
          <a:off x="266059" y="8133210"/>
          <a:ext cx="6334105" cy="16898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0516">
                  <a:extLst>
                    <a:ext uri="{9D8B030D-6E8A-4147-A177-3AD203B41FA5}">
                      <a16:colId xmlns:a16="http://schemas.microsoft.com/office/drawing/2014/main" val="1923953692"/>
                    </a:ext>
                  </a:extLst>
                </a:gridCol>
                <a:gridCol w="2395614">
                  <a:extLst>
                    <a:ext uri="{9D8B030D-6E8A-4147-A177-3AD203B41FA5}">
                      <a16:colId xmlns:a16="http://schemas.microsoft.com/office/drawing/2014/main" val="2478214683"/>
                    </a:ext>
                  </a:extLst>
                </a:gridCol>
                <a:gridCol w="1737975">
                  <a:extLst>
                    <a:ext uri="{9D8B030D-6E8A-4147-A177-3AD203B41FA5}">
                      <a16:colId xmlns:a16="http://schemas.microsoft.com/office/drawing/2014/main" val="3392817943"/>
                    </a:ext>
                  </a:extLst>
                </a:gridCol>
              </a:tblGrid>
              <a:tr h="693726">
                <a:tc gridSpan="2">
                  <a:txBody>
                    <a:bodyPr/>
                    <a:lstStyle/>
                    <a:p>
                      <a:r>
                        <a:rPr lang="en-GB" sz="24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5. Is it a chair?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3484440"/>
                  </a:ext>
                </a:extLst>
              </a:tr>
              <a:tr h="996164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Yes, it is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No, it isn’t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7527313"/>
                  </a:ext>
                </a:extLst>
              </a:tr>
            </a:tbl>
          </a:graphicData>
        </a:graphic>
      </p:graphicFrame>
      <p:pic>
        <p:nvPicPr>
          <p:cNvPr id="2" name="Picture 1" descr="A cartoon of a eraser&#10;&#10;Description automatically generated">
            <a:extLst>
              <a:ext uri="{FF2B5EF4-FFF2-40B4-BE49-F238E27FC236}">
                <a16:creationId xmlns:a16="http://schemas.microsoft.com/office/drawing/2014/main" id="{760735F1-EEC0-12B2-879D-3E38C54D200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236" t="17539" r="10128" b="19992"/>
          <a:stretch/>
        </p:blipFill>
        <p:spPr bwMode="auto">
          <a:xfrm>
            <a:off x="5068303" y="1325862"/>
            <a:ext cx="1357366" cy="107851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4D407AF-5B19-D14E-8511-57672F22260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0221" y="6542836"/>
            <a:ext cx="1151687" cy="1306193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10" descr="A blue pen with a silver handle&#10;&#10;Description automatically generated">
            <a:extLst>
              <a:ext uri="{FF2B5EF4-FFF2-40B4-BE49-F238E27FC236}">
                <a16:creationId xmlns:a16="http://schemas.microsoft.com/office/drawing/2014/main" id="{BF1184DD-312C-CE60-7C19-8DF10202902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5941" y="2939757"/>
            <a:ext cx="920246" cy="147579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icture 8" descr="Red Student Desk Chair Clip Art at Clker.com - vector clip art online ...">
            <a:extLst>
              <a:ext uri="{FF2B5EF4-FFF2-40B4-BE49-F238E27FC236}">
                <a16:creationId xmlns:a16="http://schemas.microsoft.com/office/drawing/2014/main" id="{E28A3174-0101-9D4E-2546-82429E646D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9808" y="8336847"/>
            <a:ext cx="952051" cy="13199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6" descr="Wholesale poster now available at Wholesale Central - Items 1 - 40">
            <a:extLst>
              <a:ext uri="{FF2B5EF4-FFF2-40B4-BE49-F238E27FC236}">
                <a16:creationId xmlns:a16="http://schemas.microsoft.com/office/drawing/2014/main" id="{BB9E0D70-C37E-1134-CB2B-D83538523E7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370" t="50192" r="41983" b="10919"/>
          <a:stretch/>
        </p:blipFill>
        <p:spPr bwMode="auto">
          <a:xfrm>
            <a:off x="5214489" y="4669283"/>
            <a:ext cx="1038906" cy="1461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14841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10D0857E-B403-8B5F-E936-D6EFD6A0DC08}"/>
              </a:ext>
            </a:extLst>
          </p:cNvPr>
          <p:cNvGrpSpPr/>
          <p:nvPr/>
        </p:nvGrpSpPr>
        <p:grpSpPr>
          <a:xfrm>
            <a:off x="50413" y="1055509"/>
            <a:ext cx="908235" cy="952500"/>
            <a:chOff x="5327395" y="1433052"/>
            <a:chExt cx="1162050" cy="952500"/>
          </a:xfrm>
          <a:noFill/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4CFE3E65-D134-DC3B-BAB3-3A6D2FD8A476}"/>
                </a:ext>
              </a:extLst>
            </p:cNvPr>
            <p:cNvSpPr/>
            <p:nvPr/>
          </p:nvSpPr>
          <p:spPr>
            <a:xfrm>
              <a:off x="5355970" y="1433052"/>
              <a:ext cx="1104900" cy="952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GB" sz="4800" dirty="0">
                  <a:solidFill>
                    <a:srgbClr val="000000"/>
                  </a:solidFill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 </a:t>
              </a:r>
              <a:endParaRPr lang="en-GB" sz="1100" dirty="0">
                <a:effectLst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293AD52B-8DE4-9DB0-D750-F120D56AAE62}"/>
                </a:ext>
              </a:extLst>
            </p:cNvPr>
            <p:cNvGrpSpPr/>
            <p:nvPr/>
          </p:nvGrpSpPr>
          <p:grpSpPr>
            <a:xfrm>
              <a:off x="5327395" y="1498993"/>
              <a:ext cx="1162050" cy="847725"/>
              <a:chOff x="0" y="0"/>
              <a:chExt cx="1047750" cy="847725"/>
            </a:xfrm>
            <a:grpFill/>
          </p:grpSpPr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B268C79D-5076-AEAC-FDCC-CA60E7FAD997}"/>
                  </a:ext>
                </a:extLst>
              </p:cNvPr>
              <p:cNvCxnSpPr/>
              <p:nvPr/>
            </p:nvCxnSpPr>
            <p:spPr>
              <a:xfrm>
                <a:off x="8890" y="0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>
                <a:extLst>
                  <a:ext uri="{FF2B5EF4-FFF2-40B4-BE49-F238E27FC236}">
                    <a16:creationId xmlns:a16="http://schemas.microsoft.com/office/drawing/2014/main" id="{2CDAF995-BAD2-6E6B-65E7-2862FF0CC129}"/>
                  </a:ext>
                </a:extLst>
              </p:cNvPr>
              <p:cNvCxnSpPr/>
              <p:nvPr/>
            </p:nvCxnSpPr>
            <p:spPr>
              <a:xfrm>
                <a:off x="0" y="561975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6E94DD16-D040-8D94-0CEA-EB48514CBE65}"/>
                  </a:ext>
                </a:extLst>
              </p:cNvPr>
              <p:cNvCxnSpPr/>
              <p:nvPr/>
            </p:nvCxnSpPr>
            <p:spPr>
              <a:xfrm>
                <a:off x="9525" y="294640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D675411D-CF84-1C75-A67E-31386D9614EA}"/>
                  </a:ext>
                </a:extLst>
              </p:cNvPr>
              <p:cNvCxnSpPr/>
              <p:nvPr/>
            </p:nvCxnSpPr>
            <p:spPr>
              <a:xfrm>
                <a:off x="0" y="847725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1DB29627-7E3B-550D-5D12-32100C49F230}"/>
              </a:ext>
            </a:extLst>
          </p:cNvPr>
          <p:cNvGrpSpPr/>
          <p:nvPr/>
        </p:nvGrpSpPr>
        <p:grpSpPr>
          <a:xfrm>
            <a:off x="1144254" y="1055509"/>
            <a:ext cx="908235" cy="952500"/>
            <a:chOff x="5327395" y="1433052"/>
            <a:chExt cx="1162050" cy="952500"/>
          </a:xfrm>
          <a:noFill/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6FCCFCF8-EF8C-CF98-0E5B-B5BD7321EDA8}"/>
                </a:ext>
              </a:extLst>
            </p:cNvPr>
            <p:cNvSpPr/>
            <p:nvPr/>
          </p:nvSpPr>
          <p:spPr>
            <a:xfrm>
              <a:off x="5355970" y="1433052"/>
              <a:ext cx="1104900" cy="952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GB" sz="4800" dirty="0">
                  <a:solidFill>
                    <a:srgbClr val="000000"/>
                  </a:solidFill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 </a:t>
              </a:r>
              <a:endParaRPr lang="en-GB" sz="1100" dirty="0">
                <a:effectLst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CB238EF3-EDEB-9234-2864-47101D469BCD}"/>
                </a:ext>
              </a:extLst>
            </p:cNvPr>
            <p:cNvGrpSpPr/>
            <p:nvPr/>
          </p:nvGrpSpPr>
          <p:grpSpPr>
            <a:xfrm>
              <a:off x="5327395" y="1498993"/>
              <a:ext cx="1162050" cy="847725"/>
              <a:chOff x="0" y="0"/>
              <a:chExt cx="1047750" cy="847725"/>
            </a:xfrm>
            <a:grpFill/>
          </p:grpSpPr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3AAC27E6-86AB-74A9-54A7-3FDE17A31D99}"/>
                  </a:ext>
                </a:extLst>
              </p:cNvPr>
              <p:cNvCxnSpPr/>
              <p:nvPr/>
            </p:nvCxnSpPr>
            <p:spPr>
              <a:xfrm>
                <a:off x="8890" y="0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>
                <a:extLst>
                  <a:ext uri="{FF2B5EF4-FFF2-40B4-BE49-F238E27FC236}">
                    <a16:creationId xmlns:a16="http://schemas.microsoft.com/office/drawing/2014/main" id="{A7530531-E13D-D5C7-EF2C-67A4E733577E}"/>
                  </a:ext>
                </a:extLst>
              </p:cNvPr>
              <p:cNvCxnSpPr/>
              <p:nvPr/>
            </p:nvCxnSpPr>
            <p:spPr>
              <a:xfrm>
                <a:off x="0" y="561975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8719DE67-1B0A-1ECA-F92A-E3C6AF875928}"/>
                  </a:ext>
                </a:extLst>
              </p:cNvPr>
              <p:cNvCxnSpPr/>
              <p:nvPr/>
            </p:nvCxnSpPr>
            <p:spPr>
              <a:xfrm>
                <a:off x="9525" y="294640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24770924-55A5-F1B4-EF0B-B2BBFD615C38}"/>
                  </a:ext>
                </a:extLst>
              </p:cNvPr>
              <p:cNvCxnSpPr/>
              <p:nvPr/>
            </p:nvCxnSpPr>
            <p:spPr>
              <a:xfrm>
                <a:off x="0" y="847725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4D1A86A6-119A-67E2-32AA-E9A484FF0EF3}"/>
              </a:ext>
            </a:extLst>
          </p:cNvPr>
          <p:cNvGrpSpPr/>
          <p:nvPr/>
        </p:nvGrpSpPr>
        <p:grpSpPr>
          <a:xfrm>
            <a:off x="2300073" y="1055509"/>
            <a:ext cx="908235" cy="952500"/>
            <a:chOff x="5327395" y="1433052"/>
            <a:chExt cx="1162050" cy="952500"/>
          </a:xfrm>
          <a:noFill/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77943F09-6660-811F-5F06-370194513E33}"/>
                </a:ext>
              </a:extLst>
            </p:cNvPr>
            <p:cNvSpPr/>
            <p:nvPr/>
          </p:nvSpPr>
          <p:spPr>
            <a:xfrm>
              <a:off x="5355970" y="1433052"/>
              <a:ext cx="1104900" cy="952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GB" sz="4800" dirty="0">
                  <a:solidFill>
                    <a:srgbClr val="000000"/>
                  </a:solidFill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 </a:t>
              </a:r>
              <a:endParaRPr lang="en-GB" sz="1100" dirty="0">
                <a:effectLst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0305F1F9-4986-C5C2-75E5-F6DF907394C1}"/>
                </a:ext>
              </a:extLst>
            </p:cNvPr>
            <p:cNvGrpSpPr/>
            <p:nvPr/>
          </p:nvGrpSpPr>
          <p:grpSpPr>
            <a:xfrm>
              <a:off x="5327395" y="1498993"/>
              <a:ext cx="1162050" cy="847725"/>
              <a:chOff x="0" y="0"/>
              <a:chExt cx="1047750" cy="847725"/>
            </a:xfrm>
            <a:grpFill/>
          </p:grpSpPr>
          <p:cxnSp>
            <p:nvCxnSpPr>
              <p:cNvPr id="21" name="Straight Connector 20">
                <a:extLst>
                  <a:ext uri="{FF2B5EF4-FFF2-40B4-BE49-F238E27FC236}">
                    <a16:creationId xmlns:a16="http://schemas.microsoft.com/office/drawing/2014/main" id="{3CA9F69F-A215-F298-0912-2FE0C661AAFF}"/>
                  </a:ext>
                </a:extLst>
              </p:cNvPr>
              <p:cNvCxnSpPr/>
              <p:nvPr/>
            </p:nvCxnSpPr>
            <p:spPr>
              <a:xfrm>
                <a:off x="8890" y="0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>
                <a:extLst>
                  <a:ext uri="{FF2B5EF4-FFF2-40B4-BE49-F238E27FC236}">
                    <a16:creationId xmlns:a16="http://schemas.microsoft.com/office/drawing/2014/main" id="{6E33289F-49CC-A604-04BF-2C22EE92D552}"/>
                  </a:ext>
                </a:extLst>
              </p:cNvPr>
              <p:cNvCxnSpPr/>
              <p:nvPr/>
            </p:nvCxnSpPr>
            <p:spPr>
              <a:xfrm>
                <a:off x="0" y="561975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CFCCCE4F-27EF-08F8-1825-17C0F9627286}"/>
                  </a:ext>
                </a:extLst>
              </p:cNvPr>
              <p:cNvCxnSpPr/>
              <p:nvPr/>
            </p:nvCxnSpPr>
            <p:spPr>
              <a:xfrm>
                <a:off x="9525" y="294640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D13A0792-04E1-3F8D-93AD-F3435D0B2E8B}"/>
                  </a:ext>
                </a:extLst>
              </p:cNvPr>
              <p:cNvCxnSpPr/>
              <p:nvPr/>
            </p:nvCxnSpPr>
            <p:spPr>
              <a:xfrm>
                <a:off x="0" y="847725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07C5D41D-8D83-22AD-D7FD-C3988F7E2648}"/>
              </a:ext>
            </a:extLst>
          </p:cNvPr>
          <p:cNvGrpSpPr/>
          <p:nvPr/>
        </p:nvGrpSpPr>
        <p:grpSpPr>
          <a:xfrm>
            <a:off x="3402894" y="1055509"/>
            <a:ext cx="908235" cy="952500"/>
            <a:chOff x="5327395" y="1433052"/>
            <a:chExt cx="1162050" cy="952500"/>
          </a:xfrm>
          <a:noFill/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079D875C-DDCE-C8AF-7D9E-50DF633F0F86}"/>
                </a:ext>
              </a:extLst>
            </p:cNvPr>
            <p:cNvSpPr/>
            <p:nvPr/>
          </p:nvSpPr>
          <p:spPr>
            <a:xfrm>
              <a:off x="5355970" y="1433052"/>
              <a:ext cx="1104900" cy="952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GB" sz="4800" dirty="0">
                  <a:solidFill>
                    <a:srgbClr val="000000"/>
                  </a:solidFill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 </a:t>
              </a:r>
              <a:endParaRPr lang="en-GB" sz="1100" dirty="0">
                <a:effectLst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A5390A5C-9390-D616-74BC-818C2DE299F0}"/>
                </a:ext>
              </a:extLst>
            </p:cNvPr>
            <p:cNvGrpSpPr/>
            <p:nvPr/>
          </p:nvGrpSpPr>
          <p:grpSpPr>
            <a:xfrm>
              <a:off x="5327395" y="1498993"/>
              <a:ext cx="1162050" cy="847725"/>
              <a:chOff x="0" y="0"/>
              <a:chExt cx="1047750" cy="847725"/>
            </a:xfrm>
            <a:grpFill/>
          </p:grpSpPr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E086DF93-286D-51AE-DB14-BDED266BA175}"/>
                  </a:ext>
                </a:extLst>
              </p:cNvPr>
              <p:cNvCxnSpPr/>
              <p:nvPr/>
            </p:nvCxnSpPr>
            <p:spPr>
              <a:xfrm>
                <a:off x="8890" y="0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44FFFACC-CBD0-FBA9-E623-E652F98470E2}"/>
                  </a:ext>
                </a:extLst>
              </p:cNvPr>
              <p:cNvCxnSpPr/>
              <p:nvPr/>
            </p:nvCxnSpPr>
            <p:spPr>
              <a:xfrm>
                <a:off x="0" y="561975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id="{9F25751B-3C7B-30DC-9720-F87BC78BE79A}"/>
                  </a:ext>
                </a:extLst>
              </p:cNvPr>
              <p:cNvCxnSpPr/>
              <p:nvPr/>
            </p:nvCxnSpPr>
            <p:spPr>
              <a:xfrm>
                <a:off x="9525" y="294640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>
                <a:extLst>
                  <a:ext uri="{FF2B5EF4-FFF2-40B4-BE49-F238E27FC236}">
                    <a16:creationId xmlns:a16="http://schemas.microsoft.com/office/drawing/2014/main" id="{9C6EAC50-43BB-3196-A6D3-4E5501086323}"/>
                  </a:ext>
                </a:extLst>
              </p:cNvPr>
              <p:cNvCxnSpPr/>
              <p:nvPr/>
            </p:nvCxnSpPr>
            <p:spPr>
              <a:xfrm>
                <a:off x="0" y="847725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01104A30-96FC-6A6A-AE94-B98C139D6B98}"/>
              </a:ext>
            </a:extLst>
          </p:cNvPr>
          <p:cNvGrpSpPr/>
          <p:nvPr/>
        </p:nvGrpSpPr>
        <p:grpSpPr>
          <a:xfrm>
            <a:off x="4549831" y="1055509"/>
            <a:ext cx="908235" cy="952500"/>
            <a:chOff x="5327395" y="1433052"/>
            <a:chExt cx="1162050" cy="952500"/>
          </a:xfrm>
          <a:noFill/>
        </p:grpSpPr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A949CE79-702A-45EC-8111-86C772D803B6}"/>
                </a:ext>
              </a:extLst>
            </p:cNvPr>
            <p:cNvSpPr/>
            <p:nvPr/>
          </p:nvSpPr>
          <p:spPr>
            <a:xfrm>
              <a:off x="5355970" y="1433052"/>
              <a:ext cx="1104900" cy="952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GB" sz="4800" dirty="0">
                  <a:solidFill>
                    <a:srgbClr val="000000"/>
                  </a:solidFill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 </a:t>
              </a:r>
              <a:endParaRPr lang="en-GB" sz="1100" dirty="0">
                <a:effectLst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FE397792-D05E-C4A8-1CA3-29BC2A852A04}"/>
                </a:ext>
              </a:extLst>
            </p:cNvPr>
            <p:cNvGrpSpPr/>
            <p:nvPr/>
          </p:nvGrpSpPr>
          <p:grpSpPr>
            <a:xfrm>
              <a:off x="5327395" y="1498993"/>
              <a:ext cx="1162050" cy="847725"/>
              <a:chOff x="0" y="0"/>
              <a:chExt cx="1047750" cy="847725"/>
            </a:xfrm>
            <a:grpFill/>
          </p:grpSpPr>
          <p:cxnSp>
            <p:nvCxnSpPr>
              <p:cNvPr id="35" name="Straight Connector 34">
                <a:extLst>
                  <a:ext uri="{FF2B5EF4-FFF2-40B4-BE49-F238E27FC236}">
                    <a16:creationId xmlns:a16="http://schemas.microsoft.com/office/drawing/2014/main" id="{45E63DA5-2458-E4B6-CDCF-4BB48CC49F68}"/>
                  </a:ext>
                </a:extLst>
              </p:cNvPr>
              <p:cNvCxnSpPr/>
              <p:nvPr/>
            </p:nvCxnSpPr>
            <p:spPr>
              <a:xfrm>
                <a:off x="8890" y="0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2101DBA1-6F01-D6CC-A293-6A0BBE36C60C}"/>
                  </a:ext>
                </a:extLst>
              </p:cNvPr>
              <p:cNvCxnSpPr/>
              <p:nvPr/>
            </p:nvCxnSpPr>
            <p:spPr>
              <a:xfrm>
                <a:off x="0" y="561975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DD2FB735-3BB9-2E69-50C1-2D4839402978}"/>
                  </a:ext>
                </a:extLst>
              </p:cNvPr>
              <p:cNvCxnSpPr/>
              <p:nvPr/>
            </p:nvCxnSpPr>
            <p:spPr>
              <a:xfrm>
                <a:off x="9525" y="294640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>
                <a:extLst>
                  <a:ext uri="{FF2B5EF4-FFF2-40B4-BE49-F238E27FC236}">
                    <a16:creationId xmlns:a16="http://schemas.microsoft.com/office/drawing/2014/main" id="{113A23CA-FCAF-C1D8-694F-748E13F11B01}"/>
                  </a:ext>
                </a:extLst>
              </p:cNvPr>
              <p:cNvCxnSpPr/>
              <p:nvPr/>
            </p:nvCxnSpPr>
            <p:spPr>
              <a:xfrm>
                <a:off x="0" y="847725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5E14C010-211E-50CE-EDC1-5BFABD61C8E6}"/>
              </a:ext>
            </a:extLst>
          </p:cNvPr>
          <p:cNvGrpSpPr/>
          <p:nvPr/>
        </p:nvGrpSpPr>
        <p:grpSpPr>
          <a:xfrm>
            <a:off x="5740884" y="1055509"/>
            <a:ext cx="908235" cy="952500"/>
            <a:chOff x="5327395" y="1433052"/>
            <a:chExt cx="1162050" cy="952500"/>
          </a:xfrm>
          <a:noFill/>
        </p:grpSpPr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E720322E-FAE7-382F-0DB1-170E67819620}"/>
                </a:ext>
              </a:extLst>
            </p:cNvPr>
            <p:cNvSpPr/>
            <p:nvPr/>
          </p:nvSpPr>
          <p:spPr>
            <a:xfrm>
              <a:off x="5355970" y="1433052"/>
              <a:ext cx="1104900" cy="952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GB" sz="4800" dirty="0">
                  <a:solidFill>
                    <a:srgbClr val="000000"/>
                  </a:solidFill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 </a:t>
              </a:r>
              <a:endParaRPr lang="en-GB" sz="1100" dirty="0">
                <a:effectLst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8067A596-32DC-246A-6CE7-BDD90B1CF36D}"/>
                </a:ext>
              </a:extLst>
            </p:cNvPr>
            <p:cNvGrpSpPr/>
            <p:nvPr/>
          </p:nvGrpSpPr>
          <p:grpSpPr>
            <a:xfrm>
              <a:off x="5327395" y="1498993"/>
              <a:ext cx="1162050" cy="847725"/>
              <a:chOff x="0" y="0"/>
              <a:chExt cx="1047750" cy="847725"/>
            </a:xfrm>
            <a:grpFill/>
          </p:grpSpPr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id="{F2113DA4-C279-D0E0-8D6E-6D40DA0B2112}"/>
                  </a:ext>
                </a:extLst>
              </p:cNvPr>
              <p:cNvCxnSpPr/>
              <p:nvPr/>
            </p:nvCxnSpPr>
            <p:spPr>
              <a:xfrm>
                <a:off x="8890" y="0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884701E2-30CE-B136-5C7B-2734F21700CB}"/>
                  </a:ext>
                </a:extLst>
              </p:cNvPr>
              <p:cNvCxnSpPr/>
              <p:nvPr/>
            </p:nvCxnSpPr>
            <p:spPr>
              <a:xfrm>
                <a:off x="0" y="561975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id="{B73DD947-4335-73F8-2795-83A30CDC9D6C}"/>
                  </a:ext>
                </a:extLst>
              </p:cNvPr>
              <p:cNvCxnSpPr/>
              <p:nvPr/>
            </p:nvCxnSpPr>
            <p:spPr>
              <a:xfrm>
                <a:off x="9525" y="294640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>
                <a:extLst>
                  <a:ext uri="{FF2B5EF4-FFF2-40B4-BE49-F238E27FC236}">
                    <a16:creationId xmlns:a16="http://schemas.microsoft.com/office/drawing/2014/main" id="{695CAA44-4F15-E9DE-36DE-6446CB5ED910}"/>
                  </a:ext>
                </a:extLst>
              </p:cNvPr>
              <p:cNvCxnSpPr/>
              <p:nvPr/>
            </p:nvCxnSpPr>
            <p:spPr>
              <a:xfrm>
                <a:off x="0" y="847725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id="{975C23CB-B106-6AB7-980A-690C466DE86F}"/>
              </a:ext>
            </a:extLst>
          </p:cNvPr>
          <p:cNvGrpSpPr/>
          <p:nvPr/>
        </p:nvGrpSpPr>
        <p:grpSpPr>
          <a:xfrm>
            <a:off x="72747" y="2130140"/>
            <a:ext cx="908235" cy="952500"/>
            <a:chOff x="5327395" y="1433052"/>
            <a:chExt cx="1162050" cy="952500"/>
          </a:xfrm>
          <a:noFill/>
        </p:grpSpPr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9A7AA874-6F69-ADB9-9AF7-D97215726003}"/>
                </a:ext>
              </a:extLst>
            </p:cNvPr>
            <p:cNvSpPr/>
            <p:nvPr/>
          </p:nvSpPr>
          <p:spPr>
            <a:xfrm>
              <a:off x="5355970" y="1433052"/>
              <a:ext cx="1104900" cy="952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GB" sz="4800" dirty="0">
                  <a:solidFill>
                    <a:srgbClr val="000000"/>
                  </a:solidFill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 </a:t>
              </a:r>
              <a:endParaRPr lang="en-GB" sz="1100" dirty="0">
                <a:effectLst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12493900-612E-60CF-B644-6A56E7DAE2BA}"/>
                </a:ext>
              </a:extLst>
            </p:cNvPr>
            <p:cNvGrpSpPr/>
            <p:nvPr/>
          </p:nvGrpSpPr>
          <p:grpSpPr>
            <a:xfrm>
              <a:off x="5327395" y="1498993"/>
              <a:ext cx="1162050" cy="847725"/>
              <a:chOff x="0" y="0"/>
              <a:chExt cx="1047750" cy="847725"/>
            </a:xfrm>
            <a:grpFill/>
          </p:grpSpPr>
          <p:cxnSp>
            <p:nvCxnSpPr>
              <p:cNvPr id="49" name="Straight Connector 48">
                <a:extLst>
                  <a:ext uri="{FF2B5EF4-FFF2-40B4-BE49-F238E27FC236}">
                    <a16:creationId xmlns:a16="http://schemas.microsoft.com/office/drawing/2014/main" id="{78EA0394-CBCA-1AFA-5244-E5032C3E6C69}"/>
                  </a:ext>
                </a:extLst>
              </p:cNvPr>
              <p:cNvCxnSpPr/>
              <p:nvPr/>
            </p:nvCxnSpPr>
            <p:spPr>
              <a:xfrm>
                <a:off x="8890" y="0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>
                <a:extLst>
                  <a:ext uri="{FF2B5EF4-FFF2-40B4-BE49-F238E27FC236}">
                    <a16:creationId xmlns:a16="http://schemas.microsoft.com/office/drawing/2014/main" id="{2B46ED15-FEB9-5B37-54A8-371D95057A7E}"/>
                  </a:ext>
                </a:extLst>
              </p:cNvPr>
              <p:cNvCxnSpPr/>
              <p:nvPr/>
            </p:nvCxnSpPr>
            <p:spPr>
              <a:xfrm>
                <a:off x="0" y="561975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>
                <a:extLst>
                  <a:ext uri="{FF2B5EF4-FFF2-40B4-BE49-F238E27FC236}">
                    <a16:creationId xmlns:a16="http://schemas.microsoft.com/office/drawing/2014/main" id="{53C0D961-F930-6778-A534-888E7CF20BBC}"/>
                  </a:ext>
                </a:extLst>
              </p:cNvPr>
              <p:cNvCxnSpPr/>
              <p:nvPr/>
            </p:nvCxnSpPr>
            <p:spPr>
              <a:xfrm>
                <a:off x="9525" y="294640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>
                <a:extLst>
                  <a:ext uri="{FF2B5EF4-FFF2-40B4-BE49-F238E27FC236}">
                    <a16:creationId xmlns:a16="http://schemas.microsoft.com/office/drawing/2014/main" id="{11A9620A-5E6A-9D0E-4E16-E319C0C83555}"/>
                  </a:ext>
                </a:extLst>
              </p:cNvPr>
              <p:cNvCxnSpPr/>
              <p:nvPr/>
            </p:nvCxnSpPr>
            <p:spPr>
              <a:xfrm>
                <a:off x="0" y="847725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569F9A2E-6FCA-7F5E-84E5-57F2DF508E61}"/>
              </a:ext>
            </a:extLst>
          </p:cNvPr>
          <p:cNvGrpSpPr/>
          <p:nvPr/>
        </p:nvGrpSpPr>
        <p:grpSpPr>
          <a:xfrm>
            <a:off x="1166588" y="2130140"/>
            <a:ext cx="908235" cy="952500"/>
            <a:chOff x="5327395" y="1433052"/>
            <a:chExt cx="1162050" cy="952500"/>
          </a:xfrm>
          <a:noFill/>
        </p:grpSpPr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919ECC82-4B29-1C41-C8DD-4B9FE6272867}"/>
                </a:ext>
              </a:extLst>
            </p:cNvPr>
            <p:cNvSpPr/>
            <p:nvPr/>
          </p:nvSpPr>
          <p:spPr>
            <a:xfrm>
              <a:off x="5355970" y="1433052"/>
              <a:ext cx="1104900" cy="952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GB" sz="4800" dirty="0">
                  <a:solidFill>
                    <a:srgbClr val="000000"/>
                  </a:solidFill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 </a:t>
              </a:r>
              <a:endParaRPr lang="en-GB" sz="1100" dirty="0">
                <a:effectLst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55" name="Group 54">
              <a:extLst>
                <a:ext uri="{FF2B5EF4-FFF2-40B4-BE49-F238E27FC236}">
                  <a16:creationId xmlns:a16="http://schemas.microsoft.com/office/drawing/2014/main" id="{B052DC4F-853F-781C-35F2-AC5ED26ADAE4}"/>
                </a:ext>
              </a:extLst>
            </p:cNvPr>
            <p:cNvGrpSpPr/>
            <p:nvPr/>
          </p:nvGrpSpPr>
          <p:grpSpPr>
            <a:xfrm>
              <a:off x="5327395" y="1498993"/>
              <a:ext cx="1162050" cy="847725"/>
              <a:chOff x="0" y="0"/>
              <a:chExt cx="1047750" cy="847725"/>
            </a:xfrm>
            <a:grpFill/>
          </p:grpSpPr>
          <p:cxnSp>
            <p:nvCxnSpPr>
              <p:cNvPr id="56" name="Straight Connector 55">
                <a:extLst>
                  <a:ext uri="{FF2B5EF4-FFF2-40B4-BE49-F238E27FC236}">
                    <a16:creationId xmlns:a16="http://schemas.microsoft.com/office/drawing/2014/main" id="{F29A066D-6E97-31B7-06BD-4249860A96BE}"/>
                  </a:ext>
                </a:extLst>
              </p:cNvPr>
              <p:cNvCxnSpPr/>
              <p:nvPr/>
            </p:nvCxnSpPr>
            <p:spPr>
              <a:xfrm>
                <a:off x="8890" y="0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>
                <a:extLst>
                  <a:ext uri="{FF2B5EF4-FFF2-40B4-BE49-F238E27FC236}">
                    <a16:creationId xmlns:a16="http://schemas.microsoft.com/office/drawing/2014/main" id="{AA8FBFD6-109F-EA34-2722-37B7E81F72CE}"/>
                  </a:ext>
                </a:extLst>
              </p:cNvPr>
              <p:cNvCxnSpPr/>
              <p:nvPr/>
            </p:nvCxnSpPr>
            <p:spPr>
              <a:xfrm>
                <a:off x="0" y="561975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>
                <a:extLst>
                  <a:ext uri="{FF2B5EF4-FFF2-40B4-BE49-F238E27FC236}">
                    <a16:creationId xmlns:a16="http://schemas.microsoft.com/office/drawing/2014/main" id="{847818FA-05AB-D447-4AC3-D596E519713A}"/>
                  </a:ext>
                </a:extLst>
              </p:cNvPr>
              <p:cNvCxnSpPr/>
              <p:nvPr/>
            </p:nvCxnSpPr>
            <p:spPr>
              <a:xfrm>
                <a:off x="9525" y="294640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>
                <a:extLst>
                  <a:ext uri="{FF2B5EF4-FFF2-40B4-BE49-F238E27FC236}">
                    <a16:creationId xmlns:a16="http://schemas.microsoft.com/office/drawing/2014/main" id="{79B4ECFA-B649-67AB-5AD6-7F2EE0534720}"/>
                  </a:ext>
                </a:extLst>
              </p:cNvPr>
              <p:cNvCxnSpPr/>
              <p:nvPr/>
            </p:nvCxnSpPr>
            <p:spPr>
              <a:xfrm>
                <a:off x="0" y="847725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AC91A61C-9646-49D3-00E9-05DE40CD0CD4}"/>
              </a:ext>
            </a:extLst>
          </p:cNvPr>
          <p:cNvGrpSpPr/>
          <p:nvPr/>
        </p:nvGrpSpPr>
        <p:grpSpPr>
          <a:xfrm>
            <a:off x="2322407" y="2130140"/>
            <a:ext cx="908235" cy="952500"/>
            <a:chOff x="5327395" y="1433052"/>
            <a:chExt cx="1162050" cy="952500"/>
          </a:xfrm>
          <a:noFill/>
        </p:grpSpPr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924434A6-FBAB-AA99-B540-2AC560EF4BE3}"/>
                </a:ext>
              </a:extLst>
            </p:cNvPr>
            <p:cNvSpPr/>
            <p:nvPr/>
          </p:nvSpPr>
          <p:spPr>
            <a:xfrm>
              <a:off x="5355970" y="1433052"/>
              <a:ext cx="1104900" cy="952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GB" sz="4800" dirty="0">
                  <a:solidFill>
                    <a:srgbClr val="000000"/>
                  </a:solidFill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 </a:t>
              </a:r>
              <a:endParaRPr lang="en-GB" sz="1100" dirty="0">
                <a:effectLst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62" name="Group 61">
              <a:extLst>
                <a:ext uri="{FF2B5EF4-FFF2-40B4-BE49-F238E27FC236}">
                  <a16:creationId xmlns:a16="http://schemas.microsoft.com/office/drawing/2014/main" id="{765F2BF2-B028-164E-1191-545D3F4C99C8}"/>
                </a:ext>
              </a:extLst>
            </p:cNvPr>
            <p:cNvGrpSpPr/>
            <p:nvPr/>
          </p:nvGrpSpPr>
          <p:grpSpPr>
            <a:xfrm>
              <a:off x="5327395" y="1498993"/>
              <a:ext cx="1162050" cy="847725"/>
              <a:chOff x="0" y="0"/>
              <a:chExt cx="1047750" cy="847725"/>
            </a:xfrm>
            <a:grpFill/>
          </p:grpSpPr>
          <p:cxnSp>
            <p:nvCxnSpPr>
              <p:cNvPr id="63" name="Straight Connector 62">
                <a:extLst>
                  <a:ext uri="{FF2B5EF4-FFF2-40B4-BE49-F238E27FC236}">
                    <a16:creationId xmlns:a16="http://schemas.microsoft.com/office/drawing/2014/main" id="{222D8FBB-DB39-1DAF-DCBC-7AD40CA89181}"/>
                  </a:ext>
                </a:extLst>
              </p:cNvPr>
              <p:cNvCxnSpPr/>
              <p:nvPr/>
            </p:nvCxnSpPr>
            <p:spPr>
              <a:xfrm>
                <a:off x="8890" y="0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C2D57AC1-AE7B-1A57-BB5E-01E426D52AB3}"/>
                  </a:ext>
                </a:extLst>
              </p:cNvPr>
              <p:cNvCxnSpPr/>
              <p:nvPr/>
            </p:nvCxnSpPr>
            <p:spPr>
              <a:xfrm>
                <a:off x="0" y="561975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>
                <a:extLst>
                  <a:ext uri="{FF2B5EF4-FFF2-40B4-BE49-F238E27FC236}">
                    <a16:creationId xmlns:a16="http://schemas.microsoft.com/office/drawing/2014/main" id="{E6DEDC09-B01A-C721-7D2A-59EF15A6BDD0}"/>
                  </a:ext>
                </a:extLst>
              </p:cNvPr>
              <p:cNvCxnSpPr/>
              <p:nvPr/>
            </p:nvCxnSpPr>
            <p:spPr>
              <a:xfrm>
                <a:off x="9525" y="294640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5F5586DE-E19B-0F48-0C59-16E31E68225D}"/>
                  </a:ext>
                </a:extLst>
              </p:cNvPr>
              <p:cNvCxnSpPr/>
              <p:nvPr/>
            </p:nvCxnSpPr>
            <p:spPr>
              <a:xfrm>
                <a:off x="0" y="847725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67" name="Group 66">
            <a:extLst>
              <a:ext uri="{FF2B5EF4-FFF2-40B4-BE49-F238E27FC236}">
                <a16:creationId xmlns:a16="http://schemas.microsoft.com/office/drawing/2014/main" id="{A7F48567-8758-6FB5-E815-7FB1D5C7C5D5}"/>
              </a:ext>
            </a:extLst>
          </p:cNvPr>
          <p:cNvGrpSpPr/>
          <p:nvPr/>
        </p:nvGrpSpPr>
        <p:grpSpPr>
          <a:xfrm>
            <a:off x="3425228" y="2130140"/>
            <a:ext cx="908235" cy="952500"/>
            <a:chOff x="5327395" y="1433052"/>
            <a:chExt cx="1162050" cy="952500"/>
          </a:xfrm>
          <a:noFill/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95E56B8D-925F-3397-DDD4-8EA7A2774C73}"/>
                </a:ext>
              </a:extLst>
            </p:cNvPr>
            <p:cNvSpPr/>
            <p:nvPr/>
          </p:nvSpPr>
          <p:spPr>
            <a:xfrm>
              <a:off x="5355970" y="1433052"/>
              <a:ext cx="1104900" cy="952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GB" sz="4800" dirty="0">
                  <a:solidFill>
                    <a:srgbClr val="000000"/>
                  </a:solidFill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 </a:t>
              </a:r>
              <a:endParaRPr lang="en-GB" sz="1100" dirty="0">
                <a:effectLst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69" name="Group 68">
              <a:extLst>
                <a:ext uri="{FF2B5EF4-FFF2-40B4-BE49-F238E27FC236}">
                  <a16:creationId xmlns:a16="http://schemas.microsoft.com/office/drawing/2014/main" id="{ED6D1D9E-7FC9-4BB9-7080-D5837D4313FC}"/>
                </a:ext>
              </a:extLst>
            </p:cNvPr>
            <p:cNvGrpSpPr/>
            <p:nvPr/>
          </p:nvGrpSpPr>
          <p:grpSpPr>
            <a:xfrm>
              <a:off x="5327395" y="1498993"/>
              <a:ext cx="1162050" cy="847725"/>
              <a:chOff x="0" y="0"/>
              <a:chExt cx="1047750" cy="847725"/>
            </a:xfrm>
            <a:grpFill/>
          </p:grpSpPr>
          <p:cxnSp>
            <p:nvCxnSpPr>
              <p:cNvPr id="70" name="Straight Connector 69">
                <a:extLst>
                  <a:ext uri="{FF2B5EF4-FFF2-40B4-BE49-F238E27FC236}">
                    <a16:creationId xmlns:a16="http://schemas.microsoft.com/office/drawing/2014/main" id="{AEB9CCB3-71B4-15CA-4ABC-0C9B6188A409}"/>
                  </a:ext>
                </a:extLst>
              </p:cNvPr>
              <p:cNvCxnSpPr/>
              <p:nvPr/>
            </p:nvCxnSpPr>
            <p:spPr>
              <a:xfrm>
                <a:off x="8890" y="0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>
                <a:extLst>
                  <a:ext uri="{FF2B5EF4-FFF2-40B4-BE49-F238E27FC236}">
                    <a16:creationId xmlns:a16="http://schemas.microsoft.com/office/drawing/2014/main" id="{3C3576A2-D7D4-3CB5-7A1A-B78AB1E76B70}"/>
                  </a:ext>
                </a:extLst>
              </p:cNvPr>
              <p:cNvCxnSpPr/>
              <p:nvPr/>
            </p:nvCxnSpPr>
            <p:spPr>
              <a:xfrm>
                <a:off x="0" y="561975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>
                <a:extLst>
                  <a:ext uri="{FF2B5EF4-FFF2-40B4-BE49-F238E27FC236}">
                    <a16:creationId xmlns:a16="http://schemas.microsoft.com/office/drawing/2014/main" id="{E4919F24-5E47-517A-3B77-D91F83056CD2}"/>
                  </a:ext>
                </a:extLst>
              </p:cNvPr>
              <p:cNvCxnSpPr/>
              <p:nvPr/>
            </p:nvCxnSpPr>
            <p:spPr>
              <a:xfrm>
                <a:off x="9525" y="294640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>
                <a:extLst>
                  <a:ext uri="{FF2B5EF4-FFF2-40B4-BE49-F238E27FC236}">
                    <a16:creationId xmlns:a16="http://schemas.microsoft.com/office/drawing/2014/main" id="{A0427875-33E4-AA89-F9D9-03BAD8C6C5BA}"/>
                  </a:ext>
                </a:extLst>
              </p:cNvPr>
              <p:cNvCxnSpPr/>
              <p:nvPr/>
            </p:nvCxnSpPr>
            <p:spPr>
              <a:xfrm>
                <a:off x="0" y="847725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74" name="Group 73">
            <a:extLst>
              <a:ext uri="{FF2B5EF4-FFF2-40B4-BE49-F238E27FC236}">
                <a16:creationId xmlns:a16="http://schemas.microsoft.com/office/drawing/2014/main" id="{3E61A348-7587-3381-3A2C-5A5EB7E1021A}"/>
              </a:ext>
            </a:extLst>
          </p:cNvPr>
          <p:cNvGrpSpPr/>
          <p:nvPr/>
        </p:nvGrpSpPr>
        <p:grpSpPr>
          <a:xfrm>
            <a:off x="4572165" y="2130140"/>
            <a:ext cx="908235" cy="952500"/>
            <a:chOff x="5327395" y="1433052"/>
            <a:chExt cx="1162050" cy="952500"/>
          </a:xfrm>
          <a:noFill/>
        </p:grpSpPr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FAC570AF-1A4D-D95D-5547-13C38283929F}"/>
                </a:ext>
              </a:extLst>
            </p:cNvPr>
            <p:cNvSpPr/>
            <p:nvPr/>
          </p:nvSpPr>
          <p:spPr>
            <a:xfrm>
              <a:off x="5355970" y="1433052"/>
              <a:ext cx="1104900" cy="952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GB" sz="4800" dirty="0">
                  <a:solidFill>
                    <a:srgbClr val="000000"/>
                  </a:solidFill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 </a:t>
              </a:r>
              <a:endParaRPr lang="en-GB" sz="1100" dirty="0">
                <a:effectLst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76" name="Group 75">
              <a:extLst>
                <a:ext uri="{FF2B5EF4-FFF2-40B4-BE49-F238E27FC236}">
                  <a16:creationId xmlns:a16="http://schemas.microsoft.com/office/drawing/2014/main" id="{26246FA2-884E-8040-2857-70715C8B2C0E}"/>
                </a:ext>
              </a:extLst>
            </p:cNvPr>
            <p:cNvGrpSpPr/>
            <p:nvPr/>
          </p:nvGrpSpPr>
          <p:grpSpPr>
            <a:xfrm>
              <a:off x="5327395" y="1498993"/>
              <a:ext cx="1162050" cy="847725"/>
              <a:chOff x="0" y="0"/>
              <a:chExt cx="1047750" cy="847725"/>
            </a:xfrm>
            <a:grpFill/>
          </p:grpSpPr>
          <p:cxnSp>
            <p:nvCxnSpPr>
              <p:cNvPr id="77" name="Straight Connector 76">
                <a:extLst>
                  <a:ext uri="{FF2B5EF4-FFF2-40B4-BE49-F238E27FC236}">
                    <a16:creationId xmlns:a16="http://schemas.microsoft.com/office/drawing/2014/main" id="{E36EC3C0-09E4-84D5-C0B4-7ED6B5896D50}"/>
                  </a:ext>
                </a:extLst>
              </p:cNvPr>
              <p:cNvCxnSpPr/>
              <p:nvPr/>
            </p:nvCxnSpPr>
            <p:spPr>
              <a:xfrm>
                <a:off x="8890" y="0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>
                <a:extLst>
                  <a:ext uri="{FF2B5EF4-FFF2-40B4-BE49-F238E27FC236}">
                    <a16:creationId xmlns:a16="http://schemas.microsoft.com/office/drawing/2014/main" id="{82D63CD1-61A0-1239-C4DD-9FD0D1200343}"/>
                  </a:ext>
                </a:extLst>
              </p:cNvPr>
              <p:cNvCxnSpPr/>
              <p:nvPr/>
            </p:nvCxnSpPr>
            <p:spPr>
              <a:xfrm>
                <a:off x="0" y="561975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>
                <a:extLst>
                  <a:ext uri="{FF2B5EF4-FFF2-40B4-BE49-F238E27FC236}">
                    <a16:creationId xmlns:a16="http://schemas.microsoft.com/office/drawing/2014/main" id="{121FEC5D-51F1-EDE3-6C33-8D0E474817E5}"/>
                  </a:ext>
                </a:extLst>
              </p:cNvPr>
              <p:cNvCxnSpPr/>
              <p:nvPr/>
            </p:nvCxnSpPr>
            <p:spPr>
              <a:xfrm>
                <a:off x="9525" y="294640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>
                <a:extLst>
                  <a:ext uri="{FF2B5EF4-FFF2-40B4-BE49-F238E27FC236}">
                    <a16:creationId xmlns:a16="http://schemas.microsoft.com/office/drawing/2014/main" id="{41006A9C-DF05-D0D6-C7C7-ADEBA773EC0A}"/>
                  </a:ext>
                </a:extLst>
              </p:cNvPr>
              <p:cNvCxnSpPr/>
              <p:nvPr/>
            </p:nvCxnSpPr>
            <p:spPr>
              <a:xfrm>
                <a:off x="0" y="847725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81" name="Group 80">
            <a:extLst>
              <a:ext uri="{FF2B5EF4-FFF2-40B4-BE49-F238E27FC236}">
                <a16:creationId xmlns:a16="http://schemas.microsoft.com/office/drawing/2014/main" id="{2B85F659-9AEB-4CB7-05D1-83CA670A9A84}"/>
              </a:ext>
            </a:extLst>
          </p:cNvPr>
          <p:cNvGrpSpPr/>
          <p:nvPr/>
        </p:nvGrpSpPr>
        <p:grpSpPr>
          <a:xfrm>
            <a:off x="5763218" y="2130140"/>
            <a:ext cx="908235" cy="952500"/>
            <a:chOff x="5327395" y="1433052"/>
            <a:chExt cx="1162050" cy="952500"/>
          </a:xfrm>
          <a:noFill/>
        </p:grpSpPr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id="{2073B3E6-04C5-E850-4EC1-FCDABB2FFC64}"/>
                </a:ext>
              </a:extLst>
            </p:cNvPr>
            <p:cNvSpPr/>
            <p:nvPr/>
          </p:nvSpPr>
          <p:spPr>
            <a:xfrm>
              <a:off x="5355970" y="1433052"/>
              <a:ext cx="1104900" cy="952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GB" sz="4800" dirty="0">
                  <a:solidFill>
                    <a:srgbClr val="000000"/>
                  </a:solidFill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 </a:t>
              </a:r>
              <a:endParaRPr lang="en-GB" sz="1100" dirty="0">
                <a:effectLst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70A4AFD4-5800-EB10-FA58-88F817BFF731}"/>
                </a:ext>
              </a:extLst>
            </p:cNvPr>
            <p:cNvGrpSpPr/>
            <p:nvPr/>
          </p:nvGrpSpPr>
          <p:grpSpPr>
            <a:xfrm>
              <a:off x="5327395" y="1498993"/>
              <a:ext cx="1162050" cy="847725"/>
              <a:chOff x="0" y="0"/>
              <a:chExt cx="1047750" cy="847725"/>
            </a:xfrm>
            <a:grpFill/>
          </p:grpSpPr>
          <p:cxnSp>
            <p:nvCxnSpPr>
              <p:cNvPr id="84" name="Straight Connector 83">
                <a:extLst>
                  <a:ext uri="{FF2B5EF4-FFF2-40B4-BE49-F238E27FC236}">
                    <a16:creationId xmlns:a16="http://schemas.microsoft.com/office/drawing/2014/main" id="{9AE16D6A-42C8-06E3-77A0-488C3B91B4F3}"/>
                  </a:ext>
                </a:extLst>
              </p:cNvPr>
              <p:cNvCxnSpPr/>
              <p:nvPr/>
            </p:nvCxnSpPr>
            <p:spPr>
              <a:xfrm>
                <a:off x="8890" y="0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Connector 84">
                <a:extLst>
                  <a:ext uri="{FF2B5EF4-FFF2-40B4-BE49-F238E27FC236}">
                    <a16:creationId xmlns:a16="http://schemas.microsoft.com/office/drawing/2014/main" id="{A3441707-61E8-A68B-A4C8-635DA8288012}"/>
                  </a:ext>
                </a:extLst>
              </p:cNvPr>
              <p:cNvCxnSpPr/>
              <p:nvPr/>
            </p:nvCxnSpPr>
            <p:spPr>
              <a:xfrm>
                <a:off x="0" y="561975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>
                <a:extLst>
                  <a:ext uri="{FF2B5EF4-FFF2-40B4-BE49-F238E27FC236}">
                    <a16:creationId xmlns:a16="http://schemas.microsoft.com/office/drawing/2014/main" id="{2E2F495E-0FC9-9ABC-DD4A-835B355481A5}"/>
                  </a:ext>
                </a:extLst>
              </p:cNvPr>
              <p:cNvCxnSpPr/>
              <p:nvPr/>
            </p:nvCxnSpPr>
            <p:spPr>
              <a:xfrm>
                <a:off x="9525" y="294640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>
                <a:extLst>
                  <a:ext uri="{FF2B5EF4-FFF2-40B4-BE49-F238E27FC236}">
                    <a16:creationId xmlns:a16="http://schemas.microsoft.com/office/drawing/2014/main" id="{E974659D-ED38-6DFD-2B91-CBA58612C642}"/>
                  </a:ext>
                </a:extLst>
              </p:cNvPr>
              <p:cNvCxnSpPr/>
              <p:nvPr/>
            </p:nvCxnSpPr>
            <p:spPr>
              <a:xfrm>
                <a:off x="0" y="847725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88" name="Group 87">
            <a:extLst>
              <a:ext uri="{FF2B5EF4-FFF2-40B4-BE49-F238E27FC236}">
                <a16:creationId xmlns:a16="http://schemas.microsoft.com/office/drawing/2014/main" id="{9CA16D0C-2EBC-2B9E-7DF3-FD7771BCBDCF}"/>
              </a:ext>
            </a:extLst>
          </p:cNvPr>
          <p:cNvGrpSpPr/>
          <p:nvPr/>
        </p:nvGrpSpPr>
        <p:grpSpPr>
          <a:xfrm>
            <a:off x="72196" y="3220138"/>
            <a:ext cx="908235" cy="952500"/>
            <a:chOff x="5327395" y="1433052"/>
            <a:chExt cx="1162050" cy="952500"/>
          </a:xfrm>
          <a:noFill/>
        </p:grpSpPr>
        <p:sp>
          <p:nvSpPr>
            <p:cNvPr id="89" name="Rectangle 88">
              <a:extLst>
                <a:ext uri="{FF2B5EF4-FFF2-40B4-BE49-F238E27FC236}">
                  <a16:creationId xmlns:a16="http://schemas.microsoft.com/office/drawing/2014/main" id="{B65002F6-05DE-62CE-584D-E9974B89560D}"/>
                </a:ext>
              </a:extLst>
            </p:cNvPr>
            <p:cNvSpPr/>
            <p:nvPr/>
          </p:nvSpPr>
          <p:spPr>
            <a:xfrm>
              <a:off x="5355970" y="1433052"/>
              <a:ext cx="1104900" cy="952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GB" sz="4800" dirty="0">
                  <a:solidFill>
                    <a:srgbClr val="000000"/>
                  </a:solidFill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 </a:t>
              </a:r>
              <a:endParaRPr lang="en-GB" sz="1100" dirty="0">
                <a:effectLst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90" name="Group 89">
              <a:extLst>
                <a:ext uri="{FF2B5EF4-FFF2-40B4-BE49-F238E27FC236}">
                  <a16:creationId xmlns:a16="http://schemas.microsoft.com/office/drawing/2014/main" id="{CF78358E-5604-2C5D-3E26-B097320BB0E4}"/>
                </a:ext>
              </a:extLst>
            </p:cNvPr>
            <p:cNvGrpSpPr/>
            <p:nvPr/>
          </p:nvGrpSpPr>
          <p:grpSpPr>
            <a:xfrm>
              <a:off x="5327395" y="1498993"/>
              <a:ext cx="1162050" cy="847725"/>
              <a:chOff x="0" y="0"/>
              <a:chExt cx="1047750" cy="847725"/>
            </a:xfrm>
            <a:grpFill/>
          </p:grpSpPr>
          <p:cxnSp>
            <p:nvCxnSpPr>
              <p:cNvPr id="91" name="Straight Connector 90">
                <a:extLst>
                  <a:ext uri="{FF2B5EF4-FFF2-40B4-BE49-F238E27FC236}">
                    <a16:creationId xmlns:a16="http://schemas.microsoft.com/office/drawing/2014/main" id="{595D83DE-E837-7100-16F6-FB90188D9434}"/>
                  </a:ext>
                </a:extLst>
              </p:cNvPr>
              <p:cNvCxnSpPr/>
              <p:nvPr/>
            </p:nvCxnSpPr>
            <p:spPr>
              <a:xfrm>
                <a:off x="8890" y="0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" name="Straight Connector 91">
                <a:extLst>
                  <a:ext uri="{FF2B5EF4-FFF2-40B4-BE49-F238E27FC236}">
                    <a16:creationId xmlns:a16="http://schemas.microsoft.com/office/drawing/2014/main" id="{F4A21F75-1FB3-C588-E3AF-15E7DA84A4CC}"/>
                  </a:ext>
                </a:extLst>
              </p:cNvPr>
              <p:cNvCxnSpPr/>
              <p:nvPr/>
            </p:nvCxnSpPr>
            <p:spPr>
              <a:xfrm>
                <a:off x="0" y="561975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Straight Connector 92">
                <a:extLst>
                  <a:ext uri="{FF2B5EF4-FFF2-40B4-BE49-F238E27FC236}">
                    <a16:creationId xmlns:a16="http://schemas.microsoft.com/office/drawing/2014/main" id="{5B393E93-9939-631B-9BDF-635C02B0A090}"/>
                  </a:ext>
                </a:extLst>
              </p:cNvPr>
              <p:cNvCxnSpPr/>
              <p:nvPr/>
            </p:nvCxnSpPr>
            <p:spPr>
              <a:xfrm>
                <a:off x="9525" y="294640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4" name="Straight Connector 93">
                <a:extLst>
                  <a:ext uri="{FF2B5EF4-FFF2-40B4-BE49-F238E27FC236}">
                    <a16:creationId xmlns:a16="http://schemas.microsoft.com/office/drawing/2014/main" id="{83891B85-CDA2-2EFC-D444-B33E0BFC49FE}"/>
                  </a:ext>
                </a:extLst>
              </p:cNvPr>
              <p:cNvCxnSpPr/>
              <p:nvPr/>
            </p:nvCxnSpPr>
            <p:spPr>
              <a:xfrm>
                <a:off x="0" y="847725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95" name="Group 94">
            <a:extLst>
              <a:ext uri="{FF2B5EF4-FFF2-40B4-BE49-F238E27FC236}">
                <a16:creationId xmlns:a16="http://schemas.microsoft.com/office/drawing/2014/main" id="{8F80E5CF-C4C2-9283-82C2-64CC1E014EED}"/>
              </a:ext>
            </a:extLst>
          </p:cNvPr>
          <p:cNvGrpSpPr/>
          <p:nvPr/>
        </p:nvGrpSpPr>
        <p:grpSpPr>
          <a:xfrm>
            <a:off x="1166037" y="3220138"/>
            <a:ext cx="908235" cy="952500"/>
            <a:chOff x="5327395" y="1433052"/>
            <a:chExt cx="1162050" cy="952500"/>
          </a:xfrm>
          <a:noFill/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C4FF3020-B5CC-4E7E-2DD8-1937D1CF1BAE}"/>
                </a:ext>
              </a:extLst>
            </p:cNvPr>
            <p:cNvSpPr/>
            <p:nvPr/>
          </p:nvSpPr>
          <p:spPr>
            <a:xfrm>
              <a:off x="5355970" y="1433052"/>
              <a:ext cx="1104900" cy="952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GB" sz="4800" dirty="0">
                  <a:solidFill>
                    <a:srgbClr val="000000"/>
                  </a:solidFill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 </a:t>
              </a:r>
              <a:endParaRPr lang="en-GB" sz="1100" dirty="0">
                <a:effectLst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97" name="Group 96">
              <a:extLst>
                <a:ext uri="{FF2B5EF4-FFF2-40B4-BE49-F238E27FC236}">
                  <a16:creationId xmlns:a16="http://schemas.microsoft.com/office/drawing/2014/main" id="{9C64B16B-A16F-7D5C-F1F5-205D0494D4A3}"/>
                </a:ext>
              </a:extLst>
            </p:cNvPr>
            <p:cNvGrpSpPr/>
            <p:nvPr/>
          </p:nvGrpSpPr>
          <p:grpSpPr>
            <a:xfrm>
              <a:off x="5327395" y="1498993"/>
              <a:ext cx="1162050" cy="847725"/>
              <a:chOff x="0" y="0"/>
              <a:chExt cx="1047750" cy="847725"/>
            </a:xfrm>
            <a:grpFill/>
          </p:grpSpPr>
          <p:cxnSp>
            <p:nvCxnSpPr>
              <p:cNvPr id="98" name="Straight Connector 97">
                <a:extLst>
                  <a:ext uri="{FF2B5EF4-FFF2-40B4-BE49-F238E27FC236}">
                    <a16:creationId xmlns:a16="http://schemas.microsoft.com/office/drawing/2014/main" id="{917FD696-E8C6-A751-8D82-C21D7D65B272}"/>
                  </a:ext>
                </a:extLst>
              </p:cNvPr>
              <p:cNvCxnSpPr/>
              <p:nvPr/>
            </p:nvCxnSpPr>
            <p:spPr>
              <a:xfrm>
                <a:off x="8890" y="0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Straight Connector 98">
                <a:extLst>
                  <a:ext uri="{FF2B5EF4-FFF2-40B4-BE49-F238E27FC236}">
                    <a16:creationId xmlns:a16="http://schemas.microsoft.com/office/drawing/2014/main" id="{F45AF080-AB33-9022-1C9F-8EFFD8BFFCF1}"/>
                  </a:ext>
                </a:extLst>
              </p:cNvPr>
              <p:cNvCxnSpPr/>
              <p:nvPr/>
            </p:nvCxnSpPr>
            <p:spPr>
              <a:xfrm>
                <a:off x="0" y="561975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Straight Connector 99">
                <a:extLst>
                  <a:ext uri="{FF2B5EF4-FFF2-40B4-BE49-F238E27FC236}">
                    <a16:creationId xmlns:a16="http://schemas.microsoft.com/office/drawing/2014/main" id="{EC8B57B2-3090-D16B-E810-B18E18E280F8}"/>
                  </a:ext>
                </a:extLst>
              </p:cNvPr>
              <p:cNvCxnSpPr/>
              <p:nvPr/>
            </p:nvCxnSpPr>
            <p:spPr>
              <a:xfrm>
                <a:off x="9525" y="294640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Straight Connector 100">
                <a:extLst>
                  <a:ext uri="{FF2B5EF4-FFF2-40B4-BE49-F238E27FC236}">
                    <a16:creationId xmlns:a16="http://schemas.microsoft.com/office/drawing/2014/main" id="{47B50BE4-5307-9FC7-CD12-EAA72EE99BCB}"/>
                  </a:ext>
                </a:extLst>
              </p:cNvPr>
              <p:cNvCxnSpPr/>
              <p:nvPr/>
            </p:nvCxnSpPr>
            <p:spPr>
              <a:xfrm>
                <a:off x="0" y="847725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02" name="Group 101">
            <a:extLst>
              <a:ext uri="{FF2B5EF4-FFF2-40B4-BE49-F238E27FC236}">
                <a16:creationId xmlns:a16="http://schemas.microsoft.com/office/drawing/2014/main" id="{02385539-EEBC-7B9E-B535-ACFF38AD7FE6}"/>
              </a:ext>
            </a:extLst>
          </p:cNvPr>
          <p:cNvGrpSpPr/>
          <p:nvPr/>
        </p:nvGrpSpPr>
        <p:grpSpPr>
          <a:xfrm>
            <a:off x="2321856" y="3220138"/>
            <a:ext cx="908235" cy="952500"/>
            <a:chOff x="5327395" y="1433052"/>
            <a:chExt cx="1162050" cy="952500"/>
          </a:xfrm>
          <a:noFill/>
        </p:grpSpPr>
        <p:sp>
          <p:nvSpPr>
            <p:cNvPr id="103" name="Rectangle 102">
              <a:extLst>
                <a:ext uri="{FF2B5EF4-FFF2-40B4-BE49-F238E27FC236}">
                  <a16:creationId xmlns:a16="http://schemas.microsoft.com/office/drawing/2014/main" id="{75593E03-A8FB-35D1-D037-086A68B45A4D}"/>
                </a:ext>
              </a:extLst>
            </p:cNvPr>
            <p:cNvSpPr/>
            <p:nvPr/>
          </p:nvSpPr>
          <p:spPr>
            <a:xfrm>
              <a:off x="5355970" y="1433052"/>
              <a:ext cx="1104900" cy="952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GB" sz="4800" dirty="0">
                  <a:solidFill>
                    <a:srgbClr val="000000"/>
                  </a:solidFill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 </a:t>
              </a:r>
              <a:endParaRPr lang="en-GB" sz="1100" dirty="0">
                <a:effectLst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04" name="Group 103">
              <a:extLst>
                <a:ext uri="{FF2B5EF4-FFF2-40B4-BE49-F238E27FC236}">
                  <a16:creationId xmlns:a16="http://schemas.microsoft.com/office/drawing/2014/main" id="{89D089C8-AF85-A7F4-CA00-74C0E21034E9}"/>
                </a:ext>
              </a:extLst>
            </p:cNvPr>
            <p:cNvGrpSpPr/>
            <p:nvPr/>
          </p:nvGrpSpPr>
          <p:grpSpPr>
            <a:xfrm>
              <a:off x="5327395" y="1498993"/>
              <a:ext cx="1162050" cy="847725"/>
              <a:chOff x="0" y="0"/>
              <a:chExt cx="1047750" cy="847725"/>
            </a:xfrm>
            <a:grpFill/>
          </p:grpSpPr>
          <p:cxnSp>
            <p:nvCxnSpPr>
              <p:cNvPr id="105" name="Straight Connector 104">
                <a:extLst>
                  <a:ext uri="{FF2B5EF4-FFF2-40B4-BE49-F238E27FC236}">
                    <a16:creationId xmlns:a16="http://schemas.microsoft.com/office/drawing/2014/main" id="{81DEEEAC-08B4-B778-C8D8-27B1ED7C7CE1}"/>
                  </a:ext>
                </a:extLst>
              </p:cNvPr>
              <p:cNvCxnSpPr/>
              <p:nvPr/>
            </p:nvCxnSpPr>
            <p:spPr>
              <a:xfrm>
                <a:off x="8890" y="0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" name="Straight Connector 105">
                <a:extLst>
                  <a:ext uri="{FF2B5EF4-FFF2-40B4-BE49-F238E27FC236}">
                    <a16:creationId xmlns:a16="http://schemas.microsoft.com/office/drawing/2014/main" id="{00ECDE47-7D97-9384-6C07-7606597C5F4B}"/>
                  </a:ext>
                </a:extLst>
              </p:cNvPr>
              <p:cNvCxnSpPr/>
              <p:nvPr/>
            </p:nvCxnSpPr>
            <p:spPr>
              <a:xfrm>
                <a:off x="0" y="561975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Straight Connector 106">
                <a:extLst>
                  <a:ext uri="{FF2B5EF4-FFF2-40B4-BE49-F238E27FC236}">
                    <a16:creationId xmlns:a16="http://schemas.microsoft.com/office/drawing/2014/main" id="{10284C8F-3BA4-80F3-EF1B-9CCC9527EBA9}"/>
                  </a:ext>
                </a:extLst>
              </p:cNvPr>
              <p:cNvCxnSpPr/>
              <p:nvPr/>
            </p:nvCxnSpPr>
            <p:spPr>
              <a:xfrm>
                <a:off x="9525" y="294640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Straight Connector 107">
                <a:extLst>
                  <a:ext uri="{FF2B5EF4-FFF2-40B4-BE49-F238E27FC236}">
                    <a16:creationId xmlns:a16="http://schemas.microsoft.com/office/drawing/2014/main" id="{25BBF397-B28E-892A-ED47-52F6A1B7FE98}"/>
                  </a:ext>
                </a:extLst>
              </p:cNvPr>
              <p:cNvCxnSpPr/>
              <p:nvPr/>
            </p:nvCxnSpPr>
            <p:spPr>
              <a:xfrm>
                <a:off x="0" y="847725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09" name="Group 108">
            <a:extLst>
              <a:ext uri="{FF2B5EF4-FFF2-40B4-BE49-F238E27FC236}">
                <a16:creationId xmlns:a16="http://schemas.microsoft.com/office/drawing/2014/main" id="{31B5EE19-6BAA-2169-C226-93B69085E46D}"/>
              </a:ext>
            </a:extLst>
          </p:cNvPr>
          <p:cNvGrpSpPr/>
          <p:nvPr/>
        </p:nvGrpSpPr>
        <p:grpSpPr>
          <a:xfrm>
            <a:off x="3424677" y="3220138"/>
            <a:ext cx="908235" cy="952500"/>
            <a:chOff x="5327395" y="1433052"/>
            <a:chExt cx="1162050" cy="952500"/>
          </a:xfrm>
          <a:noFill/>
        </p:grpSpPr>
        <p:sp>
          <p:nvSpPr>
            <p:cNvPr id="110" name="Rectangle 109">
              <a:extLst>
                <a:ext uri="{FF2B5EF4-FFF2-40B4-BE49-F238E27FC236}">
                  <a16:creationId xmlns:a16="http://schemas.microsoft.com/office/drawing/2014/main" id="{AF06B2C6-3BDA-6610-5B73-2F732049DA05}"/>
                </a:ext>
              </a:extLst>
            </p:cNvPr>
            <p:cNvSpPr/>
            <p:nvPr/>
          </p:nvSpPr>
          <p:spPr>
            <a:xfrm>
              <a:off x="5355970" y="1433052"/>
              <a:ext cx="1104900" cy="952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GB" sz="4800" dirty="0">
                  <a:solidFill>
                    <a:srgbClr val="000000"/>
                  </a:solidFill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 </a:t>
              </a:r>
              <a:endParaRPr lang="en-GB" sz="1100" dirty="0">
                <a:effectLst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11" name="Group 110">
              <a:extLst>
                <a:ext uri="{FF2B5EF4-FFF2-40B4-BE49-F238E27FC236}">
                  <a16:creationId xmlns:a16="http://schemas.microsoft.com/office/drawing/2014/main" id="{E4693B9B-3B9C-784D-C0DC-CF4643BD2C7F}"/>
                </a:ext>
              </a:extLst>
            </p:cNvPr>
            <p:cNvGrpSpPr/>
            <p:nvPr/>
          </p:nvGrpSpPr>
          <p:grpSpPr>
            <a:xfrm>
              <a:off x="5327395" y="1498993"/>
              <a:ext cx="1162050" cy="847725"/>
              <a:chOff x="0" y="0"/>
              <a:chExt cx="1047750" cy="847725"/>
            </a:xfrm>
            <a:grpFill/>
          </p:grpSpPr>
          <p:cxnSp>
            <p:nvCxnSpPr>
              <p:cNvPr id="112" name="Straight Connector 111">
                <a:extLst>
                  <a:ext uri="{FF2B5EF4-FFF2-40B4-BE49-F238E27FC236}">
                    <a16:creationId xmlns:a16="http://schemas.microsoft.com/office/drawing/2014/main" id="{14BBC567-8BE2-2C8D-A009-824FCA136D36}"/>
                  </a:ext>
                </a:extLst>
              </p:cNvPr>
              <p:cNvCxnSpPr/>
              <p:nvPr/>
            </p:nvCxnSpPr>
            <p:spPr>
              <a:xfrm>
                <a:off x="8890" y="0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3" name="Straight Connector 112">
                <a:extLst>
                  <a:ext uri="{FF2B5EF4-FFF2-40B4-BE49-F238E27FC236}">
                    <a16:creationId xmlns:a16="http://schemas.microsoft.com/office/drawing/2014/main" id="{2B9D5768-B797-809F-8769-9CFED2ABC860}"/>
                  </a:ext>
                </a:extLst>
              </p:cNvPr>
              <p:cNvCxnSpPr/>
              <p:nvPr/>
            </p:nvCxnSpPr>
            <p:spPr>
              <a:xfrm>
                <a:off x="0" y="561975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Straight Connector 113">
                <a:extLst>
                  <a:ext uri="{FF2B5EF4-FFF2-40B4-BE49-F238E27FC236}">
                    <a16:creationId xmlns:a16="http://schemas.microsoft.com/office/drawing/2014/main" id="{A01F1619-7861-5A43-1918-F51C8227C37F}"/>
                  </a:ext>
                </a:extLst>
              </p:cNvPr>
              <p:cNvCxnSpPr/>
              <p:nvPr/>
            </p:nvCxnSpPr>
            <p:spPr>
              <a:xfrm>
                <a:off x="9525" y="294640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5" name="Straight Connector 114">
                <a:extLst>
                  <a:ext uri="{FF2B5EF4-FFF2-40B4-BE49-F238E27FC236}">
                    <a16:creationId xmlns:a16="http://schemas.microsoft.com/office/drawing/2014/main" id="{33403167-BDB2-43FB-27C7-1F176704AE1B}"/>
                  </a:ext>
                </a:extLst>
              </p:cNvPr>
              <p:cNvCxnSpPr/>
              <p:nvPr/>
            </p:nvCxnSpPr>
            <p:spPr>
              <a:xfrm>
                <a:off x="0" y="847725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16" name="Group 115">
            <a:extLst>
              <a:ext uri="{FF2B5EF4-FFF2-40B4-BE49-F238E27FC236}">
                <a16:creationId xmlns:a16="http://schemas.microsoft.com/office/drawing/2014/main" id="{2AB57F46-93B7-F255-C531-B45F3F239024}"/>
              </a:ext>
            </a:extLst>
          </p:cNvPr>
          <p:cNvGrpSpPr/>
          <p:nvPr/>
        </p:nvGrpSpPr>
        <p:grpSpPr>
          <a:xfrm>
            <a:off x="4571614" y="3220138"/>
            <a:ext cx="908235" cy="952500"/>
            <a:chOff x="5327395" y="1433052"/>
            <a:chExt cx="1162050" cy="952500"/>
          </a:xfrm>
          <a:noFill/>
        </p:grpSpPr>
        <p:sp>
          <p:nvSpPr>
            <p:cNvPr id="117" name="Rectangle 116">
              <a:extLst>
                <a:ext uri="{FF2B5EF4-FFF2-40B4-BE49-F238E27FC236}">
                  <a16:creationId xmlns:a16="http://schemas.microsoft.com/office/drawing/2014/main" id="{BD3EE29C-850C-4771-CC0A-597761E85E3A}"/>
                </a:ext>
              </a:extLst>
            </p:cNvPr>
            <p:cNvSpPr/>
            <p:nvPr/>
          </p:nvSpPr>
          <p:spPr>
            <a:xfrm>
              <a:off x="5355970" y="1433052"/>
              <a:ext cx="1104900" cy="952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GB" sz="4800" dirty="0">
                  <a:solidFill>
                    <a:srgbClr val="000000"/>
                  </a:solidFill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 </a:t>
              </a:r>
              <a:endParaRPr lang="en-GB" sz="1100" dirty="0">
                <a:effectLst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18" name="Group 117">
              <a:extLst>
                <a:ext uri="{FF2B5EF4-FFF2-40B4-BE49-F238E27FC236}">
                  <a16:creationId xmlns:a16="http://schemas.microsoft.com/office/drawing/2014/main" id="{BF152D4B-178B-88B8-0725-439947B87B52}"/>
                </a:ext>
              </a:extLst>
            </p:cNvPr>
            <p:cNvGrpSpPr/>
            <p:nvPr/>
          </p:nvGrpSpPr>
          <p:grpSpPr>
            <a:xfrm>
              <a:off x="5327395" y="1498993"/>
              <a:ext cx="1162050" cy="847725"/>
              <a:chOff x="0" y="0"/>
              <a:chExt cx="1047750" cy="847725"/>
            </a:xfrm>
            <a:grpFill/>
          </p:grpSpPr>
          <p:cxnSp>
            <p:nvCxnSpPr>
              <p:cNvPr id="119" name="Straight Connector 118">
                <a:extLst>
                  <a:ext uri="{FF2B5EF4-FFF2-40B4-BE49-F238E27FC236}">
                    <a16:creationId xmlns:a16="http://schemas.microsoft.com/office/drawing/2014/main" id="{CF41C78C-803B-91BB-6EBB-727425C7B8D7}"/>
                  </a:ext>
                </a:extLst>
              </p:cNvPr>
              <p:cNvCxnSpPr/>
              <p:nvPr/>
            </p:nvCxnSpPr>
            <p:spPr>
              <a:xfrm>
                <a:off x="8890" y="0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0" name="Straight Connector 119">
                <a:extLst>
                  <a:ext uri="{FF2B5EF4-FFF2-40B4-BE49-F238E27FC236}">
                    <a16:creationId xmlns:a16="http://schemas.microsoft.com/office/drawing/2014/main" id="{3682C9DC-EE5F-7CED-23C3-4E619874FD84}"/>
                  </a:ext>
                </a:extLst>
              </p:cNvPr>
              <p:cNvCxnSpPr/>
              <p:nvPr/>
            </p:nvCxnSpPr>
            <p:spPr>
              <a:xfrm>
                <a:off x="0" y="561975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1" name="Straight Connector 120">
                <a:extLst>
                  <a:ext uri="{FF2B5EF4-FFF2-40B4-BE49-F238E27FC236}">
                    <a16:creationId xmlns:a16="http://schemas.microsoft.com/office/drawing/2014/main" id="{09289F64-9D5F-F899-AEA3-306E28A7BA7B}"/>
                  </a:ext>
                </a:extLst>
              </p:cNvPr>
              <p:cNvCxnSpPr/>
              <p:nvPr/>
            </p:nvCxnSpPr>
            <p:spPr>
              <a:xfrm>
                <a:off x="9525" y="294640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Straight Connector 121">
                <a:extLst>
                  <a:ext uri="{FF2B5EF4-FFF2-40B4-BE49-F238E27FC236}">
                    <a16:creationId xmlns:a16="http://schemas.microsoft.com/office/drawing/2014/main" id="{F5C219A0-1B11-09E0-DD4B-511A9F363B8A}"/>
                  </a:ext>
                </a:extLst>
              </p:cNvPr>
              <p:cNvCxnSpPr/>
              <p:nvPr/>
            </p:nvCxnSpPr>
            <p:spPr>
              <a:xfrm>
                <a:off x="0" y="847725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23" name="Group 122">
            <a:extLst>
              <a:ext uri="{FF2B5EF4-FFF2-40B4-BE49-F238E27FC236}">
                <a16:creationId xmlns:a16="http://schemas.microsoft.com/office/drawing/2014/main" id="{FDF5EC9D-CC65-5566-08C6-A758C3CF7F69}"/>
              </a:ext>
            </a:extLst>
          </p:cNvPr>
          <p:cNvGrpSpPr/>
          <p:nvPr/>
        </p:nvGrpSpPr>
        <p:grpSpPr>
          <a:xfrm>
            <a:off x="5762667" y="3220138"/>
            <a:ext cx="908235" cy="952500"/>
            <a:chOff x="5327395" y="1433052"/>
            <a:chExt cx="1162050" cy="952500"/>
          </a:xfrm>
          <a:noFill/>
        </p:grpSpPr>
        <p:sp>
          <p:nvSpPr>
            <p:cNvPr id="124" name="Rectangle 123">
              <a:extLst>
                <a:ext uri="{FF2B5EF4-FFF2-40B4-BE49-F238E27FC236}">
                  <a16:creationId xmlns:a16="http://schemas.microsoft.com/office/drawing/2014/main" id="{4EB4E432-710D-541E-DD08-464B465124AD}"/>
                </a:ext>
              </a:extLst>
            </p:cNvPr>
            <p:cNvSpPr/>
            <p:nvPr/>
          </p:nvSpPr>
          <p:spPr>
            <a:xfrm>
              <a:off x="5355970" y="1433052"/>
              <a:ext cx="1104900" cy="952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GB" sz="4800" dirty="0">
                  <a:solidFill>
                    <a:srgbClr val="000000"/>
                  </a:solidFill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 </a:t>
              </a:r>
              <a:endParaRPr lang="en-GB" sz="1100" dirty="0">
                <a:effectLst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25" name="Group 124">
              <a:extLst>
                <a:ext uri="{FF2B5EF4-FFF2-40B4-BE49-F238E27FC236}">
                  <a16:creationId xmlns:a16="http://schemas.microsoft.com/office/drawing/2014/main" id="{CB3B581E-02CC-54BD-8207-14ACF3E9309C}"/>
                </a:ext>
              </a:extLst>
            </p:cNvPr>
            <p:cNvGrpSpPr/>
            <p:nvPr/>
          </p:nvGrpSpPr>
          <p:grpSpPr>
            <a:xfrm>
              <a:off x="5327395" y="1498993"/>
              <a:ext cx="1162050" cy="847725"/>
              <a:chOff x="0" y="0"/>
              <a:chExt cx="1047750" cy="847725"/>
            </a:xfrm>
            <a:grpFill/>
          </p:grpSpPr>
          <p:cxnSp>
            <p:nvCxnSpPr>
              <p:cNvPr id="126" name="Straight Connector 125">
                <a:extLst>
                  <a:ext uri="{FF2B5EF4-FFF2-40B4-BE49-F238E27FC236}">
                    <a16:creationId xmlns:a16="http://schemas.microsoft.com/office/drawing/2014/main" id="{435B7649-CA30-8027-C735-7F1B1BAA9E46}"/>
                  </a:ext>
                </a:extLst>
              </p:cNvPr>
              <p:cNvCxnSpPr/>
              <p:nvPr/>
            </p:nvCxnSpPr>
            <p:spPr>
              <a:xfrm>
                <a:off x="8890" y="0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" name="Straight Connector 126">
                <a:extLst>
                  <a:ext uri="{FF2B5EF4-FFF2-40B4-BE49-F238E27FC236}">
                    <a16:creationId xmlns:a16="http://schemas.microsoft.com/office/drawing/2014/main" id="{99B5FBB1-C3C5-2405-8973-A3698843A8DC}"/>
                  </a:ext>
                </a:extLst>
              </p:cNvPr>
              <p:cNvCxnSpPr/>
              <p:nvPr/>
            </p:nvCxnSpPr>
            <p:spPr>
              <a:xfrm>
                <a:off x="0" y="561975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8" name="Straight Connector 127">
                <a:extLst>
                  <a:ext uri="{FF2B5EF4-FFF2-40B4-BE49-F238E27FC236}">
                    <a16:creationId xmlns:a16="http://schemas.microsoft.com/office/drawing/2014/main" id="{41B4D11D-9338-04D2-7604-AC3BABCDAF8A}"/>
                  </a:ext>
                </a:extLst>
              </p:cNvPr>
              <p:cNvCxnSpPr/>
              <p:nvPr/>
            </p:nvCxnSpPr>
            <p:spPr>
              <a:xfrm>
                <a:off x="9525" y="294640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9" name="Straight Connector 128">
                <a:extLst>
                  <a:ext uri="{FF2B5EF4-FFF2-40B4-BE49-F238E27FC236}">
                    <a16:creationId xmlns:a16="http://schemas.microsoft.com/office/drawing/2014/main" id="{D4223F44-CB52-FBEB-0C6E-7F83EF3D13B6}"/>
                  </a:ext>
                </a:extLst>
              </p:cNvPr>
              <p:cNvCxnSpPr/>
              <p:nvPr/>
            </p:nvCxnSpPr>
            <p:spPr>
              <a:xfrm>
                <a:off x="0" y="847725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30" name="Group 129">
            <a:extLst>
              <a:ext uri="{FF2B5EF4-FFF2-40B4-BE49-F238E27FC236}">
                <a16:creationId xmlns:a16="http://schemas.microsoft.com/office/drawing/2014/main" id="{80F999E6-A13D-4FB4-A526-71B84AA643FE}"/>
              </a:ext>
            </a:extLst>
          </p:cNvPr>
          <p:cNvGrpSpPr/>
          <p:nvPr/>
        </p:nvGrpSpPr>
        <p:grpSpPr>
          <a:xfrm>
            <a:off x="79902" y="4342673"/>
            <a:ext cx="908235" cy="952500"/>
            <a:chOff x="5327395" y="1433052"/>
            <a:chExt cx="1162050" cy="952500"/>
          </a:xfrm>
          <a:noFill/>
        </p:grpSpPr>
        <p:sp>
          <p:nvSpPr>
            <p:cNvPr id="131" name="Rectangle 130">
              <a:extLst>
                <a:ext uri="{FF2B5EF4-FFF2-40B4-BE49-F238E27FC236}">
                  <a16:creationId xmlns:a16="http://schemas.microsoft.com/office/drawing/2014/main" id="{497BB66B-FEF3-ECB8-8F86-AC5D8087CA0C}"/>
                </a:ext>
              </a:extLst>
            </p:cNvPr>
            <p:cNvSpPr/>
            <p:nvPr/>
          </p:nvSpPr>
          <p:spPr>
            <a:xfrm>
              <a:off x="5355970" y="1433052"/>
              <a:ext cx="1104900" cy="952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GB" sz="4800" dirty="0">
                  <a:solidFill>
                    <a:srgbClr val="000000"/>
                  </a:solidFill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 </a:t>
              </a:r>
              <a:endParaRPr lang="en-GB" sz="1100" dirty="0">
                <a:effectLst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32" name="Group 131">
              <a:extLst>
                <a:ext uri="{FF2B5EF4-FFF2-40B4-BE49-F238E27FC236}">
                  <a16:creationId xmlns:a16="http://schemas.microsoft.com/office/drawing/2014/main" id="{1EB3E413-F54D-F9B5-3BD5-DC7742435BC5}"/>
                </a:ext>
              </a:extLst>
            </p:cNvPr>
            <p:cNvGrpSpPr/>
            <p:nvPr/>
          </p:nvGrpSpPr>
          <p:grpSpPr>
            <a:xfrm>
              <a:off x="5327395" y="1498993"/>
              <a:ext cx="1162050" cy="847725"/>
              <a:chOff x="0" y="0"/>
              <a:chExt cx="1047750" cy="847725"/>
            </a:xfrm>
            <a:grpFill/>
          </p:grpSpPr>
          <p:cxnSp>
            <p:nvCxnSpPr>
              <p:cNvPr id="133" name="Straight Connector 132">
                <a:extLst>
                  <a:ext uri="{FF2B5EF4-FFF2-40B4-BE49-F238E27FC236}">
                    <a16:creationId xmlns:a16="http://schemas.microsoft.com/office/drawing/2014/main" id="{BDC10A85-C6C9-3A20-8A02-49FAD578A0BB}"/>
                  </a:ext>
                </a:extLst>
              </p:cNvPr>
              <p:cNvCxnSpPr/>
              <p:nvPr/>
            </p:nvCxnSpPr>
            <p:spPr>
              <a:xfrm>
                <a:off x="8890" y="0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Straight Connector 133">
                <a:extLst>
                  <a:ext uri="{FF2B5EF4-FFF2-40B4-BE49-F238E27FC236}">
                    <a16:creationId xmlns:a16="http://schemas.microsoft.com/office/drawing/2014/main" id="{7C611A71-E8D8-C522-2DD8-9608537B7D39}"/>
                  </a:ext>
                </a:extLst>
              </p:cNvPr>
              <p:cNvCxnSpPr/>
              <p:nvPr/>
            </p:nvCxnSpPr>
            <p:spPr>
              <a:xfrm>
                <a:off x="0" y="561975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5" name="Straight Connector 134">
                <a:extLst>
                  <a:ext uri="{FF2B5EF4-FFF2-40B4-BE49-F238E27FC236}">
                    <a16:creationId xmlns:a16="http://schemas.microsoft.com/office/drawing/2014/main" id="{6829696D-53EE-B154-8600-E2F3357694E0}"/>
                  </a:ext>
                </a:extLst>
              </p:cNvPr>
              <p:cNvCxnSpPr/>
              <p:nvPr/>
            </p:nvCxnSpPr>
            <p:spPr>
              <a:xfrm>
                <a:off x="9525" y="294640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6" name="Straight Connector 135">
                <a:extLst>
                  <a:ext uri="{FF2B5EF4-FFF2-40B4-BE49-F238E27FC236}">
                    <a16:creationId xmlns:a16="http://schemas.microsoft.com/office/drawing/2014/main" id="{E47EFBCA-3632-732A-F61D-6FB5FBF5FA9E}"/>
                  </a:ext>
                </a:extLst>
              </p:cNvPr>
              <p:cNvCxnSpPr/>
              <p:nvPr/>
            </p:nvCxnSpPr>
            <p:spPr>
              <a:xfrm>
                <a:off x="0" y="847725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37" name="Group 136">
            <a:extLst>
              <a:ext uri="{FF2B5EF4-FFF2-40B4-BE49-F238E27FC236}">
                <a16:creationId xmlns:a16="http://schemas.microsoft.com/office/drawing/2014/main" id="{BE919154-1299-DF94-4ABE-12E8102EE976}"/>
              </a:ext>
            </a:extLst>
          </p:cNvPr>
          <p:cNvGrpSpPr/>
          <p:nvPr/>
        </p:nvGrpSpPr>
        <p:grpSpPr>
          <a:xfrm>
            <a:off x="1173743" y="4342673"/>
            <a:ext cx="908235" cy="952500"/>
            <a:chOff x="5327395" y="1433052"/>
            <a:chExt cx="1162050" cy="952500"/>
          </a:xfrm>
          <a:noFill/>
        </p:grpSpPr>
        <p:sp>
          <p:nvSpPr>
            <p:cNvPr id="138" name="Rectangle 137">
              <a:extLst>
                <a:ext uri="{FF2B5EF4-FFF2-40B4-BE49-F238E27FC236}">
                  <a16:creationId xmlns:a16="http://schemas.microsoft.com/office/drawing/2014/main" id="{3714F971-8F95-20E1-2650-320DCB728102}"/>
                </a:ext>
              </a:extLst>
            </p:cNvPr>
            <p:cNvSpPr/>
            <p:nvPr/>
          </p:nvSpPr>
          <p:spPr>
            <a:xfrm>
              <a:off x="5355970" y="1433052"/>
              <a:ext cx="1104900" cy="952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GB" sz="4800" dirty="0">
                  <a:solidFill>
                    <a:srgbClr val="000000"/>
                  </a:solidFill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 </a:t>
              </a:r>
              <a:endParaRPr lang="en-GB" sz="1100" dirty="0">
                <a:effectLst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39" name="Group 138">
              <a:extLst>
                <a:ext uri="{FF2B5EF4-FFF2-40B4-BE49-F238E27FC236}">
                  <a16:creationId xmlns:a16="http://schemas.microsoft.com/office/drawing/2014/main" id="{18C59CE7-B2D9-F88C-D4D7-E1562312E9C3}"/>
                </a:ext>
              </a:extLst>
            </p:cNvPr>
            <p:cNvGrpSpPr/>
            <p:nvPr/>
          </p:nvGrpSpPr>
          <p:grpSpPr>
            <a:xfrm>
              <a:off x="5327395" y="1498993"/>
              <a:ext cx="1162050" cy="847725"/>
              <a:chOff x="0" y="0"/>
              <a:chExt cx="1047750" cy="847725"/>
            </a:xfrm>
            <a:grpFill/>
          </p:grpSpPr>
          <p:cxnSp>
            <p:nvCxnSpPr>
              <p:cNvPr id="140" name="Straight Connector 139">
                <a:extLst>
                  <a:ext uri="{FF2B5EF4-FFF2-40B4-BE49-F238E27FC236}">
                    <a16:creationId xmlns:a16="http://schemas.microsoft.com/office/drawing/2014/main" id="{618C3A22-8196-9C77-B70B-AACCFE06E005}"/>
                  </a:ext>
                </a:extLst>
              </p:cNvPr>
              <p:cNvCxnSpPr/>
              <p:nvPr/>
            </p:nvCxnSpPr>
            <p:spPr>
              <a:xfrm>
                <a:off x="8890" y="0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Straight Connector 140">
                <a:extLst>
                  <a:ext uri="{FF2B5EF4-FFF2-40B4-BE49-F238E27FC236}">
                    <a16:creationId xmlns:a16="http://schemas.microsoft.com/office/drawing/2014/main" id="{14738616-593A-55CB-88A5-134416D80F28}"/>
                  </a:ext>
                </a:extLst>
              </p:cNvPr>
              <p:cNvCxnSpPr/>
              <p:nvPr/>
            </p:nvCxnSpPr>
            <p:spPr>
              <a:xfrm>
                <a:off x="0" y="561975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2" name="Straight Connector 141">
                <a:extLst>
                  <a:ext uri="{FF2B5EF4-FFF2-40B4-BE49-F238E27FC236}">
                    <a16:creationId xmlns:a16="http://schemas.microsoft.com/office/drawing/2014/main" id="{97E84FAF-E7F0-A5E8-AEAD-6CD60489F714}"/>
                  </a:ext>
                </a:extLst>
              </p:cNvPr>
              <p:cNvCxnSpPr/>
              <p:nvPr/>
            </p:nvCxnSpPr>
            <p:spPr>
              <a:xfrm>
                <a:off x="9525" y="294640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3" name="Straight Connector 142">
                <a:extLst>
                  <a:ext uri="{FF2B5EF4-FFF2-40B4-BE49-F238E27FC236}">
                    <a16:creationId xmlns:a16="http://schemas.microsoft.com/office/drawing/2014/main" id="{F6914323-F5F6-6628-1B9E-098663FE29C3}"/>
                  </a:ext>
                </a:extLst>
              </p:cNvPr>
              <p:cNvCxnSpPr/>
              <p:nvPr/>
            </p:nvCxnSpPr>
            <p:spPr>
              <a:xfrm>
                <a:off x="0" y="847725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44" name="Group 143">
            <a:extLst>
              <a:ext uri="{FF2B5EF4-FFF2-40B4-BE49-F238E27FC236}">
                <a16:creationId xmlns:a16="http://schemas.microsoft.com/office/drawing/2014/main" id="{AEE4B87B-7376-A11C-8153-431AA9A4B380}"/>
              </a:ext>
            </a:extLst>
          </p:cNvPr>
          <p:cNvGrpSpPr/>
          <p:nvPr/>
        </p:nvGrpSpPr>
        <p:grpSpPr>
          <a:xfrm>
            <a:off x="2329562" y="4342673"/>
            <a:ext cx="908235" cy="952500"/>
            <a:chOff x="5327395" y="1433052"/>
            <a:chExt cx="1162050" cy="952500"/>
          </a:xfrm>
          <a:noFill/>
        </p:grpSpPr>
        <p:sp>
          <p:nvSpPr>
            <p:cNvPr id="145" name="Rectangle 144">
              <a:extLst>
                <a:ext uri="{FF2B5EF4-FFF2-40B4-BE49-F238E27FC236}">
                  <a16:creationId xmlns:a16="http://schemas.microsoft.com/office/drawing/2014/main" id="{A2A67D83-F89A-260D-125B-A835BA57C0F6}"/>
                </a:ext>
              </a:extLst>
            </p:cNvPr>
            <p:cNvSpPr/>
            <p:nvPr/>
          </p:nvSpPr>
          <p:spPr>
            <a:xfrm>
              <a:off x="5355970" y="1433052"/>
              <a:ext cx="1104900" cy="952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GB" sz="4800" dirty="0">
                  <a:solidFill>
                    <a:srgbClr val="000000"/>
                  </a:solidFill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 </a:t>
              </a:r>
              <a:endParaRPr lang="en-GB" sz="1100" dirty="0">
                <a:effectLst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46" name="Group 145">
              <a:extLst>
                <a:ext uri="{FF2B5EF4-FFF2-40B4-BE49-F238E27FC236}">
                  <a16:creationId xmlns:a16="http://schemas.microsoft.com/office/drawing/2014/main" id="{504082E0-A828-14D1-E60B-62CB3B25E865}"/>
                </a:ext>
              </a:extLst>
            </p:cNvPr>
            <p:cNvGrpSpPr/>
            <p:nvPr/>
          </p:nvGrpSpPr>
          <p:grpSpPr>
            <a:xfrm>
              <a:off x="5327395" y="1498993"/>
              <a:ext cx="1162050" cy="847725"/>
              <a:chOff x="0" y="0"/>
              <a:chExt cx="1047750" cy="847725"/>
            </a:xfrm>
            <a:grpFill/>
          </p:grpSpPr>
          <p:cxnSp>
            <p:nvCxnSpPr>
              <p:cNvPr id="147" name="Straight Connector 146">
                <a:extLst>
                  <a:ext uri="{FF2B5EF4-FFF2-40B4-BE49-F238E27FC236}">
                    <a16:creationId xmlns:a16="http://schemas.microsoft.com/office/drawing/2014/main" id="{E1AA6A04-14A5-E400-BD02-34B623777D4C}"/>
                  </a:ext>
                </a:extLst>
              </p:cNvPr>
              <p:cNvCxnSpPr/>
              <p:nvPr/>
            </p:nvCxnSpPr>
            <p:spPr>
              <a:xfrm>
                <a:off x="8890" y="0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8" name="Straight Connector 147">
                <a:extLst>
                  <a:ext uri="{FF2B5EF4-FFF2-40B4-BE49-F238E27FC236}">
                    <a16:creationId xmlns:a16="http://schemas.microsoft.com/office/drawing/2014/main" id="{435906D8-E46D-EF14-4365-73EAA4953AF1}"/>
                  </a:ext>
                </a:extLst>
              </p:cNvPr>
              <p:cNvCxnSpPr/>
              <p:nvPr/>
            </p:nvCxnSpPr>
            <p:spPr>
              <a:xfrm>
                <a:off x="0" y="561975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9" name="Straight Connector 148">
                <a:extLst>
                  <a:ext uri="{FF2B5EF4-FFF2-40B4-BE49-F238E27FC236}">
                    <a16:creationId xmlns:a16="http://schemas.microsoft.com/office/drawing/2014/main" id="{655628EB-5F15-31ED-2194-CB4E4C9ED438}"/>
                  </a:ext>
                </a:extLst>
              </p:cNvPr>
              <p:cNvCxnSpPr/>
              <p:nvPr/>
            </p:nvCxnSpPr>
            <p:spPr>
              <a:xfrm>
                <a:off x="9525" y="294640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0" name="Straight Connector 149">
                <a:extLst>
                  <a:ext uri="{FF2B5EF4-FFF2-40B4-BE49-F238E27FC236}">
                    <a16:creationId xmlns:a16="http://schemas.microsoft.com/office/drawing/2014/main" id="{F80EE14F-EF8F-49DB-98DF-7A527F2D29D9}"/>
                  </a:ext>
                </a:extLst>
              </p:cNvPr>
              <p:cNvCxnSpPr/>
              <p:nvPr/>
            </p:nvCxnSpPr>
            <p:spPr>
              <a:xfrm>
                <a:off x="0" y="847725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51" name="Group 150">
            <a:extLst>
              <a:ext uri="{FF2B5EF4-FFF2-40B4-BE49-F238E27FC236}">
                <a16:creationId xmlns:a16="http://schemas.microsoft.com/office/drawing/2014/main" id="{4F1970A2-27F2-0522-E85D-C3F0045FA012}"/>
              </a:ext>
            </a:extLst>
          </p:cNvPr>
          <p:cNvGrpSpPr/>
          <p:nvPr/>
        </p:nvGrpSpPr>
        <p:grpSpPr>
          <a:xfrm>
            <a:off x="3432383" y="4342673"/>
            <a:ext cx="908235" cy="952500"/>
            <a:chOff x="5327395" y="1433052"/>
            <a:chExt cx="1162050" cy="952500"/>
          </a:xfrm>
          <a:noFill/>
        </p:grpSpPr>
        <p:sp>
          <p:nvSpPr>
            <p:cNvPr id="152" name="Rectangle 151">
              <a:extLst>
                <a:ext uri="{FF2B5EF4-FFF2-40B4-BE49-F238E27FC236}">
                  <a16:creationId xmlns:a16="http://schemas.microsoft.com/office/drawing/2014/main" id="{0629A9BD-09E8-781E-1E2B-60808E313BF1}"/>
                </a:ext>
              </a:extLst>
            </p:cNvPr>
            <p:cNvSpPr/>
            <p:nvPr/>
          </p:nvSpPr>
          <p:spPr>
            <a:xfrm>
              <a:off x="5355970" y="1433052"/>
              <a:ext cx="1104900" cy="952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GB" sz="4800" dirty="0">
                  <a:solidFill>
                    <a:srgbClr val="000000"/>
                  </a:solidFill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 </a:t>
              </a:r>
              <a:endParaRPr lang="en-GB" sz="1100" dirty="0">
                <a:effectLst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53" name="Group 152">
              <a:extLst>
                <a:ext uri="{FF2B5EF4-FFF2-40B4-BE49-F238E27FC236}">
                  <a16:creationId xmlns:a16="http://schemas.microsoft.com/office/drawing/2014/main" id="{D3EF9412-1465-DD7D-26D9-B0448DAE573E}"/>
                </a:ext>
              </a:extLst>
            </p:cNvPr>
            <p:cNvGrpSpPr/>
            <p:nvPr/>
          </p:nvGrpSpPr>
          <p:grpSpPr>
            <a:xfrm>
              <a:off x="5327395" y="1498993"/>
              <a:ext cx="1162050" cy="847725"/>
              <a:chOff x="0" y="0"/>
              <a:chExt cx="1047750" cy="847725"/>
            </a:xfrm>
            <a:grpFill/>
          </p:grpSpPr>
          <p:cxnSp>
            <p:nvCxnSpPr>
              <p:cNvPr id="154" name="Straight Connector 153">
                <a:extLst>
                  <a:ext uri="{FF2B5EF4-FFF2-40B4-BE49-F238E27FC236}">
                    <a16:creationId xmlns:a16="http://schemas.microsoft.com/office/drawing/2014/main" id="{AE01E2DB-63D8-9FD0-020D-9C7661F2FD7A}"/>
                  </a:ext>
                </a:extLst>
              </p:cNvPr>
              <p:cNvCxnSpPr/>
              <p:nvPr/>
            </p:nvCxnSpPr>
            <p:spPr>
              <a:xfrm>
                <a:off x="8890" y="0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5" name="Straight Connector 154">
                <a:extLst>
                  <a:ext uri="{FF2B5EF4-FFF2-40B4-BE49-F238E27FC236}">
                    <a16:creationId xmlns:a16="http://schemas.microsoft.com/office/drawing/2014/main" id="{EAA932CE-6BD1-E080-348B-CF40D4CB3068}"/>
                  </a:ext>
                </a:extLst>
              </p:cNvPr>
              <p:cNvCxnSpPr/>
              <p:nvPr/>
            </p:nvCxnSpPr>
            <p:spPr>
              <a:xfrm>
                <a:off x="0" y="561975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6" name="Straight Connector 155">
                <a:extLst>
                  <a:ext uri="{FF2B5EF4-FFF2-40B4-BE49-F238E27FC236}">
                    <a16:creationId xmlns:a16="http://schemas.microsoft.com/office/drawing/2014/main" id="{85E09715-3493-0870-5CC5-60B5644CD9DF}"/>
                  </a:ext>
                </a:extLst>
              </p:cNvPr>
              <p:cNvCxnSpPr/>
              <p:nvPr/>
            </p:nvCxnSpPr>
            <p:spPr>
              <a:xfrm>
                <a:off x="9525" y="294640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7" name="Straight Connector 156">
                <a:extLst>
                  <a:ext uri="{FF2B5EF4-FFF2-40B4-BE49-F238E27FC236}">
                    <a16:creationId xmlns:a16="http://schemas.microsoft.com/office/drawing/2014/main" id="{F5FDD755-5BEE-B6CC-1488-C03543C5C290}"/>
                  </a:ext>
                </a:extLst>
              </p:cNvPr>
              <p:cNvCxnSpPr/>
              <p:nvPr/>
            </p:nvCxnSpPr>
            <p:spPr>
              <a:xfrm>
                <a:off x="0" y="847725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58" name="Group 157">
            <a:extLst>
              <a:ext uri="{FF2B5EF4-FFF2-40B4-BE49-F238E27FC236}">
                <a16:creationId xmlns:a16="http://schemas.microsoft.com/office/drawing/2014/main" id="{AA80C722-E0A5-FDE1-560B-4B31BBE11A4A}"/>
              </a:ext>
            </a:extLst>
          </p:cNvPr>
          <p:cNvGrpSpPr/>
          <p:nvPr/>
        </p:nvGrpSpPr>
        <p:grpSpPr>
          <a:xfrm>
            <a:off x="4579320" y="4342673"/>
            <a:ext cx="908235" cy="952500"/>
            <a:chOff x="5327395" y="1433052"/>
            <a:chExt cx="1162050" cy="952500"/>
          </a:xfrm>
          <a:noFill/>
        </p:grpSpPr>
        <p:sp>
          <p:nvSpPr>
            <p:cNvPr id="159" name="Rectangle 158">
              <a:extLst>
                <a:ext uri="{FF2B5EF4-FFF2-40B4-BE49-F238E27FC236}">
                  <a16:creationId xmlns:a16="http://schemas.microsoft.com/office/drawing/2014/main" id="{9860E417-386F-256D-3690-F03DE13A2199}"/>
                </a:ext>
              </a:extLst>
            </p:cNvPr>
            <p:cNvSpPr/>
            <p:nvPr/>
          </p:nvSpPr>
          <p:spPr>
            <a:xfrm>
              <a:off x="5355970" y="1433052"/>
              <a:ext cx="1104900" cy="952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GB" sz="4800" dirty="0">
                  <a:solidFill>
                    <a:srgbClr val="000000"/>
                  </a:solidFill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 </a:t>
              </a:r>
              <a:endParaRPr lang="en-GB" sz="1100" dirty="0">
                <a:effectLst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60" name="Group 159">
              <a:extLst>
                <a:ext uri="{FF2B5EF4-FFF2-40B4-BE49-F238E27FC236}">
                  <a16:creationId xmlns:a16="http://schemas.microsoft.com/office/drawing/2014/main" id="{FE212C50-8FD2-0C87-6427-07C2F30B4F05}"/>
                </a:ext>
              </a:extLst>
            </p:cNvPr>
            <p:cNvGrpSpPr/>
            <p:nvPr/>
          </p:nvGrpSpPr>
          <p:grpSpPr>
            <a:xfrm>
              <a:off x="5327395" y="1498993"/>
              <a:ext cx="1162050" cy="847725"/>
              <a:chOff x="0" y="0"/>
              <a:chExt cx="1047750" cy="847725"/>
            </a:xfrm>
            <a:grpFill/>
          </p:grpSpPr>
          <p:cxnSp>
            <p:nvCxnSpPr>
              <p:cNvPr id="161" name="Straight Connector 160">
                <a:extLst>
                  <a:ext uri="{FF2B5EF4-FFF2-40B4-BE49-F238E27FC236}">
                    <a16:creationId xmlns:a16="http://schemas.microsoft.com/office/drawing/2014/main" id="{F4272D7C-B03E-A5EA-222D-A81F31BED0B5}"/>
                  </a:ext>
                </a:extLst>
              </p:cNvPr>
              <p:cNvCxnSpPr/>
              <p:nvPr/>
            </p:nvCxnSpPr>
            <p:spPr>
              <a:xfrm>
                <a:off x="8890" y="0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2" name="Straight Connector 161">
                <a:extLst>
                  <a:ext uri="{FF2B5EF4-FFF2-40B4-BE49-F238E27FC236}">
                    <a16:creationId xmlns:a16="http://schemas.microsoft.com/office/drawing/2014/main" id="{645768F1-821F-FAC7-8CC8-8B2BFDFFB3B3}"/>
                  </a:ext>
                </a:extLst>
              </p:cNvPr>
              <p:cNvCxnSpPr/>
              <p:nvPr/>
            </p:nvCxnSpPr>
            <p:spPr>
              <a:xfrm>
                <a:off x="0" y="561975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3" name="Straight Connector 162">
                <a:extLst>
                  <a:ext uri="{FF2B5EF4-FFF2-40B4-BE49-F238E27FC236}">
                    <a16:creationId xmlns:a16="http://schemas.microsoft.com/office/drawing/2014/main" id="{F0C45F8C-9414-F03A-5C1C-F1E1354AAD77}"/>
                  </a:ext>
                </a:extLst>
              </p:cNvPr>
              <p:cNvCxnSpPr/>
              <p:nvPr/>
            </p:nvCxnSpPr>
            <p:spPr>
              <a:xfrm>
                <a:off x="9525" y="294640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Straight Connector 163">
                <a:extLst>
                  <a:ext uri="{FF2B5EF4-FFF2-40B4-BE49-F238E27FC236}">
                    <a16:creationId xmlns:a16="http://schemas.microsoft.com/office/drawing/2014/main" id="{11CA10AC-213A-8564-C2B4-4844B8F96C45}"/>
                  </a:ext>
                </a:extLst>
              </p:cNvPr>
              <p:cNvCxnSpPr/>
              <p:nvPr/>
            </p:nvCxnSpPr>
            <p:spPr>
              <a:xfrm>
                <a:off x="0" y="847725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65" name="Group 164">
            <a:extLst>
              <a:ext uri="{FF2B5EF4-FFF2-40B4-BE49-F238E27FC236}">
                <a16:creationId xmlns:a16="http://schemas.microsoft.com/office/drawing/2014/main" id="{4D3352EB-751F-4236-C498-1254D15DD779}"/>
              </a:ext>
            </a:extLst>
          </p:cNvPr>
          <p:cNvGrpSpPr/>
          <p:nvPr/>
        </p:nvGrpSpPr>
        <p:grpSpPr>
          <a:xfrm>
            <a:off x="5770373" y="4342673"/>
            <a:ext cx="908235" cy="952500"/>
            <a:chOff x="5327395" y="1433052"/>
            <a:chExt cx="1162050" cy="952500"/>
          </a:xfrm>
          <a:noFill/>
        </p:grpSpPr>
        <p:sp>
          <p:nvSpPr>
            <p:cNvPr id="166" name="Rectangle 165">
              <a:extLst>
                <a:ext uri="{FF2B5EF4-FFF2-40B4-BE49-F238E27FC236}">
                  <a16:creationId xmlns:a16="http://schemas.microsoft.com/office/drawing/2014/main" id="{38260B89-A560-9882-6535-9C3F66CB4F0A}"/>
                </a:ext>
              </a:extLst>
            </p:cNvPr>
            <p:cNvSpPr/>
            <p:nvPr/>
          </p:nvSpPr>
          <p:spPr>
            <a:xfrm>
              <a:off x="5355970" y="1433052"/>
              <a:ext cx="1104900" cy="952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GB" sz="4800" dirty="0">
                  <a:solidFill>
                    <a:srgbClr val="000000"/>
                  </a:solidFill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 </a:t>
              </a:r>
              <a:endParaRPr lang="en-GB" sz="1100" dirty="0">
                <a:effectLst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67" name="Group 166">
              <a:extLst>
                <a:ext uri="{FF2B5EF4-FFF2-40B4-BE49-F238E27FC236}">
                  <a16:creationId xmlns:a16="http://schemas.microsoft.com/office/drawing/2014/main" id="{A879691D-51BE-911B-7217-1842EC296505}"/>
                </a:ext>
              </a:extLst>
            </p:cNvPr>
            <p:cNvGrpSpPr/>
            <p:nvPr/>
          </p:nvGrpSpPr>
          <p:grpSpPr>
            <a:xfrm>
              <a:off x="5327395" y="1498993"/>
              <a:ext cx="1162050" cy="847725"/>
              <a:chOff x="0" y="0"/>
              <a:chExt cx="1047750" cy="847725"/>
            </a:xfrm>
            <a:grpFill/>
          </p:grpSpPr>
          <p:cxnSp>
            <p:nvCxnSpPr>
              <p:cNvPr id="168" name="Straight Connector 167">
                <a:extLst>
                  <a:ext uri="{FF2B5EF4-FFF2-40B4-BE49-F238E27FC236}">
                    <a16:creationId xmlns:a16="http://schemas.microsoft.com/office/drawing/2014/main" id="{D81EEF93-2566-E774-0F11-1AEACD99B12C}"/>
                  </a:ext>
                </a:extLst>
              </p:cNvPr>
              <p:cNvCxnSpPr/>
              <p:nvPr/>
            </p:nvCxnSpPr>
            <p:spPr>
              <a:xfrm>
                <a:off x="8890" y="0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9" name="Straight Connector 168">
                <a:extLst>
                  <a:ext uri="{FF2B5EF4-FFF2-40B4-BE49-F238E27FC236}">
                    <a16:creationId xmlns:a16="http://schemas.microsoft.com/office/drawing/2014/main" id="{F7CD2D56-7FF2-3A6E-832C-60852AD44CC7}"/>
                  </a:ext>
                </a:extLst>
              </p:cNvPr>
              <p:cNvCxnSpPr/>
              <p:nvPr/>
            </p:nvCxnSpPr>
            <p:spPr>
              <a:xfrm>
                <a:off x="0" y="561975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0" name="Straight Connector 169">
                <a:extLst>
                  <a:ext uri="{FF2B5EF4-FFF2-40B4-BE49-F238E27FC236}">
                    <a16:creationId xmlns:a16="http://schemas.microsoft.com/office/drawing/2014/main" id="{B1A94A53-FEDB-E550-64C8-336353E5EFDB}"/>
                  </a:ext>
                </a:extLst>
              </p:cNvPr>
              <p:cNvCxnSpPr/>
              <p:nvPr/>
            </p:nvCxnSpPr>
            <p:spPr>
              <a:xfrm>
                <a:off x="9525" y="294640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1" name="Straight Connector 170">
                <a:extLst>
                  <a:ext uri="{FF2B5EF4-FFF2-40B4-BE49-F238E27FC236}">
                    <a16:creationId xmlns:a16="http://schemas.microsoft.com/office/drawing/2014/main" id="{D02AD9F2-E48B-2B5D-EA2E-36F8BE297217}"/>
                  </a:ext>
                </a:extLst>
              </p:cNvPr>
              <p:cNvCxnSpPr/>
              <p:nvPr/>
            </p:nvCxnSpPr>
            <p:spPr>
              <a:xfrm>
                <a:off x="0" y="847725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72" name="Text Box 1327">
            <a:extLst>
              <a:ext uri="{FF2B5EF4-FFF2-40B4-BE49-F238E27FC236}">
                <a16:creationId xmlns:a16="http://schemas.microsoft.com/office/drawing/2014/main" id="{243FF9FE-0C47-359F-2C27-6D5C878FB698}"/>
              </a:ext>
            </a:extLst>
          </p:cNvPr>
          <p:cNvSpPr txBox="1"/>
          <p:nvPr/>
        </p:nvSpPr>
        <p:spPr>
          <a:xfrm>
            <a:off x="146806" y="957562"/>
            <a:ext cx="620683" cy="981487"/>
          </a:xfrm>
          <a:prstGeom prst="rect">
            <a:avLst/>
          </a:prstGeom>
          <a:noFill/>
          <a:ln>
            <a:noFill/>
          </a:ln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5400" b="1" dirty="0">
                <a:solidFill>
                  <a:srgbClr val="000000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Trace" panose="000004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A</a:t>
            </a:r>
            <a:endParaRPr lang="en-GB" sz="1200" b="1" dirty="0">
              <a:effectLst/>
              <a:latin typeface="Trace" panose="00000400000000000000" pitchFamily="2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73" name="Text Box 1328">
            <a:extLst>
              <a:ext uri="{FF2B5EF4-FFF2-40B4-BE49-F238E27FC236}">
                <a16:creationId xmlns:a16="http://schemas.microsoft.com/office/drawing/2014/main" id="{3E1F4FD2-3F4F-1A12-DF17-8821FA2EF351}"/>
              </a:ext>
            </a:extLst>
          </p:cNvPr>
          <p:cNvSpPr txBox="1"/>
          <p:nvPr/>
        </p:nvSpPr>
        <p:spPr>
          <a:xfrm>
            <a:off x="228547" y="2271702"/>
            <a:ext cx="457200" cy="954405"/>
          </a:xfrm>
          <a:prstGeom prst="rect">
            <a:avLst/>
          </a:prstGeom>
          <a:noFill/>
          <a:ln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3600" b="1" dirty="0">
                <a:solidFill>
                  <a:srgbClr val="000000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Trace" panose="000004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a</a:t>
            </a:r>
            <a:endParaRPr lang="en-GB" sz="1100" b="1" dirty="0">
              <a:effectLst/>
              <a:latin typeface="Trace" panose="00000400000000000000" pitchFamily="2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74" name="Text Box 1327">
            <a:extLst>
              <a:ext uri="{FF2B5EF4-FFF2-40B4-BE49-F238E27FC236}">
                <a16:creationId xmlns:a16="http://schemas.microsoft.com/office/drawing/2014/main" id="{B77EC8C2-465A-2724-C8B2-C03B892F85E9}"/>
              </a:ext>
            </a:extLst>
          </p:cNvPr>
          <p:cNvSpPr txBox="1"/>
          <p:nvPr/>
        </p:nvSpPr>
        <p:spPr>
          <a:xfrm>
            <a:off x="240468" y="3169898"/>
            <a:ext cx="567784" cy="981487"/>
          </a:xfrm>
          <a:prstGeom prst="rect">
            <a:avLst/>
          </a:prstGeom>
          <a:noFill/>
          <a:ln>
            <a:noFill/>
          </a:ln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5400" b="1" dirty="0">
                <a:solidFill>
                  <a:srgbClr val="000000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Trace" panose="000004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B</a:t>
            </a:r>
            <a:endParaRPr lang="en-GB" sz="1200" b="1" dirty="0">
              <a:effectLst/>
              <a:latin typeface="Trace" panose="00000400000000000000" pitchFamily="2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75" name="Text Box 1328">
            <a:extLst>
              <a:ext uri="{FF2B5EF4-FFF2-40B4-BE49-F238E27FC236}">
                <a16:creationId xmlns:a16="http://schemas.microsoft.com/office/drawing/2014/main" id="{8AD818A2-4D64-3E5B-3B20-BD6D104C3ABA}"/>
              </a:ext>
            </a:extLst>
          </p:cNvPr>
          <p:cNvSpPr txBox="1"/>
          <p:nvPr/>
        </p:nvSpPr>
        <p:spPr>
          <a:xfrm>
            <a:off x="301291" y="4248381"/>
            <a:ext cx="457200" cy="954405"/>
          </a:xfrm>
          <a:prstGeom prst="rect">
            <a:avLst/>
          </a:prstGeom>
          <a:noFill/>
          <a:ln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5400" b="1" dirty="0">
                <a:solidFill>
                  <a:srgbClr val="000000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Trace" panose="000004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b</a:t>
            </a:r>
            <a:endParaRPr lang="en-GB" b="1" dirty="0">
              <a:effectLst/>
              <a:latin typeface="Trace" panose="00000400000000000000" pitchFamily="2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80" name="TextBox 179">
            <a:extLst>
              <a:ext uri="{FF2B5EF4-FFF2-40B4-BE49-F238E27FC236}">
                <a16:creationId xmlns:a16="http://schemas.microsoft.com/office/drawing/2014/main" id="{3B73EA92-DFDA-35D9-77FA-E3FCFBCEE215}"/>
              </a:ext>
            </a:extLst>
          </p:cNvPr>
          <p:cNvSpPr txBox="1"/>
          <p:nvPr/>
        </p:nvSpPr>
        <p:spPr>
          <a:xfrm>
            <a:off x="165848" y="67600"/>
            <a:ext cx="25883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u="sng" dirty="0">
                <a:solidFill>
                  <a:srgbClr val="FF0000"/>
                </a:solidFill>
                <a:latin typeface="Comic Sans MS" panose="030F0702030302020204" pitchFamily="66" charset="0"/>
              </a:rPr>
              <a:t>Part 3:Writing </a:t>
            </a:r>
          </a:p>
        </p:txBody>
      </p:sp>
      <p:sp>
        <p:nvSpPr>
          <p:cNvPr id="181" name="TextBox 180">
            <a:extLst>
              <a:ext uri="{FF2B5EF4-FFF2-40B4-BE49-F238E27FC236}">
                <a16:creationId xmlns:a16="http://schemas.microsoft.com/office/drawing/2014/main" id="{6E10CBC7-28DA-7A58-84DE-7517226FBC78}"/>
              </a:ext>
            </a:extLst>
          </p:cNvPr>
          <p:cNvSpPr txBox="1"/>
          <p:nvPr/>
        </p:nvSpPr>
        <p:spPr>
          <a:xfrm>
            <a:off x="165849" y="607721"/>
            <a:ext cx="61648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  <a:cs typeface="Arial" panose="020B0604020202020204" pitchFamily="34" charset="0"/>
              </a:rPr>
              <a:t>Write on the lines:</a:t>
            </a:r>
            <a:endParaRPr lang="en-GB" dirty="0">
              <a:latin typeface="Comic Sans MS" panose="030F0702030302020204" pitchFamily="66" charset="0"/>
            </a:endParaRPr>
          </a:p>
        </p:txBody>
      </p:sp>
      <p:grpSp>
        <p:nvGrpSpPr>
          <p:cNvPr id="224" name="Group 223">
            <a:extLst>
              <a:ext uri="{FF2B5EF4-FFF2-40B4-BE49-F238E27FC236}">
                <a16:creationId xmlns:a16="http://schemas.microsoft.com/office/drawing/2014/main" id="{A6D5871F-D6B6-DCAD-52EF-5F98AA11DAB3}"/>
              </a:ext>
            </a:extLst>
          </p:cNvPr>
          <p:cNvGrpSpPr/>
          <p:nvPr/>
        </p:nvGrpSpPr>
        <p:grpSpPr>
          <a:xfrm>
            <a:off x="102236" y="6536563"/>
            <a:ext cx="908235" cy="952500"/>
            <a:chOff x="5327395" y="1433052"/>
            <a:chExt cx="1162050" cy="952500"/>
          </a:xfrm>
          <a:noFill/>
        </p:grpSpPr>
        <p:sp>
          <p:nvSpPr>
            <p:cNvPr id="225" name="Rectangle 224">
              <a:extLst>
                <a:ext uri="{FF2B5EF4-FFF2-40B4-BE49-F238E27FC236}">
                  <a16:creationId xmlns:a16="http://schemas.microsoft.com/office/drawing/2014/main" id="{664B936E-4BF3-AD83-3F20-3E56EED9BB1A}"/>
                </a:ext>
              </a:extLst>
            </p:cNvPr>
            <p:cNvSpPr/>
            <p:nvPr/>
          </p:nvSpPr>
          <p:spPr>
            <a:xfrm>
              <a:off x="5355970" y="1433052"/>
              <a:ext cx="1104900" cy="952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GB" sz="4800" dirty="0">
                  <a:solidFill>
                    <a:srgbClr val="000000"/>
                  </a:solidFill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 </a:t>
              </a:r>
              <a:endParaRPr lang="en-GB" sz="1100" dirty="0">
                <a:effectLst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226" name="Group 225">
              <a:extLst>
                <a:ext uri="{FF2B5EF4-FFF2-40B4-BE49-F238E27FC236}">
                  <a16:creationId xmlns:a16="http://schemas.microsoft.com/office/drawing/2014/main" id="{BB15CE12-B397-657D-D6B7-BFD3CC7D926F}"/>
                </a:ext>
              </a:extLst>
            </p:cNvPr>
            <p:cNvGrpSpPr/>
            <p:nvPr/>
          </p:nvGrpSpPr>
          <p:grpSpPr>
            <a:xfrm>
              <a:off x="5327395" y="1498993"/>
              <a:ext cx="1162050" cy="847725"/>
              <a:chOff x="0" y="0"/>
              <a:chExt cx="1047750" cy="847725"/>
            </a:xfrm>
            <a:grpFill/>
          </p:grpSpPr>
          <p:cxnSp>
            <p:nvCxnSpPr>
              <p:cNvPr id="227" name="Straight Connector 226">
                <a:extLst>
                  <a:ext uri="{FF2B5EF4-FFF2-40B4-BE49-F238E27FC236}">
                    <a16:creationId xmlns:a16="http://schemas.microsoft.com/office/drawing/2014/main" id="{F3136CF7-0794-E3BF-E3E2-B288DCD4C962}"/>
                  </a:ext>
                </a:extLst>
              </p:cNvPr>
              <p:cNvCxnSpPr/>
              <p:nvPr/>
            </p:nvCxnSpPr>
            <p:spPr>
              <a:xfrm>
                <a:off x="8890" y="0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8" name="Straight Connector 227">
                <a:extLst>
                  <a:ext uri="{FF2B5EF4-FFF2-40B4-BE49-F238E27FC236}">
                    <a16:creationId xmlns:a16="http://schemas.microsoft.com/office/drawing/2014/main" id="{9BAD1545-F8B6-94B6-66EB-C91044B1A246}"/>
                  </a:ext>
                </a:extLst>
              </p:cNvPr>
              <p:cNvCxnSpPr/>
              <p:nvPr/>
            </p:nvCxnSpPr>
            <p:spPr>
              <a:xfrm>
                <a:off x="0" y="561975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9" name="Straight Connector 228">
                <a:extLst>
                  <a:ext uri="{FF2B5EF4-FFF2-40B4-BE49-F238E27FC236}">
                    <a16:creationId xmlns:a16="http://schemas.microsoft.com/office/drawing/2014/main" id="{A64050A1-F0D5-7223-750D-0A2159386E06}"/>
                  </a:ext>
                </a:extLst>
              </p:cNvPr>
              <p:cNvCxnSpPr/>
              <p:nvPr/>
            </p:nvCxnSpPr>
            <p:spPr>
              <a:xfrm>
                <a:off x="9525" y="294640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0" name="Straight Connector 229">
                <a:extLst>
                  <a:ext uri="{FF2B5EF4-FFF2-40B4-BE49-F238E27FC236}">
                    <a16:creationId xmlns:a16="http://schemas.microsoft.com/office/drawing/2014/main" id="{6984DBD6-02B4-9CD6-7C3D-ACE0AE700126}"/>
                  </a:ext>
                </a:extLst>
              </p:cNvPr>
              <p:cNvCxnSpPr/>
              <p:nvPr/>
            </p:nvCxnSpPr>
            <p:spPr>
              <a:xfrm>
                <a:off x="0" y="847725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5C72BC23-5A76-0183-1052-7210B8981319}"/>
              </a:ext>
            </a:extLst>
          </p:cNvPr>
          <p:cNvGrpSpPr/>
          <p:nvPr/>
        </p:nvGrpSpPr>
        <p:grpSpPr>
          <a:xfrm>
            <a:off x="94530" y="5476894"/>
            <a:ext cx="908235" cy="952500"/>
            <a:chOff x="5327395" y="1433052"/>
            <a:chExt cx="1162050" cy="952500"/>
          </a:xfrm>
          <a:noFill/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A4FD97ED-12F1-AB2A-AA1E-D9F8791AE3BB}"/>
                </a:ext>
              </a:extLst>
            </p:cNvPr>
            <p:cNvSpPr/>
            <p:nvPr/>
          </p:nvSpPr>
          <p:spPr>
            <a:xfrm>
              <a:off x="5355970" y="1433052"/>
              <a:ext cx="1104900" cy="952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GB" sz="4800" dirty="0">
                  <a:solidFill>
                    <a:srgbClr val="000000"/>
                  </a:solidFill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 </a:t>
              </a:r>
              <a:endParaRPr lang="en-GB" sz="1100" dirty="0">
                <a:effectLst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76" name="Group 175">
              <a:extLst>
                <a:ext uri="{FF2B5EF4-FFF2-40B4-BE49-F238E27FC236}">
                  <a16:creationId xmlns:a16="http://schemas.microsoft.com/office/drawing/2014/main" id="{49B9EE85-2503-B3B9-A85A-470ACEB1C6CC}"/>
                </a:ext>
              </a:extLst>
            </p:cNvPr>
            <p:cNvGrpSpPr/>
            <p:nvPr/>
          </p:nvGrpSpPr>
          <p:grpSpPr>
            <a:xfrm>
              <a:off x="5327395" y="1498993"/>
              <a:ext cx="1162050" cy="847725"/>
              <a:chOff x="0" y="0"/>
              <a:chExt cx="1047750" cy="847725"/>
            </a:xfrm>
            <a:grpFill/>
          </p:grpSpPr>
          <p:cxnSp>
            <p:nvCxnSpPr>
              <p:cNvPr id="177" name="Straight Connector 176">
                <a:extLst>
                  <a:ext uri="{FF2B5EF4-FFF2-40B4-BE49-F238E27FC236}">
                    <a16:creationId xmlns:a16="http://schemas.microsoft.com/office/drawing/2014/main" id="{76FCC632-A8BE-F6CF-828B-FEB6F728EAE4}"/>
                  </a:ext>
                </a:extLst>
              </p:cNvPr>
              <p:cNvCxnSpPr/>
              <p:nvPr/>
            </p:nvCxnSpPr>
            <p:spPr>
              <a:xfrm>
                <a:off x="8890" y="0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8" name="Straight Connector 307">
                <a:extLst>
                  <a:ext uri="{FF2B5EF4-FFF2-40B4-BE49-F238E27FC236}">
                    <a16:creationId xmlns:a16="http://schemas.microsoft.com/office/drawing/2014/main" id="{1E3EA3DF-B338-35BF-D102-FFEF6F828B7C}"/>
                  </a:ext>
                </a:extLst>
              </p:cNvPr>
              <p:cNvCxnSpPr/>
              <p:nvPr/>
            </p:nvCxnSpPr>
            <p:spPr>
              <a:xfrm>
                <a:off x="0" y="561975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9" name="Straight Connector 308">
                <a:extLst>
                  <a:ext uri="{FF2B5EF4-FFF2-40B4-BE49-F238E27FC236}">
                    <a16:creationId xmlns:a16="http://schemas.microsoft.com/office/drawing/2014/main" id="{10190949-EFF7-AE65-3404-D3498A32BBEA}"/>
                  </a:ext>
                </a:extLst>
              </p:cNvPr>
              <p:cNvCxnSpPr/>
              <p:nvPr/>
            </p:nvCxnSpPr>
            <p:spPr>
              <a:xfrm>
                <a:off x="9525" y="294640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0" name="Straight Connector 309">
                <a:extLst>
                  <a:ext uri="{FF2B5EF4-FFF2-40B4-BE49-F238E27FC236}">
                    <a16:creationId xmlns:a16="http://schemas.microsoft.com/office/drawing/2014/main" id="{CA354297-45E3-A9E0-A5BF-84724056B7EA}"/>
                  </a:ext>
                </a:extLst>
              </p:cNvPr>
              <p:cNvCxnSpPr/>
              <p:nvPr/>
            </p:nvCxnSpPr>
            <p:spPr>
              <a:xfrm>
                <a:off x="0" y="847725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78" name="Text Box 1327">
            <a:extLst>
              <a:ext uri="{FF2B5EF4-FFF2-40B4-BE49-F238E27FC236}">
                <a16:creationId xmlns:a16="http://schemas.microsoft.com/office/drawing/2014/main" id="{9A4A8641-9993-20A7-E82E-B93F4C39F68C}"/>
              </a:ext>
            </a:extLst>
          </p:cNvPr>
          <p:cNvSpPr txBox="1"/>
          <p:nvPr/>
        </p:nvSpPr>
        <p:spPr>
          <a:xfrm>
            <a:off x="204405" y="5395182"/>
            <a:ext cx="550151" cy="981487"/>
          </a:xfrm>
          <a:prstGeom prst="rect">
            <a:avLst/>
          </a:prstGeom>
          <a:noFill/>
          <a:ln>
            <a:noFill/>
          </a:ln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5400" b="1" dirty="0">
                <a:solidFill>
                  <a:srgbClr val="000000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Trace" panose="000004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C</a:t>
            </a:r>
            <a:endParaRPr lang="en-GB" sz="1200" b="1" dirty="0">
              <a:effectLst/>
              <a:latin typeface="Trace" panose="00000400000000000000" pitchFamily="2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79" name="Text Box 1328">
            <a:extLst>
              <a:ext uri="{FF2B5EF4-FFF2-40B4-BE49-F238E27FC236}">
                <a16:creationId xmlns:a16="http://schemas.microsoft.com/office/drawing/2014/main" id="{D6CF0211-3311-5A93-F4A7-7586775A011E}"/>
              </a:ext>
            </a:extLst>
          </p:cNvPr>
          <p:cNvSpPr txBox="1"/>
          <p:nvPr/>
        </p:nvSpPr>
        <p:spPr>
          <a:xfrm>
            <a:off x="207104" y="6675956"/>
            <a:ext cx="457200" cy="954405"/>
          </a:xfrm>
          <a:prstGeom prst="rect">
            <a:avLst/>
          </a:prstGeom>
          <a:noFill/>
          <a:ln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3600" b="1" dirty="0">
                <a:solidFill>
                  <a:srgbClr val="000000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Trace" panose="000004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c</a:t>
            </a:r>
            <a:endParaRPr lang="en-GB" sz="1100" b="1" dirty="0">
              <a:effectLst/>
              <a:latin typeface="Trace" panose="00000400000000000000" pitchFamily="2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pSp>
        <p:nvGrpSpPr>
          <p:cNvPr id="311" name="Group 310">
            <a:extLst>
              <a:ext uri="{FF2B5EF4-FFF2-40B4-BE49-F238E27FC236}">
                <a16:creationId xmlns:a16="http://schemas.microsoft.com/office/drawing/2014/main" id="{9177230B-E25B-6052-150E-435BBEC7CDFC}"/>
              </a:ext>
            </a:extLst>
          </p:cNvPr>
          <p:cNvGrpSpPr/>
          <p:nvPr/>
        </p:nvGrpSpPr>
        <p:grpSpPr>
          <a:xfrm>
            <a:off x="124570" y="7670252"/>
            <a:ext cx="908235" cy="952500"/>
            <a:chOff x="5327395" y="1433052"/>
            <a:chExt cx="1162050" cy="952500"/>
          </a:xfrm>
          <a:noFill/>
        </p:grpSpPr>
        <p:sp>
          <p:nvSpPr>
            <p:cNvPr id="312" name="Rectangle 311">
              <a:extLst>
                <a:ext uri="{FF2B5EF4-FFF2-40B4-BE49-F238E27FC236}">
                  <a16:creationId xmlns:a16="http://schemas.microsoft.com/office/drawing/2014/main" id="{C52EE82D-44D9-360D-5F77-372739112471}"/>
                </a:ext>
              </a:extLst>
            </p:cNvPr>
            <p:cNvSpPr/>
            <p:nvPr/>
          </p:nvSpPr>
          <p:spPr>
            <a:xfrm>
              <a:off x="5355970" y="1433052"/>
              <a:ext cx="1104900" cy="952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GB" sz="4800" dirty="0">
                  <a:solidFill>
                    <a:srgbClr val="000000"/>
                  </a:solidFill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 </a:t>
              </a:r>
              <a:endParaRPr lang="en-GB" sz="1100" dirty="0">
                <a:effectLst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313" name="Group 312">
              <a:extLst>
                <a:ext uri="{FF2B5EF4-FFF2-40B4-BE49-F238E27FC236}">
                  <a16:creationId xmlns:a16="http://schemas.microsoft.com/office/drawing/2014/main" id="{957E1B02-F420-1F2B-80A7-B3D122B50994}"/>
                </a:ext>
              </a:extLst>
            </p:cNvPr>
            <p:cNvGrpSpPr/>
            <p:nvPr/>
          </p:nvGrpSpPr>
          <p:grpSpPr>
            <a:xfrm>
              <a:off x="5327395" y="1498993"/>
              <a:ext cx="1162050" cy="847725"/>
              <a:chOff x="0" y="0"/>
              <a:chExt cx="1047750" cy="847725"/>
            </a:xfrm>
            <a:grpFill/>
          </p:grpSpPr>
          <p:cxnSp>
            <p:nvCxnSpPr>
              <p:cNvPr id="314" name="Straight Connector 313">
                <a:extLst>
                  <a:ext uri="{FF2B5EF4-FFF2-40B4-BE49-F238E27FC236}">
                    <a16:creationId xmlns:a16="http://schemas.microsoft.com/office/drawing/2014/main" id="{8F578797-0470-1C9C-A2D4-8CFC375B1EB2}"/>
                  </a:ext>
                </a:extLst>
              </p:cNvPr>
              <p:cNvCxnSpPr/>
              <p:nvPr/>
            </p:nvCxnSpPr>
            <p:spPr>
              <a:xfrm>
                <a:off x="8890" y="0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5" name="Straight Connector 314">
                <a:extLst>
                  <a:ext uri="{FF2B5EF4-FFF2-40B4-BE49-F238E27FC236}">
                    <a16:creationId xmlns:a16="http://schemas.microsoft.com/office/drawing/2014/main" id="{6A5B66CE-32E6-B8ED-33DE-2AACC81D3D76}"/>
                  </a:ext>
                </a:extLst>
              </p:cNvPr>
              <p:cNvCxnSpPr/>
              <p:nvPr/>
            </p:nvCxnSpPr>
            <p:spPr>
              <a:xfrm>
                <a:off x="0" y="561975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6" name="Straight Connector 315">
                <a:extLst>
                  <a:ext uri="{FF2B5EF4-FFF2-40B4-BE49-F238E27FC236}">
                    <a16:creationId xmlns:a16="http://schemas.microsoft.com/office/drawing/2014/main" id="{9DE5BC47-3109-416B-9488-D78C44576BE3}"/>
                  </a:ext>
                </a:extLst>
              </p:cNvPr>
              <p:cNvCxnSpPr/>
              <p:nvPr/>
            </p:nvCxnSpPr>
            <p:spPr>
              <a:xfrm>
                <a:off x="9525" y="294640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7" name="Straight Connector 316">
                <a:extLst>
                  <a:ext uri="{FF2B5EF4-FFF2-40B4-BE49-F238E27FC236}">
                    <a16:creationId xmlns:a16="http://schemas.microsoft.com/office/drawing/2014/main" id="{D20F8DCB-DDDE-C132-120A-2258FF8FF085}"/>
                  </a:ext>
                </a:extLst>
              </p:cNvPr>
              <p:cNvCxnSpPr/>
              <p:nvPr/>
            </p:nvCxnSpPr>
            <p:spPr>
              <a:xfrm>
                <a:off x="0" y="847725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18" name="Group 317">
            <a:extLst>
              <a:ext uri="{FF2B5EF4-FFF2-40B4-BE49-F238E27FC236}">
                <a16:creationId xmlns:a16="http://schemas.microsoft.com/office/drawing/2014/main" id="{4E2BDE2E-46A3-9684-44E0-900CD0E81323}"/>
              </a:ext>
            </a:extLst>
          </p:cNvPr>
          <p:cNvGrpSpPr/>
          <p:nvPr/>
        </p:nvGrpSpPr>
        <p:grpSpPr>
          <a:xfrm>
            <a:off x="116864" y="8793349"/>
            <a:ext cx="908235" cy="952500"/>
            <a:chOff x="5327395" y="1433052"/>
            <a:chExt cx="1162050" cy="952500"/>
          </a:xfrm>
          <a:noFill/>
        </p:grpSpPr>
        <p:sp>
          <p:nvSpPr>
            <p:cNvPr id="319" name="Rectangle 318">
              <a:extLst>
                <a:ext uri="{FF2B5EF4-FFF2-40B4-BE49-F238E27FC236}">
                  <a16:creationId xmlns:a16="http://schemas.microsoft.com/office/drawing/2014/main" id="{528F1168-EA14-DBB3-DD49-F6A7A5E8420A}"/>
                </a:ext>
              </a:extLst>
            </p:cNvPr>
            <p:cNvSpPr/>
            <p:nvPr/>
          </p:nvSpPr>
          <p:spPr>
            <a:xfrm>
              <a:off x="5355970" y="1433052"/>
              <a:ext cx="1104900" cy="952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GB" sz="4800" dirty="0">
                  <a:solidFill>
                    <a:srgbClr val="000000"/>
                  </a:solidFill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 </a:t>
              </a:r>
              <a:endParaRPr lang="en-GB" sz="1100" dirty="0">
                <a:effectLst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320" name="Group 319">
              <a:extLst>
                <a:ext uri="{FF2B5EF4-FFF2-40B4-BE49-F238E27FC236}">
                  <a16:creationId xmlns:a16="http://schemas.microsoft.com/office/drawing/2014/main" id="{05F9C2C7-9023-B820-B16B-14A5510399DB}"/>
                </a:ext>
              </a:extLst>
            </p:cNvPr>
            <p:cNvGrpSpPr/>
            <p:nvPr/>
          </p:nvGrpSpPr>
          <p:grpSpPr>
            <a:xfrm>
              <a:off x="5327395" y="1498993"/>
              <a:ext cx="1162050" cy="847725"/>
              <a:chOff x="0" y="0"/>
              <a:chExt cx="1047750" cy="847725"/>
            </a:xfrm>
            <a:grpFill/>
          </p:grpSpPr>
          <p:cxnSp>
            <p:nvCxnSpPr>
              <p:cNvPr id="321" name="Straight Connector 320">
                <a:extLst>
                  <a:ext uri="{FF2B5EF4-FFF2-40B4-BE49-F238E27FC236}">
                    <a16:creationId xmlns:a16="http://schemas.microsoft.com/office/drawing/2014/main" id="{8751263B-399C-8F76-DD24-E6981939D931}"/>
                  </a:ext>
                </a:extLst>
              </p:cNvPr>
              <p:cNvCxnSpPr/>
              <p:nvPr/>
            </p:nvCxnSpPr>
            <p:spPr>
              <a:xfrm>
                <a:off x="8890" y="0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2" name="Straight Connector 321">
                <a:extLst>
                  <a:ext uri="{FF2B5EF4-FFF2-40B4-BE49-F238E27FC236}">
                    <a16:creationId xmlns:a16="http://schemas.microsoft.com/office/drawing/2014/main" id="{3BF5544B-DBB3-68E0-90A4-393B485C9782}"/>
                  </a:ext>
                </a:extLst>
              </p:cNvPr>
              <p:cNvCxnSpPr/>
              <p:nvPr/>
            </p:nvCxnSpPr>
            <p:spPr>
              <a:xfrm>
                <a:off x="0" y="561975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3" name="Straight Connector 322">
                <a:extLst>
                  <a:ext uri="{FF2B5EF4-FFF2-40B4-BE49-F238E27FC236}">
                    <a16:creationId xmlns:a16="http://schemas.microsoft.com/office/drawing/2014/main" id="{836EFF0C-7422-C38C-17BA-67C6DA2DB971}"/>
                  </a:ext>
                </a:extLst>
              </p:cNvPr>
              <p:cNvCxnSpPr/>
              <p:nvPr/>
            </p:nvCxnSpPr>
            <p:spPr>
              <a:xfrm>
                <a:off x="9525" y="294640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4" name="Straight Connector 323">
                <a:extLst>
                  <a:ext uri="{FF2B5EF4-FFF2-40B4-BE49-F238E27FC236}">
                    <a16:creationId xmlns:a16="http://schemas.microsoft.com/office/drawing/2014/main" id="{5E72FE19-9897-9233-9C4E-E926C120B2F1}"/>
                  </a:ext>
                </a:extLst>
              </p:cNvPr>
              <p:cNvCxnSpPr/>
              <p:nvPr/>
            </p:nvCxnSpPr>
            <p:spPr>
              <a:xfrm>
                <a:off x="0" y="847725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25" name="Text Box 1327">
            <a:extLst>
              <a:ext uri="{FF2B5EF4-FFF2-40B4-BE49-F238E27FC236}">
                <a16:creationId xmlns:a16="http://schemas.microsoft.com/office/drawing/2014/main" id="{65DA9C11-955F-9E2B-E95C-E2F9FDB871BE}"/>
              </a:ext>
            </a:extLst>
          </p:cNvPr>
          <p:cNvSpPr txBox="1"/>
          <p:nvPr/>
        </p:nvSpPr>
        <p:spPr>
          <a:xfrm>
            <a:off x="300486" y="7601366"/>
            <a:ext cx="570989" cy="981487"/>
          </a:xfrm>
          <a:prstGeom prst="rect">
            <a:avLst/>
          </a:prstGeom>
          <a:noFill/>
          <a:ln>
            <a:noFill/>
          </a:ln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5400" b="1" dirty="0">
                <a:solidFill>
                  <a:srgbClr val="000000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Trace" panose="000004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D</a:t>
            </a:r>
            <a:endParaRPr lang="en-GB" sz="1200" b="1" dirty="0">
              <a:effectLst/>
              <a:latin typeface="Trace" panose="00000400000000000000" pitchFamily="2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26" name="Text Box 1327">
            <a:extLst>
              <a:ext uri="{FF2B5EF4-FFF2-40B4-BE49-F238E27FC236}">
                <a16:creationId xmlns:a16="http://schemas.microsoft.com/office/drawing/2014/main" id="{35B43E9E-A03A-4919-DE99-285061E6AD4B}"/>
              </a:ext>
            </a:extLst>
          </p:cNvPr>
          <p:cNvSpPr txBox="1"/>
          <p:nvPr/>
        </p:nvSpPr>
        <p:spPr>
          <a:xfrm>
            <a:off x="353424" y="8802875"/>
            <a:ext cx="505267" cy="882678"/>
          </a:xfrm>
          <a:prstGeom prst="rect">
            <a:avLst/>
          </a:prstGeom>
          <a:noFill/>
          <a:ln>
            <a:noFill/>
          </a:ln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4800" b="1" dirty="0">
                <a:solidFill>
                  <a:srgbClr val="000000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Trace" panose="00000400000000000000" pitchFamily="2" charset="0"/>
                <a:ea typeface="Calibri" panose="020F0502020204030204" pitchFamily="34" charset="0"/>
                <a:cs typeface="Arial" panose="020B0604020202020204" pitchFamily="34" charset="0"/>
              </a:rPr>
              <a:t>d</a:t>
            </a:r>
            <a:endParaRPr lang="en-GB" sz="1100" b="1" dirty="0">
              <a:effectLst/>
              <a:latin typeface="Trace" panose="00000400000000000000" pitchFamily="2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pSp>
        <p:nvGrpSpPr>
          <p:cNvPr id="327" name="Group 326">
            <a:extLst>
              <a:ext uri="{FF2B5EF4-FFF2-40B4-BE49-F238E27FC236}">
                <a16:creationId xmlns:a16="http://schemas.microsoft.com/office/drawing/2014/main" id="{EE20BFD7-0750-1782-558C-3AAA87904776}"/>
              </a:ext>
            </a:extLst>
          </p:cNvPr>
          <p:cNvGrpSpPr/>
          <p:nvPr/>
        </p:nvGrpSpPr>
        <p:grpSpPr>
          <a:xfrm>
            <a:off x="1165486" y="5476894"/>
            <a:ext cx="908235" cy="952500"/>
            <a:chOff x="5327395" y="1433052"/>
            <a:chExt cx="1162050" cy="952500"/>
          </a:xfrm>
          <a:noFill/>
        </p:grpSpPr>
        <p:sp>
          <p:nvSpPr>
            <p:cNvPr id="328" name="Rectangle 327">
              <a:extLst>
                <a:ext uri="{FF2B5EF4-FFF2-40B4-BE49-F238E27FC236}">
                  <a16:creationId xmlns:a16="http://schemas.microsoft.com/office/drawing/2014/main" id="{A1CF0D96-BD61-1B0C-2733-7418935514B0}"/>
                </a:ext>
              </a:extLst>
            </p:cNvPr>
            <p:cNvSpPr/>
            <p:nvPr/>
          </p:nvSpPr>
          <p:spPr>
            <a:xfrm>
              <a:off x="5355970" y="1433052"/>
              <a:ext cx="1104900" cy="952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GB" sz="4800" dirty="0">
                  <a:solidFill>
                    <a:srgbClr val="000000"/>
                  </a:solidFill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 </a:t>
              </a:r>
              <a:endParaRPr lang="en-GB" sz="1100" dirty="0">
                <a:effectLst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329" name="Group 328">
              <a:extLst>
                <a:ext uri="{FF2B5EF4-FFF2-40B4-BE49-F238E27FC236}">
                  <a16:creationId xmlns:a16="http://schemas.microsoft.com/office/drawing/2014/main" id="{D9213BEF-69D5-DD5B-442B-5E3D62D307B0}"/>
                </a:ext>
              </a:extLst>
            </p:cNvPr>
            <p:cNvGrpSpPr/>
            <p:nvPr/>
          </p:nvGrpSpPr>
          <p:grpSpPr>
            <a:xfrm>
              <a:off x="5327395" y="1498993"/>
              <a:ext cx="1162050" cy="847725"/>
              <a:chOff x="0" y="0"/>
              <a:chExt cx="1047750" cy="847725"/>
            </a:xfrm>
            <a:grpFill/>
          </p:grpSpPr>
          <p:cxnSp>
            <p:nvCxnSpPr>
              <p:cNvPr id="330" name="Straight Connector 329">
                <a:extLst>
                  <a:ext uri="{FF2B5EF4-FFF2-40B4-BE49-F238E27FC236}">
                    <a16:creationId xmlns:a16="http://schemas.microsoft.com/office/drawing/2014/main" id="{2824D888-20A3-C57D-B8EE-1C52594B5A8E}"/>
                  </a:ext>
                </a:extLst>
              </p:cNvPr>
              <p:cNvCxnSpPr/>
              <p:nvPr/>
            </p:nvCxnSpPr>
            <p:spPr>
              <a:xfrm>
                <a:off x="8890" y="0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1" name="Straight Connector 330">
                <a:extLst>
                  <a:ext uri="{FF2B5EF4-FFF2-40B4-BE49-F238E27FC236}">
                    <a16:creationId xmlns:a16="http://schemas.microsoft.com/office/drawing/2014/main" id="{7AC3C642-B1F7-3361-7514-DFA16B98A493}"/>
                  </a:ext>
                </a:extLst>
              </p:cNvPr>
              <p:cNvCxnSpPr/>
              <p:nvPr/>
            </p:nvCxnSpPr>
            <p:spPr>
              <a:xfrm>
                <a:off x="0" y="561975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2" name="Straight Connector 331">
                <a:extLst>
                  <a:ext uri="{FF2B5EF4-FFF2-40B4-BE49-F238E27FC236}">
                    <a16:creationId xmlns:a16="http://schemas.microsoft.com/office/drawing/2014/main" id="{6A1C2795-D573-F51A-CAC9-9886A612A269}"/>
                  </a:ext>
                </a:extLst>
              </p:cNvPr>
              <p:cNvCxnSpPr/>
              <p:nvPr/>
            </p:nvCxnSpPr>
            <p:spPr>
              <a:xfrm>
                <a:off x="9525" y="294640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3" name="Straight Connector 332">
                <a:extLst>
                  <a:ext uri="{FF2B5EF4-FFF2-40B4-BE49-F238E27FC236}">
                    <a16:creationId xmlns:a16="http://schemas.microsoft.com/office/drawing/2014/main" id="{653D2C17-6F15-3E08-DAF5-E85BEF561CD3}"/>
                  </a:ext>
                </a:extLst>
              </p:cNvPr>
              <p:cNvCxnSpPr/>
              <p:nvPr/>
            </p:nvCxnSpPr>
            <p:spPr>
              <a:xfrm>
                <a:off x="0" y="847725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34" name="Group 333">
            <a:extLst>
              <a:ext uri="{FF2B5EF4-FFF2-40B4-BE49-F238E27FC236}">
                <a16:creationId xmlns:a16="http://schemas.microsoft.com/office/drawing/2014/main" id="{297A7057-7D7B-5EC2-1DFF-F8368B8CC117}"/>
              </a:ext>
            </a:extLst>
          </p:cNvPr>
          <p:cNvGrpSpPr/>
          <p:nvPr/>
        </p:nvGrpSpPr>
        <p:grpSpPr>
          <a:xfrm>
            <a:off x="2321305" y="5476894"/>
            <a:ext cx="908235" cy="952500"/>
            <a:chOff x="5327395" y="1433052"/>
            <a:chExt cx="1162050" cy="952500"/>
          </a:xfrm>
          <a:noFill/>
        </p:grpSpPr>
        <p:sp>
          <p:nvSpPr>
            <p:cNvPr id="335" name="Rectangle 334">
              <a:extLst>
                <a:ext uri="{FF2B5EF4-FFF2-40B4-BE49-F238E27FC236}">
                  <a16:creationId xmlns:a16="http://schemas.microsoft.com/office/drawing/2014/main" id="{C4B6545B-DDDF-4D59-1D1D-C9DB80CE208F}"/>
                </a:ext>
              </a:extLst>
            </p:cNvPr>
            <p:cNvSpPr/>
            <p:nvPr/>
          </p:nvSpPr>
          <p:spPr>
            <a:xfrm>
              <a:off x="5355970" y="1433052"/>
              <a:ext cx="1104900" cy="952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GB" sz="4800" dirty="0">
                  <a:solidFill>
                    <a:srgbClr val="000000"/>
                  </a:solidFill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 </a:t>
              </a:r>
              <a:endParaRPr lang="en-GB" sz="1100" dirty="0">
                <a:effectLst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336" name="Group 335">
              <a:extLst>
                <a:ext uri="{FF2B5EF4-FFF2-40B4-BE49-F238E27FC236}">
                  <a16:creationId xmlns:a16="http://schemas.microsoft.com/office/drawing/2014/main" id="{F5453F0B-35A3-EA43-2100-1854F5F2B9B0}"/>
                </a:ext>
              </a:extLst>
            </p:cNvPr>
            <p:cNvGrpSpPr/>
            <p:nvPr/>
          </p:nvGrpSpPr>
          <p:grpSpPr>
            <a:xfrm>
              <a:off x="5327395" y="1498993"/>
              <a:ext cx="1162050" cy="847725"/>
              <a:chOff x="0" y="0"/>
              <a:chExt cx="1047750" cy="847725"/>
            </a:xfrm>
            <a:grpFill/>
          </p:grpSpPr>
          <p:cxnSp>
            <p:nvCxnSpPr>
              <p:cNvPr id="337" name="Straight Connector 336">
                <a:extLst>
                  <a:ext uri="{FF2B5EF4-FFF2-40B4-BE49-F238E27FC236}">
                    <a16:creationId xmlns:a16="http://schemas.microsoft.com/office/drawing/2014/main" id="{326D41F5-3194-702A-79D4-0980F827C24F}"/>
                  </a:ext>
                </a:extLst>
              </p:cNvPr>
              <p:cNvCxnSpPr/>
              <p:nvPr/>
            </p:nvCxnSpPr>
            <p:spPr>
              <a:xfrm>
                <a:off x="8890" y="0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8" name="Straight Connector 337">
                <a:extLst>
                  <a:ext uri="{FF2B5EF4-FFF2-40B4-BE49-F238E27FC236}">
                    <a16:creationId xmlns:a16="http://schemas.microsoft.com/office/drawing/2014/main" id="{3C54F9D7-7137-B78C-D529-F8B755902B93}"/>
                  </a:ext>
                </a:extLst>
              </p:cNvPr>
              <p:cNvCxnSpPr/>
              <p:nvPr/>
            </p:nvCxnSpPr>
            <p:spPr>
              <a:xfrm>
                <a:off x="0" y="561975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9" name="Straight Connector 338">
                <a:extLst>
                  <a:ext uri="{FF2B5EF4-FFF2-40B4-BE49-F238E27FC236}">
                    <a16:creationId xmlns:a16="http://schemas.microsoft.com/office/drawing/2014/main" id="{32346903-9E02-E7AB-E9A2-AFEFF29E46B5}"/>
                  </a:ext>
                </a:extLst>
              </p:cNvPr>
              <p:cNvCxnSpPr/>
              <p:nvPr/>
            </p:nvCxnSpPr>
            <p:spPr>
              <a:xfrm>
                <a:off x="9525" y="294640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0" name="Straight Connector 339">
                <a:extLst>
                  <a:ext uri="{FF2B5EF4-FFF2-40B4-BE49-F238E27FC236}">
                    <a16:creationId xmlns:a16="http://schemas.microsoft.com/office/drawing/2014/main" id="{FB3BED85-1E99-D693-02DD-912641491286}"/>
                  </a:ext>
                </a:extLst>
              </p:cNvPr>
              <p:cNvCxnSpPr/>
              <p:nvPr/>
            </p:nvCxnSpPr>
            <p:spPr>
              <a:xfrm>
                <a:off x="0" y="847725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41" name="Group 340">
            <a:extLst>
              <a:ext uri="{FF2B5EF4-FFF2-40B4-BE49-F238E27FC236}">
                <a16:creationId xmlns:a16="http://schemas.microsoft.com/office/drawing/2014/main" id="{11FDF526-1B18-B76D-C246-EF8411B790A4}"/>
              </a:ext>
            </a:extLst>
          </p:cNvPr>
          <p:cNvGrpSpPr/>
          <p:nvPr/>
        </p:nvGrpSpPr>
        <p:grpSpPr>
          <a:xfrm>
            <a:off x="3424126" y="5476894"/>
            <a:ext cx="908235" cy="952500"/>
            <a:chOff x="5327395" y="1433052"/>
            <a:chExt cx="1162050" cy="952500"/>
          </a:xfrm>
          <a:noFill/>
        </p:grpSpPr>
        <p:sp>
          <p:nvSpPr>
            <p:cNvPr id="342" name="Rectangle 341">
              <a:extLst>
                <a:ext uri="{FF2B5EF4-FFF2-40B4-BE49-F238E27FC236}">
                  <a16:creationId xmlns:a16="http://schemas.microsoft.com/office/drawing/2014/main" id="{AFB6D8E1-F7F4-45DA-3B2B-A3D5F2723D1A}"/>
                </a:ext>
              </a:extLst>
            </p:cNvPr>
            <p:cNvSpPr/>
            <p:nvPr/>
          </p:nvSpPr>
          <p:spPr>
            <a:xfrm>
              <a:off x="5355970" y="1433052"/>
              <a:ext cx="1104900" cy="952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GB" sz="4800" dirty="0">
                  <a:solidFill>
                    <a:srgbClr val="000000"/>
                  </a:solidFill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 </a:t>
              </a:r>
              <a:endParaRPr lang="en-GB" sz="1100" dirty="0">
                <a:effectLst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343" name="Group 342">
              <a:extLst>
                <a:ext uri="{FF2B5EF4-FFF2-40B4-BE49-F238E27FC236}">
                  <a16:creationId xmlns:a16="http://schemas.microsoft.com/office/drawing/2014/main" id="{FBFB627C-9014-DB7A-4FAE-11E8FE748140}"/>
                </a:ext>
              </a:extLst>
            </p:cNvPr>
            <p:cNvGrpSpPr/>
            <p:nvPr/>
          </p:nvGrpSpPr>
          <p:grpSpPr>
            <a:xfrm>
              <a:off x="5327395" y="1498993"/>
              <a:ext cx="1162050" cy="847725"/>
              <a:chOff x="0" y="0"/>
              <a:chExt cx="1047750" cy="847725"/>
            </a:xfrm>
            <a:grpFill/>
          </p:grpSpPr>
          <p:cxnSp>
            <p:nvCxnSpPr>
              <p:cNvPr id="344" name="Straight Connector 343">
                <a:extLst>
                  <a:ext uri="{FF2B5EF4-FFF2-40B4-BE49-F238E27FC236}">
                    <a16:creationId xmlns:a16="http://schemas.microsoft.com/office/drawing/2014/main" id="{00873227-8DAF-F541-53E6-C79FB0CA1008}"/>
                  </a:ext>
                </a:extLst>
              </p:cNvPr>
              <p:cNvCxnSpPr/>
              <p:nvPr/>
            </p:nvCxnSpPr>
            <p:spPr>
              <a:xfrm>
                <a:off x="8890" y="0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5" name="Straight Connector 344">
                <a:extLst>
                  <a:ext uri="{FF2B5EF4-FFF2-40B4-BE49-F238E27FC236}">
                    <a16:creationId xmlns:a16="http://schemas.microsoft.com/office/drawing/2014/main" id="{45B628E5-DD94-9A2A-8F72-1D10A56A7E29}"/>
                  </a:ext>
                </a:extLst>
              </p:cNvPr>
              <p:cNvCxnSpPr/>
              <p:nvPr/>
            </p:nvCxnSpPr>
            <p:spPr>
              <a:xfrm>
                <a:off x="0" y="561975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6" name="Straight Connector 345">
                <a:extLst>
                  <a:ext uri="{FF2B5EF4-FFF2-40B4-BE49-F238E27FC236}">
                    <a16:creationId xmlns:a16="http://schemas.microsoft.com/office/drawing/2014/main" id="{B772C17C-4177-404D-8008-67D326EE8611}"/>
                  </a:ext>
                </a:extLst>
              </p:cNvPr>
              <p:cNvCxnSpPr/>
              <p:nvPr/>
            </p:nvCxnSpPr>
            <p:spPr>
              <a:xfrm>
                <a:off x="9525" y="294640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7" name="Straight Connector 346">
                <a:extLst>
                  <a:ext uri="{FF2B5EF4-FFF2-40B4-BE49-F238E27FC236}">
                    <a16:creationId xmlns:a16="http://schemas.microsoft.com/office/drawing/2014/main" id="{49905738-8F27-6269-858F-DC21EE455D1F}"/>
                  </a:ext>
                </a:extLst>
              </p:cNvPr>
              <p:cNvCxnSpPr/>
              <p:nvPr/>
            </p:nvCxnSpPr>
            <p:spPr>
              <a:xfrm>
                <a:off x="0" y="847725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48" name="Group 347">
            <a:extLst>
              <a:ext uri="{FF2B5EF4-FFF2-40B4-BE49-F238E27FC236}">
                <a16:creationId xmlns:a16="http://schemas.microsoft.com/office/drawing/2014/main" id="{984174EB-F62E-99D0-45A2-03A714F2CBC0}"/>
              </a:ext>
            </a:extLst>
          </p:cNvPr>
          <p:cNvGrpSpPr/>
          <p:nvPr/>
        </p:nvGrpSpPr>
        <p:grpSpPr>
          <a:xfrm>
            <a:off x="4571063" y="5476894"/>
            <a:ext cx="908235" cy="952500"/>
            <a:chOff x="5327395" y="1433052"/>
            <a:chExt cx="1162050" cy="952500"/>
          </a:xfrm>
          <a:noFill/>
        </p:grpSpPr>
        <p:sp>
          <p:nvSpPr>
            <p:cNvPr id="349" name="Rectangle 348">
              <a:extLst>
                <a:ext uri="{FF2B5EF4-FFF2-40B4-BE49-F238E27FC236}">
                  <a16:creationId xmlns:a16="http://schemas.microsoft.com/office/drawing/2014/main" id="{DC1B72CB-A5C8-8A26-9E0C-F6EE9ADF16CE}"/>
                </a:ext>
              </a:extLst>
            </p:cNvPr>
            <p:cNvSpPr/>
            <p:nvPr/>
          </p:nvSpPr>
          <p:spPr>
            <a:xfrm>
              <a:off x="5355970" y="1433052"/>
              <a:ext cx="1104900" cy="952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GB" sz="4800" dirty="0">
                  <a:solidFill>
                    <a:srgbClr val="000000"/>
                  </a:solidFill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 </a:t>
              </a:r>
              <a:endParaRPr lang="en-GB" sz="1100" dirty="0">
                <a:effectLst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351" name="Group 350">
              <a:extLst>
                <a:ext uri="{FF2B5EF4-FFF2-40B4-BE49-F238E27FC236}">
                  <a16:creationId xmlns:a16="http://schemas.microsoft.com/office/drawing/2014/main" id="{01A556DD-B50C-72DE-A2CF-65DB6B176607}"/>
                </a:ext>
              </a:extLst>
            </p:cNvPr>
            <p:cNvGrpSpPr/>
            <p:nvPr/>
          </p:nvGrpSpPr>
          <p:grpSpPr>
            <a:xfrm>
              <a:off x="5327395" y="1498993"/>
              <a:ext cx="1162050" cy="847725"/>
              <a:chOff x="0" y="0"/>
              <a:chExt cx="1047750" cy="847725"/>
            </a:xfrm>
            <a:grpFill/>
          </p:grpSpPr>
          <p:cxnSp>
            <p:nvCxnSpPr>
              <p:cNvPr id="352" name="Straight Connector 351">
                <a:extLst>
                  <a:ext uri="{FF2B5EF4-FFF2-40B4-BE49-F238E27FC236}">
                    <a16:creationId xmlns:a16="http://schemas.microsoft.com/office/drawing/2014/main" id="{37AE0449-C2AD-1684-2FCC-4F53DE3AA0C6}"/>
                  </a:ext>
                </a:extLst>
              </p:cNvPr>
              <p:cNvCxnSpPr/>
              <p:nvPr/>
            </p:nvCxnSpPr>
            <p:spPr>
              <a:xfrm>
                <a:off x="8890" y="0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3" name="Straight Connector 352">
                <a:extLst>
                  <a:ext uri="{FF2B5EF4-FFF2-40B4-BE49-F238E27FC236}">
                    <a16:creationId xmlns:a16="http://schemas.microsoft.com/office/drawing/2014/main" id="{2F7FCF37-0AA7-6D5D-FA60-ADDB08E7D6C5}"/>
                  </a:ext>
                </a:extLst>
              </p:cNvPr>
              <p:cNvCxnSpPr/>
              <p:nvPr/>
            </p:nvCxnSpPr>
            <p:spPr>
              <a:xfrm>
                <a:off x="0" y="561975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4" name="Straight Connector 353">
                <a:extLst>
                  <a:ext uri="{FF2B5EF4-FFF2-40B4-BE49-F238E27FC236}">
                    <a16:creationId xmlns:a16="http://schemas.microsoft.com/office/drawing/2014/main" id="{38D80DFF-8B82-DF56-2DB8-FEF684D26BFC}"/>
                  </a:ext>
                </a:extLst>
              </p:cNvPr>
              <p:cNvCxnSpPr/>
              <p:nvPr/>
            </p:nvCxnSpPr>
            <p:spPr>
              <a:xfrm>
                <a:off x="9525" y="294640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0" name="Straight Connector 359">
                <a:extLst>
                  <a:ext uri="{FF2B5EF4-FFF2-40B4-BE49-F238E27FC236}">
                    <a16:creationId xmlns:a16="http://schemas.microsoft.com/office/drawing/2014/main" id="{8E4145AE-FA5B-DDAD-A6D8-89B73F3F5A45}"/>
                  </a:ext>
                </a:extLst>
              </p:cNvPr>
              <p:cNvCxnSpPr/>
              <p:nvPr/>
            </p:nvCxnSpPr>
            <p:spPr>
              <a:xfrm>
                <a:off x="0" y="847725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61" name="Group 360">
            <a:extLst>
              <a:ext uri="{FF2B5EF4-FFF2-40B4-BE49-F238E27FC236}">
                <a16:creationId xmlns:a16="http://schemas.microsoft.com/office/drawing/2014/main" id="{51614D81-42F1-E8FE-19D4-59FCA44EE0A5}"/>
              </a:ext>
            </a:extLst>
          </p:cNvPr>
          <p:cNvGrpSpPr/>
          <p:nvPr/>
        </p:nvGrpSpPr>
        <p:grpSpPr>
          <a:xfrm>
            <a:off x="5762116" y="5476894"/>
            <a:ext cx="908235" cy="952500"/>
            <a:chOff x="5327395" y="1433052"/>
            <a:chExt cx="1162050" cy="952500"/>
          </a:xfrm>
          <a:noFill/>
        </p:grpSpPr>
        <p:sp>
          <p:nvSpPr>
            <p:cNvPr id="362" name="Rectangle 361">
              <a:extLst>
                <a:ext uri="{FF2B5EF4-FFF2-40B4-BE49-F238E27FC236}">
                  <a16:creationId xmlns:a16="http://schemas.microsoft.com/office/drawing/2014/main" id="{321EB584-9228-24E8-AB34-93071B5EB61C}"/>
                </a:ext>
              </a:extLst>
            </p:cNvPr>
            <p:cNvSpPr/>
            <p:nvPr/>
          </p:nvSpPr>
          <p:spPr>
            <a:xfrm>
              <a:off x="5355970" y="1433052"/>
              <a:ext cx="1104900" cy="952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GB" sz="4800" dirty="0">
                  <a:solidFill>
                    <a:srgbClr val="000000"/>
                  </a:solidFill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 </a:t>
              </a:r>
              <a:endParaRPr lang="en-GB" sz="1100" dirty="0">
                <a:effectLst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363" name="Group 362">
              <a:extLst>
                <a:ext uri="{FF2B5EF4-FFF2-40B4-BE49-F238E27FC236}">
                  <a16:creationId xmlns:a16="http://schemas.microsoft.com/office/drawing/2014/main" id="{A87A0620-EDBD-ACB7-7E18-C4445CCA2226}"/>
                </a:ext>
              </a:extLst>
            </p:cNvPr>
            <p:cNvGrpSpPr/>
            <p:nvPr/>
          </p:nvGrpSpPr>
          <p:grpSpPr>
            <a:xfrm>
              <a:off x="5327395" y="1498993"/>
              <a:ext cx="1162050" cy="847725"/>
              <a:chOff x="0" y="0"/>
              <a:chExt cx="1047750" cy="847725"/>
            </a:xfrm>
            <a:grpFill/>
          </p:grpSpPr>
          <p:cxnSp>
            <p:nvCxnSpPr>
              <p:cNvPr id="364" name="Straight Connector 363">
                <a:extLst>
                  <a:ext uri="{FF2B5EF4-FFF2-40B4-BE49-F238E27FC236}">
                    <a16:creationId xmlns:a16="http://schemas.microsoft.com/office/drawing/2014/main" id="{DFC63842-704F-5880-9331-C86C1FF984EC}"/>
                  </a:ext>
                </a:extLst>
              </p:cNvPr>
              <p:cNvCxnSpPr/>
              <p:nvPr/>
            </p:nvCxnSpPr>
            <p:spPr>
              <a:xfrm>
                <a:off x="8890" y="0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5" name="Straight Connector 364">
                <a:extLst>
                  <a:ext uri="{FF2B5EF4-FFF2-40B4-BE49-F238E27FC236}">
                    <a16:creationId xmlns:a16="http://schemas.microsoft.com/office/drawing/2014/main" id="{20201E78-2C76-8C24-9E4F-5AEC5C614290}"/>
                  </a:ext>
                </a:extLst>
              </p:cNvPr>
              <p:cNvCxnSpPr/>
              <p:nvPr/>
            </p:nvCxnSpPr>
            <p:spPr>
              <a:xfrm>
                <a:off x="0" y="561975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6" name="Straight Connector 365">
                <a:extLst>
                  <a:ext uri="{FF2B5EF4-FFF2-40B4-BE49-F238E27FC236}">
                    <a16:creationId xmlns:a16="http://schemas.microsoft.com/office/drawing/2014/main" id="{22B4C473-8A79-43CB-26E0-6AFFA06B136A}"/>
                  </a:ext>
                </a:extLst>
              </p:cNvPr>
              <p:cNvCxnSpPr/>
              <p:nvPr/>
            </p:nvCxnSpPr>
            <p:spPr>
              <a:xfrm>
                <a:off x="9525" y="294640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7" name="Straight Connector 366">
                <a:extLst>
                  <a:ext uri="{FF2B5EF4-FFF2-40B4-BE49-F238E27FC236}">
                    <a16:creationId xmlns:a16="http://schemas.microsoft.com/office/drawing/2014/main" id="{33C7F28F-2DF9-DE90-101C-DA3D7961623B}"/>
                  </a:ext>
                </a:extLst>
              </p:cNvPr>
              <p:cNvCxnSpPr/>
              <p:nvPr/>
            </p:nvCxnSpPr>
            <p:spPr>
              <a:xfrm>
                <a:off x="0" y="847725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68" name="Group 367">
            <a:extLst>
              <a:ext uri="{FF2B5EF4-FFF2-40B4-BE49-F238E27FC236}">
                <a16:creationId xmlns:a16="http://schemas.microsoft.com/office/drawing/2014/main" id="{35F4A863-EFD9-BE39-98E0-E5525A56BDD1}"/>
              </a:ext>
            </a:extLst>
          </p:cNvPr>
          <p:cNvGrpSpPr/>
          <p:nvPr/>
        </p:nvGrpSpPr>
        <p:grpSpPr>
          <a:xfrm>
            <a:off x="1187820" y="6551525"/>
            <a:ext cx="908235" cy="952500"/>
            <a:chOff x="5327395" y="1433052"/>
            <a:chExt cx="1162050" cy="952500"/>
          </a:xfrm>
          <a:noFill/>
        </p:grpSpPr>
        <p:sp>
          <p:nvSpPr>
            <p:cNvPr id="369" name="Rectangle 368">
              <a:extLst>
                <a:ext uri="{FF2B5EF4-FFF2-40B4-BE49-F238E27FC236}">
                  <a16:creationId xmlns:a16="http://schemas.microsoft.com/office/drawing/2014/main" id="{2A545983-4F5F-13ED-3676-57E5CD36CB4F}"/>
                </a:ext>
              </a:extLst>
            </p:cNvPr>
            <p:cNvSpPr/>
            <p:nvPr/>
          </p:nvSpPr>
          <p:spPr>
            <a:xfrm>
              <a:off x="5355970" y="1433052"/>
              <a:ext cx="1104900" cy="952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GB" sz="4800" dirty="0">
                  <a:solidFill>
                    <a:srgbClr val="000000"/>
                  </a:solidFill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 </a:t>
              </a:r>
              <a:endParaRPr lang="en-GB" sz="1100" dirty="0">
                <a:effectLst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370" name="Group 369">
              <a:extLst>
                <a:ext uri="{FF2B5EF4-FFF2-40B4-BE49-F238E27FC236}">
                  <a16:creationId xmlns:a16="http://schemas.microsoft.com/office/drawing/2014/main" id="{0AA2629B-9D30-AF62-6415-FFDAF02C5A57}"/>
                </a:ext>
              </a:extLst>
            </p:cNvPr>
            <p:cNvGrpSpPr/>
            <p:nvPr/>
          </p:nvGrpSpPr>
          <p:grpSpPr>
            <a:xfrm>
              <a:off x="5327395" y="1498993"/>
              <a:ext cx="1162050" cy="847725"/>
              <a:chOff x="0" y="0"/>
              <a:chExt cx="1047750" cy="847725"/>
            </a:xfrm>
            <a:grpFill/>
          </p:grpSpPr>
          <p:cxnSp>
            <p:nvCxnSpPr>
              <p:cNvPr id="371" name="Straight Connector 370">
                <a:extLst>
                  <a:ext uri="{FF2B5EF4-FFF2-40B4-BE49-F238E27FC236}">
                    <a16:creationId xmlns:a16="http://schemas.microsoft.com/office/drawing/2014/main" id="{3B09396D-027A-1766-D982-22890A95C6E7}"/>
                  </a:ext>
                </a:extLst>
              </p:cNvPr>
              <p:cNvCxnSpPr/>
              <p:nvPr/>
            </p:nvCxnSpPr>
            <p:spPr>
              <a:xfrm>
                <a:off x="8890" y="0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2" name="Straight Connector 371">
                <a:extLst>
                  <a:ext uri="{FF2B5EF4-FFF2-40B4-BE49-F238E27FC236}">
                    <a16:creationId xmlns:a16="http://schemas.microsoft.com/office/drawing/2014/main" id="{0C91B7C8-39FA-BD9E-5BAE-39AC2E2AC8DC}"/>
                  </a:ext>
                </a:extLst>
              </p:cNvPr>
              <p:cNvCxnSpPr/>
              <p:nvPr/>
            </p:nvCxnSpPr>
            <p:spPr>
              <a:xfrm>
                <a:off x="0" y="561975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3" name="Straight Connector 372">
                <a:extLst>
                  <a:ext uri="{FF2B5EF4-FFF2-40B4-BE49-F238E27FC236}">
                    <a16:creationId xmlns:a16="http://schemas.microsoft.com/office/drawing/2014/main" id="{82456C12-0D36-2D8E-CA1D-5B8C88EF47EE}"/>
                  </a:ext>
                </a:extLst>
              </p:cNvPr>
              <p:cNvCxnSpPr/>
              <p:nvPr/>
            </p:nvCxnSpPr>
            <p:spPr>
              <a:xfrm>
                <a:off x="9525" y="294640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4" name="Straight Connector 373">
                <a:extLst>
                  <a:ext uri="{FF2B5EF4-FFF2-40B4-BE49-F238E27FC236}">
                    <a16:creationId xmlns:a16="http://schemas.microsoft.com/office/drawing/2014/main" id="{3FDE6932-D30F-1DF7-F0EF-B16E36D561A8}"/>
                  </a:ext>
                </a:extLst>
              </p:cNvPr>
              <p:cNvCxnSpPr/>
              <p:nvPr/>
            </p:nvCxnSpPr>
            <p:spPr>
              <a:xfrm>
                <a:off x="0" y="847725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75" name="Group 374">
            <a:extLst>
              <a:ext uri="{FF2B5EF4-FFF2-40B4-BE49-F238E27FC236}">
                <a16:creationId xmlns:a16="http://schemas.microsoft.com/office/drawing/2014/main" id="{6A4091A1-54E8-C248-374A-6EFD655AC0E0}"/>
              </a:ext>
            </a:extLst>
          </p:cNvPr>
          <p:cNvGrpSpPr/>
          <p:nvPr/>
        </p:nvGrpSpPr>
        <p:grpSpPr>
          <a:xfrm>
            <a:off x="2343639" y="6551525"/>
            <a:ext cx="908235" cy="952500"/>
            <a:chOff x="5327395" y="1433052"/>
            <a:chExt cx="1162050" cy="952500"/>
          </a:xfrm>
          <a:noFill/>
        </p:grpSpPr>
        <p:sp>
          <p:nvSpPr>
            <p:cNvPr id="376" name="Rectangle 375">
              <a:extLst>
                <a:ext uri="{FF2B5EF4-FFF2-40B4-BE49-F238E27FC236}">
                  <a16:creationId xmlns:a16="http://schemas.microsoft.com/office/drawing/2014/main" id="{84CA0281-9377-B4D5-318E-7482CB19347C}"/>
                </a:ext>
              </a:extLst>
            </p:cNvPr>
            <p:cNvSpPr/>
            <p:nvPr/>
          </p:nvSpPr>
          <p:spPr>
            <a:xfrm>
              <a:off x="5355970" y="1433052"/>
              <a:ext cx="1104900" cy="952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GB" sz="4800" dirty="0">
                  <a:solidFill>
                    <a:srgbClr val="000000"/>
                  </a:solidFill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 </a:t>
              </a:r>
              <a:endParaRPr lang="en-GB" sz="1100" dirty="0">
                <a:effectLst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377" name="Group 376">
              <a:extLst>
                <a:ext uri="{FF2B5EF4-FFF2-40B4-BE49-F238E27FC236}">
                  <a16:creationId xmlns:a16="http://schemas.microsoft.com/office/drawing/2014/main" id="{323264A6-238B-A31D-7765-EF274B190C54}"/>
                </a:ext>
              </a:extLst>
            </p:cNvPr>
            <p:cNvGrpSpPr/>
            <p:nvPr/>
          </p:nvGrpSpPr>
          <p:grpSpPr>
            <a:xfrm>
              <a:off x="5327395" y="1498993"/>
              <a:ext cx="1162050" cy="847725"/>
              <a:chOff x="0" y="0"/>
              <a:chExt cx="1047750" cy="847725"/>
            </a:xfrm>
            <a:grpFill/>
          </p:grpSpPr>
          <p:cxnSp>
            <p:nvCxnSpPr>
              <p:cNvPr id="378" name="Straight Connector 377">
                <a:extLst>
                  <a:ext uri="{FF2B5EF4-FFF2-40B4-BE49-F238E27FC236}">
                    <a16:creationId xmlns:a16="http://schemas.microsoft.com/office/drawing/2014/main" id="{DC1D7874-C882-C2C8-201B-8C940E23BEB7}"/>
                  </a:ext>
                </a:extLst>
              </p:cNvPr>
              <p:cNvCxnSpPr/>
              <p:nvPr/>
            </p:nvCxnSpPr>
            <p:spPr>
              <a:xfrm>
                <a:off x="8890" y="0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9" name="Straight Connector 378">
                <a:extLst>
                  <a:ext uri="{FF2B5EF4-FFF2-40B4-BE49-F238E27FC236}">
                    <a16:creationId xmlns:a16="http://schemas.microsoft.com/office/drawing/2014/main" id="{E57AA46D-1860-773E-34F3-DB68FE2B36FC}"/>
                  </a:ext>
                </a:extLst>
              </p:cNvPr>
              <p:cNvCxnSpPr/>
              <p:nvPr/>
            </p:nvCxnSpPr>
            <p:spPr>
              <a:xfrm>
                <a:off x="0" y="561975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0" name="Straight Connector 379">
                <a:extLst>
                  <a:ext uri="{FF2B5EF4-FFF2-40B4-BE49-F238E27FC236}">
                    <a16:creationId xmlns:a16="http://schemas.microsoft.com/office/drawing/2014/main" id="{C7E05B8A-B14A-EE2B-8A1F-A405F078AC08}"/>
                  </a:ext>
                </a:extLst>
              </p:cNvPr>
              <p:cNvCxnSpPr/>
              <p:nvPr/>
            </p:nvCxnSpPr>
            <p:spPr>
              <a:xfrm>
                <a:off x="9525" y="294640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1" name="Straight Connector 380">
                <a:extLst>
                  <a:ext uri="{FF2B5EF4-FFF2-40B4-BE49-F238E27FC236}">
                    <a16:creationId xmlns:a16="http://schemas.microsoft.com/office/drawing/2014/main" id="{B48E7328-5EC9-6801-A5AA-EC62C73E15C1}"/>
                  </a:ext>
                </a:extLst>
              </p:cNvPr>
              <p:cNvCxnSpPr/>
              <p:nvPr/>
            </p:nvCxnSpPr>
            <p:spPr>
              <a:xfrm>
                <a:off x="0" y="847725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82" name="Group 381">
            <a:extLst>
              <a:ext uri="{FF2B5EF4-FFF2-40B4-BE49-F238E27FC236}">
                <a16:creationId xmlns:a16="http://schemas.microsoft.com/office/drawing/2014/main" id="{F4725FD8-8600-BBF8-C976-82304591778E}"/>
              </a:ext>
            </a:extLst>
          </p:cNvPr>
          <p:cNvGrpSpPr/>
          <p:nvPr/>
        </p:nvGrpSpPr>
        <p:grpSpPr>
          <a:xfrm>
            <a:off x="3446460" y="6551525"/>
            <a:ext cx="908235" cy="952500"/>
            <a:chOff x="5327395" y="1433052"/>
            <a:chExt cx="1162050" cy="952500"/>
          </a:xfrm>
          <a:noFill/>
        </p:grpSpPr>
        <p:sp>
          <p:nvSpPr>
            <p:cNvPr id="383" name="Rectangle 382">
              <a:extLst>
                <a:ext uri="{FF2B5EF4-FFF2-40B4-BE49-F238E27FC236}">
                  <a16:creationId xmlns:a16="http://schemas.microsoft.com/office/drawing/2014/main" id="{E3E93431-CC49-AFF4-2F71-FC9A30BD433A}"/>
                </a:ext>
              </a:extLst>
            </p:cNvPr>
            <p:cNvSpPr/>
            <p:nvPr/>
          </p:nvSpPr>
          <p:spPr>
            <a:xfrm>
              <a:off x="5355970" y="1433052"/>
              <a:ext cx="1104900" cy="952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GB" sz="4800" dirty="0">
                  <a:solidFill>
                    <a:srgbClr val="000000"/>
                  </a:solidFill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 </a:t>
              </a:r>
              <a:endParaRPr lang="en-GB" sz="1100" dirty="0">
                <a:effectLst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384" name="Group 383">
              <a:extLst>
                <a:ext uri="{FF2B5EF4-FFF2-40B4-BE49-F238E27FC236}">
                  <a16:creationId xmlns:a16="http://schemas.microsoft.com/office/drawing/2014/main" id="{547FF6DC-3368-A1E1-2DFA-96C5A30A9E30}"/>
                </a:ext>
              </a:extLst>
            </p:cNvPr>
            <p:cNvGrpSpPr/>
            <p:nvPr/>
          </p:nvGrpSpPr>
          <p:grpSpPr>
            <a:xfrm>
              <a:off x="5327395" y="1498993"/>
              <a:ext cx="1162050" cy="847725"/>
              <a:chOff x="0" y="0"/>
              <a:chExt cx="1047750" cy="847725"/>
            </a:xfrm>
            <a:grpFill/>
          </p:grpSpPr>
          <p:cxnSp>
            <p:nvCxnSpPr>
              <p:cNvPr id="385" name="Straight Connector 384">
                <a:extLst>
                  <a:ext uri="{FF2B5EF4-FFF2-40B4-BE49-F238E27FC236}">
                    <a16:creationId xmlns:a16="http://schemas.microsoft.com/office/drawing/2014/main" id="{F0930541-D8ED-458A-7ADF-3394078716EE}"/>
                  </a:ext>
                </a:extLst>
              </p:cNvPr>
              <p:cNvCxnSpPr/>
              <p:nvPr/>
            </p:nvCxnSpPr>
            <p:spPr>
              <a:xfrm>
                <a:off x="8890" y="0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6" name="Straight Connector 385">
                <a:extLst>
                  <a:ext uri="{FF2B5EF4-FFF2-40B4-BE49-F238E27FC236}">
                    <a16:creationId xmlns:a16="http://schemas.microsoft.com/office/drawing/2014/main" id="{987D96FA-2A8C-9A7A-8885-6565B5727181}"/>
                  </a:ext>
                </a:extLst>
              </p:cNvPr>
              <p:cNvCxnSpPr/>
              <p:nvPr/>
            </p:nvCxnSpPr>
            <p:spPr>
              <a:xfrm>
                <a:off x="0" y="561975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7" name="Straight Connector 386">
                <a:extLst>
                  <a:ext uri="{FF2B5EF4-FFF2-40B4-BE49-F238E27FC236}">
                    <a16:creationId xmlns:a16="http://schemas.microsoft.com/office/drawing/2014/main" id="{281663CF-5E3F-14A7-1580-C3A809A94745}"/>
                  </a:ext>
                </a:extLst>
              </p:cNvPr>
              <p:cNvCxnSpPr/>
              <p:nvPr/>
            </p:nvCxnSpPr>
            <p:spPr>
              <a:xfrm>
                <a:off x="9525" y="294640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8" name="Straight Connector 387">
                <a:extLst>
                  <a:ext uri="{FF2B5EF4-FFF2-40B4-BE49-F238E27FC236}">
                    <a16:creationId xmlns:a16="http://schemas.microsoft.com/office/drawing/2014/main" id="{436DAE12-DE06-E8E6-4D4C-0C55ACEEE01C}"/>
                  </a:ext>
                </a:extLst>
              </p:cNvPr>
              <p:cNvCxnSpPr/>
              <p:nvPr/>
            </p:nvCxnSpPr>
            <p:spPr>
              <a:xfrm>
                <a:off x="0" y="847725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89" name="Group 388">
            <a:extLst>
              <a:ext uri="{FF2B5EF4-FFF2-40B4-BE49-F238E27FC236}">
                <a16:creationId xmlns:a16="http://schemas.microsoft.com/office/drawing/2014/main" id="{12B2F01F-63B9-C9B6-30C2-A161AC40CA97}"/>
              </a:ext>
            </a:extLst>
          </p:cNvPr>
          <p:cNvGrpSpPr/>
          <p:nvPr/>
        </p:nvGrpSpPr>
        <p:grpSpPr>
          <a:xfrm>
            <a:off x="4593397" y="6551525"/>
            <a:ext cx="908235" cy="952500"/>
            <a:chOff x="5327395" y="1433052"/>
            <a:chExt cx="1162050" cy="952500"/>
          </a:xfrm>
          <a:noFill/>
        </p:grpSpPr>
        <p:sp>
          <p:nvSpPr>
            <p:cNvPr id="390" name="Rectangle 389">
              <a:extLst>
                <a:ext uri="{FF2B5EF4-FFF2-40B4-BE49-F238E27FC236}">
                  <a16:creationId xmlns:a16="http://schemas.microsoft.com/office/drawing/2014/main" id="{AAA5FC62-C490-F5BC-F8FD-582CBC54864E}"/>
                </a:ext>
              </a:extLst>
            </p:cNvPr>
            <p:cNvSpPr/>
            <p:nvPr/>
          </p:nvSpPr>
          <p:spPr>
            <a:xfrm>
              <a:off x="5355970" y="1433052"/>
              <a:ext cx="1104900" cy="952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GB" sz="4800" dirty="0">
                  <a:solidFill>
                    <a:srgbClr val="000000"/>
                  </a:solidFill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 </a:t>
              </a:r>
              <a:endParaRPr lang="en-GB" sz="1100" dirty="0">
                <a:effectLst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391" name="Group 390">
              <a:extLst>
                <a:ext uri="{FF2B5EF4-FFF2-40B4-BE49-F238E27FC236}">
                  <a16:creationId xmlns:a16="http://schemas.microsoft.com/office/drawing/2014/main" id="{60EC6AD0-5C90-F826-E773-BDBBDEA20C9C}"/>
                </a:ext>
              </a:extLst>
            </p:cNvPr>
            <p:cNvGrpSpPr/>
            <p:nvPr/>
          </p:nvGrpSpPr>
          <p:grpSpPr>
            <a:xfrm>
              <a:off x="5327395" y="1498993"/>
              <a:ext cx="1162050" cy="847725"/>
              <a:chOff x="0" y="0"/>
              <a:chExt cx="1047750" cy="847725"/>
            </a:xfrm>
            <a:grpFill/>
          </p:grpSpPr>
          <p:cxnSp>
            <p:nvCxnSpPr>
              <p:cNvPr id="392" name="Straight Connector 391">
                <a:extLst>
                  <a:ext uri="{FF2B5EF4-FFF2-40B4-BE49-F238E27FC236}">
                    <a16:creationId xmlns:a16="http://schemas.microsoft.com/office/drawing/2014/main" id="{9915612B-3441-00A4-40BF-5AC46AE5B62E}"/>
                  </a:ext>
                </a:extLst>
              </p:cNvPr>
              <p:cNvCxnSpPr/>
              <p:nvPr/>
            </p:nvCxnSpPr>
            <p:spPr>
              <a:xfrm>
                <a:off x="8890" y="0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3" name="Straight Connector 392">
                <a:extLst>
                  <a:ext uri="{FF2B5EF4-FFF2-40B4-BE49-F238E27FC236}">
                    <a16:creationId xmlns:a16="http://schemas.microsoft.com/office/drawing/2014/main" id="{AAEDB4C2-08D7-1D10-6CD5-F9DFF7290CA6}"/>
                  </a:ext>
                </a:extLst>
              </p:cNvPr>
              <p:cNvCxnSpPr/>
              <p:nvPr/>
            </p:nvCxnSpPr>
            <p:spPr>
              <a:xfrm>
                <a:off x="0" y="561975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4" name="Straight Connector 393">
                <a:extLst>
                  <a:ext uri="{FF2B5EF4-FFF2-40B4-BE49-F238E27FC236}">
                    <a16:creationId xmlns:a16="http://schemas.microsoft.com/office/drawing/2014/main" id="{962B1F9B-2714-2C99-7053-3D10DFEA5265}"/>
                  </a:ext>
                </a:extLst>
              </p:cNvPr>
              <p:cNvCxnSpPr/>
              <p:nvPr/>
            </p:nvCxnSpPr>
            <p:spPr>
              <a:xfrm>
                <a:off x="9525" y="294640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5" name="Straight Connector 394">
                <a:extLst>
                  <a:ext uri="{FF2B5EF4-FFF2-40B4-BE49-F238E27FC236}">
                    <a16:creationId xmlns:a16="http://schemas.microsoft.com/office/drawing/2014/main" id="{6229A3FF-9B69-36C9-90E8-9483F465C322}"/>
                  </a:ext>
                </a:extLst>
              </p:cNvPr>
              <p:cNvCxnSpPr/>
              <p:nvPr/>
            </p:nvCxnSpPr>
            <p:spPr>
              <a:xfrm>
                <a:off x="0" y="847725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96" name="Group 395">
            <a:extLst>
              <a:ext uri="{FF2B5EF4-FFF2-40B4-BE49-F238E27FC236}">
                <a16:creationId xmlns:a16="http://schemas.microsoft.com/office/drawing/2014/main" id="{3E01DB1D-E62C-514E-F556-6CFA53A1AE49}"/>
              </a:ext>
            </a:extLst>
          </p:cNvPr>
          <p:cNvGrpSpPr/>
          <p:nvPr/>
        </p:nvGrpSpPr>
        <p:grpSpPr>
          <a:xfrm>
            <a:off x="5784450" y="6551525"/>
            <a:ext cx="908235" cy="952500"/>
            <a:chOff x="5327395" y="1433052"/>
            <a:chExt cx="1162050" cy="952500"/>
          </a:xfrm>
          <a:noFill/>
        </p:grpSpPr>
        <p:sp>
          <p:nvSpPr>
            <p:cNvPr id="397" name="Rectangle 396">
              <a:extLst>
                <a:ext uri="{FF2B5EF4-FFF2-40B4-BE49-F238E27FC236}">
                  <a16:creationId xmlns:a16="http://schemas.microsoft.com/office/drawing/2014/main" id="{81C7C723-0A3E-B4DB-2002-B520F9398427}"/>
                </a:ext>
              </a:extLst>
            </p:cNvPr>
            <p:cNvSpPr/>
            <p:nvPr/>
          </p:nvSpPr>
          <p:spPr>
            <a:xfrm>
              <a:off x="5355970" y="1433052"/>
              <a:ext cx="1104900" cy="952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GB" sz="4800" dirty="0">
                  <a:solidFill>
                    <a:srgbClr val="000000"/>
                  </a:solidFill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 </a:t>
              </a:r>
              <a:endParaRPr lang="en-GB" sz="1100" dirty="0">
                <a:effectLst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398" name="Group 397">
              <a:extLst>
                <a:ext uri="{FF2B5EF4-FFF2-40B4-BE49-F238E27FC236}">
                  <a16:creationId xmlns:a16="http://schemas.microsoft.com/office/drawing/2014/main" id="{BCA7A2F9-723F-F452-8DC1-05588AF9B25D}"/>
                </a:ext>
              </a:extLst>
            </p:cNvPr>
            <p:cNvGrpSpPr/>
            <p:nvPr/>
          </p:nvGrpSpPr>
          <p:grpSpPr>
            <a:xfrm>
              <a:off x="5327395" y="1498993"/>
              <a:ext cx="1162050" cy="847725"/>
              <a:chOff x="0" y="0"/>
              <a:chExt cx="1047750" cy="847725"/>
            </a:xfrm>
            <a:grpFill/>
          </p:grpSpPr>
          <p:cxnSp>
            <p:nvCxnSpPr>
              <p:cNvPr id="399" name="Straight Connector 398">
                <a:extLst>
                  <a:ext uri="{FF2B5EF4-FFF2-40B4-BE49-F238E27FC236}">
                    <a16:creationId xmlns:a16="http://schemas.microsoft.com/office/drawing/2014/main" id="{8D3FE8E8-1B8D-AD03-34DB-8248699427F2}"/>
                  </a:ext>
                </a:extLst>
              </p:cNvPr>
              <p:cNvCxnSpPr/>
              <p:nvPr/>
            </p:nvCxnSpPr>
            <p:spPr>
              <a:xfrm>
                <a:off x="8890" y="0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0" name="Straight Connector 399">
                <a:extLst>
                  <a:ext uri="{FF2B5EF4-FFF2-40B4-BE49-F238E27FC236}">
                    <a16:creationId xmlns:a16="http://schemas.microsoft.com/office/drawing/2014/main" id="{F44DF046-E9FB-52BF-53EC-348F5BB934DD}"/>
                  </a:ext>
                </a:extLst>
              </p:cNvPr>
              <p:cNvCxnSpPr/>
              <p:nvPr/>
            </p:nvCxnSpPr>
            <p:spPr>
              <a:xfrm>
                <a:off x="0" y="561975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1" name="Straight Connector 400">
                <a:extLst>
                  <a:ext uri="{FF2B5EF4-FFF2-40B4-BE49-F238E27FC236}">
                    <a16:creationId xmlns:a16="http://schemas.microsoft.com/office/drawing/2014/main" id="{1A088637-458B-E302-5EC9-9450E220D278}"/>
                  </a:ext>
                </a:extLst>
              </p:cNvPr>
              <p:cNvCxnSpPr/>
              <p:nvPr/>
            </p:nvCxnSpPr>
            <p:spPr>
              <a:xfrm>
                <a:off x="9525" y="294640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2" name="Straight Connector 401">
                <a:extLst>
                  <a:ext uri="{FF2B5EF4-FFF2-40B4-BE49-F238E27FC236}">
                    <a16:creationId xmlns:a16="http://schemas.microsoft.com/office/drawing/2014/main" id="{C45305FE-558A-632A-58F1-A18E22EE2F9D}"/>
                  </a:ext>
                </a:extLst>
              </p:cNvPr>
              <p:cNvCxnSpPr/>
              <p:nvPr/>
            </p:nvCxnSpPr>
            <p:spPr>
              <a:xfrm>
                <a:off x="0" y="847725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03" name="Group 402">
            <a:extLst>
              <a:ext uri="{FF2B5EF4-FFF2-40B4-BE49-F238E27FC236}">
                <a16:creationId xmlns:a16="http://schemas.microsoft.com/office/drawing/2014/main" id="{969C735A-2CE7-FE11-86F9-5F510DDCB97F}"/>
              </a:ext>
            </a:extLst>
          </p:cNvPr>
          <p:cNvGrpSpPr/>
          <p:nvPr/>
        </p:nvGrpSpPr>
        <p:grpSpPr>
          <a:xfrm>
            <a:off x="1187269" y="7641523"/>
            <a:ext cx="908235" cy="952500"/>
            <a:chOff x="5327395" y="1433052"/>
            <a:chExt cx="1162050" cy="952500"/>
          </a:xfrm>
          <a:noFill/>
        </p:grpSpPr>
        <p:sp>
          <p:nvSpPr>
            <p:cNvPr id="404" name="Rectangle 403">
              <a:extLst>
                <a:ext uri="{FF2B5EF4-FFF2-40B4-BE49-F238E27FC236}">
                  <a16:creationId xmlns:a16="http://schemas.microsoft.com/office/drawing/2014/main" id="{A6DBF9B6-B7EC-9D51-1374-CBE25EE7ADE5}"/>
                </a:ext>
              </a:extLst>
            </p:cNvPr>
            <p:cNvSpPr/>
            <p:nvPr/>
          </p:nvSpPr>
          <p:spPr>
            <a:xfrm>
              <a:off x="5355970" y="1433052"/>
              <a:ext cx="1104900" cy="952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GB" sz="4800" dirty="0">
                  <a:solidFill>
                    <a:srgbClr val="000000"/>
                  </a:solidFill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 </a:t>
              </a:r>
              <a:endParaRPr lang="en-GB" sz="1100" dirty="0">
                <a:effectLst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405" name="Group 404">
              <a:extLst>
                <a:ext uri="{FF2B5EF4-FFF2-40B4-BE49-F238E27FC236}">
                  <a16:creationId xmlns:a16="http://schemas.microsoft.com/office/drawing/2014/main" id="{95FCD95E-5A06-A947-A63D-A3525D5264D9}"/>
                </a:ext>
              </a:extLst>
            </p:cNvPr>
            <p:cNvGrpSpPr/>
            <p:nvPr/>
          </p:nvGrpSpPr>
          <p:grpSpPr>
            <a:xfrm>
              <a:off x="5327395" y="1498993"/>
              <a:ext cx="1162050" cy="847725"/>
              <a:chOff x="0" y="0"/>
              <a:chExt cx="1047750" cy="847725"/>
            </a:xfrm>
            <a:grpFill/>
          </p:grpSpPr>
          <p:cxnSp>
            <p:nvCxnSpPr>
              <p:cNvPr id="406" name="Straight Connector 405">
                <a:extLst>
                  <a:ext uri="{FF2B5EF4-FFF2-40B4-BE49-F238E27FC236}">
                    <a16:creationId xmlns:a16="http://schemas.microsoft.com/office/drawing/2014/main" id="{B141902D-F3AC-7A2B-DB87-762D468A911C}"/>
                  </a:ext>
                </a:extLst>
              </p:cNvPr>
              <p:cNvCxnSpPr/>
              <p:nvPr/>
            </p:nvCxnSpPr>
            <p:spPr>
              <a:xfrm>
                <a:off x="8890" y="0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7" name="Straight Connector 406">
                <a:extLst>
                  <a:ext uri="{FF2B5EF4-FFF2-40B4-BE49-F238E27FC236}">
                    <a16:creationId xmlns:a16="http://schemas.microsoft.com/office/drawing/2014/main" id="{35019CFE-668E-FD26-77C2-94710C41A0DF}"/>
                  </a:ext>
                </a:extLst>
              </p:cNvPr>
              <p:cNvCxnSpPr/>
              <p:nvPr/>
            </p:nvCxnSpPr>
            <p:spPr>
              <a:xfrm>
                <a:off x="0" y="561975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8" name="Straight Connector 407">
                <a:extLst>
                  <a:ext uri="{FF2B5EF4-FFF2-40B4-BE49-F238E27FC236}">
                    <a16:creationId xmlns:a16="http://schemas.microsoft.com/office/drawing/2014/main" id="{94391FD0-D071-987A-7C1B-53F265B60D32}"/>
                  </a:ext>
                </a:extLst>
              </p:cNvPr>
              <p:cNvCxnSpPr/>
              <p:nvPr/>
            </p:nvCxnSpPr>
            <p:spPr>
              <a:xfrm>
                <a:off x="9525" y="294640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9" name="Straight Connector 408">
                <a:extLst>
                  <a:ext uri="{FF2B5EF4-FFF2-40B4-BE49-F238E27FC236}">
                    <a16:creationId xmlns:a16="http://schemas.microsoft.com/office/drawing/2014/main" id="{90BA2FAD-537A-11ED-B14E-0ED055792873}"/>
                  </a:ext>
                </a:extLst>
              </p:cNvPr>
              <p:cNvCxnSpPr/>
              <p:nvPr/>
            </p:nvCxnSpPr>
            <p:spPr>
              <a:xfrm>
                <a:off x="0" y="847725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10" name="Group 409">
            <a:extLst>
              <a:ext uri="{FF2B5EF4-FFF2-40B4-BE49-F238E27FC236}">
                <a16:creationId xmlns:a16="http://schemas.microsoft.com/office/drawing/2014/main" id="{07700374-76B8-49C6-AEA6-51B00F866E7D}"/>
              </a:ext>
            </a:extLst>
          </p:cNvPr>
          <p:cNvGrpSpPr/>
          <p:nvPr/>
        </p:nvGrpSpPr>
        <p:grpSpPr>
          <a:xfrm>
            <a:off x="2343088" y="7641523"/>
            <a:ext cx="908235" cy="952500"/>
            <a:chOff x="5327395" y="1433052"/>
            <a:chExt cx="1162050" cy="952500"/>
          </a:xfrm>
          <a:noFill/>
        </p:grpSpPr>
        <p:sp>
          <p:nvSpPr>
            <p:cNvPr id="411" name="Rectangle 410">
              <a:extLst>
                <a:ext uri="{FF2B5EF4-FFF2-40B4-BE49-F238E27FC236}">
                  <a16:creationId xmlns:a16="http://schemas.microsoft.com/office/drawing/2014/main" id="{9A2E37AA-0FD8-4715-C868-C63911E8E709}"/>
                </a:ext>
              </a:extLst>
            </p:cNvPr>
            <p:cNvSpPr/>
            <p:nvPr/>
          </p:nvSpPr>
          <p:spPr>
            <a:xfrm>
              <a:off x="5355970" y="1433052"/>
              <a:ext cx="1104900" cy="952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GB" sz="4800" dirty="0">
                  <a:solidFill>
                    <a:srgbClr val="000000"/>
                  </a:solidFill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 </a:t>
              </a:r>
              <a:endParaRPr lang="en-GB" sz="1100" dirty="0">
                <a:effectLst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412" name="Group 411">
              <a:extLst>
                <a:ext uri="{FF2B5EF4-FFF2-40B4-BE49-F238E27FC236}">
                  <a16:creationId xmlns:a16="http://schemas.microsoft.com/office/drawing/2014/main" id="{5F42D592-3351-9AD7-2B18-AB11F634BBF0}"/>
                </a:ext>
              </a:extLst>
            </p:cNvPr>
            <p:cNvGrpSpPr/>
            <p:nvPr/>
          </p:nvGrpSpPr>
          <p:grpSpPr>
            <a:xfrm>
              <a:off x="5327395" y="1498993"/>
              <a:ext cx="1162050" cy="847725"/>
              <a:chOff x="0" y="0"/>
              <a:chExt cx="1047750" cy="847725"/>
            </a:xfrm>
            <a:grpFill/>
          </p:grpSpPr>
          <p:cxnSp>
            <p:nvCxnSpPr>
              <p:cNvPr id="413" name="Straight Connector 412">
                <a:extLst>
                  <a:ext uri="{FF2B5EF4-FFF2-40B4-BE49-F238E27FC236}">
                    <a16:creationId xmlns:a16="http://schemas.microsoft.com/office/drawing/2014/main" id="{9D81C761-1DDA-01FA-2977-D119862F8C37}"/>
                  </a:ext>
                </a:extLst>
              </p:cNvPr>
              <p:cNvCxnSpPr/>
              <p:nvPr/>
            </p:nvCxnSpPr>
            <p:spPr>
              <a:xfrm>
                <a:off x="8890" y="0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4" name="Straight Connector 413">
                <a:extLst>
                  <a:ext uri="{FF2B5EF4-FFF2-40B4-BE49-F238E27FC236}">
                    <a16:creationId xmlns:a16="http://schemas.microsoft.com/office/drawing/2014/main" id="{BCC23EF6-B1E4-5FFD-6A29-852D177FE2D6}"/>
                  </a:ext>
                </a:extLst>
              </p:cNvPr>
              <p:cNvCxnSpPr/>
              <p:nvPr/>
            </p:nvCxnSpPr>
            <p:spPr>
              <a:xfrm>
                <a:off x="0" y="561975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5" name="Straight Connector 414">
                <a:extLst>
                  <a:ext uri="{FF2B5EF4-FFF2-40B4-BE49-F238E27FC236}">
                    <a16:creationId xmlns:a16="http://schemas.microsoft.com/office/drawing/2014/main" id="{53586F7B-C2C5-3F90-C056-6C202AC342F8}"/>
                  </a:ext>
                </a:extLst>
              </p:cNvPr>
              <p:cNvCxnSpPr/>
              <p:nvPr/>
            </p:nvCxnSpPr>
            <p:spPr>
              <a:xfrm>
                <a:off x="9525" y="294640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6" name="Straight Connector 415">
                <a:extLst>
                  <a:ext uri="{FF2B5EF4-FFF2-40B4-BE49-F238E27FC236}">
                    <a16:creationId xmlns:a16="http://schemas.microsoft.com/office/drawing/2014/main" id="{8372809E-F366-4F40-9243-A70FA218C0D5}"/>
                  </a:ext>
                </a:extLst>
              </p:cNvPr>
              <p:cNvCxnSpPr/>
              <p:nvPr/>
            </p:nvCxnSpPr>
            <p:spPr>
              <a:xfrm>
                <a:off x="0" y="847725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17" name="Group 416">
            <a:extLst>
              <a:ext uri="{FF2B5EF4-FFF2-40B4-BE49-F238E27FC236}">
                <a16:creationId xmlns:a16="http://schemas.microsoft.com/office/drawing/2014/main" id="{E1C40983-8E55-BEAE-2413-0CF048C4E45B}"/>
              </a:ext>
            </a:extLst>
          </p:cNvPr>
          <p:cNvGrpSpPr/>
          <p:nvPr/>
        </p:nvGrpSpPr>
        <p:grpSpPr>
          <a:xfrm>
            <a:off x="3445909" y="7641523"/>
            <a:ext cx="908235" cy="952500"/>
            <a:chOff x="5327395" y="1433052"/>
            <a:chExt cx="1162050" cy="952500"/>
          </a:xfrm>
          <a:noFill/>
        </p:grpSpPr>
        <p:sp>
          <p:nvSpPr>
            <p:cNvPr id="418" name="Rectangle 417">
              <a:extLst>
                <a:ext uri="{FF2B5EF4-FFF2-40B4-BE49-F238E27FC236}">
                  <a16:creationId xmlns:a16="http://schemas.microsoft.com/office/drawing/2014/main" id="{584691DC-E966-6E5C-7441-4906A32C97D6}"/>
                </a:ext>
              </a:extLst>
            </p:cNvPr>
            <p:cNvSpPr/>
            <p:nvPr/>
          </p:nvSpPr>
          <p:spPr>
            <a:xfrm>
              <a:off x="5355970" y="1433052"/>
              <a:ext cx="1104900" cy="952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GB" sz="4800" dirty="0">
                  <a:solidFill>
                    <a:srgbClr val="000000"/>
                  </a:solidFill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 </a:t>
              </a:r>
              <a:endParaRPr lang="en-GB" sz="1100" dirty="0">
                <a:effectLst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419" name="Group 418">
              <a:extLst>
                <a:ext uri="{FF2B5EF4-FFF2-40B4-BE49-F238E27FC236}">
                  <a16:creationId xmlns:a16="http://schemas.microsoft.com/office/drawing/2014/main" id="{B0F001D9-9F0E-63A2-C145-15CBFDDF8078}"/>
                </a:ext>
              </a:extLst>
            </p:cNvPr>
            <p:cNvGrpSpPr/>
            <p:nvPr/>
          </p:nvGrpSpPr>
          <p:grpSpPr>
            <a:xfrm>
              <a:off x="5327395" y="1498993"/>
              <a:ext cx="1162050" cy="847725"/>
              <a:chOff x="0" y="0"/>
              <a:chExt cx="1047750" cy="847725"/>
            </a:xfrm>
            <a:grpFill/>
          </p:grpSpPr>
          <p:cxnSp>
            <p:nvCxnSpPr>
              <p:cNvPr id="420" name="Straight Connector 419">
                <a:extLst>
                  <a:ext uri="{FF2B5EF4-FFF2-40B4-BE49-F238E27FC236}">
                    <a16:creationId xmlns:a16="http://schemas.microsoft.com/office/drawing/2014/main" id="{F6DA0B3C-E726-FC83-1B09-5925E4966DA3}"/>
                  </a:ext>
                </a:extLst>
              </p:cNvPr>
              <p:cNvCxnSpPr/>
              <p:nvPr/>
            </p:nvCxnSpPr>
            <p:spPr>
              <a:xfrm>
                <a:off x="8890" y="0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1" name="Straight Connector 420">
                <a:extLst>
                  <a:ext uri="{FF2B5EF4-FFF2-40B4-BE49-F238E27FC236}">
                    <a16:creationId xmlns:a16="http://schemas.microsoft.com/office/drawing/2014/main" id="{5358B985-141D-275F-057B-EAEAE0BE3C57}"/>
                  </a:ext>
                </a:extLst>
              </p:cNvPr>
              <p:cNvCxnSpPr/>
              <p:nvPr/>
            </p:nvCxnSpPr>
            <p:spPr>
              <a:xfrm>
                <a:off x="0" y="561975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2" name="Straight Connector 421">
                <a:extLst>
                  <a:ext uri="{FF2B5EF4-FFF2-40B4-BE49-F238E27FC236}">
                    <a16:creationId xmlns:a16="http://schemas.microsoft.com/office/drawing/2014/main" id="{88571025-6231-34A4-C10E-27900BC2EF13}"/>
                  </a:ext>
                </a:extLst>
              </p:cNvPr>
              <p:cNvCxnSpPr/>
              <p:nvPr/>
            </p:nvCxnSpPr>
            <p:spPr>
              <a:xfrm>
                <a:off x="9525" y="294640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3" name="Straight Connector 422">
                <a:extLst>
                  <a:ext uri="{FF2B5EF4-FFF2-40B4-BE49-F238E27FC236}">
                    <a16:creationId xmlns:a16="http://schemas.microsoft.com/office/drawing/2014/main" id="{D8563465-7180-0F9E-B542-D5B89DFEDE20}"/>
                  </a:ext>
                </a:extLst>
              </p:cNvPr>
              <p:cNvCxnSpPr/>
              <p:nvPr/>
            </p:nvCxnSpPr>
            <p:spPr>
              <a:xfrm>
                <a:off x="0" y="847725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24" name="Group 423">
            <a:extLst>
              <a:ext uri="{FF2B5EF4-FFF2-40B4-BE49-F238E27FC236}">
                <a16:creationId xmlns:a16="http://schemas.microsoft.com/office/drawing/2014/main" id="{57FD0A95-933B-7DF0-69DE-0F0A572DCC33}"/>
              </a:ext>
            </a:extLst>
          </p:cNvPr>
          <p:cNvGrpSpPr/>
          <p:nvPr/>
        </p:nvGrpSpPr>
        <p:grpSpPr>
          <a:xfrm>
            <a:off x="4592846" y="7641523"/>
            <a:ext cx="908235" cy="952500"/>
            <a:chOff x="5327395" y="1433052"/>
            <a:chExt cx="1162050" cy="952500"/>
          </a:xfrm>
          <a:noFill/>
        </p:grpSpPr>
        <p:sp>
          <p:nvSpPr>
            <p:cNvPr id="425" name="Rectangle 424">
              <a:extLst>
                <a:ext uri="{FF2B5EF4-FFF2-40B4-BE49-F238E27FC236}">
                  <a16:creationId xmlns:a16="http://schemas.microsoft.com/office/drawing/2014/main" id="{78C88A39-77C9-412B-CC9F-1101CFD3E3CF}"/>
                </a:ext>
              </a:extLst>
            </p:cNvPr>
            <p:cNvSpPr/>
            <p:nvPr/>
          </p:nvSpPr>
          <p:spPr>
            <a:xfrm>
              <a:off x="5355970" y="1433052"/>
              <a:ext cx="1104900" cy="952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GB" sz="4800" dirty="0">
                  <a:solidFill>
                    <a:srgbClr val="000000"/>
                  </a:solidFill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 </a:t>
              </a:r>
              <a:endParaRPr lang="en-GB" sz="1100" dirty="0">
                <a:effectLst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426" name="Group 425">
              <a:extLst>
                <a:ext uri="{FF2B5EF4-FFF2-40B4-BE49-F238E27FC236}">
                  <a16:creationId xmlns:a16="http://schemas.microsoft.com/office/drawing/2014/main" id="{D44EDFEA-8039-74F8-0A51-1F5CFC83042F}"/>
                </a:ext>
              </a:extLst>
            </p:cNvPr>
            <p:cNvGrpSpPr/>
            <p:nvPr/>
          </p:nvGrpSpPr>
          <p:grpSpPr>
            <a:xfrm>
              <a:off x="5327395" y="1498993"/>
              <a:ext cx="1162050" cy="847725"/>
              <a:chOff x="0" y="0"/>
              <a:chExt cx="1047750" cy="847725"/>
            </a:xfrm>
            <a:grpFill/>
          </p:grpSpPr>
          <p:cxnSp>
            <p:nvCxnSpPr>
              <p:cNvPr id="427" name="Straight Connector 426">
                <a:extLst>
                  <a:ext uri="{FF2B5EF4-FFF2-40B4-BE49-F238E27FC236}">
                    <a16:creationId xmlns:a16="http://schemas.microsoft.com/office/drawing/2014/main" id="{C7BCECAD-8DB7-9E5A-E844-DE23BEE07B05}"/>
                  </a:ext>
                </a:extLst>
              </p:cNvPr>
              <p:cNvCxnSpPr/>
              <p:nvPr/>
            </p:nvCxnSpPr>
            <p:spPr>
              <a:xfrm>
                <a:off x="8890" y="0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8" name="Straight Connector 427">
                <a:extLst>
                  <a:ext uri="{FF2B5EF4-FFF2-40B4-BE49-F238E27FC236}">
                    <a16:creationId xmlns:a16="http://schemas.microsoft.com/office/drawing/2014/main" id="{500EFEFC-38A9-4572-48ED-B8572FFC4930}"/>
                  </a:ext>
                </a:extLst>
              </p:cNvPr>
              <p:cNvCxnSpPr/>
              <p:nvPr/>
            </p:nvCxnSpPr>
            <p:spPr>
              <a:xfrm>
                <a:off x="0" y="561975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9" name="Straight Connector 428">
                <a:extLst>
                  <a:ext uri="{FF2B5EF4-FFF2-40B4-BE49-F238E27FC236}">
                    <a16:creationId xmlns:a16="http://schemas.microsoft.com/office/drawing/2014/main" id="{8ACA4C8B-385A-7A05-47C3-22C45F9F21D4}"/>
                  </a:ext>
                </a:extLst>
              </p:cNvPr>
              <p:cNvCxnSpPr/>
              <p:nvPr/>
            </p:nvCxnSpPr>
            <p:spPr>
              <a:xfrm>
                <a:off x="9525" y="294640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0" name="Straight Connector 429">
                <a:extLst>
                  <a:ext uri="{FF2B5EF4-FFF2-40B4-BE49-F238E27FC236}">
                    <a16:creationId xmlns:a16="http://schemas.microsoft.com/office/drawing/2014/main" id="{5409C333-8256-C22C-6EF1-B167E2DB914D}"/>
                  </a:ext>
                </a:extLst>
              </p:cNvPr>
              <p:cNvCxnSpPr/>
              <p:nvPr/>
            </p:nvCxnSpPr>
            <p:spPr>
              <a:xfrm>
                <a:off x="0" y="847725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31" name="Group 430">
            <a:extLst>
              <a:ext uri="{FF2B5EF4-FFF2-40B4-BE49-F238E27FC236}">
                <a16:creationId xmlns:a16="http://schemas.microsoft.com/office/drawing/2014/main" id="{CAB43520-DD74-B58E-A69B-AD2FAD89F298}"/>
              </a:ext>
            </a:extLst>
          </p:cNvPr>
          <p:cNvGrpSpPr/>
          <p:nvPr/>
        </p:nvGrpSpPr>
        <p:grpSpPr>
          <a:xfrm>
            <a:off x="5783899" y="7641523"/>
            <a:ext cx="908235" cy="952500"/>
            <a:chOff x="5327395" y="1433052"/>
            <a:chExt cx="1162050" cy="952500"/>
          </a:xfrm>
          <a:noFill/>
        </p:grpSpPr>
        <p:sp>
          <p:nvSpPr>
            <p:cNvPr id="432" name="Rectangle 431">
              <a:extLst>
                <a:ext uri="{FF2B5EF4-FFF2-40B4-BE49-F238E27FC236}">
                  <a16:creationId xmlns:a16="http://schemas.microsoft.com/office/drawing/2014/main" id="{560FA6A7-4A6F-B133-671C-86AC34C7D2E9}"/>
                </a:ext>
              </a:extLst>
            </p:cNvPr>
            <p:cNvSpPr/>
            <p:nvPr/>
          </p:nvSpPr>
          <p:spPr>
            <a:xfrm>
              <a:off x="5355970" y="1433052"/>
              <a:ext cx="1104900" cy="952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GB" sz="4800" dirty="0">
                  <a:solidFill>
                    <a:srgbClr val="000000"/>
                  </a:solidFill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 </a:t>
              </a:r>
              <a:endParaRPr lang="en-GB" sz="1100" dirty="0">
                <a:effectLst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433" name="Group 432">
              <a:extLst>
                <a:ext uri="{FF2B5EF4-FFF2-40B4-BE49-F238E27FC236}">
                  <a16:creationId xmlns:a16="http://schemas.microsoft.com/office/drawing/2014/main" id="{35865B64-1D57-D49B-1B9C-C4C6146EA5B1}"/>
                </a:ext>
              </a:extLst>
            </p:cNvPr>
            <p:cNvGrpSpPr/>
            <p:nvPr/>
          </p:nvGrpSpPr>
          <p:grpSpPr>
            <a:xfrm>
              <a:off x="5327395" y="1498993"/>
              <a:ext cx="1162050" cy="847725"/>
              <a:chOff x="0" y="0"/>
              <a:chExt cx="1047750" cy="847725"/>
            </a:xfrm>
            <a:grpFill/>
          </p:grpSpPr>
          <p:cxnSp>
            <p:nvCxnSpPr>
              <p:cNvPr id="434" name="Straight Connector 433">
                <a:extLst>
                  <a:ext uri="{FF2B5EF4-FFF2-40B4-BE49-F238E27FC236}">
                    <a16:creationId xmlns:a16="http://schemas.microsoft.com/office/drawing/2014/main" id="{A4E43E28-1E94-EF21-A488-464149FDE527}"/>
                  </a:ext>
                </a:extLst>
              </p:cNvPr>
              <p:cNvCxnSpPr/>
              <p:nvPr/>
            </p:nvCxnSpPr>
            <p:spPr>
              <a:xfrm>
                <a:off x="8890" y="0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5" name="Straight Connector 434">
                <a:extLst>
                  <a:ext uri="{FF2B5EF4-FFF2-40B4-BE49-F238E27FC236}">
                    <a16:creationId xmlns:a16="http://schemas.microsoft.com/office/drawing/2014/main" id="{DC93701E-2DCE-690A-1842-DF290756032D}"/>
                  </a:ext>
                </a:extLst>
              </p:cNvPr>
              <p:cNvCxnSpPr/>
              <p:nvPr/>
            </p:nvCxnSpPr>
            <p:spPr>
              <a:xfrm>
                <a:off x="0" y="561975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6" name="Straight Connector 435">
                <a:extLst>
                  <a:ext uri="{FF2B5EF4-FFF2-40B4-BE49-F238E27FC236}">
                    <a16:creationId xmlns:a16="http://schemas.microsoft.com/office/drawing/2014/main" id="{994363E7-B600-3D81-C0D8-972A9C664501}"/>
                  </a:ext>
                </a:extLst>
              </p:cNvPr>
              <p:cNvCxnSpPr/>
              <p:nvPr/>
            </p:nvCxnSpPr>
            <p:spPr>
              <a:xfrm>
                <a:off x="9525" y="294640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7" name="Straight Connector 436">
                <a:extLst>
                  <a:ext uri="{FF2B5EF4-FFF2-40B4-BE49-F238E27FC236}">
                    <a16:creationId xmlns:a16="http://schemas.microsoft.com/office/drawing/2014/main" id="{55B2D1BA-9213-8327-D62D-BFB39CF79C28}"/>
                  </a:ext>
                </a:extLst>
              </p:cNvPr>
              <p:cNvCxnSpPr/>
              <p:nvPr/>
            </p:nvCxnSpPr>
            <p:spPr>
              <a:xfrm>
                <a:off x="0" y="847725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38" name="Group 437">
            <a:extLst>
              <a:ext uri="{FF2B5EF4-FFF2-40B4-BE49-F238E27FC236}">
                <a16:creationId xmlns:a16="http://schemas.microsoft.com/office/drawing/2014/main" id="{D18D6985-8A1A-7C38-727A-5339095BA9BB}"/>
              </a:ext>
            </a:extLst>
          </p:cNvPr>
          <p:cNvGrpSpPr/>
          <p:nvPr/>
        </p:nvGrpSpPr>
        <p:grpSpPr>
          <a:xfrm>
            <a:off x="1194975" y="8764058"/>
            <a:ext cx="908235" cy="952500"/>
            <a:chOff x="5327395" y="1433052"/>
            <a:chExt cx="1162050" cy="952500"/>
          </a:xfrm>
          <a:noFill/>
        </p:grpSpPr>
        <p:sp>
          <p:nvSpPr>
            <p:cNvPr id="439" name="Rectangle 438">
              <a:extLst>
                <a:ext uri="{FF2B5EF4-FFF2-40B4-BE49-F238E27FC236}">
                  <a16:creationId xmlns:a16="http://schemas.microsoft.com/office/drawing/2014/main" id="{3E0EDF13-E4A5-BF8F-93EF-E0E4822E6A5A}"/>
                </a:ext>
              </a:extLst>
            </p:cNvPr>
            <p:cNvSpPr/>
            <p:nvPr/>
          </p:nvSpPr>
          <p:spPr>
            <a:xfrm>
              <a:off x="5355970" y="1433052"/>
              <a:ext cx="1104900" cy="952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GB" sz="4800" dirty="0">
                  <a:solidFill>
                    <a:srgbClr val="000000"/>
                  </a:solidFill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 </a:t>
              </a:r>
              <a:endParaRPr lang="en-GB" sz="1100" dirty="0">
                <a:effectLst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440" name="Group 439">
              <a:extLst>
                <a:ext uri="{FF2B5EF4-FFF2-40B4-BE49-F238E27FC236}">
                  <a16:creationId xmlns:a16="http://schemas.microsoft.com/office/drawing/2014/main" id="{A8E241C1-10A9-BDC1-2CBE-DFF8E74EC3E2}"/>
                </a:ext>
              </a:extLst>
            </p:cNvPr>
            <p:cNvGrpSpPr/>
            <p:nvPr/>
          </p:nvGrpSpPr>
          <p:grpSpPr>
            <a:xfrm>
              <a:off x="5327395" y="1498993"/>
              <a:ext cx="1162050" cy="847725"/>
              <a:chOff x="0" y="0"/>
              <a:chExt cx="1047750" cy="847725"/>
            </a:xfrm>
            <a:grpFill/>
          </p:grpSpPr>
          <p:cxnSp>
            <p:nvCxnSpPr>
              <p:cNvPr id="441" name="Straight Connector 440">
                <a:extLst>
                  <a:ext uri="{FF2B5EF4-FFF2-40B4-BE49-F238E27FC236}">
                    <a16:creationId xmlns:a16="http://schemas.microsoft.com/office/drawing/2014/main" id="{6FA23A40-38E8-47A7-56BB-2B7871966259}"/>
                  </a:ext>
                </a:extLst>
              </p:cNvPr>
              <p:cNvCxnSpPr/>
              <p:nvPr/>
            </p:nvCxnSpPr>
            <p:spPr>
              <a:xfrm>
                <a:off x="8890" y="0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2" name="Straight Connector 441">
                <a:extLst>
                  <a:ext uri="{FF2B5EF4-FFF2-40B4-BE49-F238E27FC236}">
                    <a16:creationId xmlns:a16="http://schemas.microsoft.com/office/drawing/2014/main" id="{67A8E574-B7F4-2E07-89EE-72378CBA9085}"/>
                  </a:ext>
                </a:extLst>
              </p:cNvPr>
              <p:cNvCxnSpPr/>
              <p:nvPr/>
            </p:nvCxnSpPr>
            <p:spPr>
              <a:xfrm>
                <a:off x="0" y="561975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3" name="Straight Connector 442">
                <a:extLst>
                  <a:ext uri="{FF2B5EF4-FFF2-40B4-BE49-F238E27FC236}">
                    <a16:creationId xmlns:a16="http://schemas.microsoft.com/office/drawing/2014/main" id="{D6AC197B-B388-B4CF-03F1-1C629723C390}"/>
                  </a:ext>
                </a:extLst>
              </p:cNvPr>
              <p:cNvCxnSpPr/>
              <p:nvPr/>
            </p:nvCxnSpPr>
            <p:spPr>
              <a:xfrm>
                <a:off x="9525" y="294640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4" name="Straight Connector 443">
                <a:extLst>
                  <a:ext uri="{FF2B5EF4-FFF2-40B4-BE49-F238E27FC236}">
                    <a16:creationId xmlns:a16="http://schemas.microsoft.com/office/drawing/2014/main" id="{F70894DF-D171-D7C1-03C1-84801E2EEB87}"/>
                  </a:ext>
                </a:extLst>
              </p:cNvPr>
              <p:cNvCxnSpPr/>
              <p:nvPr/>
            </p:nvCxnSpPr>
            <p:spPr>
              <a:xfrm>
                <a:off x="0" y="847725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45" name="Group 444">
            <a:extLst>
              <a:ext uri="{FF2B5EF4-FFF2-40B4-BE49-F238E27FC236}">
                <a16:creationId xmlns:a16="http://schemas.microsoft.com/office/drawing/2014/main" id="{12FE2253-1E49-DB1E-B0BD-E590DAF0E971}"/>
              </a:ext>
            </a:extLst>
          </p:cNvPr>
          <p:cNvGrpSpPr/>
          <p:nvPr/>
        </p:nvGrpSpPr>
        <p:grpSpPr>
          <a:xfrm>
            <a:off x="2350794" y="8764058"/>
            <a:ext cx="908235" cy="952500"/>
            <a:chOff x="5327395" y="1433052"/>
            <a:chExt cx="1162050" cy="952500"/>
          </a:xfrm>
          <a:noFill/>
        </p:grpSpPr>
        <p:sp>
          <p:nvSpPr>
            <p:cNvPr id="446" name="Rectangle 445">
              <a:extLst>
                <a:ext uri="{FF2B5EF4-FFF2-40B4-BE49-F238E27FC236}">
                  <a16:creationId xmlns:a16="http://schemas.microsoft.com/office/drawing/2014/main" id="{C86BE130-CC39-E0AF-288F-779740FE4ADC}"/>
                </a:ext>
              </a:extLst>
            </p:cNvPr>
            <p:cNvSpPr/>
            <p:nvPr/>
          </p:nvSpPr>
          <p:spPr>
            <a:xfrm>
              <a:off x="5355970" y="1433052"/>
              <a:ext cx="1104900" cy="952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GB" sz="4800" dirty="0">
                  <a:solidFill>
                    <a:srgbClr val="000000"/>
                  </a:solidFill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 </a:t>
              </a:r>
              <a:endParaRPr lang="en-GB" sz="1100" dirty="0">
                <a:effectLst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447" name="Group 446">
              <a:extLst>
                <a:ext uri="{FF2B5EF4-FFF2-40B4-BE49-F238E27FC236}">
                  <a16:creationId xmlns:a16="http://schemas.microsoft.com/office/drawing/2014/main" id="{1BD1F8D4-63EB-7F09-9192-736586B1E18F}"/>
                </a:ext>
              </a:extLst>
            </p:cNvPr>
            <p:cNvGrpSpPr/>
            <p:nvPr/>
          </p:nvGrpSpPr>
          <p:grpSpPr>
            <a:xfrm>
              <a:off x="5327395" y="1498993"/>
              <a:ext cx="1162050" cy="847725"/>
              <a:chOff x="0" y="0"/>
              <a:chExt cx="1047750" cy="847725"/>
            </a:xfrm>
            <a:grpFill/>
          </p:grpSpPr>
          <p:cxnSp>
            <p:nvCxnSpPr>
              <p:cNvPr id="448" name="Straight Connector 447">
                <a:extLst>
                  <a:ext uri="{FF2B5EF4-FFF2-40B4-BE49-F238E27FC236}">
                    <a16:creationId xmlns:a16="http://schemas.microsoft.com/office/drawing/2014/main" id="{BBD5AA51-465E-DFDE-74D8-442A5F88F0FF}"/>
                  </a:ext>
                </a:extLst>
              </p:cNvPr>
              <p:cNvCxnSpPr/>
              <p:nvPr/>
            </p:nvCxnSpPr>
            <p:spPr>
              <a:xfrm>
                <a:off x="8890" y="0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9" name="Straight Connector 448">
                <a:extLst>
                  <a:ext uri="{FF2B5EF4-FFF2-40B4-BE49-F238E27FC236}">
                    <a16:creationId xmlns:a16="http://schemas.microsoft.com/office/drawing/2014/main" id="{9EB5FD48-095A-8D9C-4B63-FE99428B5695}"/>
                  </a:ext>
                </a:extLst>
              </p:cNvPr>
              <p:cNvCxnSpPr/>
              <p:nvPr/>
            </p:nvCxnSpPr>
            <p:spPr>
              <a:xfrm>
                <a:off x="0" y="561975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0" name="Straight Connector 449">
                <a:extLst>
                  <a:ext uri="{FF2B5EF4-FFF2-40B4-BE49-F238E27FC236}">
                    <a16:creationId xmlns:a16="http://schemas.microsoft.com/office/drawing/2014/main" id="{A51AB953-1DCD-5164-1086-C4B8E5D47A17}"/>
                  </a:ext>
                </a:extLst>
              </p:cNvPr>
              <p:cNvCxnSpPr/>
              <p:nvPr/>
            </p:nvCxnSpPr>
            <p:spPr>
              <a:xfrm>
                <a:off x="9525" y="294640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1" name="Straight Connector 450">
                <a:extLst>
                  <a:ext uri="{FF2B5EF4-FFF2-40B4-BE49-F238E27FC236}">
                    <a16:creationId xmlns:a16="http://schemas.microsoft.com/office/drawing/2014/main" id="{1C18F680-665B-12F1-20B9-F52406A63704}"/>
                  </a:ext>
                </a:extLst>
              </p:cNvPr>
              <p:cNvCxnSpPr/>
              <p:nvPr/>
            </p:nvCxnSpPr>
            <p:spPr>
              <a:xfrm>
                <a:off x="0" y="847725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52" name="Group 451">
            <a:extLst>
              <a:ext uri="{FF2B5EF4-FFF2-40B4-BE49-F238E27FC236}">
                <a16:creationId xmlns:a16="http://schemas.microsoft.com/office/drawing/2014/main" id="{4F2F9594-EDA6-01B9-065D-E80C2950B8D1}"/>
              </a:ext>
            </a:extLst>
          </p:cNvPr>
          <p:cNvGrpSpPr/>
          <p:nvPr/>
        </p:nvGrpSpPr>
        <p:grpSpPr>
          <a:xfrm>
            <a:off x="3453615" y="8764058"/>
            <a:ext cx="908235" cy="952500"/>
            <a:chOff x="5327395" y="1433052"/>
            <a:chExt cx="1162050" cy="952500"/>
          </a:xfrm>
          <a:noFill/>
        </p:grpSpPr>
        <p:sp>
          <p:nvSpPr>
            <p:cNvPr id="453" name="Rectangle 452">
              <a:extLst>
                <a:ext uri="{FF2B5EF4-FFF2-40B4-BE49-F238E27FC236}">
                  <a16:creationId xmlns:a16="http://schemas.microsoft.com/office/drawing/2014/main" id="{62C77BED-9F72-429D-61DD-7E55C7EC8C10}"/>
                </a:ext>
              </a:extLst>
            </p:cNvPr>
            <p:cNvSpPr/>
            <p:nvPr/>
          </p:nvSpPr>
          <p:spPr>
            <a:xfrm>
              <a:off x="5355970" y="1433052"/>
              <a:ext cx="1104900" cy="952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GB" sz="4800" dirty="0">
                  <a:solidFill>
                    <a:srgbClr val="000000"/>
                  </a:solidFill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 </a:t>
              </a:r>
              <a:endParaRPr lang="en-GB" sz="1100" dirty="0">
                <a:effectLst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454" name="Group 453">
              <a:extLst>
                <a:ext uri="{FF2B5EF4-FFF2-40B4-BE49-F238E27FC236}">
                  <a16:creationId xmlns:a16="http://schemas.microsoft.com/office/drawing/2014/main" id="{6EBE85F5-EB9A-2EBC-F483-6D6CA1BB8FEA}"/>
                </a:ext>
              </a:extLst>
            </p:cNvPr>
            <p:cNvGrpSpPr/>
            <p:nvPr/>
          </p:nvGrpSpPr>
          <p:grpSpPr>
            <a:xfrm>
              <a:off x="5327395" y="1498993"/>
              <a:ext cx="1162050" cy="847725"/>
              <a:chOff x="0" y="0"/>
              <a:chExt cx="1047750" cy="847725"/>
            </a:xfrm>
            <a:grpFill/>
          </p:grpSpPr>
          <p:cxnSp>
            <p:nvCxnSpPr>
              <p:cNvPr id="455" name="Straight Connector 454">
                <a:extLst>
                  <a:ext uri="{FF2B5EF4-FFF2-40B4-BE49-F238E27FC236}">
                    <a16:creationId xmlns:a16="http://schemas.microsoft.com/office/drawing/2014/main" id="{140001E5-9DBE-A45B-4AD7-A0DD4BE20372}"/>
                  </a:ext>
                </a:extLst>
              </p:cNvPr>
              <p:cNvCxnSpPr/>
              <p:nvPr/>
            </p:nvCxnSpPr>
            <p:spPr>
              <a:xfrm>
                <a:off x="8890" y="0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6" name="Straight Connector 455">
                <a:extLst>
                  <a:ext uri="{FF2B5EF4-FFF2-40B4-BE49-F238E27FC236}">
                    <a16:creationId xmlns:a16="http://schemas.microsoft.com/office/drawing/2014/main" id="{8A50805B-EE9C-2534-6D19-592855CE8E2B}"/>
                  </a:ext>
                </a:extLst>
              </p:cNvPr>
              <p:cNvCxnSpPr/>
              <p:nvPr/>
            </p:nvCxnSpPr>
            <p:spPr>
              <a:xfrm>
                <a:off x="0" y="561975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7" name="Straight Connector 456">
                <a:extLst>
                  <a:ext uri="{FF2B5EF4-FFF2-40B4-BE49-F238E27FC236}">
                    <a16:creationId xmlns:a16="http://schemas.microsoft.com/office/drawing/2014/main" id="{3F528D51-05A5-3F9C-67AB-7EB8F1A98A84}"/>
                  </a:ext>
                </a:extLst>
              </p:cNvPr>
              <p:cNvCxnSpPr/>
              <p:nvPr/>
            </p:nvCxnSpPr>
            <p:spPr>
              <a:xfrm>
                <a:off x="9525" y="294640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8" name="Straight Connector 457">
                <a:extLst>
                  <a:ext uri="{FF2B5EF4-FFF2-40B4-BE49-F238E27FC236}">
                    <a16:creationId xmlns:a16="http://schemas.microsoft.com/office/drawing/2014/main" id="{85533733-BFAA-0891-9F85-D736F1EEF084}"/>
                  </a:ext>
                </a:extLst>
              </p:cNvPr>
              <p:cNvCxnSpPr/>
              <p:nvPr/>
            </p:nvCxnSpPr>
            <p:spPr>
              <a:xfrm>
                <a:off x="0" y="847725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59" name="Group 458">
            <a:extLst>
              <a:ext uri="{FF2B5EF4-FFF2-40B4-BE49-F238E27FC236}">
                <a16:creationId xmlns:a16="http://schemas.microsoft.com/office/drawing/2014/main" id="{B2430D92-9893-C7E1-754B-C531A96C23AA}"/>
              </a:ext>
            </a:extLst>
          </p:cNvPr>
          <p:cNvGrpSpPr/>
          <p:nvPr/>
        </p:nvGrpSpPr>
        <p:grpSpPr>
          <a:xfrm>
            <a:off x="4600552" y="8764058"/>
            <a:ext cx="908235" cy="952500"/>
            <a:chOff x="5327395" y="1433052"/>
            <a:chExt cx="1162050" cy="952500"/>
          </a:xfrm>
          <a:noFill/>
        </p:grpSpPr>
        <p:sp>
          <p:nvSpPr>
            <p:cNvPr id="460" name="Rectangle 459">
              <a:extLst>
                <a:ext uri="{FF2B5EF4-FFF2-40B4-BE49-F238E27FC236}">
                  <a16:creationId xmlns:a16="http://schemas.microsoft.com/office/drawing/2014/main" id="{F28AC432-5964-F9C3-9898-499C46F2EB40}"/>
                </a:ext>
              </a:extLst>
            </p:cNvPr>
            <p:cNvSpPr/>
            <p:nvPr/>
          </p:nvSpPr>
          <p:spPr>
            <a:xfrm>
              <a:off x="5355970" y="1433052"/>
              <a:ext cx="1104900" cy="952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GB" sz="4800" dirty="0">
                  <a:solidFill>
                    <a:srgbClr val="000000"/>
                  </a:solidFill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 </a:t>
              </a:r>
              <a:endParaRPr lang="en-GB" sz="1100" dirty="0">
                <a:effectLst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461" name="Group 460">
              <a:extLst>
                <a:ext uri="{FF2B5EF4-FFF2-40B4-BE49-F238E27FC236}">
                  <a16:creationId xmlns:a16="http://schemas.microsoft.com/office/drawing/2014/main" id="{83C028C4-489A-FB86-1A55-5F2B8481391A}"/>
                </a:ext>
              </a:extLst>
            </p:cNvPr>
            <p:cNvGrpSpPr/>
            <p:nvPr/>
          </p:nvGrpSpPr>
          <p:grpSpPr>
            <a:xfrm>
              <a:off x="5327395" y="1498993"/>
              <a:ext cx="1162050" cy="847725"/>
              <a:chOff x="0" y="0"/>
              <a:chExt cx="1047750" cy="847725"/>
            </a:xfrm>
            <a:grpFill/>
          </p:grpSpPr>
          <p:cxnSp>
            <p:nvCxnSpPr>
              <p:cNvPr id="462" name="Straight Connector 461">
                <a:extLst>
                  <a:ext uri="{FF2B5EF4-FFF2-40B4-BE49-F238E27FC236}">
                    <a16:creationId xmlns:a16="http://schemas.microsoft.com/office/drawing/2014/main" id="{8AA0E2D1-58E9-9127-3E8F-6068F9F1F937}"/>
                  </a:ext>
                </a:extLst>
              </p:cNvPr>
              <p:cNvCxnSpPr/>
              <p:nvPr/>
            </p:nvCxnSpPr>
            <p:spPr>
              <a:xfrm>
                <a:off x="8890" y="0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3" name="Straight Connector 462">
                <a:extLst>
                  <a:ext uri="{FF2B5EF4-FFF2-40B4-BE49-F238E27FC236}">
                    <a16:creationId xmlns:a16="http://schemas.microsoft.com/office/drawing/2014/main" id="{75CC212D-869F-11BC-745A-46D023661BA9}"/>
                  </a:ext>
                </a:extLst>
              </p:cNvPr>
              <p:cNvCxnSpPr/>
              <p:nvPr/>
            </p:nvCxnSpPr>
            <p:spPr>
              <a:xfrm>
                <a:off x="0" y="561975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4" name="Straight Connector 463">
                <a:extLst>
                  <a:ext uri="{FF2B5EF4-FFF2-40B4-BE49-F238E27FC236}">
                    <a16:creationId xmlns:a16="http://schemas.microsoft.com/office/drawing/2014/main" id="{3B96A1C5-101E-1E67-2514-6639D2228E1F}"/>
                  </a:ext>
                </a:extLst>
              </p:cNvPr>
              <p:cNvCxnSpPr/>
              <p:nvPr/>
            </p:nvCxnSpPr>
            <p:spPr>
              <a:xfrm>
                <a:off x="9525" y="294640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5" name="Straight Connector 464">
                <a:extLst>
                  <a:ext uri="{FF2B5EF4-FFF2-40B4-BE49-F238E27FC236}">
                    <a16:creationId xmlns:a16="http://schemas.microsoft.com/office/drawing/2014/main" id="{FBA119FD-9011-9AFB-C395-A1A26E180C93}"/>
                  </a:ext>
                </a:extLst>
              </p:cNvPr>
              <p:cNvCxnSpPr/>
              <p:nvPr/>
            </p:nvCxnSpPr>
            <p:spPr>
              <a:xfrm>
                <a:off x="0" y="847725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66" name="Group 465">
            <a:extLst>
              <a:ext uri="{FF2B5EF4-FFF2-40B4-BE49-F238E27FC236}">
                <a16:creationId xmlns:a16="http://schemas.microsoft.com/office/drawing/2014/main" id="{DF58DD86-2934-144C-419F-DA9230BC2B0B}"/>
              </a:ext>
            </a:extLst>
          </p:cNvPr>
          <p:cNvGrpSpPr/>
          <p:nvPr/>
        </p:nvGrpSpPr>
        <p:grpSpPr>
          <a:xfrm>
            <a:off x="5791605" y="8764058"/>
            <a:ext cx="908235" cy="952500"/>
            <a:chOff x="5327395" y="1433052"/>
            <a:chExt cx="1162050" cy="952500"/>
          </a:xfrm>
          <a:noFill/>
        </p:grpSpPr>
        <p:sp>
          <p:nvSpPr>
            <p:cNvPr id="467" name="Rectangle 466">
              <a:extLst>
                <a:ext uri="{FF2B5EF4-FFF2-40B4-BE49-F238E27FC236}">
                  <a16:creationId xmlns:a16="http://schemas.microsoft.com/office/drawing/2014/main" id="{E9831F81-4CED-266B-0645-E7AEE5F5D40B}"/>
                </a:ext>
              </a:extLst>
            </p:cNvPr>
            <p:cNvSpPr/>
            <p:nvPr/>
          </p:nvSpPr>
          <p:spPr>
            <a:xfrm>
              <a:off x="5355970" y="1433052"/>
              <a:ext cx="1104900" cy="952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GB" sz="4800" dirty="0">
                  <a:solidFill>
                    <a:srgbClr val="000000"/>
                  </a:solidFill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 </a:t>
              </a:r>
              <a:endParaRPr lang="en-GB" sz="1100" dirty="0">
                <a:effectLst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468" name="Group 467">
              <a:extLst>
                <a:ext uri="{FF2B5EF4-FFF2-40B4-BE49-F238E27FC236}">
                  <a16:creationId xmlns:a16="http://schemas.microsoft.com/office/drawing/2014/main" id="{8C8066F1-9716-B999-8C45-1955A5356EA9}"/>
                </a:ext>
              </a:extLst>
            </p:cNvPr>
            <p:cNvGrpSpPr/>
            <p:nvPr/>
          </p:nvGrpSpPr>
          <p:grpSpPr>
            <a:xfrm>
              <a:off x="5327395" y="1498993"/>
              <a:ext cx="1162050" cy="847725"/>
              <a:chOff x="0" y="0"/>
              <a:chExt cx="1047750" cy="847725"/>
            </a:xfrm>
            <a:grpFill/>
          </p:grpSpPr>
          <p:cxnSp>
            <p:nvCxnSpPr>
              <p:cNvPr id="469" name="Straight Connector 468">
                <a:extLst>
                  <a:ext uri="{FF2B5EF4-FFF2-40B4-BE49-F238E27FC236}">
                    <a16:creationId xmlns:a16="http://schemas.microsoft.com/office/drawing/2014/main" id="{126BA254-2328-4FA0-63F3-24BA47A648F6}"/>
                  </a:ext>
                </a:extLst>
              </p:cNvPr>
              <p:cNvCxnSpPr/>
              <p:nvPr/>
            </p:nvCxnSpPr>
            <p:spPr>
              <a:xfrm>
                <a:off x="8890" y="0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0" name="Straight Connector 469">
                <a:extLst>
                  <a:ext uri="{FF2B5EF4-FFF2-40B4-BE49-F238E27FC236}">
                    <a16:creationId xmlns:a16="http://schemas.microsoft.com/office/drawing/2014/main" id="{44710EFD-D9C3-ED33-948D-2A0EEADA8684}"/>
                  </a:ext>
                </a:extLst>
              </p:cNvPr>
              <p:cNvCxnSpPr/>
              <p:nvPr/>
            </p:nvCxnSpPr>
            <p:spPr>
              <a:xfrm>
                <a:off x="0" y="561975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1" name="Straight Connector 470">
                <a:extLst>
                  <a:ext uri="{FF2B5EF4-FFF2-40B4-BE49-F238E27FC236}">
                    <a16:creationId xmlns:a16="http://schemas.microsoft.com/office/drawing/2014/main" id="{9E1264B9-9FDB-4C08-96C0-970688C0560F}"/>
                  </a:ext>
                </a:extLst>
              </p:cNvPr>
              <p:cNvCxnSpPr/>
              <p:nvPr/>
            </p:nvCxnSpPr>
            <p:spPr>
              <a:xfrm>
                <a:off x="9525" y="294640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2" name="Straight Connector 471">
                <a:extLst>
                  <a:ext uri="{FF2B5EF4-FFF2-40B4-BE49-F238E27FC236}">
                    <a16:creationId xmlns:a16="http://schemas.microsoft.com/office/drawing/2014/main" id="{FB55D733-A728-1B9B-9D15-E381ECB12715}"/>
                  </a:ext>
                </a:extLst>
              </p:cNvPr>
              <p:cNvCxnSpPr/>
              <p:nvPr/>
            </p:nvCxnSpPr>
            <p:spPr>
              <a:xfrm>
                <a:off x="0" y="847725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20354318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948E4AF-7DC4-BD63-D281-E5AEE237CD77}"/>
              </a:ext>
            </a:extLst>
          </p:cNvPr>
          <p:cNvSpPr txBox="1"/>
          <p:nvPr/>
        </p:nvSpPr>
        <p:spPr>
          <a:xfrm>
            <a:off x="132736" y="173325"/>
            <a:ext cx="31406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u="sng" dirty="0">
                <a:solidFill>
                  <a:srgbClr val="FF0000"/>
                </a:solidFill>
                <a:latin typeface="Comic Sans MS" panose="030F0702030302020204" pitchFamily="66" charset="0"/>
              </a:rPr>
              <a:t>Part 2: Reading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A0597F-A1BE-FFDE-E462-20898118657D}"/>
              </a:ext>
            </a:extLst>
          </p:cNvPr>
          <p:cNvSpPr txBox="1"/>
          <p:nvPr/>
        </p:nvSpPr>
        <p:spPr>
          <a:xfrm>
            <a:off x="217611" y="634990"/>
            <a:ext cx="62080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C.  Listen and choose the correct picture: </a:t>
            </a: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56BB186E-C708-739B-C629-539A0A885C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4486090"/>
              </p:ext>
            </p:extLst>
          </p:nvPr>
        </p:nvGraphicFramePr>
        <p:xfrm>
          <a:off x="266059" y="1004322"/>
          <a:ext cx="6374330" cy="16898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5680">
                  <a:extLst>
                    <a:ext uri="{9D8B030D-6E8A-4147-A177-3AD203B41FA5}">
                      <a16:colId xmlns:a16="http://schemas.microsoft.com/office/drawing/2014/main" val="1923953692"/>
                    </a:ext>
                  </a:extLst>
                </a:gridCol>
                <a:gridCol w="2207128">
                  <a:extLst>
                    <a:ext uri="{9D8B030D-6E8A-4147-A177-3AD203B41FA5}">
                      <a16:colId xmlns:a16="http://schemas.microsoft.com/office/drawing/2014/main" val="2478214683"/>
                    </a:ext>
                  </a:extLst>
                </a:gridCol>
                <a:gridCol w="2241522">
                  <a:extLst>
                    <a:ext uri="{9D8B030D-6E8A-4147-A177-3AD203B41FA5}">
                      <a16:colId xmlns:a16="http://schemas.microsoft.com/office/drawing/2014/main" val="921497486"/>
                    </a:ext>
                  </a:extLst>
                </a:gridCol>
              </a:tblGrid>
              <a:tr h="693726">
                <a:tc gridSpan="3">
                  <a:txBody>
                    <a:bodyPr/>
                    <a:lstStyle/>
                    <a:p>
                      <a:r>
                        <a:rPr lang="en-GB" sz="24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1. Which word starts with  (  A   ).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3484440"/>
                  </a:ext>
                </a:extLst>
              </a:tr>
              <a:tr h="996164">
                <a:tc>
                  <a:txBody>
                    <a:bodyPr/>
                    <a:lstStyle/>
                    <a:p>
                      <a:pPr algn="l"/>
                      <a:r>
                        <a:rPr lang="en-GB" sz="28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bag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28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carrot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28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apple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7527313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90B7BA64-57BE-5800-387A-3E3128C2BC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7876025"/>
              </p:ext>
            </p:extLst>
          </p:nvPr>
        </p:nvGraphicFramePr>
        <p:xfrm>
          <a:off x="266059" y="3147692"/>
          <a:ext cx="6374330" cy="16898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79376">
                  <a:extLst>
                    <a:ext uri="{9D8B030D-6E8A-4147-A177-3AD203B41FA5}">
                      <a16:colId xmlns:a16="http://schemas.microsoft.com/office/drawing/2014/main" val="1923953692"/>
                    </a:ext>
                  </a:extLst>
                </a:gridCol>
                <a:gridCol w="2053432">
                  <a:extLst>
                    <a:ext uri="{9D8B030D-6E8A-4147-A177-3AD203B41FA5}">
                      <a16:colId xmlns:a16="http://schemas.microsoft.com/office/drawing/2014/main" val="2478214683"/>
                    </a:ext>
                  </a:extLst>
                </a:gridCol>
                <a:gridCol w="2241522">
                  <a:extLst>
                    <a:ext uri="{9D8B030D-6E8A-4147-A177-3AD203B41FA5}">
                      <a16:colId xmlns:a16="http://schemas.microsoft.com/office/drawing/2014/main" val="921497486"/>
                    </a:ext>
                  </a:extLst>
                </a:gridCol>
              </a:tblGrid>
              <a:tr h="693726">
                <a:tc gridSpan="3">
                  <a:txBody>
                    <a:bodyPr/>
                    <a:lstStyle/>
                    <a:p>
                      <a:r>
                        <a:rPr lang="en-GB" sz="24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2. Which word starts with  (  B   ).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3484440"/>
                  </a:ext>
                </a:extLst>
              </a:tr>
              <a:tr h="996164">
                <a:tc>
                  <a:txBody>
                    <a:bodyPr/>
                    <a:lstStyle/>
                    <a:p>
                      <a:pPr algn="l"/>
                      <a:r>
                        <a:rPr lang="en-GB" sz="28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carrot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28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bag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28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desk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7527313"/>
                  </a:ext>
                </a:extLst>
              </a:tr>
            </a:tbl>
          </a:graphicData>
        </a:graphic>
      </p:graphicFrame>
      <p:graphicFrame>
        <p:nvGraphicFramePr>
          <p:cNvPr id="8" name="Table 6">
            <a:extLst>
              <a:ext uri="{FF2B5EF4-FFF2-40B4-BE49-F238E27FC236}">
                <a16:creationId xmlns:a16="http://schemas.microsoft.com/office/drawing/2014/main" id="{EF736296-3EDF-A6F9-16A2-15A4CEDFB4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4099841"/>
              </p:ext>
            </p:extLst>
          </p:nvPr>
        </p:nvGraphicFramePr>
        <p:xfrm>
          <a:off x="266059" y="5214222"/>
          <a:ext cx="6374330" cy="16898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5680">
                  <a:extLst>
                    <a:ext uri="{9D8B030D-6E8A-4147-A177-3AD203B41FA5}">
                      <a16:colId xmlns:a16="http://schemas.microsoft.com/office/drawing/2014/main" val="1923953692"/>
                    </a:ext>
                  </a:extLst>
                </a:gridCol>
                <a:gridCol w="2207128">
                  <a:extLst>
                    <a:ext uri="{9D8B030D-6E8A-4147-A177-3AD203B41FA5}">
                      <a16:colId xmlns:a16="http://schemas.microsoft.com/office/drawing/2014/main" val="2478214683"/>
                    </a:ext>
                  </a:extLst>
                </a:gridCol>
                <a:gridCol w="2241522">
                  <a:extLst>
                    <a:ext uri="{9D8B030D-6E8A-4147-A177-3AD203B41FA5}">
                      <a16:colId xmlns:a16="http://schemas.microsoft.com/office/drawing/2014/main" val="921497486"/>
                    </a:ext>
                  </a:extLst>
                </a:gridCol>
              </a:tblGrid>
              <a:tr h="693726">
                <a:tc gridSpan="3">
                  <a:txBody>
                    <a:bodyPr/>
                    <a:lstStyle/>
                    <a:p>
                      <a:pPr algn="l"/>
                      <a:r>
                        <a:rPr lang="en-GB" sz="24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3. Which word starts with  (   C  ).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3484440"/>
                  </a:ext>
                </a:extLst>
              </a:tr>
              <a:tr h="996164">
                <a:tc>
                  <a:txBody>
                    <a:bodyPr/>
                    <a:lstStyle/>
                    <a:p>
                      <a:pPr algn="l"/>
                      <a:r>
                        <a:rPr lang="en-GB" sz="28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carrots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28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apple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28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desk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7527313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7FE6C966-F05A-E377-499E-93174F1CEC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4105817"/>
              </p:ext>
            </p:extLst>
          </p:nvPr>
        </p:nvGraphicFramePr>
        <p:xfrm>
          <a:off x="266059" y="7634216"/>
          <a:ext cx="6374330" cy="16898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5680">
                  <a:extLst>
                    <a:ext uri="{9D8B030D-6E8A-4147-A177-3AD203B41FA5}">
                      <a16:colId xmlns:a16="http://schemas.microsoft.com/office/drawing/2014/main" val="1923953692"/>
                    </a:ext>
                  </a:extLst>
                </a:gridCol>
                <a:gridCol w="2207128">
                  <a:extLst>
                    <a:ext uri="{9D8B030D-6E8A-4147-A177-3AD203B41FA5}">
                      <a16:colId xmlns:a16="http://schemas.microsoft.com/office/drawing/2014/main" val="2478214683"/>
                    </a:ext>
                  </a:extLst>
                </a:gridCol>
                <a:gridCol w="2241522">
                  <a:extLst>
                    <a:ext uri="{9D8B030D-6E8A-4147-A177-3AD203B41FA5}">
                      <a16:colId xmlns:a16="http://schemas.microsoft.com/office/drawing/2014/main" val="921497486"/>
                    </a:ext>
                  </a:extLst>
                </a:gridCol>
              </a:tblGrid>
              <a:tr h="693726">
                <a:tc gridSpan="3">
                  <a:txBody>
                    <a:bodyPr/>
                    <a:lstStyle/>
                    <a:p>
                      <a:r>
                        <a:rPr lang="en-GB" sz="24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4. Which word starts with  (  D   ).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3484440"/>
                  </a:ext>
                </a:extLst>
              </a:tr>
              <a:tr h="996164">
                <a:tc>
                  <a:txBody>
                    <a:bodyPr/>
                    <a:lstStyle/>
                    <a:p>
                      <a:pPr algn="l"/>
                      <a:r>
                        <a:rPr lang="en-GB" sz="28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bag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28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desk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28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apple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7527313"/>
                  </a:ext>
                </a:extLst>
              </a:tr>
            </a:tbl>
          </a:graphicData>
        </a:graphic>
      </p:graphicFrame>
      <p:pic>
        <p:nvPicPr>
          <p:cNvPr id="19" name="Picture 18">
            <a:extLst>
              <a:ext uri="{FF2B5EF4-FFF2-40B4-BE49-F238E27FC236}">
                <a16:creationId xmlns:a16="http://schemas.microsoft.com/office/drawing/2014/main" id="{EA734464-9B2F-E92E-CFCB-21E2ED7CD74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152" y="1762510"/>
            <a:ext cx="733094" cy="831443"/>
          </a:xfrm>
          <a:prstGeom prst="rect">
            <a:avLst/>
          </a:prstGeom>
          <a:noFill/>
          <a:ln>
            <a:noFill/>
          </a:ln>
        </p:spPr>
      </p:pic>
      <p:pic>
        <p:nvPicPr>
          <p:cNvPr id="24" name="Picture 2" descr="Clipart - Simple school desk">
            <a:extLst>
              <a:ext uri="{FF2B5EF4-FFF2-40B4-BE49-F238E27FC236}">
                <a16:creationId xmlns:a16="http://schemas.microsoft.com/office/drawing/2014/main" id="{730F5B08-5594-73B2-963D-71B13DA466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701" y="8396186"/>
            <a:ext cx="979413" cy="861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F7393D00-FF56-E3A5-FD49-7839CDFDEE9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6663" y="8426378"/>
            <a:ext cx="733094" cy="831443"/>
          </a:xfrm>
          <a:prstGeom prst="rect">
            <a:avLst/>
          </a:prstGeom>
          <a:noFill/>
          <a:ln>
            <a:noFill/>
          </a:ln>
        </p:spPr>
      </p:pic>
      <p:pic>
        <p:nvPicPr>
          <p:cNvPr id="26" name="Picture 2" descr="Clipart - Simple school desk">
            <a:extLst>
              <a:ext uri="{FF2B5EF4-FFF2-40B4-BE49-F238E27FC236}">
                <a16:creationId xmlns:a16="http://schemas.microsoft.com/office/drawing/2014/main" id="{E1F4E6B3-3AD4-C3C8-4F1B-EF84469317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6256" y="5951385"/>
            <a:ext cx="979413" cy="861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E40CDD63-A866-BC2C-584B-AC2A8ACC295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2853" y="3916160"/>
            <a:ext cx="733094" cy="831443"/>
          </a:xfrm>
          <a:prstGeom prst="rect">
            <a:avLst/>
          </a:prstGeom>
          <a:noFill/>
          <a:ln>
            <a:noFill/>
          </a:ln>
        </p:spPr>
      </p:pic>
      <p:pic>
        <p:nvPicPr>
          <p:cNvPr id="28" name="Picture 2" descr="Clipart - Simple school desk">
            <a:extLst>
              <a:ext uri="{FF2B5EF4-FFF2-40B4-BE49-F238E27FC236}">
                <a16:creationId xmlns:a16="http://schemas.microsoft.com/office/drawing/2014/main" id="{3CA1E0CB-761F-559C-1F03-2AEF1CBF2D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0763" y="3916160"/>
            <a:ext cx="979413" cy="861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54765BF7-3187-CE88-60C7-EEF67860D1F8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biLevel thresh="25000"/>
          </a:blip>
          <a:stretch>
            <a:fillRect/>
          </a:stretch>
        </p:blipFill>
        <p:spPr>
          <a:xfrm>
            <a:off x="5754192" y="1866992"/>
            <a:ext cx="632052" cy="726961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B471E9E9-93EE-387D-2A66-9125FDF9B00F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biLevel thresh="50000"/>
          </a:blip>
          <a:stretch>
            <a:fillRect/>
          </a:stretch>
        </p:blipFill>
        <p:spPr>
          <a:xfrm>
            <a:off x="1538028" y="6034663"/>
            <a:ext cx="704075" cy="695077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799DD020-40A3-8547-055D-03D052CE60C5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biLevel thresh="50000"/>
          </a:blip>
          <a:stretch>
            <a:fillRect/>
          </a:stretch>
        </p:blipFill>
        <p:spPr>
          <a:xfrm>
            <a:off x="1494333" y="3992637"/>
            <a:ext cx="704075" cy="695077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AB9AF85F-3516-1713-EE5C-49FB8AF03B83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biLevel thresh="50000"/>
          </a:blip>
          <a:stretch>
            <a:fillRect/>
          </a:stretch>
        </p:blipFill>
        <p:spPr>
          <a:xfrm>
            <a:off x="3504562" y="1856386"/>
            <a:ext cx="704075" cy="695077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B8813A51-BBED-A32F-151D-BDB9BD60F679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biLevel thresh="25000"/>
          </a:blip>
          <a:stretch>
            <a:fillRect/>
          </a:stretch>
        </p:blipFill>
        <p:spPr>
          <a:xfrm>
            <a:off x="3462418" y="6002779"/>
            <a:ext cx="632052" cy="726961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DED115B7-392F-B6DC-FAB5-32FF1C09C70A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biLevel thresh="25000"/>
          </a:blip>
          <a:stretch>
            <a:fillRect/>
          </a:stretch>
        </p:blipFill>
        <p:spPr>
          <a:xfrm>
            <a:off x="5619936" y="8426378"/>
            <a:ext cx="632052" cy="7269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30719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E21C3BB-7110-47D6-B050-0753B2E4731E}"/>
              </a:ext>
            </a:extLst>
          </p:cNvPr>
          <p:cNvSpPr txBox="1"/>
          <p:nvPr/>
        </p:nvSpPr>
        <p:spPr>
          <a:xfrm>
            <a:off x="165848" y="67600"/>
            <a:ext cx="25883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u="sng" dirty="0">
                <a:solidFill>
                  <a:srgbClr val="FF0000"/>
                </a:solidFill>
                <a:latin typeface="Comic Sans MS" panose="030F0702030302020204" pitchFamily="66" charset="0"/>
              </a:rPr>
              <a:t>Part 3:Writing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B0BC551-4E31-457C-A722-D9906957CD36}"/>
              </a:ext>
            </a:extLst>
          </p:cNvPr>
          <p:cNvSpPr txBox="1"/>
          <p:nvPr/>
        </p:nvSpPr>
        <p:spPr>
          <a:xfrm>
            <a:off x="165849" y="607721"/>
            <a:ext cx="61648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  <a:cs typeface="Arial" panose="020B0604020202020204" pitchFamily="34" charset="0"/>
              </a:rPr>
              <a:t>A. Write the missing letter. 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C0DED65F-13A3-40F8-B63E-26550EEA76C3}"/>
              </a:ext>
            </a:extLst>
          </p:cNvPr>
          <p:cNvSpPr txBox="1"/>
          <p:nvPr/>
        </p:nvSpPr>
        <p:spPr>
          <a:xfrm>
            <a:off x="0" y="2731254"/>
            <a:ext cx="66507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  <a:cs typeface="Arial" panose="020B0604020202020204" pitchFamily="34" charset="0"/>
              </a:rPr>
              <a:t>B. </a:t>
            </a:r>
            <a:r>
              <a:rPr lang="en-GB" sz="1400" dirty="0">
                <a:latin typeface="Comic Sans MS" panose="030F0702030302020204" pitchFamily="66" charset="0"/>
                <a:cs typeface="Arial" panose="020B0604020202020204" pitchFamily="34" charset="0"/>
              </a:rPr>
              <a:t>Write the first letter of each word under the picture. ( in the four lines)</a:t>
            </a:r>
            <a:endParaRPr lang="en-GB" dirty="0">
              <a:latin typeface="Comic Sans MS" panose="030F0702030302020204" pitchFamily="66" charset="0"/>
              <a:cs typeface="Arial" panose="020B060402020202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AAC3E42-6362-61DD-6829-79EF4EA0A35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3758" y="990532"/>
            <a:ext cx="733094" cy="831443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Picture 2" descr="Clipart - Simple school desk">
            <a:extLst>
              <a:ext uri="{FF2B5EF4-FFF2-40B4-BE49-F238E27FC236}">
                <a16:creationId xmlns:a16="http://schemas.microsoft.com/office/drawing/2014/main" id="{C07FBED9-2DA3-1D07-19A8-8A71932CD1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4357" y="1064529"/>
            <a:ext cx="979413" cy="861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314DDD0-AF47-F0FF-426F-8EDA00A644B5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biLevel thresh="25000"/>
          </a:blip>
          <a:stretch>
            <a:fillRect/>
          </a:stretch>
        </p:blipFill>
        <p:spPr>
          <a:xfrm>
            <a:off x="669542" y="988396"/>
            <a:ext cx="632052" cy="72696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D339B92-F960-4803-986E-FBEC4F65AD4C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biLevel thresh="50000"/>
          </a:blip>
          <a:stretch>
            <a:fillRect/>
          </a:stretch>
        </p:blipFill>
        <p:spPr>
          <a:xfrm>
            <a:off x="5512701" y="1147807"/>
            <a:ext cx="704075" cy="69507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A2B73E05-81EB-20E9-02AF-8EAD66F1F324}"/>
              </a:ext>
            </a:extLst>
          </p:cNvPr>
          <p:cNvSpPr txBox="1"/>
          <p:nvPr/>
        </p:nvSpPr>
        <p:spPr>
          <a:xfrm>
            <a:off x="299677" y="2122528"/>
            <a:ext cx="128746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latin typeface="Comic Sans MS" panose="030F0702030302020204" pitchFamily="66" charset="0"/>
              </a:rPr>
              <a:t>_ </a:t>
            </a:r>
            <a:r>
              <a:rPr lang="en-GB" dirty="0" err="1">
                <a:latin typeface="Comic Sans MS" panose="030F0702030302020204" pitchFamily="66" charset="0"/>
              </a:rPr>
              <a:t>pple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4198884-B8DB-EEB2-E115-6B8DB798719C}"/>
              </a:ext>
            </a:extLst>
          </p:cNvPr>
          <p:cNvSpPr txBox="1"/>
          <p:nvPr/>
        </p:nvSpPr>
        <p:spPr>
          <a:xfrm>
            <a:off x="1800745" y="2141352"/>
            <a:ext cx="128746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latin typeface="Comic Sans MS" panose="030F0702030302020204" pitchFamily="66" charset="0"/>
              </a:rPr>
              <a:t>_ </a:t>
            </a:r>
            <a:r>
              <a:rPr lang="en-GB" dirty="0" err="1">
                <a:latin typeface="Comic Sans MS" panose="030F0702030302020204" pitchFamily="66" charset="0"/>
              </a:rPr>
              <a:t>esk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AB00C0F-C505-1755-DF79-A44327AD0716}"/>
              </a:ext>
            </a:extLst>
          </p:cNvPr>
          <p:cNvSpPr txBox="1"/>
          <p:nvPr/>
        </p:nvSpPr>
        <p:spPr>
          <a:xfrm>
            <a:off x="3542145" y="2111920"/>
            <a:ext cx="128746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latin typeface="Comic Sans MS" panose="030F0702030302020204" pitchFamily="66" charset="0"/>
              </a:rPr>
              <a:t>_ ag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7E8249B-28A8-BE7F-50BD-1FD9E69EE428}"/>
              </a:ext>
            </a:extLst>
          </p:cNvPr>
          <p:cNvSpPr txBox="1"/>
          <p:nvPr/>
        </p:nvSpPr>
        <p:spPr>
          <a:xfrm>
            <a:off x="5043213" y="2130744"/>
            <a:ext cx="128746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latin typeface="Comic Sans MS" panose="030F0702030302020204" pitchFamily="66" charset="0"/>
              </a:rPr>
              <a:t>_ </a:t>
            </a:r>
            <a:r>
              <a:rPr lang="en-GB" dirty="0" err="1">
                <a:latin typeface="Comic Sans MS" panose="030F0702030302020204" pitchFamily="66" charset="0"/>
              </a:rPr>
              <a:t>arrot</a:t>
            </a:r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50460EC5-0654-AD67-E614-FB5AADCB4F7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8927" y="3217929"/>
            <a:ext cx="733094" cy="831443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Picture 14" descr="Clipart - Simple school desk">
            <a:extLst>
              <a:ext uri="{FF2B5EF4-FFF2-40B4-BE49-F238E27FC236}">
                <a16:creationId xmlns:a16="http://schemas.microsoft.com/office/drawing/2014/main" id="{83267CA2-D0D2-C3C2-29BF-D815506D64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6196" y="3162329"/>
            <a:ext cx="979413" cy="861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F4F8357C-E35F-7B57-6417-B95EAB672EF7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biLevel thresh="25000"/>
          </a:blip>
          <a:stretch>
            <a:fillRect/>
          </a:stretch>
        </p:blipFill>
        <p:spPr>
          <a:xfrm>
            <a:off x="578937" y="3212566"/>
            <a:ext cx="632052" cy="726961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CABA5549-458D-F038-DD33-8156919C4D3D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biLevel thresh="50000"/>
          </a:blip>
          <a:stretch>
            <a:fillRect/>
          </a:stretch>
        </p:blipFill>
        <p:spPr>
          <a:xfrm>
            <a:off x="3869922" y="3259282"/>
            <a:ext cx="704075" cy="695077"/>
          </a:xfrm>
          <a:prstGeom prst="rect">
            <a:avLst/>
          </a:prstGeom>
        </p:spPr>
      </p:pic>
      <p:grpSp>
        <p:nvGrpSpPr>
          <p:cNvPr id="68" name="Group 67">
            <a:extLst>
              <a:ext uri="{FF2B5EF4-FFF2-40B4-BE49-F238E27FC236}">
                <a16:creationId xmlns:a16="http://schemas.microsoft.com/office/drawing/2014/main" id="{C6EB06C3-0F72-D818-BB9F-52208B0566B8}"/>
              </a:ext>
            </a:extLst>
          </p:cNvPr>
          <p:cNvGrpSpPr/>
          <p:nvPr/>
        </p:nvGrpSpPr>
        <p:grpSpPr>
          <a:xfrm>
            <a:off x="425190" y="4167579"/>
            <a:ext cx="908235" cy="952500"/>
            <a:chOff x="5327395" y="1433052"/>
            <a:chExt cx="1162050" cy="952500"/>
          </a:xfrm>
          <a:noFill/>
        </p:grpSpPr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6FC8DA24-2698-4BF6-C151-5B632047D7D4}"/>
                </a:ext>
              </a:extLst>
            </p:cNvPr>
            <p:cNvSpPr/>
            <p:nvPr/>
          </p:nvSpPr>
          <p:spPr>
            <a:xfrm>
              <a:off x="5355970" y="1433052"/>
              <a:ext cx="1104900" cy="952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GB" sz="4800" dirty="0">
                  <a:solidFill>
                    <a:srgbClr val="000000"/>
                  </a:solidFill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 </a:t>
              </a:r>
              <a:endParaRPr lang="en-GB" sz="1100" dirty="0">
                <a:effectLst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70" name="Group 69">
              <a:extLst>
                <a:ext uri="{FF2B5EF4-FFF2-40B4-BE49-F238E27FC236}">
                  <a16:creationId xmlns:a16="http://schemas.microsoft.com/office/drawing/2014/main" id="{5085D238-A60D-F640-CBC1-5803A89B9732}"/>
                </a:ext>
              </a:extLst>
            </p:cNvPr>
            <p:cNvGrpSpPr/>
            <p:nvPr/>
          </p:nvGrpSpPr>
          <p:grpSpPr>
            <a:xfrm>
              <a:off x="5327395" y="1498993"/>
              <a:ext cx="1162050" cy="847725"/>
              <a:chOff x="0" y="0"/>
              <a:chExt cx="1047750" cy="847725"/>
            </a:xfrm>
            <a:grpFill/>
          </p:grpSpPr>
          <p:cxnSp>
            <p:nvCxnSpPr>
              <p:cNvPr id="71" name="Straight Connector 70">
                <a:extLst>
                  <a:ext uri="{FF2B5EF4-FFF2-40B4-BE49-F238E27FC236}">
                    <a16:creationId xmlns:a16="http://schemas.microsoft.com/office/drawing/2014/main" id="{F5EC492B-B066-D4D5-A6F5-DE1ED1C3F396}"/>
                  </a:ext>
                </a:extLst>
              </p:cNvPr>
              <p:cNvCxnSpPr/>
              <p:nvPr/>
            </p:nvCxnSpPr>
            <p:spPr>
              <a:xfrm>
                <a:off x="8890" y="0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>
                <a:extLst>
                  <a:ext uri="{FF2B5EF4-FFF2-40B4-BE49-F238E27FC236}">
                    <a16:creationId xmlns:a16="http://schemas.microsoft.com/office/drawing/2014/main" id="{284D31DB-C4D6-7CAB-1AD5-21A49FBAF1C9}"/>
                  </a:ext>
                </a:extLst>
              </p:cNvPr>
              <p:cNvCxnSpPr/>
              <p:nvPr/>
            </p:nvCxnSpPr>
            <p:spPr>
              <a:xfrm>
                <a:off x="0" y="561975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>
                <a:extLst>
                  <a:ext uri="{FF2B5EF4-FFF2-40B4-BE49-F238E27FC236}">
                    <a16:creationId xmlns:a16="http://schemas.microsoft.com/office/drawing/2014/main" id="{CC9FBD6C-558D-6C3D-C03E-7634C416A901}"/>
                  </a:ext>
                </a:extLst>
              </p:cNvPr>
              <p:cNvCxnSpPr/>
              <p:nvPr/>
            </p:nvCxnSpPr>
            <p:spPr>
              <a:xfrm>
                <a:off x="9525" y="294640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>
                <a:extLst>
                  <a:ext uri="{FF2B5EF4-FFF2-40B4-BE49-F238E27FC236}">
                    <a16:creationId xmlns:a16="http://schemas.microsoft.com/office/drawing/2014/main" id="{414D5E1C-E2E6-CF8C-1C96-297F1EDC3A20}"/>
                  </a:ext>
                </a:extLst>
              </p:cNvPr>
              <p:cNvCxnSpPr/>
              <p:nvPr/>
            </p:nvCxnSpPr>
            <p:spPr>
              <a:xfrm>
                <a:off x="0" y="847725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75" name="Group 74">
            <a:extLst>
              <a:ext uri="{FF2B5EF4-FFF2-40B4-BE49-F238E27FC236}">
                <a16:creationId xmlns:a16="http://schemas.microsoft.com/office/drawing/2014/main" id="{E3A0498F-9541-0F4A-4BDF-0924ADF0D728}"/>
              </a:ext>
            </a:extLst>
          </p:cNvPr>
          <p:cNvGrpSpPr/>
          <p:nvPr/>
        </p:nvGrpSpPr>
        <p:grpSpPr>
          <a:xfrm>
            <a:off x="2089367" y="4173902"/>
            <a:ext cx="908235" cy="952500"/>
            <a:chOff x="5327395" y="1433052"/>
            <a:chExt cx="1162050" cy="952500"/>
          </a:xfrm>
          <a:noFill/>
        </p:grpSpPr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id="{E9E4852D-99A1-F465-FB46-420922EAFE87}"/>
                </a:ext>
              </a:extLst>
            </p:cNvPr>
            <p:cNvSpPr/>
            <p:nvPr/>
          </p:nvSpPr>
          <p:spPr>
            <a:xfrm>
              <a:off x="5355970" y="1433052"/>
              <a:ext cx="1104900" cy="952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GB" sz="4800" dirty="0">
                  <a:solidFill>
                    <a:srgbClr val="000000"/>
                  </a:solidFill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 </a:t>
              </a:r>
              <a:endParaRPr lang="en-GB" sz="1100" dirty="0">
                <a:effectLst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77" name="Group 76">
              <a:extLst>
                <a:ext uri="{FF2B5EF4-FFF2-40B4-BE49-F238E27FC236}">
                  <a16:creationId xmlns:a16="http://schemas.microsoft.com/office/drawing/2014/main" id="{DE78F8AB-D4A0-A50D-E590-2D4574240556}"/>
                </a:ext>
              </a:extLst>
            </p:cNvPr>
            <p:cNvGrpSpPr/>
            <p:nvPr/>
          </p:nvGrpSpPr>
          <p:grpSpPr>
            <a:xfrm>
              <a:off x="5327395" y="1498993"/>
              <a:ext cx="1162050" cy="847725"/>
              <a:chOff x="0" y="0"/>
              <a:chExt cx="1047750" cy="847725"/>
            </a:xfrm>
            <a:grpFill/>
          </p:grpSpPr>
          <p:cxnSp>
            <p:nvCxnSpPr>
              <p:cNvPr id="78" name="Straight Connector 77">
                <a:extLst>
                  <a:ext uri="{FF2B5EF4-FFF2-40B4-BE49-F238E27FC236}">
                    <a16:creationId xmlns:a16="http://schemas.microsoft.com/office/drawing/2014/main" id="{972BF34A-C536-F6CD-F07D-64DB5A1951FE}"/>
                  </a:ext>
                </a:extLst>
              </p:cNvPr>
              <p:cNvCxnSpPr/>
              <p:nvPr/>
            </p:nvCxnSpPr>
            <p:spPr>
              <a:xfrm>
                <a:off x="8890" y="0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>
                <a:extLst>
                  <a:ext uri="{FF2B5EF4-FFF2-40B4-BE49-F238E27FC236}">
                    <a16:creationId xmlns:a16="http://schemas.microsoft.com/office/drawing/2014/main" id="{B0F93FE1-A7F4-6A01-08C2-46365393296E}"/>
                  </a:ext>
                </a:extLst>
              </p:cNvPr>
              <p:cNvCxnSpPr/>
              <p:nvPr/>
            </p:nvCxnSpPr>
            <p:spPr>
              <a:xfrm>
                <a:off x="0" y="561975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>
                <a:extLst>
                  <a:ext uri="{FF2B5EF4-FFF2-40B4-BE49-F238E27FC236}">
                    <a16:creationId xmlns:a16="http://schemas.microsoft.com/office/drawing/2014/main" id="{707E1840-84AE-115A-EF80-767BF2A4978C}"/>
                  </a:ext>
                </a:extLst>
              </p:cNvPr>
              <p:cNvCxnSpPr/>
              <p:nvPr/>
            </p:nvCxnSpPr>
            <p:spPr>
              <a:xfrm>
                <a:off x="9525" y="294640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>
                <a:extLst>
                  <a:ext uri="{FF2B5EF4-FFF2-40B4-BE49-F238E27FC236}">
                    <a16:creationId xmlns:a16="http://schemas.microsoft.com/office/drawing/2014/main" id="{8D132C64-16A7-A28A-9353-817A28DE1077}"/>
                  </a:ext>
                </a:extLst>
              </p:cNvPr>
              <p:cNvCxnSpPr/>
              <p:nvPr/>
            </p:nvCxnSpPr>
            <p:spPr>
              <a:xfrm>
                <a:off x="0" y="847725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82" name="Group 81">
            <a:extLst>
              <a:ext uri="{FF2B5EF4-FFF2-40B4-BE49-F238E27FC236}">
                <a16:creationId xmlns:a16="http://schemas.microsoft.com/office/drawing/2014/main" id="{06415E5B-53D0-6075-64F1-A5F682C17424}"/>
              </a:ext>
            </a:extLst>
          </p:cNvPr>
          <p:cNvGrpSpPr/>
          <p:nvPr/>
        </p:nvGrpSpPr>
        <p:grpSpPr>
          <a:xfrm>
            <a:off x="3830767" y="4153496"/>
            <a:ext cx="908235" cy="952500"/>
            <a:chOff x="5327395" y="1433052"/>
            <a:chExt cx="1162050" cy="952500"/>
          </a:xfrm>
          <a:noFill/>
        </p:grpSpPr>
        <p:sp>
          <p:nvSpPr>
            <p:cNvPr id="83" name="Rectangle 82">
              <a:extLst>
                <a:ext uri="{FF2B5EF4-FFF2-40B4-BE49-F238E27FC236}">
                  <a16:creationId xmlns:a16="http://schemas.microsoft.com/office/drawing/2014/main" id="{ADC1A538-90F1-F6A2-1131-131CAFE2364C}"/>
                </a:ext>
              </a:extLst>
            </p:cNvPr>
            <p:cNvSpPr/>
            <p:nvPr/>
          </p:nvSpPr>
          <p:spPr>
            <a:xfrm>
              <a:off x="5355970" y="1433052"/>
              <a:ext cx="1104900" cy="952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GB" sz="4800" dirty="0">
                  <a:solidFill>
                    <a:srgbClr val="000000"/>
                  </a:solidFill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 </a:t>
              </a:r>
              <a:endParaRPr lang="en-GB" sz="1100" dirty="0">
                <a:effectLst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AA7E60E2-58C1-A4E3-9716-627C69BB20AA}"/>
                </a:ext>
              </a:extLst>
            </p:cNvPr>
            <p:cNvGrpSpPr/>
            <p:nvPr/>
          </p:nvGrpSpPr>
          <p:grpSpPr>
            <a:xfrm>
              <a:off x="5327395" y="1498993"/>
              <a:ext cx="1162050" cy="847725"/>
              <a:chOff x="0" y="0"/>
              <a:chExt cx="1047750" cy="847725"/>
            </a:xfrm>
            <a:grpFill/>
          </p:grpSpPr>
          <p:cxnSp>
            <p:nvCxnSpPr>
              <p:cNvPr id="85" name="Straight Connector 84">
                <a:extLst>
                  <a:ext uri="{FF2B5EF4-FFF2-40B4-BE49-F238E27FC236}">
                    <a16:creationId xmlns:a16="http://schemas.microsoft.com/office/drawing/2014/main" id="{52628FC5-4BB2-98BF-F178-AAFA015974A0}"/>
                  </a:ext>
                </a:extLst>
              </p:cNvPr>
              <p:cNvCxnSpPr/>
              <p:nvPr/>
            </p:nvCxnSpPr>
            <p:spPr>
              <a:xfrm>
                <a:off x="8890" y="0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>
                <a:extLst>
                  <a:ext uri="{FF2B5EF4-FFF2-40B4-BE49-F238E27FC236}">
                    <a16:creationId xmlns:a16="http://schemas.microsoft.com/office/drawing/2014/main" id="{58E5B708-F4A5-F457-23AF-727FF203015B}"/>
                  </a:ext>
                </a:extLst>
              </p:cNvPr>
              <p:cNvCxnSpPr/>
              <p:nvPr/>
            </p:nvCxnSpPr>
            <p:spPr>
              <a:xfrm>
                <a:off x="0" y="561975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>
                <a:extLst>
                  <a:ext uri="{FF2B5EF4-FFF2-40B4-BE49-F238E27FC236}">
                    <a16:creationId xmlns:a16="http://schemas.microsoft.com/office/drawing/2014/main" id="{8BD80310-F206-C59F-4BF0-9FDEC9AED1D3}"/>
                  </a:ext>
                </a:extLst>
              </p:cNvPr>
              <p:cNvCxnSpPr/>
              <p:nvPr/>
            </p:nvCxnSpPr>
            <p:spPr>
              <a:xfrm>
                <a:off x="9525" y="294640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5682A446-BF47-E767-777A-B423E72F3532}"/>
                  </a:ext>
                </a:extLst>
              </p:cNvPr>
              <p:cNvCxnSpPr/>
              <p:nvPr/>
            </p:nvCxnSpPr>
            <p:spPr>
              <a:xfrm>
                <a:off x="0" y="847725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89" name="Group 88">
            <a:extLst>
              <a:ext uri="{FF2B5EF4-FFF2-40B4-BE49-F238E27FC236}">
                <a16:creationId xmlns:a16="http://schemas.microsoft.com/office/drawing/2014/main" id="{228A8704-2B34-BF13-3AAA-F475AF59DC4C}"/>
              </a:ext>
            </a:extLst>
          </p:cNvPr>
          <p:cNvGrpSpPr/>
          <p:nvPr/>
        </p:nvGrpSpPr>
        <p:grpSpPr>
          <a:xfrm>
            <a:off x="5357374" y="4153496"/>
            <a:ext cx="908235" cy="952500"/>
            <a:chOff x="5327395" y="1433052"/>
            <a:chExt cx="1162050" cy="952500"/>
          </a:xfrm>
          <a:noFill/>
        </p:grpSpPr>
        <p:sp>
          <p:nvSpPr>
            <p:cNvPr id="90" name="Rectangle 89">
              <a:extLst>
                <a:ext uri="{FF2B5EF4-FFF2-40B4-BE49-F238E27FC236}">
                  <a16:creationId xmlns:a16="http://schemas.microsoft.com/office/drawing/2014/main" id="{B5BD2AC4-87D6-5329-AA5A-E35F2C2B4EFE}"/>
                </a:ext>
              </a:extLst>
            </p:cNvPr>
            <p:cNvSpPr/>
            <p:nvPr/>
          </p:nvSpPr>
          <p:spPr>
            <a:xfrm>
              <a:off x="5355970" y="1433052"/>
              <a:ext cx="1104900" cy="952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GB" sz="4800" dirty="0">
                  <a:solidFill>
                    <a:srgbClr val="000000"/>
                  </a:solidFill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 </a:t>
              </a:r>
              <a:endParaRPr lang="en-GB" sz="1100" dirty="0">
                <a:effectLst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91" name="Group 90">
              <a:extLst>
                <a:ext uri="{FF2B5EF4-FFF2-40B4-BE49-F238E27FC236}">
                  <a16:creationId xmlns:a16="http://schemas.microsoft.com/office/drawing/2014/main" id="{F3B92BE5-7ECD-B55C-8AEB-816CA4E117DE}"/>
                </a:ext>
              </a:extLst>
            </p:cNvPr>
            <p:cNvGrpSpPr/>
            <p:nvPr/>
          </p:nvGrpSpPr>
          <p:grpSpPr>
            <a:xfrm>
              <a:off x="5327395" y="1498993"/>
              <a:ext cx="1162050" cy="847725"/>
              <a:chOff x="0" y="0"/>
              <a:chExt cx="1047750" cy="847725"/>
            </a:xfrm>
            <a:grpFill/>
          </p:grpSpPr>
          <p:cxnSp>
            <p:nvCxnSpPr>
              <p:cNvPr id="92" name="Straight Connector 91">
                <a:extLst>
                  <a:ext uri="{FF2B5EF4-FFF2-40B4-BE49-F238E27FC236}">
                    <a16:creationId xmlns:a16="http://schemas.microsoft.com/office/drawing/2014/main" id="{1A11997F-BF0E-ADAA-9039-339E1E456637}"/>
                  </a:ext>
                </a:extLst>
              </p:cNvPr>
              <p:cNvCxnSpPr/>
              <p:nvPr/>
            </p:nvCxnSpPr>
            <p:spPr>
              <a:xfrm>
                <a:off x="8890" y="0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Straight Connector 92">
                <a:extLst>
                  <a:ext uri="{FF2B5EF4-FFF2-40B4-BE49-F238E27FC236}">
                    <a16:creationId xmlns:a16="http://schemas.microsoft.com/office/drawing/2014/main" id="{07C75833-719C-9755-67BA-E9F2716BA71C}"/>
                  </a:ext>
                </a:extLst>
              </p:cNvPr>
              <p:cNvCxnSpPr/>
              <p:nvPr/>
            </p:nvCxnSpPr>
            <p:spPr>
              <a:xfrm>
                <a:off x="0" y="561975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4" name="Straight Connector 93">
                <a:extLst>
                  <a:ext uri="{FF2B5EF4-FFF2-40B4-BE49-F238E27FC236}">
                    <a16:creationId xmlns:a16="http://schemas.microsoft.com/office/drawing/2014/main" id="{54DCF1EE-44B0-2054-3C5C-02BF1DE6C139}"/>
                  </a:ext>
                </a:extLst>
              </p:cNvPr>
              <p:cNvCxnSpPr/>
              <p:nvPr/>
            </p:nvCxnSpPr>
            <p:spPr>
              <a:xfrm>
                <a:off x="9525" y="294640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" name="Straight Connector 94">
                <a:extLst>
                  <a:ext uri="{FF2B5EF4-FFF2-40B4-BE49-F238E27FC236}">
                    <a16:creationId xmlns:a16="http://schemas.microsoft.com/office/drawing/2014/main" id="{308AE3DE-AFBE-6B87-36C8-8F7B2C0F7B98}"/>
                  </a:ext>
                </a:extLst>
              </p:cNvPr>
              <p:cNvCxnSpPr/>
              <p:nvPr/>
            </p:nvCxnSpPr>
            <p:spPr>
              <a:xfrm>
                <a:off x="0" y="847725"/>
                <a:ext cx="1038225" cy="0"/>
              </a:xfrm>
              <a:prstGeom prst="line">
                <a:avLst/>
              </a:prstGeom>
              <a:grpFill/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96" name="TextBox 95">
            <a:extLst>
              <a:ext uri="{FF2B5EF4-FFF2-40B4-BE49-F238E27FC236}">
                <a16:creationId xmlns:a16="http://schemas.microsoft.com/office/drawing/2014/main" id="{CB75C720-8E24-F6E3-2025-8562ABDAE175}"/>
              </a:ext>
            </a:extLst>
          </p:cNvPr>
          <p:cNvSpPr txBox="1"/>
          <p:nvPr/>
        </p:nvSpPr>
        <p:spPr>
          <a:xfrm>
            <a:off x="74072" y="5374949"/>
            <a:ext cx="44570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  <a:cs typeface="Arial" panose="020B0604020202020204" pitchFamily="34" charset="0"/>
              </a:rPr>
              <a:t>C. Write the words under the picture. </a:t>
            </a:r>
          </a:p>
        </p:txBody>
      </p:sp>
      <p:pic>
        <p:nvPicPr>
          <p:cNvPr id="97" name="Picture 96">
            <a:extLst>
              <a:ext uri="{FF2B5EF4-FFF2-40B4-BE49-F238E27FC236}">
                <a16:creationId xmlns:a16="http://schemas.microsoft.com/office/drawing/2014/main" id="{A25E3552-BB59-E598-B4AF-BA9445C27DF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0235" y="6865477"/>
            <a:ext cx="705715" cy="800391"/>
          </a:xfrm>
          <a:prstGeom prst="rect">
            <a:avLst/>
          </a:prstGeom>
          <a:noFill/>
          <a:ln>
            <a:noFill/>
          </a:ln>
        </p:spPr>
      </p:pic>
      <p:pic>
        <p:nvPicPr>
          <p:cNvPr id="98" name="Picture 97">
            <a:extLst>
              <a:ext uri="{FF2B5EF4-FFF2-40B4-BE49-F238E27FC236}">
                <a16:creationId xmlns:a16="http://schemas.microsoft.com/office/drawing/2014/main" id="{DF63A9D7-6340-7B73-E49B-8FB6F31CE5FA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4508" y="8487999"/>
            <a:ext cx="529968" cy="529968"/>
          </a:xfrm>
          <a:prstGeom prst="rect">
            <a:avLst/>
          </a:prstGeom>
          <a:noFill/>
          <a:ln>
            <a:noFill/>
          </a:ln>
        </p:spPr>
      </p:pic>
      <p:pic>
        <p:nvPicPr>
          <p:cNvPr id="99" name="Picture 98">
            <a:extLst>
              <a:ext uri="{FF2B5EF4-FFF2-40B4-BE49-F238E27FC236}">
                <a16:creationId xmlns:a16="http://schemas.microsoft.com/office/drawing/2014/main" id="{078F649B-9D79-4370-C711-4B856E0F2736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918" y="6915789"/>
            <a:ext cx="715750" cy="715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0" name="Picture 99" descr="A crayon drawing with a black and orange line&#10;&#10;Description automatically generated">
            <a:extLst>
              <a:ext uri="{FF2B5EF4-FFF2-40B4-BE49-F238E27FC236}">
                <a16:creationId xmlns:a16="http://schemas.microsoft.com/office/drawing/2014/main" id="{449AC88A-AAC4-EF57-D96D-FB93CDD0331F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622" y="8384297"/>
            <a:ext cx="602786" cy="5979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01" name="Picture 100">
            <a:extLst>
              <a:ext uri="{FF2B5EF4-FFF2-40B4-BE49-F238E27FC236}">
                <a16:creationId xmlns:a16="http://schemas.microsoft.com/office/drawing/2014/main" id="{A4736A52-CD2E-A80F-F7F3-87FCBCB7E314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3963" y="8384297"/>
            <a:ext cx="601535" cy="691463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" name="Picture 101" descr="A blue pen with a silver handle&#10;&#10;Description automatically generated">
            <a:extLst>
              <a:ext uri="{FF2B5EF4-FFF2-40B4-BE49-F238E27FC236}">
                <a16:creationId xmlns:a16="http://schemas.microsoft.com/office/drawing/2014/main" id="{1DABAB63-062F-30B4-CE19-F141F82FA236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6741" y="6889488"/>
            <a:ext cx="529967" cy="849906"/>
          </a:xfrm>
          <a:prstGeom prst="rect">
            <a:avLst/>
          </a:prstGeom>
          <a:noFill/>
          <a:ln>
            <a:noFill/>
          </a:ln>
        </p:spPr>
      </p:pic>
      <p:pic>
        <p:nvPicPr>
          <p:cNvPr id="103" name="Picture 102" descr="A drawing of a pencil case&#10;&#10;Description automatically generated">
            <a:extLst>
              <a:ext uri="{FF2B5EF4-FFF2-40B4-BE49-F238E27FC236}">
                <a16:creationId xmlns:a16="http://schemas.microsoft.com/office/drawing/2014/main" id="{3C523A43-E8D7-1D3E-5054-C762505B1CD3}"/>
              </a:ext>
            </a:extLst>
          </p:cNvPr>
          <p:cNvPicPr>
            <a:picLocks noChangeAspect="1"/>
          </p:cNvPicPr>
          <p:nvPr/>
        </p:nvPicPr>
        <p:blipFill rotWithShape="1"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9293"/>
          <a:stretch/>
        </p:blipFill>
        <p:spPr bwMode="auto">
          <a:xfrm>
            <a:off x="3015969" y="6915789"/>
            <a:ext cx="753870" cy="76529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04" name="Picture 103" descr="A cartoon of a eraser&#10;&#10;Description automatically generated">
            <a:extLst>
              <a:ext uri="{FF2B5EF4-FFF2-40B4-BE49-F238E27FC236}">
                <a16:creationId xmlns:a16="http://schemas.microsoft.com/office/drawing/2014/main" id="{3FEF8D4F-4D17-6E3F-2BA6-2DCFAD37D62B}"/>
              </a:ext>
            </a:extLst>
          </p:cNvPr>
          <p:cNvPicPr>
            <a:picLocks noChangeAspect="1"/>
          </p:cNvPicPr>
          <p:nvPr/>
        </p:nvPicPr>
        <p:blipFill rotWithShape="1"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236" t="17539" r="10128" b="19992"/>
          <a:stretch/>
        </p:blipFill>
        <p:spPr bwMode="auto">
          <a:xfrm>
            <a:off x="5512701" y="6811032"/>
            <a:ext cx="1007329" cy="800391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05" name="Picture 104" descr="A cartoon of a child holding a book&#10;&#10;Description automatically generated">
            <a:extLst>
              <a:ext uri="{FF2B5EF4-FFF2-40B4-BE49-F238E27FC236}">
                <a16:creationId xmlns:a16="http://schemas.microsoft.com/office/drawing/2014/main" id="{2350529D-ABB9-D3B2-CE26-978F703B02B7}"/>
              </a:ext>
            </a:extLst>
          </p:cNvPr>
          <p:cNvPicPr>
            <a:picLocks noChangeAspect="1"/>
          </p:cNvPicPr>
          <p:nvPr/>
        </p:nvPicPr>
        <p:blipFill rotWithShape="1"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548" t="4013" r="8181" b="3360"/>
          <a:stretch/>
        </p:blipFill>
        <p:spPr bwMode="auto">
          <a:xfrm>
            <a:off x="4531091" y="8319480"/>
            <a:ext cx="601534" cy="78172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06" name="TextBox 105">
            <a:extLst>
              <a:ext uri="{FF2B5EF4-FFF2-40B4-BE49-F238E27FC236}">
                <a16:creationId xmlns:a16="http://schemas.microsoft.com/office/drawing/2014/main" id="{A1832A88-5F58-DA7E-511C-16C02DD2EF76}"/>
              </a:ext>
            </a:extLst>
          </p:cNvPr>
          <p:cNvSpPr txBox="1"/>
          <p:nvPr/>
        </p:nvSpPr>
        <p:spPr>
          <a:xfrm>
            <a:off x="129256" y="7781813"/>
            <a:ext cx="128746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latin typeface="Comic Sans MS" panose="030F0702030302020204" pitchFamily="66" charset="0"/>
              </a:rPr>
              <a:t>_______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648826BC-BD6A-015E-A7F2-F28342975853}"/>
              </a:ext>
            </a:extLst>
          </p:cNvPr>
          <p:cNvSpPr txBox="1"/>
          <p:nvPr/>
        </p:nvSpPr>
        <p:spPr>
          <a:xfrm>
            <a:off x="1482150" y="7791054"/>
            <a:ext cx="128746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latin typeface="Comic Sans MS" panose="030F0702030302020204" pitchFamily="66" charset="0"/>
              </a:rPr>
              <a:t>_______</a:t>
            </a: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42766561-1908-FC53-7E8D-6A896ABCCCEE}"/>
              </a:ext>
            </a:extLst>
          </p:cNvPr>
          <p:cNvSpPr txBox="1"/>
          <p:nvPr/>
        </p:nvSpPr>
        <p:spPr>
          <a:xfrm>
            <a:off x="2810649" y="7772572"/>
            <a:ext cx="128746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latin typeface="Comic Sans MS" panose="030F0702030302020204" pitchFamily="66" charset="0"/>
              </a:rPr>
              <a:t>_______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CF4D3CF9-034C-7F5C-8C77-AB37A4D4A645}"/>
              </a:ext>
            </a:extLst>
          </p:cNvPr>
          <p:cNvSpPr txBox="1"/>
          <p:nvPr/>
        </p:nvSpPr>
        <p:spPr>
          <a:xfrm>
            <a:off x="4163543" y="7781813"/>
            <a:ext cx="128746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latin typeface="Comic Sans MS" panose="030F0702030302020204" pitchFamily="66" charset="0"/>
              </a:rPr>
              <a:t>_______</a:t>
            </a: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C7F7BD74-71E9-9F1C-E7FC-3F6675BEBC8A}"/>
              </a:ext>
            </a:extLst>
          </p:cNvPr>
          <p:cNvSpPr txBox="1"/>
          <p:nvPr/>
        </p:nvSpPr>
        <p:spPr>
          <a:xfrm>
            <a:off x="145534" y="9104372"/>
            <a:ext cx="128746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latin typeface="Comic Sans MS" panose="030F0702030302020204" pitchFamily="66" charset="0"/>
              </a:rPr>
              <a:t>_______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688F562C-4107-F094-62A3-405014767C4D}"/>
              </a:ext>
            </a:extLst>
          </p:cNvPr>
          <p:cNvSpPr txBox="1"/>
          <p:nvPr/>
        </p:nvSpPr>
        <p:spPr>
          <a:xfrm>
            <a:off x="1498428" y="9113613"/>
            <a:ext cx="128746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latin typeface="Comic Sans MS" panose="030F0702030302020204" pitchFamily="66" charset="0"/>
              </a:rPr>
              <a:t>_______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99EB3D54-1C9B-74F2-85B5-941117DB90A5}"/>
              </a:ext>
            </a:extLst>
          </p:cNvPr>
          <p:cNvSpPr txBox="1"/>
          <p:nvPr/>
        </p:nvSpPr>
        <p:spPr>
          <a:xfrm>
            <a:off x="2841000" y="9110126"/>
            <a:ext cx="128746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latin typeface="Comic Sans MS" panose="030F0702030302020204" pitchFamily="66" charset="0"/>
              </a:rPr>
              <a:t>_______</a:t>
            </a: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677696E4-B56B-EC7D-388D-5A6B3C3DC6C9}"/>
              </a:ext>
            </a:extLst>
          </p:cNvPr>
          <p:cNvSpPr txBox="1"/>
          <p:nvPr/>
        </p:nvSpPr>
        <p:spPr>
          <a:xfrm>
            <a:off x="4193894" y="9119367"/>
            <a:ext cx="128746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latin typeface="Comic Sans MS" panose="030F0702030302020204" pitchFamily="66" charset="0"/>
              </a:rPr>
              <a:t>_______</a:t>
            </a: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009865BE-D1BE-A496-191E-709B02A37946}"/>
              </a:ext>
            </a:extLst>
          </p:cNvPr>
          <p:cNvSpPr txBox="1"/>
          <p:nvPr/>
        </p:nvSpPr>
        <p:spPr>
          <a:xfrm>
            <a:off x="5492042" y="7764313"/>
            <a:ext cx="128746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latin typeface="Comic Sans MS" panose="030F0702030302020204" pitchFamily="66" charset="0"/>
              </a:rPr>
              <a:t>_______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C0002692-B09C-0766-197D-63A215C644C3}"/>
              </a:ext>
            </a:extLst>
          </p:cNvPr>
          <p:cNvSpPr txBox="1"/>
          <p:nvPr/>
        </p:nvSpPr>
        <p:spPr>
          <a:xfrm>
            <a:off x="343614" y="5820403"/>
            <a:ext cx="71575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latin typeface="Comic Sans MS" panose="030F0702030302020204" pitchFamily="66" charset="0"/>
              </a:rPr>
              <a:t>pen</a:t>
            </a: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7821DDC3-3FFB-B43D-18CB-7E49802B2D63}"/>
              </a:ext>
            </a:extLst>
          </p:cNvPr>
          <p:cNvSpPr txBox="1"/>
          <p:nvPr/>
        </p:nvSpPr>
        <p:spPr>
          <a:xfrm>
            <a:off x="1334750" y="5819027"/>
            <a:ext cx="71575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latin typeface="Comic Sans MS" panose="030F0702030302020204" pitchFamily="66" charset="0"/>
              </a:rPr>
              <a:t>bag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79132101-44BD-6078-4C09-8793E579D432}"/>
              </a:ext>
            </a:extLst>
          </p:cNvPr>
          <p:cNvSpPr txBox="1"/>
          <p:nvPr/>
        </p:nvSpPr>
        <p:spPr>
          <a:xfrm>
            <a:off x="2126612" y="5814666"/>
            <a:ext cx="79900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latin typeface="Comic Sans MS" panose="030F0702030302020204" pitchFamily="66" charset="0"/>
              </a:rPr>
              <a:t>book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B94FA206-EEE6-45F9-89A8-93807728B883}"/>
              </a:ext>
            </a:extLst>
          </p:cNvPr>
          <p:cNvSpPr txBox="1"/>
          <p:nvPr/>
        </p:nvSpPr>
        <p:spPr>
          <a:xfrm>
            <a:off x="3000999" y="5835346"/>
            <a:ext cx="138658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latin typeface="Comic Sans MS" panose="030F0702030302020204" pitchFamily="66" charset="0"/>
              </a:rPr>
              <a:t>pencil case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15D9F031-304A-CE02-64EC-F6E0D4E9F61B}"/>
              </a:ext>
            </a:extLst>
          </p:cNvPr>
          <p:cNvSpPr txBox="1"/>
          <p:nvPr/>
        </p:nvSpPr>
        <p:spPr>
          <a:xfrm>
            <a:off x="4423244" y="5834603"/>
            <a:ext cx="115536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latin typeface="Comic Sans MS" panose="030F0702030302020204" pitchFamily="66" charset="0"/>
              </a:rPr>
              <a:t>teacher</a:t>
            </a: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8F935E34-444D-D1F3-3044-D31294113D2F}"/>
              </a:ext>
            </a:extLst>
          </p:cNvPr>
          <p:cNvSpPr txBox="1"/>
          <p:nvPr/>
        </p:nvSpPr>
        <p:spPr>
          <a:xfrm>
            <a:off x="5671366" y="5834603"/>
            <a:ext cx="97941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latin typeface="Comic Sans MS" panose="030F0702030302020204" pitchFamily="66" charset="0"/>
              </a:rPr>
              <a:t>pencil</a:t>
            </a: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C5739A71-3794-1307-4D97-F74C71D82880}"/>
              </a:ext>
            </a:extLst>
          </p:cNvPr>
          <p:cNvSpPr txBox="1"/>
          <p:nvPr/>
        </p:nvSpPr>
        <p:spPr>
          <a:xfrm>
            <a:off x="1669533" y="6249326"/>
            <a:ext cx="138658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latin typeface="Comic Sans MS" panose="030F0702030302020204" pitchFamily="66" charset="0"/>
              </a:rPr>
              <a:t>rubber</a:t>
            </a: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BCB9EEF8-F145-394B-5A2D-4464F2734836}"/>
              </a:ext>
            </a:extLst>
          </p:cNvPr>
          <p:cNvSpPr txBox="1"/>
          <p:nvPr/>
        </p:nvSpPr>
        <p:spPr>
          <a:xfrm>
            <a:off x="3091778" y="6248583"/>
            <a:ext cx="115536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latin typeface="Comic Sans MS" panose="030F0702030302020204" pitchFamily="66" charset="0"/>
              </a:rPr>
              <a:t>ruler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FF9E3259-12AD-A5E2-BE14-BC4870FE253D}"/>
              </a:ext>
            </a:extLst>
          </p:cNvPr>
          <p:cNvSpPr txBox="1"/>
          <p:nvPr/>
        </p:nvSpPr>
        <p:spPr>
          <a:xfrm>
            <a:off x="4339900" y="6248583"/>
            <a:ext cx="97941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latin typeface="Comic Sans MS" panose="030F0702030302020204" pitchFamily="66" charset="0"/>
              </a:rPr>
              <a:t>crayon</a:t>
            </a:r>
          </a:p>
        </p:txBody>
      </p:sp>
    </p:spTree>
    <p:extLst>
      <p:ext uri="{BB962C8B-B14F-4D97-AF65-F5344CB8AC3E}">
        <p14:creationId xmlns:p14="http://schemas.microsoft.com/office/powerpoint/2010/main" val="7761770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948E4AF-7DC4-BD63-D281-E5AEE237CD77}"/>
              </a:ext>
            </a:extLst>
          </p:cNvPr>
          <p:cNvSpPr txBox="1"/>
          <p:nvPr/>
        </p:nvSpPr>
        <p:spPr>
          <a:xfrm>
            <a:off x="132736" y="173325"/>
            <a:ext cx="25883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u="sng" dirty="0">
                <a:solidFill>
                  <a:srgbClr val="FF0000"/>
                </a:solidFill>
                <a:latin typeface="Comic Sans MS" panose="030F0702030302020204" pitchFamily="66" charset="0"/>
              </a:rPr>
              <a:t>Part 3: writing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A0597F-A1BE-FFDE-E462-20898118657D}"/>
              </a:ext>
            </a:extLst>
          </p:cNvPr>
          <p:cNvSpPr txBox="1"/>
          <p:nvPr/>
        </p:nvSpPr>
        <p:spPr>
          <a:xfrm>
            <a:off x="217611" y="634990"/>
            <a:ext cx="62080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D.  Choose and write the correct answer</a:t>
            </a: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56BB186E-C708-739B-C629-539A0A885C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4014545"/>
              </p:ext>
            </p:extLst>
          </p:nvPr>
        </p:nvGraphicFramePr>
        <p:xfrm>
          <a:off x="266059" y="1004322"/>
          <a:ext cx="6325882" cy="16898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0408">
                  <a:extLst>
                    <a:ext uri="{9D8B030D-6E8A-4147-A177-3AD203B41FA5}">
                      <a16:colId xmlns:a16="http://schemas.microsoft.com/office/drawing/2014/main" val="1923953692"/>
                    </a:ext>
                  </a:extLst>
                </a:gridCol>
                <a:gridCol w="2419511">
                  <a:extLst>
                    <a:ext uri="{9D8B030D-6E8A-4147-A177-3AD203B41FA5}">
                      <a16:colId xmlns:a16="http://schemas.microsoft.com/office/drawing/2014/main" val="2478214683"/>
                    </a:ext>
                  </a:extLst>
                </a:gridCol>
                <a:gridCol w="1605963">
                  <a:extLst>
                    <a:ext uri="{9D8B030D-6E8A-4147-A177-3AD203B41FA5}">
                      <a16:colId xmlns:a16="http://schemas.microsoft.com/office/drawing/2014/main" val="3392817943"/>
                    </a:ext>
                  </a:extLst>
                </a:gridCol>
              </a:tblGrid>
              <a:tr h="693726">
                <a:tc gridSpan="2">
                  <a:txBody>
                    <a:bodyPr/>
                    <a:lstStyle/>
                    <a:p>
                      <a:pPr marL="457200" indent="-457200">
                        <a:buFont typeface="+mj-lt"/>
                        <a:buAutoNum type="arabicPeriod"/>
                      </a:pPr>
                      <a:r>
                        <a:rPr lang="en-GB" sz="24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It’s a ____________.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3484440"/>
                  </a:ext>
                </a:extLst>
              </a:tr>
              <a:tr h="996164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crayon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teacher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7527313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90B7BA64-57BE-5800-387A-3E3128C2BC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0313521"/>
              </p:ext>
            </p:extLst>
          </p:nvPr>
        </p:nvGraphicFramePr>
        <p:xfrm>
          <a:off x="266059" y="2786544"/>
          <a:ext cx="6325882" cy="16898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69672">
                  <a:extLst>
                    <a:ext uri="{9D8B030D-6E8A-4147-A177-3AD203B41FA5}">
                      <a16:colId xmlns:a16="http://schemas.microsoft.com/office/drawing/2014/main" val="1923953692"/>
                    </a:ext>
                  </a:extLst>
                </a:gridCol>
                <a:gridCol w="2450247">
                  <a:extLst>
                    <a:ext uri="{9D8B030D-6E8A-4147-A177-3AD203B41FA5}">
                      <a16:colId xmlns:a16="http://schemas.microsoft.com/office/drawing/2014/main" val="2478214683"/>
                    </a:ext>
                  </a:extLst>
                </a:gridCol>
                <a:gridCol w="1605963">
                  <a:extLst>
                    <a:ext uri="{9D8B030D-6E8A-4147-A177-3AD203B41FA5}">
                      <a16:colId xmlns:a16="http://schemas.microsoft.com/office/drawing/2014/main" val="3392817943"/>
                    </a:ext>
                  </a:extLst>
                </a:gridCol>
              </a:tblGrid>
              <a:tr h="693726">
                <a:tc gridSpan="2"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24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2. It’s a ____________.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3484440"/>
                  </a:ext>
                </a:extLst>
              </a:tr>
              <a:tr h="996164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pencil</a:t>
                      </a:r>
                      <a:endParaRPr lang="en-GB" sz="28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bag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7527313"/>
                  </a:ext>
                </a:extLst>
              </a:tr>
            </a:tbl>
          </a:graphicData>
        </a:graphic>
      </p:graphicFrame>
      <p:graphicFrame>
        <p:nvGraphicFramePr>
          <p:cNvPr id="8" name="Table 6">
            <a:extLst>
              <a:ext uri="{FF2B5EF4-FFF2-40B4-BE49-F238E27FC236}">
                <a16:creationId xmlns:a16="http://schemas.microsoft.com/office/drawing/2014/main" id="{EF736296-3EDF-A6F9-16A2-15A4CEDFB4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666176"/>
              </p:ext>
            </p:extLst>
          </p:nvPr>
        </p:nvGraphicFramePr>
        <p:xfrm>
          <a:off x="266059" y="4568766"/>
          <a:ext cx="6325882" cy="16898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7464">
                  <a:extLst>
                    <a:ext uri="{9D8B030D-6E8A-4147-A177-3AD203B41FA5}">
                      <a16:colId xmlns:a16="http://schemas.microsoft.com/office/drawing/2014/main" val="1923953692"/>
                    </a:ext>
                  </a:extLst>
                </a:gridCol>
                <a:gridCol w="2542455">
                  <a:extLst>
                    <a:ext uri="{9D8B030D-6E8A-4147-A177-3AD203B41FA5}">
                      <a16:colId xmlns:a16="http://schemas.microsoft.com/office/drawing/2014/main" val="2478214683"/>
                    </a:ext>
                  </a:extLst>
                </a:gridCol>
                <a:gridCol w="1605963">
                  <a:extLst>
                    <a:ext uri="{9D8B030D-6E8A-4147-A177-3AD203B41FA5}">
                      <a16:colId xmlns:a16="http://schemas.microsoft.com/office/drawing/2014/main" val="3392817943"/>
                    </a:ext>
                  </a:extLst>
                </a:gridCol>
              </a:tblGrid>
              <a:tr h="693726">
                <a:tc gridSpan="2">
                  <a:txBody>
                    <a:bodyPr/>
                    <a:lstStyle/>
                    <a:p>
                      <a:r>
                        <a:rPr lang="en-GB" sz="24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3. It’s a ____________.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3484440"/>
                  </a:ext>
                </a:extLst>
              </a:tr>
              <a:tr h="996164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pen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ruler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7527313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7FE6C966-F05A-E377-499E-93174F1CEC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257582"/>
              </p:ext>
            </p:extLst>
          </p:nvPr>
        </p:nvGraphicFramePr>
        <p:xfrm>
          <a:off x="266059" y="6350988"/>
          <a:ext cx="6325882" cy="16898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2832">
                  <a:extLst>
                    <a:ext uri="{9D8B030D-6E8A-4147-A177-3AD203B41FA5}">
                      <a16:colId xmlns:a16="http://schemas.microsoft.com/office/drawing/2014/main" val="1923953692"/>
                    </a:ext>
                  </a:extLst>
                </a:gridCol>
                <a:gridCol w="2527087">
                  <a:extLst>
                    <a:ext uri="{9D8B030D-6E8A-4147-A177-3AD203B41FA5}">
                      <a16:colId xmlns:a16="http://schemas.microsoft.com/office/drawing/2014/main" val="2478214683"/>
                    </a:ext>
                  </a:extLst>
                </a:gridCol>
                <a:gridCol w="1605963">
                  <a:extLst>
                    <a:ext uri="{9D8B030D-6E8A-4147-A177-3AD203B41FA5}">
                      <a16:colId xmlns:a16="http://schemas.microsoft.com/office/drawing/2014/main" val="3392817943"/>
                    </a:ext>
                  </a:extLst>
                </a:gridCol>
              </a:tblGrid>
              <a:tr h="693726">
                <a:tc gridSpan="2">
                  <a:txBody>
                    <a:bodyPr/>
                    <a:lstStyle/>
                    <a:p>
                      <a:r>
                        <a:rPr lang="en-GB" sz="24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4. It’s a ____________.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3484440"/>
                  </a:ext>
                </a:extLst>
              </a:tr>
              <a:tr h="996164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pen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rubber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7527313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46E4E2CF-71DB-53C3-26DA-2B7E224501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5347970"/>
              </p:ext>
            </p:extLst>
          </p:nvPr>
        </p:nvGraphicFramePr>
        <p:xfrm>
          <a:off x="266059" y="8133210"/>
          <a:ext cx="6325882" cy="16898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23568">
                  <a:extLst>
                    <a:ext uri="{9D8B030D-6E8A-4147-A177-3AD203B41FA5}">
                      <a16:colId xmlns:a16="http://schemas.microsoft.com/office/drawing/2014/main" val="1923953692"/>
                    </a:ext>
                  </a:extLst>
                </a:gridCol>
                <a:gridCol w="2496351">
                  <a:extLst>
                    <a:ext uri="{9D8B030D-6E8A-4147-A177-3AD203B41FA5}">
                      <a16:colId xmlns:a16="http://schemas.microsoft.com/office/drawing/2014/main" val="2478214683"/>
                    </a:ext>
                  </a:extLst>
                </a:gridCol>
                <a:gridCol w="1605963">
                  <a:extLst>
                    <a:ext uri="{9D8B030D-6E8A-4147-A177-3AD203B41FA5}">
                      <a16:colId xmlns:a16="http://schemas.microsoft.com/office/drawing/2014/main" val="3392817943"/>
                    </a:ext>
                  </a:extLst>
                </a:gridCol>
              </a:tblGrid>
              <a:tr h="693726">
                <a:tc gridSpan="2">
                  <a:txBody>
                    <a:bodyPr/>
                    <a:lstStyle/>
                    <a:p>
                      <a:r>
                        <a:rPr lang="en-GB" sz="24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5. It’s a ____________.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3484440"/>
                  </a:ext>
                </a:extLst>
              </a:tr>
              <a:tr h="996164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teacher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pencil case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7527313"/>
                  </a:ext>
                </a:extLst>
              </a:tr>
            </a:tbl>
          </a:graphicData>
        </a:graphic>
      </p:graphicFrame>
      <p:pic>
        <p:nvPicPr>
          <p:cNvPr id="2" name="Picture 1">
            <a:extLst>
              <a:ext uri="{FF2B5EF4-FFF2-40B4-BE49-F238E27FC236}">
                <a16:creationId xmlns:a16="http://schemas.microsoft.com/office/drawing/2014/main" id="{421A40E1-9AC6-0594-09E5-EA87B9FF6F9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7293" y="2976621"/>
            <a:ext cx="978980" cy="1110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12B00E12-7FD7-3BED-4ADF-AC6D4E587C7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3982" y="4953000"/>
            <a:ext cx="992901" cy="992901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icture 11" descr="A crayon drawing with a black and orange line&#10;&#10;Description automatically generated">
            <a:extLst>
              <a:ext uri="{FF2B5EF4-FFF2-40B4-BE49-F238E27FC236}">
                <a16:creationId xmlns:a16="http://schemas.microsoft.com/office/drawing/2014/main" id="{887A315A-F8F8-5D5F-0134-1D889948F95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3892" y="1274705"/>
            <a:ext cx="1090314" cy="1081634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Picture 13" descr="A blue pen with a silver handle&#10;&#10;Description automatically generated">
            <a:extLst>
              <a:ext uri="{FF2B5EF4-FFF2-40B4-BE49-F238E27FC236}">
                <a16:creationId xmlns:a16="http://schemas.microsoft.com/office/drawing/2014/main" id="{CE60F803-14BA-9F10-AE95-93B10F8BED5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2844" y="6708991"/>
            <a:ext cx="735179" cy="1179004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Picture 14" descr="A drawing of a pencil case&#10;&#10;Description automatically generated">
            <a:extLst>
              <a:ext uri="{FF2B5EF4-FFF2-40B4-BE49-F238E27FC236}">
                <a16:creationId xmlns:a16="http://schemas.microsoft.com/office/drawing/2014/main" id="{F7EA1DCA-04DF-470F-7F25-4B01968EB37F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9293"/>
          <a:stretch/>
        </p:blipFill>
        <p:spPr bwMode="auto">
          <a:xfrm>
            <a:off x="5303892" y="8355581"/>
            <a:ext cx="1045781" cy="106163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7750948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730</TotalTime>
  <Words>541</Words>
  <Application>Microsoft Office PowerPoint</Application>
  <PresentationFormat>A4 Paper (210x297 mm)</PresentationFormat>
  <Paragraphs>218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fadak halwachi</dc:creator>
  <cp:lastModifiedBy>ABDULAZIZ SHUAIB MOHAMED WAHEED</cp:lastModifiedBy>
  <cp:revision>9</cp:revision>
  <dcterms:created xsi:type="dcterms:W3CDTF">2021-10-16T12:27:05Z</dcterms:created>
  <dcterms:modified xsi:type="dcterms:W3CDTF">2025-10-19T13:43:41Z</dcterms:modified>
</cp:coreProperties>
</file>