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458" r:id="rId3"/>
    <p:sldId id="4459" r:id="rId4"/>
    <p:sldId id="4460" r:id="rId5"/>
    <p:sldId id="4461" r:id="rId6"/>
    <p:sldId id="4462" r:id="rId7"/>
    <p:sldId id="4463" r:id="rId8"/>
    <p:sldId id="4464" r:id="rId9"/>
    <p:sldId id="4465" r:id="rId10"/>
  </p:sldIdLst>
  <p:sldSz cx="12192000" cy="6858000"/>
  <p:notesSz cx="6858000" cy="9144000"/>
  <p:defaultText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CBF99-9136-CF26-4F8C-061FA179CE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AE"/>
          </a:p>
        </p:txBody>
      </p:sp>
      <p:sp>
        <p:nvSpPr>
          <p:cNvPr id="3" name="Subtitle 2">
            <a:extLst>
              <a:ext uri="{FF2B5EF4-FFF2-40B4-BE49-F238E27FC236}">
                <a16:creationId xmlns:a16="http://schemas.microsoft.com/office/drawing/2014/main" id="{8EFFE6FA-2164-9958-85A6-85F94798FF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AE"/>
          </a:p>
        </p:txBody>
      </p:sp>
      <p:sp>
        <p:nvSpPr>
          <p:cNvPr id="4" name="Date Placeholder 3">
            <a:extLst>
              <a:ext uri="{FF2B5EF4-FFF2-40B4-BE49-F238E27FC236}">
                <a16:creationId xmlns:a16="http://schemas.microsoft.com/office/drawing/2014/main" id="{FB1DEEB4-31E2-C70F-7A6C-41E9CB1CBF45}"/>
              </a:ext>
            </a:extLst>
          </p:cNvPr>
          <p:cNvSpPr>
            <a:spLocks noGrp="1"/>
          </p:cNvSpPr>
          <p:nvPr>
            <p:ph type="dt" sz="half" idx="10"/>
          </p:nvPr>
        </p:nvSpPr>
        <p:spPr/>
        <p:txBody>
          <a:bodyPr/>
          <a:lstStyle/>
          <a:p>
            <a:fld id="{11B03818-B260-4BAB-86EF-6A78ACEEC75D}" type="datetimeFigureOut">
              <a:rPr lang="ar-AE" smtClean="0"/>
              <a:t>11/11/1446</a:t>
            </a:fld>
            <a:endParaRPr lang="ar-AE"/>
          </a:p>
        </p:txBody>
      </p:sp>
      <p:sp>
        <p:nvSpPr>
          <p:cNvPr id="5" name="Footer Placeholder 4">
            <a:extLst>
              <a:ext uri="{FF2B5EF4-FFF2-40B4-BE49-F238E27FC236}">
                <a16:creationId xmlns:a16="http://schemas.microsoft.com/office/drawing/2014/main" id="{19FF688A-B984-E407-AF76-126385FCFDE1}"/>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580E486F-EFC6-2773-0367-996026B5DF86}"/>
              </a:ext>
            </a:extLst>
          </p:cNvPr>
          <p:cNvSpPr>
            <a:spLocks noGrp="1"/>
          </p:cNvSpPr>
          <p:nvPr>
            <p:ph type="sldNum" sz="quarter" idx="12"/>
          </p:nvPr>
        </p:nvSpPr>
        <p:spPr/>
        <p:txBody>
          <a:bodyPr/>
          <a:lstStyle/>
          <a:p>
            <a:fld id="{B23B13B0-405F-4168-BA77-01A88B89C004}" type="slidenum">
              <a:rPr lang="ar-AE" smtClean="0"/>
              <a:t>‹#›</a:t>
            </a:fld>
            <a:endParaRPr lang="ar-AE"/>
          </a:p>
        </p:txBody>
      </p:sp>
    </p:spTree>
    <p:extLst>
      <p:ext uri="{BB962C8B-B14F-4D97-AF65-F5344CB8AC3E}">
        <p14:creationId xmlns:p14="http://schemas.microsoft.com/office/powerpoint/2010/main" val="2166408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5E860-CBA5-A980-2F3E-7E4C0F75730F}"/>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F6615BF3-1693-99F0-043B-8521C3CCDE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0B3397FA-9459-71B7-C9A0-5AE219D00276}"/>
              </a:ext>
            </a:extLst>
          </p:cNvPr>
          <p:cNvSpPr>
            <a:spLocks noGrp="1"/>
          </p:cNvSpPr>
          <p:nvPr>
            <p:ph type="dt" sz="half" idx="10"/>
          </p:nvPr>
        </p:nvSpPr>
        <p:spPr/>
        <p:txBody>
          <a:bodyPr/>
          <a:lstStyle/>
          <a:p>
            <a:fld id="{11B03818-B260-4BAB-86EF-6A78ACEEC75D}" type="datetimeFigureOut">
              <a:rPr lang="ar-AE" smtClean="0"/>
              <a:t>11/11/1446</a:t>
            </a:fld>
            <a:endParaRPr lang="ar-AE"/>
          </a:p>
        </p:txBody>
      </p:sp>
      <p:sp>
        <p:nvSpPr>
          <p:cNvPr id="5" name="Footer Placeholder 4">
            <a:extLst>
              <a:ext uri="{FF2B5EF4-FFF2-40B4-BE49-F238E27FC236}">
                <a16:creationId xmlns:a16="http://schemas.microsoft.com/office/drawing/2014/main" id="{365766D0-90EE-FE12-3A94-4D0F2C5560C2}"/>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E49544D8-3794-5E89-AF7C-DE14BD5EF98C}"/>
              </a:ext>
            </a:extLst>
          </p:cNvPr>
          <p:cNvSpPr>
            <a:spLocks noGrp="1"/>
          </p:cNvSpPr>
          <p:nvPr>
            <p:ph type="sldNum" sz="quarter" idx="12"/>
          </p:nvPr>
        </p:nvSpPr>
        <p:spPr/>
        <p:txBody>
          <a:bodyPr/>
          <a:lstStyle/>
          <a:p>
            <a:fld id="{B23B13B0-405F-4168-BA77-01A88B89C004}" type="slidenum">
              <a:rPr lang="ar-AE" smtClean="0"/>
              <a:t>‹#›</a:t>
            </a:fld>
            <a:endParaRPr lang="ar-AE"/>
          </a:p>
        </p:txBody>
      </p:sp>
    </p:spTree>
    <p:extLst>
      <p:ext uri="{BB962C8B-B14F-4D97-AF65-F5344CB8AC3E}">
        <p14:creationId xmlns:p14="http://schemas.microsoft.com/office/powerpoint/2010/main" val="1971006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0402D-9505-57F8-6935-8EE17CFE3D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AE"/>
          </a:p>
        </p:txBody>
      </p:sp>
      <p:sp>
        <p:nvSpPr>
          <p:cNvPr id="3" name="Text Placeholder 2">
            <a:extLst>
              <a:ext uri="{FF2B5EF4-FFF2-40B4-BE49-F238E27FC236}">
                <a16:creationId xmlns:a16="http://schemas.microsoft.com/office/drawing/2014/main" id="{E3D80803-DAAB-0F37-E789-AE637EE695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E4FD88-5CD4-2390-6B07-7C45A8FD9BA0}"/>
              </a:ext>
            </a:extLst>
          </p:cNvPr>
          <p:cNvSpPr>
            <a:spLocks noGrp="1"/>
          </p:cNvSpPr>
          <p:nvPr>
            <p:ph type="dt" sz="half" idx="10"/>
          </p:nvPr>
        </p:nvSpPr>
        <p:spPr/>
        <p:txBody>
          <a:bodyPr/>
          <a:lstStyle/>
          <a:p>
            <a:fld id="{11B03818-B260-4BAB-86EF-6A78ACEEC75D}" type="datetimeFigureOut">
              <a:rPr lang="ar-AE" smtClean="0"/>
              <a:t>11/11/1446</a:t>
            </a:fld>
            <a:endParaRPr lang="ar-AE"/>
          </a:p>
        </p:txBody>
      </p:sp>
      <p:sp>
        <p:nvSpPr>
          <p:cNvPr id="5" name="Footer Placeholder 4">
            <a:extLst>
              <a:ext uri="{FF2B5EF4-FFF2-40B4-BE49-F238E27FC236}">
                <a16:creationId xmlns:a16="http://schemas.microsoft.com/office/drawing/2014/main" id="{977B13A1-6C05-BCF0-B103-551223C68278}"/>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E102AB68-2D0D-1F82-D691-26AE1AD02CA8}"/>
              </a:ext>
            </a:extLst>
          </p:cNvPr>
          <p:cNvSpPr>
            <a:spLocks noGrp="1"/>
          </p:cNvSpPr>
          <p:nvPr>
            <p:ph type="sldNum" sz="quarter" idx="12"/>
          </p:nvPr>
        </p:nvSpPr>
        <p:spPr/>
        <p:txBody>
          <a:bodyPr/>
          <a:lstStyle/>
          <a:p>
            <a:fld id="{B23B13B0-405F-4168-BA77-01A88B89C004}" type="slidenum">
              <a:rPr lang="ar-AE" smtClean="0"/>
              <a:t>‹#›</a:t>
            </a:fld>
            <a:endParaRPr lang="ar-AE"/>
          </a:p>
        </p:txBody>
      </p:sp>
    </p:spTree>
    <p:extLst>
      <p:ext uri="{BB962C8B-B14F-4D97-AF65-F5344CB8AC3E}">
        <p14:creationId xmlns:p14="http://schemas.microsoft.com/office/powerpoint/2010/main" val="4180935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E7808-ACD7-6F7D-0EEA-C631EA9B14C0}"/>
              </a:ext>
            </a:extLst>
          </p:cNvPr>
          <p:cNvSpPr>
            <a:spLocks noGrp="1"/>
          </p:cNvSpPr>
          <p:nvPr>
            <p:ph type="title"/>
          </p:nvPr>
        </p:nvSpPr>
        <p:spPr/>
        <p:txBody>
          <a:bodyPr/>
          <a:lstStyle/>
          <a:p>
            <a:r>
              <a:rPr lang="en-US"/>
              <a:t>Click to edit Master title style</a:t>
            </a:r>
            <a:endParaRPr lang="ar-AE"/>
          </a:p>
        </p:txBody>
      </p:sp>
      <p:sp>
        <p:nvSpPr>
          <p:cNvPr id="3" name="Content Placeholder 2">
            <a:extLst>
              <a:ext uri="{FF2B5EF4-FFF2-40B4-BE49-F238E27FC236}">
                <a16:creationId xmlns:a16="http://schemas.microsoft.com/office/drawing/2014/main" id="{89D0CCDC-6FE0-31C6-3F84-95B6981537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Content Placeholder 3">
            <a:extLst>
              <a:ext uri="{FF2B5EF4-FFF2-40B4-BE49-F238E27FC236}">
                <a16:creationId xmlns:a16="http://schemas.microsoft.com/office/drawing/2014/main" id="{5654A1B7-A82C-6283-F3B7-6AB6D48154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Date Placeholder 4">
            <a:extLst>
              <a:ext uri="{FF2B5EF4-FFF2-40B4-BE49-F238E27FC236}">
                <a16:creationId xmlns:a16="http://schemas.microsoft.com/office/drawing/2014/main" id="{980A9452-7CC2-3BF2-6B1E-659D60608574}"/>
              </a:ext>
            </a:extLst>
          </p:cNvPr>
          <p:cNvSpPr>
            <a:spLocks noGrp="1"/>
          </p:cNvSpPr>
          <p:nvPr>
            <p:ph type="dt" sz="half" idx="10"/>
          </p:nvPr>
        </p:nvSpPr>
        <p:spPr/>
        <p:txBody>
          <a:bodyPr/>
          <a:lstStyle/>
          <a:p>
            <a:fld id="{11B03818-B260-4BAB-86EF-6A78ACEEC75D}" type="datetimeFigureOut">
              <a:rPr lang="ar-AE" smtClean="0"/>
              <a:t>11/11/1446</a:t>
            </a:fld>
            <a:endParaRPr lang="ar-AE"/>
          </a:p>
        </p:txBody>
      </p:sp>
      <p:sp>
        <p:nvSpPr>
          <p:cNvPr id="6" name="Footer Placeholder 5">
            <a:extLst>
              <a:ext uri="{FF2B5EF4-FFF2-40B4-BE49-F238E27FC236}">
                <a16:creationId xmlns:a16="http://schemas.microsoft.com/office/drawing/2014/main" id="{73C568F7-63BB-E827-1314-3F22D2C9AF76}"/>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8DA3D0F0-3C50-7D33-C94C-D577C56E4685}"/>
              </a:ext>
            </a:extLst>
          </p:cNvPr>
          <p:cNvSpPr>
            <a:spLocks noGrp="1"/>
          </p:cNvSpPr>
          <p:nvPr>
            <p:ph type="sldNum" sz="quarter" idx="12"/>
          </p:nvPr>
        </p:nvSpPr>
        <p:spPr/>
        <p:txBody>
          <a:bodyPr/>
          <a:lstStyle/>
          <a:p>
            <a:fld id="{B23B13B0-405F-4168-BA77-01A88B89C004}" type="slidenum">
              <a:rPr lang="ar-AE" smtClean="0"/>
              <a:t>‹#›</a:t>
            </a:fld>
            <a:endParaRPr lang="ar-AE"/>
          </a:p>
        </p:txBody>
      </p:sp>
    </p:spTree>
    <p:extLst>
      <p:ext uri="{BB962C8B-B14F-4D97-AF65-F5344CB8AC3E}">
        <p14:creationId xmlns:p14="http://schemas.microsoft.com/office/powerpoint/2010/main" val="172715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FCD86-0753-6ACD-0F1B-76B00D273069}"/>
              </a:ext>
            </a:extLst>
          </p:cNvPr>
          <p:cNvSpPr>
            <a:spLocks noGrp="1"/>
          </p:cNvSpPr>
          <p:nvPr>
            <p:ph type="title"/>
          </p:nvPr>
        </p:nvSpPr>
        <p:spPr>
          <a:xfrm>
            <a:off x="839788" y="365125"/>
            <a:ext cx="10515600" cy="1325563"/>
          </a:xfrm>
        </p:spPr>
        <p:txBody>
          <a:bodyPr/>
          <a:lstStyle/>
          <a:p>
            <a:r>
              <a:rPr lang="en-US"/>
              <a:t>Click to edit Master title style</a:t>
            </a:r>
            <a:endParaRPr lang="ar-AE"/>
          </a:p>
        </p:txBody>
      </p:sp>
      <p:sp>
        <p:nvSpPr>
          <p:cNvPr id="3" name="Text Placeholder 2">
            <a:extLst>
              <a:ext uri="{FF2B5EF4-FFF2-40B4-BE49-F238E27FC236}">
                <a16:creationId xmlns:a16="http://schemas.microsoft.com/office/drawing/2014/main" id="{6FF2FBEB-6A0F-AD2C-15B2-AD24A1EB27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77ECB4-3DDC-2536-0365-45B5A2C677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5" name="Text Placeholder 4">
            <a:extLst>
              <a:ext uri="{FF2B5EF4-FFF2-40B4-BE49-F238E27FC236}">
                <a16:creationId xmlns:a16="http://schemas.microsoft.com/office/drawing/2014/main" id="{20E54147-CF2A-5D36-E7DD-661EDB40A2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E88E0C-6CBF-F0AB-15C8-31268438FA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7" name="Date Placeholder 6">
            <a:extLst>
              <a:ext uri="{FF2B5EF4-FFF2-40B4-BE49-F238E27FC236}">
                <a16:creationId xmlns:a16="http://schemas.microsoft.com/office/drawing/2014/main" id="{BA006DEF-599F-FB6C-D3DB-BA41451AEBA4}"/>
              </a:ext>
            </a:extLst>
          </p:cNvPr>
          <p:cNvSpPr>
            <a:spLocks noGrp="1"/>
          </p:cNvSpPr>
          <p:nvPr>
            <p:ph type="dt" sz="half" idx="10"/>
          </p:nvPr>
        </p:nvSpPr>
        <p:spPr/>
        <p:txBody>
          <a:bodyPr/>
          <a:lstStyle/>
          <a:p>
            <a:fld id="{11B03818-B260-4BAB-86EF-6A78ACEEC75D}" type="datetimeFigureOut">
              <a:rPr lang="ar-AE" smtClean="0"/>
              <a:t>11/11/1446</a:t>
            </a:fld>
            <a:endParaRPr lang="ar-AE"/>
          </a:p>
        </p:txBody>
      </p:sp>
      <p:sp>
        <p:nvSpPr>
          <p:cNvPr id="8" name="Footer Placeholder 7">
            <a:extLst>
              <a:ext uri="{FF2B5EF4-FFF2-40B4-BE49-F238E27FC236}">
                <a16:creationId xmlns:a16="http://schemas.microsoft.com/office/drawing/2014/main" id="{E4B6F1E9-4FC2-0A04-0FCE-85B9574091AB}"/>
              </a:ext>
            </a:extLst>
          </p:cNvPr>
          <p:cNvSpPr>
            <a:spLocks noGrp="1"/>
          </p:cNvSpPr>
          <p:nvPr>
            <p:ph type="ftr" sz="quarter" idx="11"/>
          </p:nvPr>
        </p:nvSpPr>
        <p:spPr/>
        <p:txBody>
          <a:bodyPr/>
          <a:lstStyle/>
          <a:p>
            <a:endParaRPr lang="ar-AE"/>
          </a:p>
        </p:txBody>
      </p:sp>
      <p:sp>
        <p:nvSpPr>
          <p:cNvPr id="9" name="Slide Number Placeholder 8">
            <a:extLst>
              <a:ext uri="{FF2B5EF4-FFF2-40B4-BE49-F238E27FC236}">
                <a16:creationId xmlns:a16="http://schemas.microsoft.com/office/drawing/2014/main" id="{E2B5C067-07E7-B776-2DCB-5883D1503E00}"/>
              </a:ext>
            </a:extLst>
          </p:cNvPr>
          <p:cNvSpPr>
            <a:spLocks noGrp="1"/>
          </p:cNvSpPr>
          <p:nvPr>
            <p:ph type="sldNum" sz="quarter" idx="12"/>
          </p:nvPr>
        </p:nvSpPr>
        <p:spPr/>
        <p:txBody>
          <a:bodyPr/>
          <a:lstStyle/>
          <a:p>
            <a:fld id="{B23B13B0-405F-4168-BA77-01A88B89C004}" type="slidenum">
              <a:rPr lang="ar-AE" smtClean="0"/>
              <a:t>‹#›</a:t>
            </a:fld>
            <a:endParaRPr lang="ar-AE"/>
          </a:p>
        </p:txBody>
      </p:sp>
    </p:spTree>
    <p:extLst>
      <p:ext uri="{BB962C8B-B14F-4D97-AF65-F5344CB8AC3E}">
        <p14:creationId xmlns:p14="http://schemas.microsoft.com/office/powerpoint/2010/main" val="1298054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61DF0-2589-CB80-3FE7-CF3BD66CB895}"/>
              </a:ext>
            </a:extLst>
          </p:cNvPr>
          <p:cNvSpPr>
            <a:spLocks noGrp="1"/>
          </p:cNvSpPr>
          <p:nvPr>
            <p:ph type="title"/>
          </p:nvPr>
        </p:nvSpPr>
        <p:spPr/>
        <p:txBody>
          <a:bodyPr/>
          <a:lstStyle/>
          <a:p>
            <a:r>
              <a:rPr lang="en-US"/>
              <a:t>Click to edit Master title style</a:t>
            </a:r>
            <a:endParaRPr lang="ar-AE"/>
          </a:p>
        </p:txBody>
      </p:sp>
      <p:sp>
        <p:nvSpPr>
          <p:cNvPr id="3" name="Date Placeholder 2">
            <a:extLst>
              <a:ext uri="{FF2B5EF4-FFF2-40B4-BE49-F238E27FC236}">
                <a16:creationId xmlns:a16="http://schemas.microsoft.com/office/drawing/2014/main" id="{C7824156-366E-4318-29F1-2F08BB18872D}"/>
              </a:ext>
            </a:extLst>
          </p:cNvPr>
          <p:cNvSpPr>
            <a:spLocks noGrp="1"/>
          </p:cNvSpPr>
          <p:nvPr>
            <p:ph type="dt" sz="half" idx="10"/>
          </p:nvPr>
        </p:nvSpPr>
        <p:spPr/>
        <p:txBody>
          <a:bodyPr/>
          <a:lstStyle/>
          <a:p>
            <a:fld id="{11B03818-B260-4BAB-86EF-6A78ACEEC75D}" type="datetimeFigureOut">
              <a:rPr lang="ar-AE" smtClean="0"/>
              <a:t>11/11/1446</a:t>
            </a:fld>
            <a:endParaRPr lang="ar-AE"/>
          </a:p>
        </p:txBody>
      </p:sp>
      <p:sp>
        <p:nvSpPr>
          <p:cNvPr id="4" name="Footer Placeholder 3">
            <a:extLst>
              <a:ext uri="{FF2B5EF4-FFF2-40B4-BE49-F238E27FC236}">
                <a16:creationId xmlns:a16="http://schemas.microsoft.com/office/drawing/2014/main" id="{F4475C41-CF4D-1428-2619-32FF5D13BACB}"/>
              </a:ext>
            </a:extLst>
          </p:cNvPr>
          <p:cNvSpPr>
            <a:spLocks noGrp="1"/>
          </p:cNvSpPr>
          <p:nvPr>
            <p:ph type="ftr" sz="quarter" idx="11"/>
          </p:nvPr>
        </p:nvSpPr>
        <p:spPr/>
        <p:txBody>
          <a:bodyPr/>
          <a:lstStyle/>
          <a:p>
            <a:endParaRPr lang="ar-AE"/>
          </a:p>
        </p:txBody>
      </p:sp>
      <p:sp>
        <p:nvSpPr>
          <p:cNvPr id="5" name="Slide Number Placeholder 4">
            <a:extLst>
              <a:ext uri="{FF2B5EF4-FFF2-40B4-BE49-F238E27FC236}">
                <a16:creationId xmlns:a16="http://schemas.microsoft.com/office/drawing/2014/main" id="{956BF431-2AC2-950D-AE26-219E34D1B17B}"/>
              </a:ext>
            </a:extLst>
          </p:cNvPr>
          <p:cNvSpPr>
            <a:spLocks noGrp="1"/>
          </p:cNvSpPr>
          <p:nvPr>
            <p:ph type="sldNum" sz="quarter" idx="12"/>
          </p:nvPr>
        </p:nvSpPr>
        <p:spPr/>
        <p:txBody>
          <a:bodyPr/>
          <a:lstStyle/>
          <a:p>
            <a:fld id="{B23B13B0-405F-4168-BA77-01A88B89C004}" type="slidenum">
              <a:rPr lang="ar-AE" smtClean="0"/>
              <a:t>‹#›</a:t>
            </a:fld>
            <a:endParaRPr lang="ar-AE"/>
          </a:p>
        </p:txBody>
      </p:sp>
    </p:spTree>
    <p:extLst>
      <p:ext uri="{BB962C8B-B14F-4D97-AF65-F5344CB8AC3E}">
        <p14:creationId xmlns:p14="http://schemas.microsoft.com/office/powerpoint/2010/main" val="2165828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0B0B44-AF38-A0E9-A290-1E28DE7E7135}"/>
              </a:ext>
            </a:extLst>
          </p:cNvPr>
          <p:cNvSpPr>
            <a:spLocks noGrp="1"/>
          </p:cNvSpPr>
          <p:nvPr>
            <p:ph type="dt" sz="half" idx="10"/>
          </p:nvPr>
        </p:nvSpPr>
        <p:spPr/>
        <p:txBody>
          <a:bodyPr/>
          <a:lstStyle/>
          <a:p>
            <a:fld id="{11B03818-B260-4BAB-86EF-6A78ACEEC75D}" type="datetimeFigureOut">
              <a:rPr lang="ar-AE" smtClean="0"/>
              <a:t>11/11/1446</a:t>
            </a:fld>
            <a:endParaRPr lang="ar-AE"/>
          </a:p>
        </p:txBody>
      </p:sp>
      <p:sp>
        <p:nvSpPr>
          <p:cNvPr id="3" name="Footer Placeholder 2">
            <a:extLst>
              <a:ext uri="{FF2B5EF4-FFF2-40B4-BE49-F238E27FC236}">
                <a16:creationId xmlns:a16="http://schemas.microsoft.com/office/drawing/2014/main" id="{75BEBDEF-962A-31B1-17A4-44D2C5790847}"/>
              </a:ext>
            </a:extLst>
          </p:cNvPr>
          <p:cNvSpPr>
            <a:spLocks noGrp="1"/>
          </p:cNvSpPr>
          <p:nvPr>
            <p:ph type="ftr" sz="quarter" idx="11"/>
          </p:nvPr>
        </p:nvSpPr>
        <p:spPr/>
        <p:txBody>
          <a:bodyPr/>
          <a:lstStyle/>
          <a:p>
            <a:endParaRPr lang="ar-AE"/>
          </a:p>
        </p:txBody>
      </p:sp>
      <p:sp>
        <p:nvSpPr>
          <p:cNvPr id="4" name="Slide Number Placeholder 3">
            <a:extLst>
              <a:ext uri="{FF2B5EF4-FFF2-40B4-BE49-F238E27FC236}">
                <a16:creationId xmlns:a16="http://schemas.microsoft.com/office/drawing/2014/main" id="{57BDE14F-55D5-F005-6DDD-D8F701395F2A}"/>
              </a:ext>
            </a:extLst>
          </p:cNvPr>
          <p:cNvSpPr>
            <a:spLocks noGrp="1"/>
          </p:cNvSpPr>
          <p:nvPr>
            <p:ph type="sldNum" sz="quarter" idx="12"/>
          </p:nvPr>
        </p:nvSpPr>
        <p:spPr/>
        <p:txBody>
          <a:bodyPr/>
          <a:lstStyle/>
          <a:p>
            <a:fld id="{B23B13B0-405F-4168-BA77-01A88B89C004}" type="slidenum">
              <a:rPr lang="ar-AE" smtClean="0"/>
              <a:t>‹#›</a:t>
            </a:fld>
            <a:endParaRPr lang="ar-AE"/>
          </a:p>
        </p:txBody>
      </p:sp>
    </p:spTree>
    <p:extLst>
      <p:ext uri="{BB962C8B-B14F-4D97-AF65-F5344CB8AC3E}">
        <p14:creationId xmlns:p14="http://schemas.microsoft.com/office/powerpoint/2010/main" val="3270497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3F998-A1AF-AFB2-A1E9-C58564CD6B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Content Placeholder 2">
            <a:extLst>
              <a:ext uri="{FF2B5EF4-FFF2-40B4-BE49-F238E27FC236}">
                <a16:creationId xmlns:a16="http://schemas.microsoft.com/office/drawing/2014/main" id="{4AEC1951-D292-F8D8-9156-33CBE97EE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Text Placeholder 3">
            <a:extLst>
              <a:ext uri="{FF2B5EF4-FFF2-40B4-BE49-F238E27FC236}">
                <a16:creationId xmlns:a16="http://schemas.microsoft.com/office/drawing/2014/main" id="{98EFE30E-D5B1-7D68-3A68-F8495977BC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AC29A4-D816-D654-C283-7206A52C4698}"/>
              </a:ext>
            </a:extLst>
          </p:cNvPr>
          <p:cNvSpPr>
            <a:spLocks noGrp="1"/>
          </p:cNvSpPr>
          <p:nvPr>
            <p:ph type="dt" sz="half" idx="10"/>
          </p:nvPr>
        </p:nvSpPr>
        <p:spPr/>
        <p:txBody>
          <a:bodyPr/>
          <a:lstStyle/>
          <a:p>
            <a:fld id="{11B03818-B260-4BAB-86EF-6A78ACEEC75D}" type="datetimeFigureOut">
              <a:rPr lang="ar-AE" smtClean="0"/>
              <a:t>11/11/1446</a:t>
            </a:fld>
            <a:endParaRPr lang="ar-AE"/>
          </a:p>
        </p:txBody>
      </p:sp>
      <p:sp>
        <p:nvSpPr>
          <p:cNvPr id="6" name="Footer Placeholder 5">
            <a:extLst>
              <a:ext uri="{FF2B5EF4-FFF2-40B4-BE49-F238E27FC236}">
                <a16:creationId xmlns:a16="http://schemas.microsoft.com/office/drawing/2014/main" id="{746D7483-B9CD-707B-543C-BDBC5AA7DBEB}"/>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9BFE8BB9-1A70-60F2-600F-72435F57501C}"/>
              </a:ext>
            </a:extLst>
          </p:cNvPr>
          <p:cNvSpPr>
            <a:spLocks noGrp="1"/>
          </p:cNvSpPr>
          <p:nvPr>
            <p:ph type="sldNum" sz="quarter" idx="12"/>
          </p:nvPr>
        </p:nvSpPr>
        <p:spPr/>
        <p:txBody>
          <a:bodyPr/>
          <a:lstStyle/>
          <a:p>
            <a:fld id="{B23B13B0-405F-4168-BA77-01A88B89C004}" type="slidenum">
              <a:rPr lang="ar-AE" smtClean="0"/>
              <a:t>‹#›</a:t>
            </a:fld>
            <a:endParaRPr lang="ar-AE"/>
          </a:p>
        </p:txBody>
      </p:sp>
    </p:spTree>
    <p:extLst>
      <p:ext uri="{BB962C8B-B14F-4D97-AF65-F5344CB8AC3E}">
        <p14:creationId xmlns:p14="http://schemas.microsoft.com/office/powerpoint/2010/main" val="39486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05648-3BC8-D6BB-5F3F-A52A590E89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AE"/>
          </a:p>
        </p:txBody>
      </p:sp>
      <p:sp>
        <p:nvSpPr>
          <p:cNvPr id="3" name="Picture Placeholder 2">
            <a:extLst>
              <a:ext uri="{FF2B5EF4-FFF2-40B4-BE49-F238E27FC236}">
                <a16:creationId xmlns:a16="http://schemas.microsoft.com/office/drawing/2014/main" id="{C466C937-434E-0603-4148-1A9F0F359A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AE"/>
          </a:p>
        </p:txBody>
      </p:sp>
      <p:sp>
        <p:nvSpPr>
          <p:cNvPr id="4" name="Text Placeholder 3">
            <a:extLst>
              <a:ext uri="{FF2B5EF4-FFF2-40B4-BE49-F238E27FC236}">
                <a16:creationId xmlns:a16="http://schemas.microsoft.com/office/drawing/2014/main" id="{E0A7256A-C0D1-9932-4873-A1496E3D5F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680697-FB9D-0C4C-DF2F-D0D25FB2D11C}"/>
              </a:ext>
            </a:extLst>
          </p:cNvPr>
          <p:cNvSpPr>
            <a:spLocks noGrp="1"/>
          </p:cNvSpPr>
          <p:nvPr>
            <p:ph type="dt" sz="half" idx="10"/>
          </p:nvPr>
        </p:nvSpPr>
        <p:spPr/>
        <p:txBody>
          <a:bodyPr/>
          <a:lstStyle/>
          <a:p>
            <a:fld id="{11B03818-B260-4BAB-86EF-6A78ACEEC75D}" type="datetimeFigureOut">
              <a:rPr lang="ar-AE" smtClean="0"/>
              <a:t>11/11/1446</a:t>
            </a:fld>
            <a:endParaRPr lang="ar-AE"/>
          </a:p>
        </p:txBody>
      </p:sp>
      <p:sp>
        <p:nvSpPr>
          <p:cNvPr id="6" name="Footer Placeholder 5">
            <a:extLst>
              <a:ext uri="{FF2B5EF4-FFF2-40B4-BE49-F238E27FC236}">
                <a16:creationId xmlns:a16="http://schemas.microsoft.com/office/drawing/2014/main" id="{D2C55FD3-AE20-4CB5-D858-DD55B7BBF2BD}"/>
              </a:ext>
            </a:extLst>
          </p:cNvPr>
          <p:cNvSpPr>
            <a:spLocks noGrp="1"/>
          </p:cNvSpPr>
          <p:nvPr>
            <p:ph type="ftr" sz="quarter" idx="11"/>
          </p:nvPr>
        </p:nvSpPr>
        <p:spPr/>
        <p:txBody>
          <a:bodyPr/>
          <a:lstStyle/>
          <a:p>
            <a:endParaRPr lang="ar-AE"/>
          </a:p>
        </p:txBody>
      </p:sp>
      <p:sp>
        <p:nvSpPr>
          <p:cNvPr id="7" name="Slide Number Placeholder 6">
            <a:extLst>
              <a:ext uri="{FF2B5EF4-FFF2-40B4-BE49-F238E27FC236}">
                <a16:creationId xmlns:a16="http://schemas.microsoft.com/office/drawing/2014/main" id="{74042F6B-0A38-C33F-2763-BF989B329417}"/>
              </a:ext>
            </a:extLst>
          </p:cNvPr>
          <p:cNvSpPr>
            <a:spLocks noGrp="1"/>
          </p:cNvSpPr>
          <p:nvPr>
            <p:ph type="sldNum" sz="quarter" idx="12"/>
          </p:nvPr>
        </p:nvSpPr>
        <p:spPr/>
        <p:txBody>
          <a:bodyPr/>
          <a:lstStyle/>
          <a:p>
            <a:fld id="{B23B13B0-405F-4168-BA77-01A88B89C004}" type="slidenum">
              <a:rPr lang="ar-AE" smtClean="0"/>
              <a:t>‹#›</a:t>
            </a:fld>
            <a:endParaRPr lang="ar-AE"/>
          </a:p>
        </p:txBody>
      </p:sp>
    </p:spTree>
    <p:extLst>
      <p:ext uri="{BB962C8B-B14F-4D97-AF65-F5344CB8AC3E}">
        <p14:creationId xmlns:p14="http://schemas.microsoft.com/office/powerpoint/2010/main" val="3358246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19C6E-F952-E6CE-C867-E5F04516B2D4}"/>
              </a:ext>
            </a:extLst>
          </p:cNvPr>
          <p:cNvSpPr>
            <a:spLocks noGrp="1"/>
          </p:cNvSpPr>
          <p:nvPr>
            <p:ph type="title"/>
          </p:nvPr>
        </p:nvSpPr>
        <p:spPr/>
        <p:txBody>
          <a:bodyPr/>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FF258979-870A-5987-BAAB-76708714B9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1363D788-F3A0-D28A-C48C-B327E48AA331}"/>
              </a:ext>
            </a:extLst>
          </p:cNvPr>
          <p:cNvSpPr>
            <a:spLocks noGrp="1"/>
          </p:cNvSpPr>
          <p:nvPr>
            <p:ph type="dt" sz="half" idx="10"/>
          </p:nvPr>
        </p:nvSpPr>
        <p:spPr/>
        <p:txBody>
          <a:bodyPr/>
          <a:lstStyle/>
          <a:p>
            <a:fld id="{11B03818-B260-4BAB-86EF-6A78ACEEC75D}" type="datetimeFigureOut">
              <a:rPr lang="ar-AE" smtClean="0"/>
              <a:t>11/11/1446</a:t>
            </a:fld>
            <a:endParaRPr lang="ar-AE"/>
          </a:p>
        </p:txBody>
      </p:sp>
      <p:sp>
        <p:nvSpPr>
          <p:cNvPr id="5" name="Footer Placeholder 4">
            <a:extLst>
              <a:ext uri="{FF2B5EF4-FFF2-40B4-BE49-F238E27FC236}">
                <a16:creationId xmlns:a16="http://schemas.microsoft.com/office/drawing/2014/main" id="{89A073CA-4071-7623-009B-0DFA73DE7D10}"/>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CB73BCB8-4B08-8CB0-FC26-24C03BC806EB}"/>
              </a:ext>
            </a:extLst>
          </p:cNvPr>
          <p:cNvSpPr>
            <a:spLocks noGrp="1"/>
          </p:cNvSpPr>
          <p:nvPr>
            <p:ph type="sldNum" sz="quarter" idx="12"/>
          </p:nvPr>
        </p:nvSpPr>
        <p:spPr/>
        <p:txBody>
          <a:bodyPr/>
          <a:lstStyle/>
          <a:p>
            <a:fld id="{B23B13B0-405F-4168-BA77-01A88B89C004}" type="slidenum">
              <a:rPr lang="ar-AE" smtClean="0"/>
              <a:t>‹#›</a:t>
            </a:fld>
            <a:endParaRPr lang="ar-AE"/>
          </a:p>
        </p:txBody>
      </p:sp>
    </p:spTree>
    <p:extLst>
      <p:ext uri="{BB962C8B-B14F-4D97-AF65-F5344CB8AC3E}">
        <p14:creationId xmlns:p14="http://schemas.microsoft.com/office/powerpoint/2010/main" val="313662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CC51A-9A6B-AC36-BF7E-4AE315995DF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AE"/>
          </a:p>
        </p:txBody>
      </p:sp>
      <p:sp>
        <p:nvSpPr>
          <p:cNvPr id="3" name="Vertical Text Placeholder 2">
            <a:extLst>
              <a:ext uri="{FF2B5EF4-FFF2-40B4-BE49-F238E27FC236}">
                <a16:creationId xmlns:a16="http://schemas.microsoft.com/office/drawing/2014/main" id="{19E5F3B5-1AF1-DCE7-AA14-D67B66A68D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B607BACD-C40E-AC96-CFFA-5431A5B8F117}"/>
              </a:ext>
            </a:extLst>
          </p:cNvPr>
          <p:cNvSpPr>
            <a:spLocks noGrp="1"/>
          </p:cNvSpPr>
          <p:nvPr>
            <p:ph type="dt" sz="half" idx="10"/>
          </p:nvPr>
        </p:nvSpPr>
        <p:spPr/>
        <p:txBody>
          <a:bodyPr/>
          <a:lstStyle/>
          <a:p>
            <a:fld id="{11B03818-B260-4BAB-86EF-6A78ACEEC75D}" type="datetimeFigureOut">
              <a:rPr lang="ar-AE" smtClean="0"/>
              <a:t>11/11/1446</a:t>
            </a:fld>
            <a:endParaRPr lang="ar-AE"/>
          </a:p>
        </p:txBody>
      </p:sp>
      <p:sp>
        <p:nvSpPr>
          <p:cNvPr id="5" name="Footer Placeholder 4">
            <a:extLst>
              <a:ext uri="{FF2B5EF4-FFF2-40B4-BE49-F238E27FC236}">
                <a16:creationId xmlns:a16="http://schemas.microsoft.com/office/drawing/2014/main" id="{6D878479-8F5F-1CE0-9510-0FD47F2A96F8}"/>
              </a:ext>
            </a:extLst>
          </p:cNvPr>
          <p:cNvSpPr>
            <a:spLocks noGrp="1"/>
          </p:cNvSpPr>
          <p:nvPr>
            <p:ph type="ftr" sz="quarter" idx="11"/>
          </p:nvPr>
        </p:nvSpPr>
        <p:spPr/>
        <p:txBody>
          <a:bodyPr/>
          <a:lstStyle/>
          <a:p>
            <a:endParaRPr lang="ar-AE"/>
          </a:p>
        </p:txBody>
      </p:sp>
      <p:sp>
        <p:nvSpPr>
          <p:cNvPr id="6" name="Slide Number Placeholder 5">
            <a:extLst>
              <a:ext uri="{FF2B5EF4-FFF2-40B4-BE49-F238E27FC236}">
                <a16:creationId xmlns:a16="http://schemas.microsoft.com/office/drawing/2014/main" id="{37A77CD4-CB4B-FD08-C5D1-53F0CD893097}"/>
              </a:ext>
            </a:extLst>
          </p:cNvPr>
          <p:cNvSpPr>
            <a:spLocks noGrp="1"/>
          </p:cNvSpPr>
          <p:nvPr>
            <p:ph type="sldNum" sz="quarter" idx="12"/>
          </p:nvPr>
        </p:nvSpPr>
        <p:spPr/>
        <p:txBody>
          <a:bodyPr/>
          <a:lstStyle/>
          <a:p>
            <a:fld id="{B23B13B0-405F-4168-BA77-01A88B89C004}" type="slidenum">
              <a:rPr lang="ar-AE" smtClean="0"/>
              <a:t>‹#›</a:t>
            </a:fld>
            <a:endParaRPr lang="ar-AE"/>
          </a:p>
        </p:txBody>
      </p:sp>
    </p:spTree>
    <p:extLst>
      <p:ext uri="{BB962C8B-B14F-4D97-AF65-F5344CB8AC3E}">
        <p14:creationId xmlns:p14="http://schemas.microsoft.com/office/powerpoint/2010/main" val="929319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595659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129740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95077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5/8/2025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87975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5/8/2025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66535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5/8/2025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3329688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5/8/2025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120344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5/8/2025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068257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5/8/2025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7991134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4573308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5/8/2025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34850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7CC5F3-ACA4-2654-58A2-6D09FF273E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AE"/>
          </a:p>
        </p:txBody>
      </p:sp>
      <p:sp>
        <p:nvSpPr>
          <p:cNvPr id="3" name="Text Placeholder 2">
            <a:extLst>
              <a:ext uri="{FF2B5EF4-FFF2-40B4-BE49-F238E27FC236}">
                <a16:creationId xmlns:a16="http://schemas.microsoft.com/office/drawing/2014/main" id="{89F04393-D8D1-F7C1-D43C-3C4F329740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4" name="Date Placeholder 3">
            <a:extLst>
              <a:ext uri="{FF2B5EF4-FFF2-40B4-BE49-F238E27FC236}">
                <a16:creationId xmlns:a16="http://schemas.microsoft.com/office/drawing/2014/main" id="{F47AA770-E161-BBDB-ABCA-54F08183D4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B03818-B260-4BAB-86EF-6A78ACEEC75D}" type="datetimeFigureOut">
              <a:rPr lang="ar-AE" smtClean="0"/>
              <a:t>11/11/1446</a:t>
            </a:fld>
            <a:endParaRPr lang="ar-AE"/>
          </a:p>
        </p:txBody>
      </p:sp>
      <p:sp>
        <p:nvSpPr>
          <p:cNvPr id="5" name="Footer Placeholder 4">
            <a:extLst>
              <a:ext uri="{FF2B5EF4-FFF2-40B4-BE49-F238E27FC236}">
                <a16:creationId xmlns:a16="http://schemas.microsoft.com/office/drawing/2014/main" id="{B1CAC176-5D4C-98E5-6338-684A0072CB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a:extLst>
              <a:ext uri="{FF2B5EF4-FFF2-40B4-BE49-F238E27FC236}">
                <a16:creationId xmlns:a16="http://schemas.microsoft.com/office/drawing/2014/main" id="{349FAFB6-7AF1-4B9A-94CF-9C444AFA25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3B13B0-405F-4168-BA77-01A88B89C004}" type="slidenum">
              <a:rPr lang="ar-AE" smtClean="0"/>
              <a:t>‹#›</a:t>
            </a:fld>
            <a:endParaRPr lang="ar-AE"/>
          </a:p>
        </p:txBody>
      </p:sp>
    </p:spTree>
    <p:extLst>
      <p:ext uri="{BB962C8B-B14F-4D97-AF65-F5344CB8AC3E}">
        <p14:creationId xmlns:p14="http://schemas.microsoft.com/office/powerpoint/2010/main" val="2961381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5/8/2025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2488722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r" defTabSz="914400" rtl="1"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r" defTabSz="914400" rtl="1"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D6013-6DA3-61B0-379C-A363A253E6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AE6DCC-E5C0-81B7-04CC-32253D9B6227}"/>
              </a:ext>
            </a:extLst>
          </p:cNvPr>
          <p:cNvSpPr>
            <a:spLocks noGrp="1"/>
          </p:cNvSpPr>
          <p:nvPr>
            <p:ph type="ctrTitle"/>
          </p:nvPr>
        </p:nvSpPr>
        <p:spPr>
          <a:xfrm>
            <a:off x="805543" y="293914"/>
            <a:ext cx="10809514" cy="3308123"/>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ar-AE" sz="8000" b="1" dirty="0">
                <a:ln w="6600">
                  <a:solidFill>
                    <a:schemeClr val="accent2"/>
                  </a:solidFill>
                  <a:prstDash val="solid"/>
                </a:ln>
                <a:solidFill>
                  <a:srgbClr val="FFFFFF"/>
                </a:solidFill>
                <a:effectLst>
                  <a:outerShdw dist="38100" dir="2700000" algn="tl" rotWithShape="0">
                    <a:schemeClr val="accent2"/>
                  </a:outerShdw>
                </a:effectLst>
              </a:rPr>
              <a:t>تحليلٌ وحلُ أسئلة الفصل (26)</a:t>
            </a:r>
            <a:br>
              <a:rPr lang="en-US" sz="8000" b="1" dirty="0">
                <a:ln w="22225">
                  <a:solidFill>
                    <a:schemeClr val="accent2"/>
                  </a:solidFill>
                  <a:prstDash val="solid"/>
                </a:ln>
                <a:solidFill>
                  <a:schemeClr val="accent2">
                    <a:lumMod val="40000"/>
                    <a:lumOff val="60000"/>
                  </a:schemeClr>
                </a:solidFill>
              </a:rPr>
            </a:br>
            <a:r>
              <a:rPr lang="ar-AE" sz="8000" b="1" dirty="0">
                <a:ln w="22225">
                  <a:solidFill>
                    <a:schemeClr val="accent2"/>
                  </a:solidFill>
                  <a:prstDash val="solid"/>
                </a:ln>
                <a:solidFill>
                  <a:schemeClr val="accent2">
                    <a:lumMod val="40000"/>
                    <a:lumOff val="60000"/>
                  </a:schemeClr>
                </a:solidFill>
              </a:rPr>
              <a:t>رواية الأمير الصغير </a:t>
            </a:r>
          </a:p>
        </p:txBody>
      </p:sp>
      <p:sp>
        <p:nvSpPr>
          <p:cNvPr id="3" name="Subtitle 2">
            <a:extLst>
              <a:ext uri="{FF2B5EF4-FFF2-40B4-BE49-F238E27FC236}">
                <a16:creationId xmlns:a16="http://schemas.microsoft.com/office/drawing/2014/main" id="{6460B840-6E18-0351-901E-0000A919FFB4}"/>
              </a:ext>
            </a:extLst>
          </p:cNvPr>
          <p:cNvSpPr>
            <a:spLocks noGrp="1"/>
          </p:cNvSpPr>
          <p:nvPr>
            <p:ph type="subTitle" idx="1"/>
          </p:nvPr>
        </p:nvSpPr>
        <p:spPr>
          <a:xfrm>
            <a:off x="1012371" y="3995057"/>
            <a:ext cx="10602685" cy="2209799"/>
          </a:xfrm>
        </p:spPr>
        <p:txBody>
          <a:bodyPr>
            <a:noAutofit/>
          </a:bodyPr>
          <a:lstStyle/>
          <a:p>
            <a:r>
              <a:rPr lang="ar-AE" sz="4000" b="1" dirty="0">
                <a:solidFill>
                  <a:srgbClr val="0070C0"/>
                </a:solidFill>
              </a:rPr>
              <a:t>الصف التاسع  </a:t>
            </a:r>
          </a:p>
          <a:p>
            <a:r>
              <a:rPr lang="ar-AE" sz="4000" b="1" dirty="0">
                <a:solidFill>
                  <a:srgbClr val="0070C0"/>
                </a:solidFill>
              </a:rPr>
              <a:t>اللغة العربية  </a:t>
            </a:r>
          </a:p>
          <a:p>
            <a:r>
              <a:rPr lang="ar-AE" sz="4000" b="1" dirty="0">
                <a:solidFill>
                  <a:srgbClr val="0070C0"/>
                </a:solidFill>
              </a:rPr>
              <a:t>إعداد : أ. فارس جاد</a:t>
            </a:r>
          </a:p>
        </p:txBody>
      </p:sp>
    </p:spTree>
    <p:extLst>
      <p:ext uri="{BB962C8B-B14F-4D97-AF65-F5344CB8AC3E}">
        <p14:creationId xmlns:p14="http://schemas.microsoft.com/office/powerpoint/2010/main" val="271442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FAF65-06D4-9846-D15D-4C0B79901D1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82D74EC-5B24-3D73-F361-9B2B8E406FCC}"/>
              </a:ext>
            </a:extLst>
          </p:cNvPr>
          <p:cNvPicPr>
            <a:picLocks noChangeAspect="1"/>
          </p:cNvPicPr>
          <p:nvPr/>
        </p:nvPicPr>
        <p:blipFill>
          <a:blip r:embed="rId2"/>
          <a:stretch>
            <a:fillRect/>
          </a:stretch>
        </p:blipFill>
        <p:spPr>
          <a:xfrm>
            <a:off x="130629" y="174171"/>
            <a:ext cx="11930742" cy="6509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Rounded Corners 5">
            <a:extLst>
              <a:ext uri="{FF2B5EF4-FFF2-40B4-BE49-F238E27FC236}">
                <a16:creationId xmlns:a16="http://schemas.microsoft.com/office/drawing/2014/main" id="{EBD2E58B-0056-8028-4155-69A0060F7509}"/>
              </a:ext>
            </a:extLst>
          </p:cNvPr>
          <p:cNvSpPr/>
          <p:nvPr/>
        </p:nvSpPr>
        <p:spPr>
          <a:xfrm>
            <a:off x="8120742" y="1702184"/>
            <a:ext cx="4071257" cy="660016"/>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السادس و العشرون  صـــ 151 </a:t>
            </a:r>
          </a:p>
        </p:txBody>
      </p:sp>
      <p:sp>
        <p:nvSpPr>
          <p:cNvPr id="7" name="Rectangle: Rounded Corners 6">
            <a:extLst>
              <a:ext uri="{FF2B5EF4-FFF2-40B4-BE49-F238E27FC236}">
                <a16:creationId xmlns:a16="http://schemas.microsoft.com/office/drawing/2014/main" id="{1AC94A5A-DB81-7E33-7DF7-2A43F4FACC72}"/>
              </a:ext>
            </a:extLst>
          </p:cNvPr>
          <p:cNvSpPr/>
          <p:nvPr/>
        </p:nvSpPr>
        <p:spPr>
          <a:xfrm>
            <a:off x="304801" y="1204647"/>
            <a:ext cx="7815942" cy="1266674"/>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الأمير الصغير: يمثل البراءة والعمق العاطفي، ويركز على الجمال الخفي في العلاقات والأشياء.- الراوي: يمثل البالغ الذي يتعلم من الأمير الصغير قيمة العلاقات العميقة والجمال الخفي في الحياة.- الحية: تمثل الموت والنهاية، لكنها أيضًا تظهر أهمية الحياة والعلاقات العميقة.</a:t>
            </a:r>
          </a:p>
        </p:txBody>
      </p:sp>
      <p:sp>
        <p:nvSpPr>
          <p:cNvPr id="8" name="Rectangle: Rounded Corners 7">
            <a:extLst>
              <a:ext uri="{FF2B5EF4-FFF2-40B4-BE49-F238E27FC236}">
                <a16:creationId xmlns:a16="http://schemas.microsoft.com/office/drawing/2014/main" id="{7715FA19-8B23-5BC0-3F04-2BD8EE09D383}"/>
              </a:ext>
            </a:extLst>
          </p:cNvPr>
          <p:cNvSpPr/>
          <p:nvPr/>
        </p:nvSpPr>
        <p:spPr>
          <a:xfrm>
            <a:off x="5802087" y="2287706"/>
            <a:ext cx="4942114" cy="2121009"/>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وصول الراوي إلى البئر حيث وجد الأمير الصغير جالسًا على حائط صخري، يتحدث مع نفسه ويبدو أنه يتحدث مع الحية التي ستلدغه.</a:t>
            </a:r>
            <a:endParaRPr kumimoji="0" lang="en-US" sz="2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4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B9014DC5-F86C-D4DF-DA31-F23AD2E33DD7}"/>
              </a:ext>
            </a:extLst>
          </p:cNvPr>
          <p:cNvSpPr/>
          <p:nvPr/>
        </p:nvSpPr>
        <p:spPr>
          <a:xfrm>
            <a:off x="371557" y="2450785"/>
            <a:ext cx="4441370" cy="789672"/>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 الليل، حيث يظهر النجوم في السماء.</a:t>
            </a:r>
          </a:p>
        </p:txBody>
      </p:sp>
      <p:sp>
        <p:nvSpPr>
          <p:cNvPr id="14" name="Rectangle: Rounded Corners 13">
            <a:extLst>
              <a:ext uri="{FF2B5EF4-FFF2-40B4-BE49-F238E27FC236}">
                <a16:creationId xmlns:a16="http://schemas.microsoft.com/office/drawing/2014/main" id="{C11EEA6E-CE6A-5310-0D36-97BAC5D9E92C}"/>
              </a:ext>
            </a:extLst>
          </p:cNvPr>
          <p:cNvSpPr/>
          <p:nvPr/>
        </p:nvSpPr>
        <p:spPr>
          <a:xfrm>
            <a:off x="304801" y="3260992"/>
            <a:ext cx="4696857" cy="1266674"/>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3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الصحراء، حيث البئر والحائط الصخري.</a:t>
            </a:r>
          </a:p>
        </p:txBody>
      </p:sp>
      <p:sp>
        <p:nvSpPr>
          <p:cNvPr id="9" name="Rectangle: Rounded Corners 8">
            <a:extLst>
              <a:ext uri="{FF2B5EF4-FFF2-40B4-BE49-F238E27FC236}">
                <a16:creationId xmlns:a16="http://schemas.microsoft.com/office/drawing/2014/main" id="{953E6D77-24B1-B1EF-1E8F-93FF5B96D8E6}"/>
              </a:ext>
            </a:extLst>
          </p:cNvPr>
          <p:cNvSpPr/>
          <p:nvPr/>
        </p:nvSpPr>
        <p:spPr>
          <a:xfrm>
            <a:off x="549728" y="4853827"/>
            <a:ext cx="10156372" cy="1884562"/>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3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الراوي يحاول منع الحية من لدغ الأمير الصغير، لكنه يفشل في ذلك. الأمير الصغير يموت بعد أن يخبر الراوي عن أهمية النجوم والزهرة التي أحبها. الراوي يفهم أن الأمير الصغير سيكون في النجوم وسيضحك معه عندما ينظر إلى السماء.</a:t>
            </a:r>
            <a:endParaRPr kumimoji="0" lang="ar-AE" sz="3300" b="1" i="0" u="none" strike="noStrike" kern="1200" cap="none" spc="0" normalizeH="0" baseline="0" noProof="0" dirty="0">
              <a:ln>
                <a:noFill/>
              </a:ln>
              <a:solidFill>
                <a:prstClr val="white"/>
              </a:solidFill>
              <a:effectLst/>
              <a:highlight>
                <a:srgbClr val="FFFF00"/>
              </a:highlight>
              <a:uLnTx/>
              <a:uFillTx/>
              <a:latin typeface="Arial" panose="020B0604020202020204"/>
              <a:ea typeface="+mn-ea"/>
              <a:cs typeface="Arial" panose="020B0604020202020204" pitchFamily="34" charset="0"/>
            </a:endParaRPr>
          </a:p>
        </p:txBody>
      </p:sp>
      <p:pic>
        <p:nvPicPr>
          <p:cNvPr id="3" name="Picture 2">
            <a:extLst>
              <a:ext uri="{FF2B5EF4-FFF2-40B4-BE49-F238E27FC236}">
                <a16:creationId xmlns:a16="http://schemas.microsoft.com/office/drawing/2014/main" id="{5D4A9485-0FFA-94DD-108F-7C38EDB2CD12}"/>
              </a:ext>
            </a:extLst>
          </p:cNvPr>
          <p:cNvPicPr>
            <a:picLocks noChangeAspect="1"/>
          </p:cNvPicPr>
          <p:nvPr/>
        </p:nvPicPr>
        <p:blipFill>
          <a:blip r:embed="rId3"/>
          <a:stretch>
            <a:fillRect/>
          </a:stretch>
        </p:blipFill>
        <p:spPr>
          <a:xfrm>
            <a:off x="5802087" y="3192192"/>
            <a:ext cx="4942114" cy="15426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4579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32A5E-81F4-4E84-3553-5223C4E9F12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A2810C8-F3F0-6818-05BF-1752FBE35C46}"/>
              </a:ext>
            </a:extLst>
          </p:cNvPr>
          <p:cNvPicPr>
            <a:picLocks noChangeAspect="1"/>
          </p:cNvPicPr>
          <p:nvPr/>
        </p:nvPicPr>
        <p:blipFill>
          <a:blip r:embed="rId2"/>
          <a:stretch>
            <a:fillRect/>
          </a:stretch>
        </p:blipFill>
        <p:spPr>
          <a:xfrm>
            <a:off x="179615" y="250371"/>
            <a:ext cx="11571514" cy="63572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EBDBFD0E-3A40-F1A7-EDEC-29C0706BFAEB}"/>
              </a:ext>
            </a:extLst>
          </p:cNvPr>
          <p:cNvSpPr txBox="1"/>
          <p:nvPr/>
        </p:nvSpPr>
        <p:spPr>
          <a:xfrm>
            <a:off x="555172" y="1027582"/>
            <a:ext cx="11081656" cy="542725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الراوي يجد الأمير الصغير جالسًا على حائط صخري، يتحدث مع نفسه ويبدو أنه يتحدث مع الحية التي ستلدغه. الراوي يحاول منع الحية من لدغ الأمير الصغير، لكنه يفشل في ذلك.</a:t>
            </a:r>
          </a:p>
          <a:p>
            <a:pPr marL="0" marR="0" lvl="0" indent="0" algn="r" defTabSz="914400" rtl="0" eaLnBrk="1" fontAlgn="base" latinLnBrk="0" hangingPunct="1">
              <a:lnSpc>
                <a:spcPct val="107000"/>
              </a:lnSpc>
              <a:spcBef>
                <a:spcPts val="0"/>
              </a:spcBef>
              <a:spcAft>
                <a:spcPts val="0"/>
              </a:spcAft>
              <a:buClrTx/>
              <a:buSzTx/>
              <a:buFontTx/>
              <a:buNone/>
              <a:tabLst/>
              <a:defRPr/>
            </a:pPr>
            <a:r>
              <a:rPr kumimoji="0" lang="ar-SA" sz="54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khbar MT" pitchFamily="2" charset="-78"/>
              </a:rPr>
              <a:t>    الأمير الصغير يموت بعد أن يخبر الراوي عن أهمية النجوم والزهرة التي أحبها.</a:t>
            </a:r>
            <a:endParaRPr kumimoji="0" lang="en-US" sz="54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khbar MT" pitchFamily="2" charset="-78"/>
            </a:endParaRPr>
          </a:p>
        </p:txBody>
      </p:sp>
    </p:spTree>
    <p:extLst>
      <p:ext uri="{BB962C8B-B14F-4D97-AF65-F5344CB8AC3E}">
        <p14:creationId xmlns:p14="http://schemas.microsoft.com/office/powerpoint/2010/main" val="373434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60F60-0071-FBF8-7697-B96C514E0A6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6477489-EEAF-3FB6-4EA5-40F5A66FBD0F}"/>
              </a:ext>
            </a:extLst>
          </p:cNvPr>
          <p:cNvPicPr>
            <a:picLocks noChangeAspect="1"/>
          </p:cNvPicPr>
          <p:nvPr/>
        </p:nvPicPr>
        <p:blipFill>
          <a:blip r:embed="rId2"/>
          <a:stretch>
            <a:fillRect/>
          </a:stretch>
        </p:blipFill>
        <p:spPr>
          <a:xfrm>
            <a:off x="228600" y="174170"/>
            <a:ext cx="11745686" cy="64334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Rounded Corners 8">
            <a:extLst>
              <a:ext uri="{FF2B5EF4-FFF2-40B4-BE49-F238E27FC236}">
                <a16:creationId xmlns:a16="http://schemas.microsoft.com/office/drawing/2014/main" id="{C0DA2AF3-26FE-F102-EA06-F09155460E98}"/>
              </a:ext>
            </a:extLst>
          </p:cNvPr>
          <p:cNvSpPr/>
          <p:nvPr/>
        </p:nvSpPr>
        <p:spPr>
          <a:xfrm>
            <a:off x="517791" y="3910989"/>
            <a:ext cx="10047383" cy="2685752"/>
          </a:xfrm>
          <a:prstGeom prst="roundRect">
            <a:avLst/>
          </a:prstGeom>
        </p:spPr>
        <p:style>
          <a:lnRef idx="3">
            <a:schemeClr val="lt1"/>
          </a:lnRef>
          <a:fillRef idx="1">
            <a:schemeClr val="accent1"/>
          </a:fillRef>
          <a:effectRef idx="1">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28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28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تصرف الأمير الصغير يظهر نضجه العاطفي وعمق تفكيره، حيث يرى أهمية الحب والعلاقات العميقة في الحياة. الراوي، من جانبه، يظهر تعاطفه وتقديره للأمير الصغير ولفكرة الجمال الخفي في الحياة.</a:t>
            </a:r>
            <a:endParaRPr kumimoji="0" lang="en-US"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أو سلوك آخر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srgbClr val="FF0000"/>
              </a:solidFill>
              <a:effectLst/>
              <a:uLnTx/>
              <a:uFillTx/>
              <a:latin typeface="Arial" panose="020B0604020202020204"/>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2BCAB552-025A-8386-4BB1-B84B0CABF88A}"/>
              </a:ext>
            </a:extLst>
          </p:cNvPr>
          <p:cNvSpPr/>
          <p:nvPr/>
        </p:nvSpPr>
        <p:spPr>
          <a:xfrm>
            <a:off x="326571" y="250374"/>
            <a:ext cx="10428515" cy="2239440"/>
          </a:xfrm>
          <a:prstGeom prst="roundRect">
            <a:avLst/>
          </a:prstGeom>
        </p:spPr>
        <p:style>
          <a:lnRef idx="3">
            <a:schemeClr val="lt1"/>
          </a:lnRef>
          <a:fillRef idx="1">
            <a:schemeClr val="accent5"/>
          </a:fillRef>
          <a:effectRef idx="1">
            <a:schemeClr val="accent5"/>
          </a:effectRef>
          <a:fontRef idx="minor">
            <a:schemeClr val="lt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موت الأمير الصغير بعد أن يخبر الراوي عن أهمية النجوم والزهرة التي أحبها. الراوي يفهم أن الأمير الصغير سيكون في النجوم وسيضحك معه عندما ينظر إلى السماء.</a:t>
            </a:r>
            <a:endPar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ar-AE" sz="32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pic>
        <p:nvPicPr>
          <p:cNvPr id="4" name="Picture 3">
            <a:extLst>
              <a:ext uri="{FF2B5EF4-FFF2-40B4-BE49-F238E27FC236}">
                <a16:creationId xmlns:a16="http://schemas.microsoft.com/office/drawing/2014/main" id="{236FD0F4-C1B3-CBF0-33E9-434DD057F759}"/>
              </a:ext>
            </a:extLst>
          </p:cNvPr>
          <p:cNvPicPr>
            <a:picLocks noChangeAspect="1"/>
          </p:cNvPicPr>
          <p:nvPr/>
        </p:nvPicPr>
        <p:blipFill>
          <a:blip r:embed="rId3"/>
          <a:stretch>
            <a:fillRect/>
          </a:stretch>
        </p:blipFill>
        <p:spPr>
          <a:xfrm>
            <a:off x="326571" y="1237721"/>
            <a:ext cx="6803572" cy="29020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1328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0BEE-FCBA-95F7-1303-A7EE45638AA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32B8258-AACC-CF88-6E6F-8E79166FF979}"/>
              </a:ext>
            </a:extLst>
          </p:cNvPr>
          <p:cNvPicPr>
            <a:picLocks noChangeAspect="1"/>
          </p:cNvPicPr>
          <p:nvPr/>
        </p:nvPicPr>
        <p:blipFill>
          <a:blip r:embed="rId2"/>
          <a:stretch>
            <a:fillRect/>
          </a:stretch>
        </p:blipFill>
        <p:spPr>
          <a:xfrm>
            <a:off x="149909" y="284472"/>
            <a:ext cx="11615057" cy="6444343"/>
          </a:xfrm>
          <a:prstGeom prst="rect">
            <a:avLst/>
          </a:prstGeom>
          <a:ln>
            <a:noFill/>
          </a:ln>
          <a:effectLst>
            <a:outerShdw blurRad="292100" dist="139700" dir="2700000" algn="tl" rotWithShape="0">
              <a:srgbClr val="333333">
                <a:alpha val="65000"/>
              </a:srgbClr>
            </a:outerShdw>
          </a:effectLst>
        </p:spPr>
      </p:pic>
      <p:sp>
        <p:nvSpPr>
          <p:cNvPr id="8" name="Rectangle: Rounded Corners 7">
            <a:extLst>
              <a:ext uri="{FF2B5EF4-FFF2-40B4-BE49-F238E27FC236}">
                <a16:creationId xmlns:a16="http://schemas.microsoft.com/office/drawing/2014/main" id="{2BBEF562-033E-6A59-3C87-8CB87EB7714D}"/>
              </a:ext>
            </a:extLst>
          </p:cNvPr>
          <p:cNvSpPr/>
          <p:nvPr/>
        </p:nvSpPr>
        <p:spPr>
          <a:xfrm>
            <a:off x="318178" y="3569516"/>
            <a:ext cx="5668965" cy="2965316"/>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اسم ممنوع من الصرف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C0C0C0"/>
                </a:highlight>
                <a:uLnTx/>
                <a:uFillTx/>
                <a:latin typeface="Arial" panose="020B0604020202020204"/>
                <a:ea typeface="+mn-ea"/>
                <a:cs typeface="Arial" panose="020B0604020202020204" pitchFamily="34" charset="0"/>
              </a:rPr>
              <a:t>أضواء , عوارض </a:t>
            </a:r>
            <a:r>
              <a:rPr kumimoji="0" lang="ar-AE" sz="4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 على وزن أفعلاء , فواعل أو مفاعل</a:t>
            </a:r>
          </a:p>
        </p:txBody>
      </p:sp>
      <p:sp>
        <p:nvSpPr>
          <p:cNvPr id="5" name="Rectangle: Rounded Corners 4">
            <a:extLst>
              <a:ext uri="{FF2B5EF4-FFF2-40B4-BE49-F238E27FC236}">
                <a16:creationId xmlns:a16="http://schemas.microsoft.com/office/drawing/2014/main" id="{EAB28EF9-76D3-069D-0B7C-87A18123935F}"/>
              </a:ext>
            </a:extLst>
          </p:cNvPr>
          <p:cNvSpPr/>
          <p:nvPr/>
        </p:nvSpPr>
        <p:spPr>
          <a:xfrm>
            <a:off x="449069" y="740229"/>
            <a:ext cx="5668966" cy="125994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4800" b="1" i="0" u="none" strike="noStrike" kern="1200" cap="none" spc="0" normalizeH="0" baseline="0" noProof="0" dirty="0">
                <a:ln w="6600">
                  <a:solidFill>
                    <a:srgbClr val="5EC795"/>
                  </a:solidFill>
                  <a:prstDash val="solid"/>
                </a:ln>
                <a:solidFill>
                  <a:srgbClr val="FFFFFF"/>
                </a:solidFill>
                <a:effectLst>
                  <a:outerShdw dist="38100" dir="2700000" algn="tl" rotWithShape="0">
                    <a:srgbClr val="5EC795"/>
                  </a:outerShdw>
                </a:effectLst>
                <a:uLnTx/>
                <a:uFillTx/>
                <a:latin typeface="Arial" panose="020B0604020202020204"/>
                <a:ea typeface="+mn-ea"/>
                <a:cs typeface="Arial" panose="020B0604020202020204" pitchFamily="34" charset="0"/>
              </a:rPr>
              <a:t>استخرج العدد والمعدود في الجمل التالية :</a:t>
            </a:r>
          </a:p>
        </p:txBody>
      </p:sp>
      <p:sp>
        <p:nvSpPr>
          <p:cNvPr id="12" name="Rectangle: Rounded Corners 11">
            <a:extLst>
              <a:ext uri="{FF2B5EF4-FFF2-40B4-BE49-F238E27FC236}">
                <a16:creationId xmlns:a16="http://schemas.microsoft.com/office/drawing/2014/main" id="{9A774EE6-1803-A964-F674-A7B2A49A8CDD}"/>
              </a:ext>
            </a:extLst>
          </p:cNvPr>
          <p:cNvSpPr/>
          <p:nvPr/>
        </p:nvSpPr>
        <p:spPr>
          <a:xfrm>
            <a:off x="6118035" y="740229"/>
            <a:ext cx="4359006" cy="1259947"/>
          </a:xfrm>
          <a:prstGeom prst="roundRect">
            <a:avLst/>
          </a:prstGeom>
        </p:spPr>
        <p:style>
          <a:lnRef idx="3">
            <a:schemeClr val="lt1"/>
          </a:lnRef>
          <a:fillRef idx="1">
            <a:schemeClr val="accent6"/>
          </a:fillRef>
          <a:effectRef idx="1">
            <a:schemeClr val="accent6"/>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w="6600">
                  <a:solidFill>
                    <a:srgbClr val="5EC795"/>
                  </a:solidFill>
                  <a:prstDash val="solid"/>
                </a:ln>
                <a:solidFill>
                  <a:srgbClr val="FFFFFF"/>
                </a:solidFill>
                <a:effectLst>
                  <a:outerShdw dist="38100" dir="2700000" algn="tl" rotWithShape="0">
                    <a:srgbClr val="5EC795"/>
                  </a:outerShdw>
                </a:effectLst>
                <a:uLnTx/>
                <a:uFillTx/>
                <a:latin typeface="Arial" panose="020B0604020202020204"/>
                <a:ea typeface="+mn-ea"/>
                <a:cs typeface="Arial" panose="020B0604020202020204" pitchFamily="34" charset="0"/>
              </a:rPr>
              <a:t>يوجد بهذا الفصل تشبيهات واستعارات غير الموجود أدناه :</a:t>
            </a:r>
          </a:p>
        </p:txBody>
      </p:sp>
      <p:pic>
        <p:nvPicPr>
          <p:cNvPr id="6" name="Picture 5">
            <a:extLst>
              <a:ext uri="{FF2B5EF4-FFF2-40B4-BE49-F238E27FC236}">
                <a16:creationId xmlns:a16="http://schemas.microsoft.com/office/drawing/2014/main" id="{3EC8AADE-55C9-3A9A-8A2F-754B6403F954}"/>
              </a:ext>
            </a:extLst>
          </p:cNvPr>
          <p:cNvPicPr>
            <a:picLocks noChangeAspect="1"/>
          </p:cNvPicPr>
          <p:nvPr/>
        </p:nvPicPr>
        <p:blipFill>
          <a:blip r:embed="rId3"/>
          <a:stretch>
            <a:fillRect/>
          </a:stretch>
        </p:blipFill>
        <p:spPr>
          <a:xfrm>
            <a:off x="6118035" y="1967616"/>
            <a:ext cx="4469176" cy="13208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0B96368D-0F01-39B3-D70C-F9B3A2CB8275}"/>
              </a:ext>
            </a:extLst>
          </p:cNvPr>
          <p:cNvPicPr>
            <a:picLocks noChangeAspect="1"/>
          </p:cNvPicPr>
          <p:nvPr/>
        </p:nvPicPr>
        <p:blipFill>
          <a:blip r:embed="rId4"/>
          <a:stretch>
            <a:fillRect/>
          </a:stretch>
        </p:blipFill>
        <p:spPr>
          <a:xfrm>
            <a:off x="6095999" y="3375533"/>
            <a:ext cx="4491211" cy="8255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207C3BCD-5C5C-5AA2-CF19-11392EC2871F}"/>
              </a:ext>
            </a:extLst>
          </p:cNvPr>
          <p:cNvPicPr>
            <a:picLocks noChangeAspect="1"/>
          </p:cNvPicPr>
          <p:nvPr/>
        </p:nvPicPr>
        <p:blipFill>
          <a:blip r:embed="rId5"/>
          <a:stretch>
            <a:fillRect/>
          </a:stretch>
        </p:blipFill>
        <p:spPr>
          <a:xfrm>
            <a:off x="6095999" y="4201075"/>
            <a:ext cx="4497819" cy="5334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a:extLst>
              <a:ext uri="{FF2B5EF4-FFF2-40B4-BE49-F238E27FC236}">
                <a16:creationId xmlns:a16="http://schemas.microsoft.com/office/drawing/2014/main" id="{3422F909-F5EF-2BCB-B728-C6F5D3AB1438}"/>
              </a:ext>
            </a:extLst>
          </p:cNvPr>
          <p:cNvPicPr>
            <a:picLocks noChangeAspect="1"/>
          </p:cNvPicPr>
          <p:nvPr/>
        </p:nvPicPr>
        <p:blipFill>
          <a:blip r:embed="rId6"/>
          <a:stretch>
            <a:fillRect/>
          </a:stretch>
        </p:blipFill>
        <p:spPr>
          <a:xfrm>
            <a:off x="7304183" y="4767604"/>
            <a:ext cx="3289635" cy="11491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19">
            <a:extLst>
              <a:ext uri="{FF2B5EF4-FFF2-40B4-BE49-F238E27FC236}">
                <a16:creationId xmlns:a16="http://schemas.microsoft.com/office/drawing/2014/main" id="{BA09F711-E9B7-8F39-2118-28F0F606AFF2}"/>
              </a:ext>
            </a:extLst>
          </p:cNvPr>
          <p:cNvPicPr>
            <a:picLocks noChangeAspect="1"/>
          </p:cNvPicPr>
          <p:nvPr/>
        </p:nvPicPr>
        <p:blipFill>
          <a:blip r:embed="rId7"/>
          <a:stretch>
            <a:fillRect/>
          </a:stretch>
        </p:blipFill>
        <p:spPr>
          <a:xfrm>
            <a:off x="449070" y="2098201"/>
            <a:ext cx="5538074" cy="12773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7146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96077-02DD-1D22-BA0D-09B67D36FF63}"/>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C5ED7C0-9EE5-E2DE-9786-1EA5CD21342C}"/>
              </a:ext>
            </a:extLst>
          </p:cNvPr>
          <p:cNvSpPr/>
          <p:nvPr/>
        </p:nvSpPr>
        <p:spPr>
          <a:xfrm>
            <a:off x="187287" y="363557"/>
            <a:ext cx="11721947" cy="6004192"/>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highlight>
                  <a:srgbClr val="FFFF00"/>
                </a:highlight>
                <a:uLnTx/>
                <a:uFillTx/>
                <a:latin typeface="Arial" panose="020B0604020202020204"/>
                <a:ea typeface="+mn-ea"/>
                <a:cs typeface="Arial" panose="020B0604020202020204" pitchFamily="34" charset="0"/>
              </a:rPr>
              <a:t>الرسالة المضمنة في هذا الفصل:</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a:ea typeface="+mn-ea"/>
                <a:cs typeface="Arial" panose="020B0604020202020204" pitchFamily="34" charset="0"/>
              </a:rPr>
              <a:t>      الرسالة الرئيسة تتعلق بأهمية الحب والعلاقات العميقة في الحياة. النص يشير إلى أن الموت لا يعني النهاية، بل يمكن أن يكون بداية جديدة للعلاقات والذكريات.</a:t>
            </a:r>
          </a:p>
        </p:txBody>
      </p:sp>
    </p:spTree>
    <p:extLst>
      <p:ext uri="{BB962C8B-B14F-4D97-AF65-F5344CB8AC3E}">
        <p14:creationId xmlns:p14="http://schemas.microsoft.com/office/powerpoint/2010/main" val="238871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21D15-B91F-0DAA-29F5-D81F4F1AFD29}"/>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BFBEF6F5-34E4-CE0D-0BC3-31618894086D}"/>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9478B540-7806-664C-6F5B-5FF1ABBDC8B6}"/>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162</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 name="مربع نص 9">
            <a:extLst>
              <a:ext uri="{FF2B5EF4-FFF2-40B4-BE49-F238E27FC236}">
                <a16:creationId xmlns:a16="http://schemas.microsoft.com/office/drawing/2014/main" id="{EBE455A6-E045-2604-D454-586CE508F2A9}"/>
              </a:ext>
            </a:extLst>
          </p:cNvPr>
          <p:cNvSpPr txBox="1"/>
          <p:nvPr/>
        </p:nvSpPr>
        <p:spPr>
          <a:xfrm>
            <a:off x="947057" y="1309818"/>
            <a:ext cx="10450285" cy="1446550"/>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أن تتبع أثره وتنتظره هذه الليلة هناك، و أن يكون لديها سم جيد، وتكون متأكدة أنه لن يتعذب طويلا.</a:t>
            </a:r>
          </a:p>
        </p:txBody>
      </p:sp>
      <p:sp>
        <p:nvSpPr>
          <p:cNvPr id="9" name="مربع نص 2">
            <a:extLst>
              <a:ext uri="{FF2B5EF4-FFF2-40B4-BE49-F238E27FC236}">
                <a16:creationId xmlns:a16="http://schemas.microsoft.com/office/drawing/2014/main" id="{AE3FEAFB-F861-53BA-91E3-800BB4E0E882}"/>
              </a:ext>
            </a:extLst>
          </p:cNvPr>
          <p:cNvSpPr txBox="1"/>
          <p:nvPr/>
        </p:nvSpPr>
        <p:spPr>
          <a:xfrm>
            <a:off x="963904" y="3610957"/>
            <a:ext cx="10450284" cy="2492990"/>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39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سينظر إلى النجوم، وستكون النجوم عنده آبارًا لها بكرات ركبها الصدأ تجود عليه بمائها فيشرب وسيكون للطيار خمسمائة مليون جرس صغير، وسيكون للأمير خمسمائة مليون نافورة ماء. (كان الأمير قبل ذلك قد أعطى الطيار مجموعة من الجلاجل الصغيرة المتقنة).</a:t>
            </a:r>
          </a:p>
        </p:txBody>
      </p:sp>
      <p:pic>
        <p:nvPicPr>
          <p:cNvPr id="10" name="صورة 14">
            <a:extLst>
              <a:ext uri="{FF2B5EF4-FFF2-40B4-BE49-F238E27FC236}">
                <a16:creationId xmlns:a16="http://schemas.microsoft.com/office/drawing/2014/main" id="{AE3BD711-7C7F-86A8-5511-9DE60C37D09E}"/>
              </a:ext>
            </a:extLst>
          </p:cNvPr>
          <p:cNvPicPr>
            <a:picLocks noChangeAspect="1"/>
          </p:cNvPicPr>
          <p:nvPr/>
        </p:nvPicPr>
        <p:blipFill>
          <a:blip r:embed="rId3"/>
          <a:stretch>
            <a:fillRect/>
          </a:stretch>
        </p:blipFill>
        <p:spPr>
          <a:xfrm>
            <a:off x="4049487" y="455694"/>
            <a:ext cx="7347856" cy="8541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صورة 21">
            <a:extLst>
              <a:ext uri="{FF2B5EF4-FFF2-40B4-BE49-F238E27FC236}">
                <a16:creationId xmlns:a16="http://schemas.microsoft.com/office/drawing/2014/main" id="{6149D027-8AF3-5CCA-6921-EBCD498E18C6}"/>
              </a:ext>
            </a:extLst>
          </p:cNvPr>
          <p:cNvPicPr>
            <a:picLocks noChangeAspect="1"/>
          </p:cNvPicPr>
          <p:nvPr/>
        </p:nvPicPr>
        <p:blipFill>
          <a:blip r:embed="rId4"/>
          <a:stretch>
            <a:fillRect/>
          </a:stretch>
        </p:blipFill>
        <p:spPr>
          <a:xfrm>
            <a:off x="963904" y="2785725"/>
            <a:ext cx="10450285" cy="769290"/>
          </a:xfrm>
          <a:prstGeom prst="rect">
            <a:avLst/>
          </a:prstGeom>
        </p:spPr>
      </p:pic>
    </p:spTree>
    <p:extLst>
      <p:ext uri="{BB962C8B-B14F-4D97-AF65-F5344CB8AC3E}">
        <p14:creationId xmlns:p14="http://schemas.microsoft.com/office/powerpoint/2010/main" val="4968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C615F-E14B-A74F-E957-0AD5676D8EE6}"/>
            </a:ext>
          </a:extLst>
        </p:cNvPr>
        <p:cNvGrpSpPr/>
        <p:nvPr/>
      </p:nvGrpSpPr>
      <p:grpSpPr>
        <a:xfrm>
          <a:off x="0" y="0"/>
          <a:ext cx="0" cy="0"/>
          <a:chOff x="0" y="0"/>
          <a:chExt cx="0" cy="0"/>
        </a:xfrm>
      </p:grpSpPr>
      <p:pic>
        <p:nvPicPr>
          <p:cNvPr id="7" name="صورة 2">
            <a:extLst>
              <a:ext uri="{FF2B5EF4-FFF2-40B4-BE49-F238E27FC236}">
                <a16:creationId xmlns:a16="http://schemas.microsoft.com/office/drawing/2014/main" id="{056E47EE-19D3-C769-9DBE-398354923F83}"/>
              </a:ext>
            </a:extLst>
          </p:cNvPr>
          <p:cNvPicPr>
            <a:picLocks noChangeAspect="1"/>
          </p:cNvPicPr>
          <p:nvPr/>
        </p:nvPicPr>
        <p:blipFill>
          <a:blip r:embed="rId2"/>
          <a:stretch>
            <a:fillRect/>
          </a:stretch>
        </p:blipFill>
        <p:spPr>
          <a:xfrm>
            <a:off x="1843743" y="148281"/>
            <a:ext cx="1732255" cy="914961"/>
          </a:xfrm>
          <a:prstGeom prst="rect">
            <a:avLst/>
          </a:prstGeom>
          <a:ln w="190500" cap="sq">
            <a:solidFill>
              <a:srgbClr val="70AD47">
                <a:lumMod val="75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مستطيل: زوايا مستديرة 1">
            <a:extLst>
              <a:ext uri="{FF2B5EF4-FFF2-40B4-BE49-F238E27FC236}">
                <a16:creationId xmlns:a16="http://schemas.microsoft.com/office/drawing/2014/main" id="{8868610B-A57D-DA56-BFA0-EFAD4ABE85B8}"/>
              </a:ext>
            </a:extLst>
          </p:cNvPr>
          <p:cNvSpPr/>
          <p:nvPr/>
        </p:nvSpPr>
        <p:spPr>
          <a:xfrm>
            <a:off x="210064" y="52208"/>
            <a:ext cx="1507681" cy="1072257"/>
          </a:xfrm>
          <a:prstGeom prst="roundRect">
            <a:avLst/>
          </a:prstGeom>
          <a:solidFill>
            <a:srgbClr val="00B050"/>
          </a:solidFill>
          <a:ln w="12700" cap="flat" cmpd="sng" algn="ctr">
            <a:solidFill>
              <a:srgbClr val="70AD47"/>
            </a:solidFill>
            <a:prstDash val="solid"/>
            <a:miter lim="800000"/>
          </a:ln>
          <a:effectLst/>
        </p:spPr>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162</a:t>
            </a:r>
            <a:endParaRPr kumimoji="0" lang="ar-AE" sz="4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 name="مربع نص 1">
            <a:extLst>
              <a:ext uri="{FF2B5EF4-FFF2-40B4-BE49-F238E27FC236}">
                <a16:creationId xmlns:a16="http://schemas.microsoft.com/office/drawing/2014/main" id="{BCC7992C-12F5-12FD-7F90-392ED2117DED}"/>
              </a:ext>
            </a:extLst>
          </p:cNvPr>
          <p:cNvSpPr txBox="1"/>
          <p:nvPr/>
        </p:nvSpPr>
        <p:spPr>
          <a:xfrm>
            <a:off x="1012371" y="1407338"/>
            <a:ext cx="10303650" cy="1446550"/>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أن ينظر إلى النجوم في السماء ليلًا، فإنه سيكون في إحداها يضحك فيخيل إليه أن سائر النجوم تضحك.</a:t>
            </a:r>
          </a:p>
        </p:txBody>
      </p:sp>
      <p:sp>
        <p:nvSpPr>
          <p:cNvPr id="3" name="مربع نص 7">
            <a:extLst>
              <a:ext uri="{FF2B5EF4-FFF2-40B4-BE49-F238E27FC236}">
                <a16:creationId xmlns:a16="http://schemas.microsoft.com/office/drawing/2014/main" id="{ADDD5069-F68F-2E5E-832F-20347D4421A1}"/>
              </a:ext>
            </a:extLst>
          </p:cNvPr>
          <p:cNvSpPr txBox="1"/>
          <p:nvPr/>
        </p:nvSpPr>
        <p:spPr>
          <a:xfrm>
            <a:off x="951859" y="3699086"/>
            <a:ext cx="10424673" cy="2800767"/>
          </a:xfrm>
          <a:prstGeom prst="rect">
            <a:avLst/>
          </a:prstGeom>
          <a:ln/>
        </p:spPr>
        <p:style>
          <a:lnRef idx="2">
            <a:schemeClr val="accent1"/>
          </a:lnRef>
          <a:fillRef idx="1">
            <a:schemeClr val="lt1"/>
          </a:fillRef>
          <a:effectRef idx="0">
            <a:schemeClr val="accent1"/>
          </a:effectRef>
          <a:fontRef idx="minor">
            <a:schemeClr val="dk1"/>
          </a:fontRef>
        </p:style>
        <p:txBody>
          <a:bodyPr wrap="square" rtlCol="1">
            <a:spAutoFit/>
          </a:bodyPr>
          <a:lstStyle/>
          <a:p>
            <a:pPr marL="0" marR="0" lvl="0" indent="0" algn="justLow" defTabSz="499994"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50" normalizeH="0" baseline="0" noProof="0" dirty="0">
                <a:ln w="0"/>
                <a:solidFill>
                  <a:srgbClr val="1F2D29"/>
                </a:solidFill>
                <a:effectLst>
                  <a:innerShdw blurRad="63500" dist="50800" dir="13500000">
                    <a:srgbClr val="000000">
                      <a:alpha val="50000"/>
                    </a:srgbClr>
                  </a:innerShdw>
                </a:effectLst>
                <a:uLnTx/>
                <a:uFillTx/>
                <a:latin typeface="Sakkal Majalla" panose="02000000000000000000" pitchFamily="2" charset="-78"/>
                <a:ea typeface="+mn-ea"/>
                <a:cs typeface="Sakkal Majalla" panose="02000000000000000000" pitchFamily="2" charset="-78"/>
              </a:rPr>
              <a:t>من الناس من يسافر فتكون النجوم مرشدات له، ومن الناس من لا يرى في النجوم إلا أضواء قليلة، ومنهم من يكون عالما فتكون النجوم قضايا رياضية يحاول حلها، ومنهم من يحسبها ذهبًا كرجل الأعمال، وهذه النجوم على اختلافها تظل صامتة.</a:t>
            </a:r>
          </a:p>
        </p:txBody>
      </p:sp>
      <p:pic>
        <p:nvPicPr>
          <p:cNvPr id="4" name="صورة 17">
            <a:extLst>
              <a:ext uri="{FF2B5EF4-FFF2-40B4-BE49-F238E27FC236}">
                <a16:creationId xmlns:a16="http://schemas.microsoft.com/office/drawing/2014/main" id="{6F744F39-0E8C-3F5F-E8CF-06758FD0558F}"/>
              </a:ext>
            </a:extLst>
          </p:cNvPr>
          <p:cNvPicPr>
            <a:picLocks noChangeAspect="1"/>
          </p:cNvPicPr>
          <p:nvPr/>
        </p:nvPicPr>
        <p:blipFill>
          <a:blip r:embed="rId3"/>
          <a:srcRect t="1951"/>
          <a:stretch/>
        </p:blipFill>
        <p:spPr>
          <a:xfrm>
            <a:off x="4088226" y="90786"/>
            <a:ext cx="7288306" cy="1266107"/>
          </a:xfrm>
          <a:prstGeom prst="rect">
            <a:avLst/>
          </a:prstGeom>
        </p:spPr>
      </p:pic>
      <p:pic>
        <p:nvPicPr>
          <p:cNvPr id="5" name="صورة 23">
            <a:extLst>
              <a:ext uri="{FF2B5EF4-FFF2-40B4-BE49-F238E27FC236}">
                <a16:creationId xmlns:a16="http://schemas.microsoft.com/office/drawing/2014/main" id="{6EF1E562-6BE4-CF36-F893-8F3B08FDD105}"/>
              </a:ext>
            </a:extLst>
          </p:cNvPr>
          <p:cNvPicPr>
            <a:picLocks noChangeAspect="1"/>
          </p:cNvPicPr>
          <p:nvPr/>
        </p:nvPicPr>
        <p:blipFill>
          <a:blip r:embed="rId4"/>
          <a:stretch>
            <a:fillRect/>
          </a:stretch>
        </p:blipFill>
        <p:spPr>
          <a:xfrm>
            <a:off x="4027715" y="2904333"/>
            <a:ext cx="7288306" cy="756712"/>
          </a:xfrm>
          <a:prstGeom prst="rect">
            <a:avLst/>
          </a:prstGeom>
        </p:spPr>
      </p:pic>
    </p:spTree>
    <p:extLst>
      <p:ext uri="{BB962C8B-B14F-4D97-AF65-F5344CB8AC3E}">
        <p14:creationId xmlns:p14="http://schemas.microsoft.com/office/powerpoint/2010/main" val="61162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otalTime>0</TotalTime>
  <Words>474</Words>
  <Application>Microsoft Office PowerPoint</Application>
  <PresentationFormat>Widescreen</PresentationFormat>
  <Paragraphs>39</Paragraphs>
  <Slides>8</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vt:i4>
      </vt:variant>
    </vt:vector>
  </HeadingPairs>
  <TitlesOfParts>
    <vt:vector size="17" baseType="lpstr">
      <vt:lpstr>Arial</vt:lpstr>
      <vt:lpstr>Calibri</vt:lpstr>
      <vt:lpstr>Calibri Light</vt:lpstr>
      <vt:lpstr>MS Shell Dlg 2</vt:lpstr>
      <vt:lpstr>Sakkal Majalla</vt:lpstr>
      <vt:lpstr>Wingdings</vt:lpstr>
      <vt:lpstr>Wingdings 3</vt:lpstr>
      <vt:lpstr>Office Theme</vt:lpstr>
      <vt:lpstr>Madison</vt:lpstr>
      <vt:lpstr>تحليلٌ وحلُ أسئلة الفصل (26) رواية الأمير الصغير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Fares 23901049</dc:creator>
  <cp:lastModifiedBy>Mohamed Fares 23901049</cp:lastModifiedBy>
  <cp:revision>2</cp:revision>
  <dcterms:created xsi:type="dcterms:W3CDTF">2025-05-08T18:16:27Z</dcterms:created>
  <dcterms:modified xsi:type="dcterms:W3CDTF">2025-05-08T18:17:25Z</dcterms:modified>
</cp:coreProperties>
</file>