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4321" r:id="rId5"/>
    <p:sldId id="4310" r:id="rId6"/>
    <p:sldId id="4311" r:id="rId7"/>
    <p:sldId id="4312" r:id="rId8"/>
    <p:sldId id="4313" r:id="rId9"/>
    <p:sldId id="4327" r:id="rId10"/>
    <p:sldId id="4329" r:id="rId11"/>
    <p:sldId id="4328" r:id="rId12"/>
    <p:sldId id="580" r:id="rId13"/>
    <p:sldId id="577" r:id="rId14"/>
    <p:sldId id="578" r:id="rId15"/>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7C74B-0A6D-491B-C655-FE6990148A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52BE7DF2-1A97-B87D-0C5E-3024923944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EB60B8B6-85EA-36F3-2FC7-1F6F2535CA02}"/>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5" name="Footer Placeholder 4">
            <a:extLst>
              <a:ext uri="{FF2B5EF4-FFF2-40B4-BE49-F238E27FC236}">
                <a16:creationId xmlns:a16="http://schemas.microsoft.com/office/drawing/2014/main" id="{97028B48-CD76-5BA5-32F0-4C03DC271B08}"/>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8CF9CD7C-32B6-4897-C7B4-877BF2F8A6BB}"/>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1594207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F81B4-4678-6EE9-A881-E7AD668A3A13}"/>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AF006076-8C8C-2410-16EF-F30EC86FD3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5F5CAA78-E9E0-C979-73CA-9B34F6210ED3}"/>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5" name="Footer Placeholder 4">
            <a:extLst>
              <a:ext uri="{FF2B5EF4-FFF2-40B4-BE49-F238E27FC236}">
                <a16:creationId xmlns:a16="http://schemas.microsoft.com/office/drawing/2014/main" id="{E95051B4-8552-3217-A00C-902E00573734}"/>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6A52E294-0F3B-45B0-FA43-D7A2B4C6E875}"/>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2512253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64A1A-54A0-F035-FF8A-7A46C7BF7A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8DF46728-3A1D-A5DC-634F-56BB330683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E1BBE2-B56B-D11A-C062-F348B35F9EB0}"/>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5" name="Footer Placeholder 4">
            <a:extLst>
              <a:ext uri="{FF2B5EF4-FFF2-40B4-BE49-F238E27FC236}">
                <a16:creationId xmlns:a16="http://schemas.microsoft.com/office/drawing/2014/main" id="{B2D7E144-61EA-376A-8E8E-61A04E7E26D8}"/>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6D849EE9-D7E7-6FAE-F398-BEA749CDDE7F}"/>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2261659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B70CC-4598-3B24-F2CA-D0E9D1E3071A}"/>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600EFCD1-BE9E-D01F-6879-50975BFD2C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03BDA652-60C3-EDBF-82EF-81648F095B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8150BDA2-D63C-C87A-B224-13BAB0F3B054}"/>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6" name="Footer Placeholder 5">
            <a:extLst>
              <a:ext uri="{FF2B5EF4-FFF2-40B4-BE49-F238E27FC236}">
                <a16:creationId xmlns:a16="http://schemas.microsoft.com/office/drawing/2014/main" id="{CC738ED6-2389-9AE4-BC5A-D8BD1F9FD584}"/>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DF9413D2-E0E6-1CFF-F773-B8F9232EE2F2}"/>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2630394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02D3-43DF-1039-0A1A-B6AA11996A27}"/>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0DC50EBC-3E28-6697-169B-32B11C9388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8177FD-EACB-CB54-D687-C65D9EA0C0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A152E3FC-60B5-C72E-46E0-76599BA4BE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D25150-332D-A18D-DD81-FE15A09445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D8A76E4E-EC7D-8915-42B9-3455FBEFB1C2}"/>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8" name="Footer Placeholder 7">
            <a:extLst>
              <a:ext uri="{FF2B5EF4-FFF2-40B4-BE49-F238E27FC236}">
                <a16:creationId xmlns:a16="http://schemas.microsoft.com/office/drawing/2014/main" id="{2DC8DC30-E69E-B6AA-FD64-7301A967C6F7}"/>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C1373616-8D24-5558-981B-6B02FFDDD6C9}"/>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2564096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C51D-69C5-6C89-C1B9-9A8808A7D04B}"/>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596679A2-0CF2-1037-35A8-2CB4FDAFE7D9}"/>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4" name="Footer Placeholder 3">
            <a:extLst>
              <a:ext uri="{FF2B5EF4-FFF2-40B4-BE49-F238E27FC236}">
                <a16:creationId xmlns:a16="http://schemas.microsoft.com/office/drawing/2014/main" id="{28B4FD69-7BE1-9836-A73D-14EAAC3BD9BA}"/>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9A7338CA-EC0C-499C-AF67-EC3FB309139A}"/>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4237363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1C90A-54CC-2336-2E8B-EE005F818CCC}"/>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3" name="Footer Placeholder 2">
            <a:extLst>
              <a:ext uri="{FF2B5EF4-FFF2-40B4-BE49-F238E27FC236}">
                <a16:creationId xmlns:a16="http://schemas.microsoft.com/office/drawing/2014/main" id="{9C785D01-AEE6-C241-3A39-717EE43539E6}"/>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4A591EFA-0C33-C3FC-ADD7-26A7E73FEB8A}"/>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1171230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D57DF-7E15-AB00-E280-F9A0F501DD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D12DB65B-3899-70FC-7AA5-D4EED6A87F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F82DEAB3-D6B7-31B4-4FFD-985403F9B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9698E-3AC2-FA8E-AF8E-09BEAA1BF594}"/>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6" name="Footer Placeholder 5">
            <a:extLst>
              <a:ext uri="{FF2B5EF4-FFF2-40B4-BE49-F238E27FC236}">
                <a16:creationId xmlns:a16="http://schemas.microsoft.com/office/drawing/2014/main" id="{85848DC3-F709-0E6D-D413-08FD0D1E12AB}"/>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B032E3EC-4AFF-702F-4678-12146BED30EB}"/>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15200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4A2BA-E82B-0DA0-5603-3FE4D88146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E8CEA2C4-DD70-BC3C-EE32-5C254D02A2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9C2E7D55-E301-AD2B-B740-7CFDAE0DE2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5C4D61-9F51-F43B-51D8-E6E09978EF11}"/>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6" name="Footer Placeholder 5">
            <a:extLst>
              <a:ext uri="{FF2B5EF4-FFF2-40B4-BE49-F238E27FC236}">
                <a16:creationId xmlns:a16="http://schemas.microsoft.com/office/drawing/2014/main" id="{806A2137-9A90-A1D3-0D2C-624DE7C03087}"/>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3F29FFE2-4579-D6BC-3CDF-8A52F873FC90}"/>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2241471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5D86-D70D-3A53-4F1C-6F78066A9E3B}"/>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73C6C0BA-00CF-7831-83FB-1432B19A7A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67B4DB5C-0CB9-EA0D-F95F-5158B960C565}"/>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5" name="Footer Placeholder 4">
            <a:extLst>
              <a:ext uri="{FF2B5EF4-FFF2-40B4-BE49-F238E27FC236}">
                <a16:creationId xmlns:a16="http://schemas.microsoft.com/office/drawing/2014/main" id="{E895BE81-87F5-204D-CE49-924EC3144211}"/>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F50ED033-04E9-4361-9852-3FF45FCEA054}"/>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1652162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60D7EE-2327-A4DE-0AAA-9491A0D982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9AE2E463-F47C-DF93-1CB2-E6233D3BDF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3CD33EAE-9E4D-9449-F676-948AE6184E43}"/>
              </a:ext>
            </a:extLst>
          </p:cNvPr>
          <p:cNvSpPr>
            <a:spLocks noGrp="1"/>
          </p:cNvSpPr>
          <p:nvPr>
            <p:ph type="dt" sz="half" idx="10"/>
          </p:nvPr>
        </p:nvSpPr>
        <p:spPr/>
        <p:txBody>
          <a:bodyPr/>
          <a:lstStyle/>
          <a:p>
            <a:fld id="{97267CE9-846C-461A-9328-2DA89E387FF2}" type="datetimeFigureOut">
              <a:rPr lang="ar-AE" smtClean="0"/>
              <a:t>25/10/1446</a:t>
            </a:fld>
            <a:endParaRPr lang="ar-AE"/>
          </a:p>
        </p:txBody>
      </p:sp>
      <p:sp>
        <p:nvSpPr>
          <p:cNvPr id="5" name="Footer Placeholder 4">
            <a:extLst>
              <a:ext uri="{FF2B5EF4-FFF2-40B4-BE49-F238E27FC236}">
                <a16:creationId xmlns:a16="http://schemas.microsoft.com/office/drawing/2014/main" id="{49F1C820-69A6-5D20-5820-741F300334E4}"/>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EF26ED3-15BC-3EA5-E19C-F81C29B2C587}"/>
              </a:ext>
            </a:extLst>
          </p:cNvPr>
          <p:cNvSpPr>
            <a:spLocks noGrp="1"/>
          </p:cNvSpPr>
          <p:nvPr>
            <p:ph type="sldNum" sz="quarter" idx="12"/>
          </p:nvPr>
        </p:nvSpPr>
        <p:spPr/>
        <p:txBody>
          <a:bodyPr/>
          <a:lstStyle/>
          <a:p>
            <a:fld id="{9C5EFC22-2903-48E0-B0B7-205D56A76598}" type="slidenum">
              <a:rPr lang="ar-AE" smtClean="0"/>
              <a:t>‹#›</a:t>
            </a:fld>
            <a:endParaRPr lang="ar-AE"/>
          </a:p>
        </p:txBody>
      </p:sp>
    </p:spTree>
    <p:extLst>
      <p:ext uri="{BB962C8B-B14F-4D97-AF65-F5344CB8AC3E}">
        <p14:creationId xmlns:p14="http://schemas.microsoft.com/office/powerpoint/2010/main" val="3666658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91388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70307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4/23/2025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58624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299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4/23/2025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51924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4/23/2025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647942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4/23/2025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19666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4/23/2025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5594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4/23/2025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76522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80667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746247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50FE6C-A5E8-4143-ABD0-B3909DE9E11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51F5F4E2-4146-4103-8F1E-66603DDDD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AE1C14F2-3C4F-401D-956E-B8D0196E740F}"/>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5" name="عنصر نائب للتذييل 4">
            <a:extLst>
              <a:ext uri="{FF2B5EF4-FFF2-40B4-BE49-F238E27FC236}">
                <a16:creationId xmlns:a16="http://schemas.microsoft.com/office/drawing/2014/main" id="{F6DA95A8-70CF-4B4E-B5EE-D556ACCAFEF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10A419E3-3BDF-4C11-B51F-C14C67B1A1D5}"/>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9152787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E9232F-CD0C-4E33-99F2-7FA6A8476C5E}"/>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B349E7AD-EE76-4265-AA08-14DB0AAAF39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1EACD6EC-18E8-4FC3-A8C4-1E00D5BCBE21}"/>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5" name="عنصر نائب للتذييل 4">
            <a:extLst>
              <a:ext uri="{FF2B5EF4-FFF2-40B4-BE49-F238E27FC236}">
                <a16:creationId xmlns:a16="http://schemas.microsoft.com/office/drawing/2014/main" id="{4352ABD5-17C7-49E3-B6E5-3C1A12E7B54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4730B47-451D-4C05-A563-CE1781F498B4}"/>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7616031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A4AA89E-6919-4519-8ECC-E1EA5BDE25DF}"/>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BF339DEC-9A85-45A4-BD75-89FF74F156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AE7E4F3-1400-44FA-9802-E9D2D57DCCE9}"/>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5" name="عنصر نائب للتذييل 4">
            <a:extLst>
              <a:ext uri="{FF2B5EF4-FFF2-40B4-BE49-F238E27FC236}">
                <a16:creationId xmlns:a16="http://schemas.microsoft.com/office/drawing/2014/main" id="{8BECB5C6-8057-4F69-A07C-94D0A521489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EBD3DF40-B10C-40F2-B937-F9C5843B42F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6776980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C3AC23-4258-4B48-924B-433F1ECBFEBF}"/>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871E0F9C-369B-43BB-B6B8-22C0284B391B}"/>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66F71DAF-4346-4FC9-AF0B-AB9D1DE44AE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B836735-E485-4459-B5A4-D7F4CDD37D36}"/>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6" name="عنصر نائب للتذييل 5">
            <a:extLst>
              <a:ext uri="{FF2B5EF4-FFF2-40B4-BE49-F238E27FC236}">
                <a16:creationId xmlns:a16="http://schemas.microsoft.com/office/drawing/2014/main" id="{A77C989A-ACA2-4C69-98D1-75D2153F46DB}"/>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9BAA60F-237C-41FC-9C16-ECF5D21B9C7B}"/>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413040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529141-6389-4F69-919C-DAD5D3916BC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681BB7E6-610E-4AF1-B4F0-05F8010F20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35386BA-51F6-4AB3-A7A9-25737FF403A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B9AEB29A-36D0-4FAE-8569-868C625EB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75383BF-73CE-4F39-A637-825B3CCD27B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AF9330D6-372F-4D03-895D-07DCE8F2A700}"/>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8" name="عنصر نائب للتذييل 7">
            <a:extLst>
              <a:ext uri="{FF2B5EF4-FFF2-40B4-BE49-F238E27FC236}">
                <a16:creationId xmlns:a16="http://schemas.microsoft.com/office/drawing/2014/main" id="{43C6D53B-61A5-454F-84AB-F07EF5172788}"/>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F7F0E575-A3E7-4CFD-94BF-FB30EC57B86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0510060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B5796D5-D514-481C-9A8E-BCD5CD83B25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0B93974C-729C-41F0-88FD-2E554F2C0EC9}"/>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4" name="عنصر نائب للتذييل 3">
            <a:extLst>
              <a:ext uri="{FF2B5EF4-FFF2-40B4-BE49-F238E27FC236}">
                <a16:creationId xmlns:a16="http://schemas.microsoft.com/office/drawing/2014/main" id="{BDA29EEE-B840-4111-95EB-E72D9E131E9B}"/>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95E206B8-D1AC-4C79-94CC-E14FE753256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572556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C978E61-C9EE-4B60-99AB-7BB961D631F5}"/>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3" name="عنصر نائب للتذييل 2">
            <a:extLst>
              <a:ext uri="{FF2B5EF4-FFF2-40B4-BE49-F238E27FC236}">
                <a16:creationId xmlns:a16="http://schemas.microsoft.com/office/drawing/2014/main" id="{C0A68B1B-B7F8-436A-8505-1F7B361BEDA7}"/>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68F8AEFB-3E4B-454F-8C0B-86237A1B9479}"/>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816618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94AE5F-F116-40E3-8DDC-83BDAC77A23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73A08870-2576-4D47-99F8-0B650A1D44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4CA3BFF3-1167-453F-B22A-26072EF42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E8F448A-CC13-42CE-A23A-EAE0A4DB5036}"/>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6" name="عنصر نائب للتذييل 5">
            <a:extLst>
              <a:ext uri="{FF2B5EF4-FFF2-40B4-BE49-F238E27FC236}">
                <a16:creationId xmlns:a16="http://schemas.microsoft.com/office/drawing/2014/main" id="{F2BBE730-3376-41C6-ADD6-489CEEF2CB9A}"/>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1C991145-1835-4D6F-A213-589A12551E9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088182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B3CC513-4D04-4F12-9C78-733CE67ABA2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41B8C9F9-FCCE-435B-B466-A92D4052C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4FFD8B10-B3EE-4478-BC70-B34C99DAE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C78D6CC-8B2E-450D-8FD0-8B5CEF535DF7}"/>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6" name="عنصر نائب للتذييل 5">
            <a:extLst>
              <a:ext uri="{FF2B5EF4-FFF2-40B4-BE49-F238E27FC236}">
                <a16:creationId xmlns:a16="http://schemas.microsoft.com/office/drawing/2014/main" id="{16C7709A-BDAF-4386-962A-396F650EFAD6}"/>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8D5F021A-5389-4F74-A4C3-1898041A9CDC}"/>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7303179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90E3CEC-C927-42FD-A02F-7CF8F1504258}"/>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DBEC8310-96F5-45B5-B2DF-81837B8C170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788C014F-ACAE-4E54-BBC2-449B6A7B519B}"/>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5" name="عنصر نائب للتذييل 4">
            <a:extLst>
              <a:ext uri="{FF2B5EF4-FFF2-40B4-BE49-F238E27FC236}">
                <a16:creationId xmlns:a16="http://schemas.microsoft.com/office/drawing/2014/main" id="{A8FF6BCA-12B5-4C53-9813-50E527B2B3DA}"/>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5E510404-CD93-429F-967A-7510A5D35640}"/>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5500918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3CFF9D3-5385-438E-9ED7-24BCEB1E35FE}"/>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29F9AC14-DA7E-47A6-9056-76F659829E5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4E0CE2-DB62-44B8-BE70-863D0B57D37C}"/>
              </a:ext>
            </a:extLst>
          </p:cNvPr>
          <p:cNvSpPr>
            <a:spLocks noGrp="1"/>
          </p:cNvSpPr>
          <p:nvPr>
            <p:ph type="dt" sz="half" idx="10"/>
          </p:nvPr>
        </p:nvSpPr>
        <p:spPr/>
        <p:txBody>
          <a:bodyPr/>
          <a:lstStyle/>
          <a:p>
            <a:fld id="{42EE87EC-D14D-4295-8A85-C6BE4F34D540}" type="datetimeFigureOut">
              <a:rPr lang="ar-AE" smtClean="0"/>
              <a:t>25/10/1446</a:t>
            </a:fld>
            <a:endParaRPr lang="ar-AE"/>
          </a:p>
        </p:txBody>
      </p:sp>
      <p:sp>
        <p:nvSpPr>
          <p:cNvPr id="5" name="عنصر نائب للتذييل 4">
            <a:extLst>
              <a:ext uri="{FF2B5EF4-FFF2-40B4-BE49-F238E27FC236}">
                <a16:creationId xmlns:a16="http://schemas.microsoft.com/office/drawing/2014/main" id="{EE3D3AB1-9213-4F4D-83F4-4210023642F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376AB8E0-F5E7-46F2-9CBB-A7B8A5238CF2}"/>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0175774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ar-AE"/>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ar-AE"/>
          </a:p>
        </p:txBody>
      </p:sp>
      <p:sp>
        <p:nvSpPr>
          <p:cNvPr id="4" name="Rectangle 4">
            <a:extLst>
              <a:ext uri="{FF2B5EF4-FFF2-40B4-BE49-F238E27FC236}">
                <a16:creationId xmlns:a16="http://schemas.microsoft.com/office/drawing/2014/main" id="{C8B03AF7-9268-4C15-931F-33C0DA52A67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2542E63-4BC6-4F8D-8431-20D3A3A277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710884C-549A-4BA3-BE36-744D3F978D88}"/>
              </a:ext>
            </a:extLst>
          </p:cNvPr>
          <p:cNvSpPr>
            <a:spLocks noGrp="1" noChangeArrowheads="1"/>
          </p:cNvSpPr>
          <p:nvPr>
            <p:ph type="sldNum" sz="quarter" idx="12"/>
          </p:nvPr>
        </p:nvSpPr>
        <p:spPr>
          <a:ln/>
        </p:spPr>
        <p:txBody>
          <a:bodyPr/>
          <a:lstStyle>
            <a:lvl1pPr>
              <a:defRPr/>
            </a:lvl1pPr>
          </a:lstStyle>
          <a:p>
            <a:pPr>
              <a:defRPr/>
            </a:pPr>
            <a:fld id="{95DDA274-6F25-4AD5-9FE2-643C311A779F}" type="slidenum">
              <a:rPr lang="ar-SA" altLang="ar-AE"/>
              <a:pPr>
                <a:defRPr/>
              </a:pPr>
              <a:t>‹#›</a:t>
            </a:fld>
            <a:endParaRPr lang="en-US" altLang="ar-AE"/>
          </a:p>
        </p:txBody>
      </p:sp>
    </p:spTree>
    <p:extLst>
      <p:ext uri="{BB962C8B-B14F-4D97-AF65-F5344CB8AC3E}">
        <p14:creationId xmlns:p14="http://schemas.microsoft.com/office/powerpoint/2010/main" val="3771383226"/>
      </p:ext>
    </p:extLst>
  </p:cSld>
  <p:clrMapOvr>
    <a:masterClrMapping/>
  </p:clrMapOvr>
  <p:transition advClick="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A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Rectangle 4">
            <a:extLst>
              <a:ext uri="{FF2B5EF4-FFF2-40B4-BE49-F238E27FC236}">
                <a16:creationId xmlns:a16="http://schemas.microsoft.com/office/drawing/2014/main" id="{4D511090-DFD7-49B5-8EB1-2AA3E0F80E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D7B3018-8EDB-4D40-A9AF-C0BBD6182A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1BAC3CA-C4D0-4178-ADFC-82B8B1017827}"/>
              </a:ext>
            </a:extLst>
          </p:cNvPr>
          <p:cNvSpPr>
            <a:spLocks noGrp="1" noChangeArrowheads="1"/>
          </p:cNvSpPr>
          <p:nvPr>
            <p:ph type="sldNum" sz="quarter" idx="12"/>
          </p:nvPr>
        </p:nvSpPr>
        <p:spPr>
          <a:ln/>
        </p:spPr>
        <p:txBody>
          <a:bodyPr/>
          <a:lstStyle>
            <a:lvl1pPr>
              <a:defRPr/>
            </a:lvl1pPr>
          </a:lstStyle>
          <a:p>
            <a:pPr>
              <a:defRPr/>
            </a:pPr>
            <a:fld id="{D8178DAE-16A6-4D1D-8678-F999C579DA78}" type="slidenum">
              <a:rPr lang="ar-SA" altLang="ar-AE"/>
              <a:pPr>
                <a:defRPr/>
              </a:pPr>
              <a:t>‹#›</a:t>
            </a:fld>
            <a:endParaRPr lang="en-US" altLang="ar-AE"/>
          </a:p>
        </p:txBody>
      </p:sp>
    </p:spTree>
    <p:extLst>
      <p:ext uri="{BB962C8B-B14F-4D97-AF65-F5344CB8AC3E}">
        <p14:creationId xmlns:p14="http://schemas.microsoft.com/office/powerpoint/2010/main" val="1416168309"/>
      </p:ext>
    </p:extLst>
  </p:cSld>
  <p:clrMapOvr>
    <a:masterClrMapping/>
  </p:clrMapOvr>
  <p:transition advClick="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a:t>Click to edit Master title style</a:t>
            </a:r>
            <a:endParaRPr lang="ar-AE"/>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D933FBF-DAF7-4E6B-84D1-169C731E08A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01ABEBF-0F45-4FE5-807C-FE66350E17B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2B6BC28-150D-41B3-9E0B-4F63019AA091}"/>
              </a:ext>
            </a:extLst>
          </p:cNvPr>
          <p:cNvSpPr>
            <a:spLocks noGrp="1" noChangeArrowheads="1"/>
          </p:cNvSpPr>
          <p:nvPr>
            <p:ph type="sldNum" sz="quarter" idx="12"/>
          </p:nvPr>
        </p:nvSpPr>
        <p:spPr>
          <a:ln/>
        </p:spPr>
        <p:txBody>
          <a:bodyPr/>
          <a:lstStyle>
            <a:lvl1pPr>
              <a:defRPr/>
            </a:lvl1pPr>
          </a:lstStyle>
          <a:p>
            <a:pPr>
              <a:defRPr/>
            </a:pPr>
            <a:fld id="{20754462-3118-4146-9DE1-C26970FB817B}" type="slidenum">
              <a:rPr lang="ar-SA" altLang="ar-AE"/>
              <a:pPr>
                <a:defRPr/>
              </a:pPr>
              <a:t>‹#›</a:t>
            </a:fld>
            <a:endParaRPr lang="en-US" altLang="ar-AE"/>
          </a:p>
        </p:txBody>
      </p:sp>
    </p:spTree>
    <p:extLst>
      <p:ext uri="{BB962C8B-B14F-4D97-AF65-F5344CB8AC3E}">
        <p14:creationId xmlns:p14="http://schemas.microsoft.com/office/powerpoint/2010/main" val="864562282"/>
      </p:ext>
    </p:extLst>
  </p:cSld>
  <p:clrMapOvr>
    <a:masterClrMapping/>
  </p:clrMapOvr>
  <p:transition advClick="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AE"/>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Rectangle 4">
            <a:extLst>
              <a:ext uri="{FF2B5EF4-FFF2-40B4-BE49-F238E27FC236}">
                <a16:creationId xmlns:a16="http://schemas.microsoft.com/office/drawing/2014/main" id="{3EA982E6-47BD-4A68-9474-FCD94F6DDE2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B12DCF1-B9BE-4B22-9449-9C400CC46C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2A916BA-8DFB-4283-9344-ED895F4EF293}"/>
              </a:ext>
            </a:extLst>
          </p:cNvPr>
          <p:cNvSpPr>
            <a:spLocks noGrp="1" noChangeArrowheads="1"/>
          </p:cNvSpPr>
          <p:nvPr>
            <p:ph type="sldNum" sz="quarter" idx="12"/>
          </p:nvPr>
        </p:nvSpPr>
        <p:spPr>
          <a:ln/>
        </p:spPr>
        <p:txBody>
          <a:bodyPr/>
          <a:lstStyle>
            <a:lvl1pPr>
              <a:defRPr/>
            </a:lvl1pPr>
          </a:lstStyle>
          <a:p>
            <a:pPr>
              <a:defRPr/>
            </a:pPr>
            <a:fld id="{FCA21395-6097-40D4-9B7C-490D0111490A}" type="slidenum">
              <a:rPr lang="ar-SA" altLang="ar-AE"/>
              <a:pPr>
                <a:defRPr/>
              </a:pPr>
              <a:t>‹#›</a:t>
            </a:fld>
            <a:endParaRPr lang="en-US" altLang="ar-AE"/>
          </a:p>
        </p:txBody>
      </p:sp>
    </p:spTree>
    <p:extLst>
      <p:ext uri="{BB962C8B-B14F-4D97-AF65-F5344CB8AC3E}">
        <p14:creationId xmlns:p14="http://schemas.microsoft.com/office/powerpoint/2010/main" val="1643051092"/>
      </p:ext>
    </p:extLst>
  </p:cSld>
  <p:clrMapOvr>
    <a:masterClrMapping/>
  </p:clrMapOvr>
  <p:transition advClick="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AE"/>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Rectangle 4">
            <a:extLst>
              <a:ext uri="{FF2B5EF4-FFF2-40B4-BE49-F238E27FC236}">
                <a16:creationId xmlns:a16="http://schemas.microsoft.com/office/drawing/2014/main" id="{025D9454-BB34-4CEF-8A14-E71769E5CD1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87453FCD-E387-4E94-A82B-D1A6FF920B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9004A43-3C69-4FDF-8E9E-B7A901263E0E}"/>
              </a:ext>
            </a:extLst>
          </p:cNvPr>
          <p:cNvSpPr>
            <a:spLocks noGrp="1" noChangeArrowheads="1"/>
          </p:cNvSpPr>
          <p:nvPr>
            <p:ph type="sldNum" sz="quarter" idx="12"/>
          </p:nvPr>
        </p:nvSpPr>
        <p:spPr>
          <a:ln/>
        </p:spPr>
        <p:txBody>
          <a:bodyPr/>
          <a:lstStyle>
            <a:lvl1pPr>
              <a:defRPr/>
            </a:lvl1pPr>
          </a:lstStyle>
          <a:p>
            <a:pPr>
              <a:defRPr/>
            </a:pPr>
            <a:fld id="{E1BCB773-35B9-4107-8299-ED679DB16865}" type="slidenum">
              <a:rPr lang="ar-SA" altLang="ar-AE"/>
              <a:pPr>
                <a:defRPr/>
              </a:pPr>
              <a:t>‹#›</a:t>
            </a:fld>
            <a:endParaRPr lang="en-US" altLang="ar-AE"/>
          </a:p>
        </p:txBody>
      </p:sp>
    </p:spTree>
    <p:extLst>
      <p:ext uri="{BB962C8B-B14F-4D97-AF65-F5344CB8AC3E}">
        <p14:creationId xmlns:p14="http://schemas.microsoft.com/office/powerpoint/2010/main" val="790811299"/>
      </p:ext>
    </p:extLst>
  </p:cSld>
  <p:clrMapOvr>
    <a:masterClrMapping/>
  </p:clrMapOvr>
  <p:transition advClick="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AE"/>
          </a:p>
        </p:txBody>
      </p:sp>
      <p:sp>
        <p:nvSpPr>
          <p:cNvPr id="3" name="Rectangle 4">
            <a:extLst>
              <a:ext uri="{FF2B5EF4-FFF2-40B4-BE49-F238E27FC236}">
                <a16:creationId xmlns:a16="http://schemas.microsoft.com/office/drawing/2014/main" id="{6EBB0EAE-97DF-42EE-BC02-86B889EEA43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4D00EE8-F0CE-4444-A044-2C714D8C96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31971C8-CA3F-4BED-8A9E-B9C079FDEA12}"/>
              </a:ext>
            </a:extLst>
          </p:cNvPr>
          <p:cNvSpPr>
            <a:spLocks noGrp="1" noChangeArrowheads="1"/>
          </p:cNvSpPr>
          <p:nvPr>
            <p:ph type="sldNum" sz="quarter" idx="12"/>
          </p:nvPr>
        </p:nvSpPr>
        <p:spPr>
          <a:ln/>
        </p:spPr>
        <p:txBody>
          <a:bodyPr/>
          <a:lstStyle>
            <a:lvl1pPr>
              <a:defRPr/>
            </a:lvl1pPr>
          </a:lstStyle>
          <a:p>
            <a:pPr>
              <a:defRPr/>
            </a:pPr>
            <a:fld id="{41BA81CD-A18A-4534-B79A-0FCF93AFF340}" type="slidenum">
              <a:rPr lang="ar-SA" altLang="ar-AE"/>
              <a:pPr>
                <a:defRPr/>
              </a:pPr>
              <a:t>‹#›</a:t>
            </a:fld>
            <a:endParaRPr lang="en-US" altLang="ar-AE"/>
          </a:p>
        </p:txBody>
      </p:sp>
    </p:spTree>
    <p:extLst>
      <p:ext uri="{BB962C8B-B14F-4D97-AF65-F5344CB8AC3E}">
        <p14:creationId xmlns:p14="http://schemas.microsoft.com/office/powerpoint/2010/main" val="2542205997"/>
      </p:ext>
    </p:extLst>
  </p:cSld>
  <p:clrMapOvr>
    <a:masterClrMapping/>
  </p:clrMapOvr>
  <p:transition advClick="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A6A1618-3998-4293-B1F3-B80EC6319AF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F7C295C-1F76-465C-B768-DB8A4EF834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3B52194-B45B-4E47-8D56-7ED42E5C17E1}"/>
              </a:ext>
            </a:extLst>
          </p:cNvPr>
          <p:cNvSpPr>
            <a:spLocks noGrp="1" noChangeArrowheads="1"/>
          </p:cNvSpPr>
          <p:nvPr>
            <p:ph type="sldNum" sz="quarter" idx="12"/>
          </p:nvPr>
        </p:nvSpPr>
        <p:spPr>
          <a:ln/>
        </p:spPr>
        <p:txBody>
          <a:bodyPr/>
          <a:lstStyle>
            <a:lvl1pPr>
              <a:defRPr/>
            </a:lvl1pPr>
          </a:lstStyle>
          <a:p>
            <a:pPr>
              <a:defRPr/>
            </a:pPr>
            <a:fld id="{D6922EBF-29B3-4447-8712-3A85C8D4F010}" type="slidenum">
              <a:rPr lang="ar-SA" altLang="ar-AE"/>
              <a:pPr>
                <a:defRPr/>
              </a:pPr>
              <a:t>‹#›</a:t>
            </a:fld>
            <a:endParaRPr lang="en-US" altLang="ar-AE"/>
          </a:p>
        </p:txBody>
      </p:sp>
    </p:spTree>
    <p:extLst>
      <p:ext uri="{BB962C8B-B14F-4D97-AF65-F5344CB8AC3E}">
        <p14:creationId xmlns:p14="http://schemas.microsoft.com/office/powerpoint/2010/main" val="453241881"/>
      </p:ext>
    </p:extLst>
  </p:cSld>
  <p:clrMapOvr>
    <a:masterClrMapping/>
  </p:clrMapOvr>
  <p:transition advClick="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r">
              <a:defRPr sz="2000" b="1"/>
            </a:lvl1pPr>
          </a:lstStyle>
          <a:p>
            <a:r>
              <a:rPr lang="en-US"/>
              <a:t>Click to edit Master title style</a:t>
            </a:r>
            <a:endParaRPr lang="ar-AE"/>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8B87E2D-E1BF-452D-84D7-367EE295877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65C5C5-FB1F-4613-90D2-D75A473B57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EA345B7-6515-4DCB-A3C6-7FCF05336807}"/>
              </a:ext>
            </a:extLst>
          </p:cNvPr>
          <p:cNvSpPr>
            <a:spLocks noGrp="1" noChangeArrowheads="1"/>
          </p:cNvSpPr>
          <p:nvPr>
            <p:ph type="sldNum" sz="quarter" idx="12"/>
          </p:nvPr>
        </p:nvSpPr>
        <p:spPr>
          <a:ln/>
        </p:spPr>
        <p:txBody>
          <a:bodyPr/>
          <a:lstStyle>
            <a:lvl1pPr>
              <a:defRPr/>
            </a:lvl1pPr>
          </a:lstStyle>
          <a:p>
            <a:pPr>
              <a:defRPr/>
            </a:pPr>
            <a:fld id="{3FE904F1-8331-413A-8199-0ADB73A95E99}" type="slidenum">
              <a:rPr lang="ar-SA" altLang="ar-AE"/>
              <a:pPr>
                <a:defRPr/>
              </a:pPr>
              <a:t>‹#›</a:t>
            </a:fld>
            <a:endParaRPr lang="en-US" altLang="ar-AE"/>
          </a:p>
        </p:txBody>
      </p:sp>
    </p:spTree>
    <p:extLst>
      <p:ext uri="{BB962C8B-B14F-4D97-AF65-F5344CB8AC3E}">
        <p14:creationId xmlns:p14="http://schemas.microsoft.com/office/powerpoint/2010/main" val="1992949325"/>
      </p:ext>
    </p:extLst>
  </p:cSld>
  <p:clrMapOvr>
    <a:masterClrMapping/>
  </p:clrMapOvr>
  <p:transition advClick="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AE"/>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AE"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473F380-C324-418A-B16E-32F6B462A21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B60F251-B723-4300-874E-96261BA1B1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C372396-ACFF-4A56-AC30-7FA1CC0283C0}"/>
              </a:ext>
            </a:extLst>
          </p:cNvPr>
          <p:cNvSpPr>
            <a:spLocks noGrp="1" noChangeArrowheads="1"/>
          </p:cNvSpPr>
          <p:nvPr>
            <p:ph type="sldNum" sz="quarter" idx="12"/>
          </p:nvPr>
        </p:nvSpPr>
        <p:spPr>
          <a:ln/>
        </p:spPr>
        <p:txBody>
          <a:bodyPr/>
          <a:lstStyle>
            <a:lvl1pPr>
              <a:defRPr/>
            </a:lvl1pPr>
          </a:lstStyle>
          <a:p>
            <a:pPr>
              <a:defRPr/>
            </a:pPr>
            <a:fld id="{CC09C547-DCA8-4D2B-B8C7-5728ABEA4219}" type="slidenum">
              <a:rPr lang="ar-SA" altLang="ar-AE"/>
              <a:pPr>
                <a:defRPr/>
              </a:pPr>
              <a:t>‹#›</a:t>
            </a:fld>
            <a:endParaRPr lang="en-US" altLang="ar-AE"/>
          </a:p>
        </p:txBody>
      </p:sp>
    </p:spTree>
    <p:extLst>
      <p:ext uri="{BB962C8B-B14F-4D97-AF65-F5344CB8AC3E}">
        <p14:creationId xmlns:p14="http://schemas.microsoft.com/office/powerpoint/2010/main" val="2525362538"/>
      </p:ext>
    </p:extLst>
  </p:cSld>
  <p:clrMapOvr>
    <a:masterClrMapping/>
  </p:clrMapOvr>
  <p:transition advClick="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A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Rectangle 4">
            <a:extLst>
              <a:ext uri="{FF2B5EF4-FFF2-40B4-BE49-F238E27FC236}">
                <a16:creationId xmlns:a16="http://schemas.microsoft.com/office/drawing/2014/main" id="{A1D292E7-BDB5-4B2E-9B5C-6D3A50E3135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391EFC9-C6BA-4414-B8FE-1B63D4D459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4715344-921B-4B3F-9556-6246AA5288DF}"/>
              </a:ext>
            </a:extLst>
          </p:cNvPr>
          <p:cNvSpPr>
            <a:spLocks noGrp="1" noChangeArrowheads="1"/>
          </p:cNvSpPr>
          <p:nvPr>
            <p:ph type="sldNum" sz="quarter" idx="12"/>
          </p:nvPr>
        </p:nvSpPr>
        <p:spPr>
          <a:ln/>
        </p:spPr>
        <p:txBody>
          <a:bodyPr/>
          <a:lstStyle>
            <a:lvl1pPr>
              <a:defRPr/>
            </a:lvl1pPr>
          </a:lstStyle>
          <a:p>
            <a:pPr>
              <a:defRPr/>
            </a:pPr>
            <a:fld id="{B4187CB9-C9F4-4D35-96C6-6DF64BC3C4AF}" type="slidenum">
              <a:rPr lang="ar-SA" altLang="ar-AE"/>
              <a:pPr>
                <a:defRPr/>
              </a:pPr>
              <a:t>‹#›</a:t>
            </a:fld>
            <a:endParaRPr lang="en-US" altLang="ar-AE"/>
          </a:p>
        </p:txBody>
      </p:sp>
    </p:spTree>
    <p:extLst>
      <p:ext uri="{BB962C8B-B14F-4D97-AF65-F5344CB8AC3E}">
        <p14:creationId xmlns:p14="http://schemas.microsoft.com/office/powerpoint/2010/main" val="3056592984"/>
      </p:ext>
    </p:extLst>
  </p:cSld>
  <p:clrMapOvr>
    <a:masterClrMapping/>
  </p:clrMapOvr>
  <p:transition advClick="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ar-AE"/>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Rectangle 4">
            <a:extLst>
              <a:ext uri="{FF2B5EF4-FFF2-40B4-BE49-F238E27FC236}">
                <a16:creationId xmlns:a16="http://schemas.microsoft.com/office/drawing/2014/main" id="{5779B53D-7D2A-424A-ABE5-722B3BD372B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8EA55E3-628B-4D05-B7AE-B243643DB1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8E02D27-8ADB-46EA-806E-C8DA4DE550F2}"/>
              </a:ext>
            </a:extLst>
          </p:cNvPr>
          <p:cNvSpPr>
            <a:spLocks noGrp="1" noChangeArrowheads="1"/>
          </p:cNvSpPr>
          <p:nvPr>
            <p:ph type="sldNum" sz="quarter" idx="12"/>
          </p:nvPr>
        </p:nvSpPr>
        <p:spPr>
          <a:ln/>
        </p:spPr>
        <p:txBody>
          <a:bodyPr/>
          <a:lstStyle>
            <a:lvl1pPr>
              <a:defRPr/>
            </a:lvl1pPr>
          </a:lstStyle>
          <a:p>
            <a:pPr>
              <a:defRPr/>
            </a:pPr>
            <a:fld id="{8FB5FB4B-62B3-4365-AE16-DACD06A1E737}" type="slidenum">
              <a:rPr lang="ar-SA" altLang="ar-AE"/>
              <a:pPr>
                <a:defRPr/>
              </a:pPr>
              <a:t>‹#›</a:t>
            </a:fld>
            <a:endParaRPr lang="en-US" altLang="ar-AE"/>
          </a:p>
        </p:txBody>
      </p:sp>
    </p:spTree>
    <p:extLst>
      <p:ext uri="{BB962C8B-B14F-4D97-AF65-F5344CB8AC3E}">
        <p14:creationId xmlns:p14="http://schemas.microsoft.com/office/powerpoint/2010/main" val="1459453644"/>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396C59-999D-2A82-CBBF-98C9931902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4716DF72-E5E4-9562-F1E8-52E58EB6C7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099B4A06-5D63-C1B5-CD3C-3EF26772F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267CE9-846C-461A-9328-2DA89E387FF2}" type="datetimeFigureOut">
              <a:rPr lang="ar-AE" smtClean="0"/>
              <a:t>25/10/1446</a:t>
            </a:fld>
            <a:endParaRPr lang="ar-AE"/>
          </a:p>
        </p:txBody>
      </p:sp>
      <p:sp>
        <p:nvSpPr>
          <p:cNvPr id="5" name="Footer Placeholder 4">
            <a:extLst>
              <a:ext uri="{FF2B5EF4-FFF2-40B4-BE49-F238E27FC236}">
                <a16:creationId xmlns:a16="http://schemas.microsoft.com/office/drawing/2014/main" id="{B2A39C94-627D-E09D-C2D6-C3E7BABF50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14B16E0A-45C8-48D5-F5B5-78CF10F073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5EFC22-2903-48E0-B0B7-205D56A76598}" type="slidenum">
              <a:rPr lang="ar-AE" smtClean="0"/>
              <a:t>‹#›</a:t>
            </a:fld>
            <a:endParaRPr lang="ar-AE"/>
          </a:p>
        </p:txBody>
      </p:sp>
    </p:spTree>
    <p:extLst>
      <p:ext uri="{BB962C8B-B14F-4D97-AF65-F5344CB8AC3E}">
        <p14:creationId xmlns:p14="http://schemas.microsoft.com/office/powerpoint/2010/main" val="1424670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4/23/2025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409756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A5C1556-AC5F-48A3-BB4F-B3347D2D49B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0F4DB0EE-C3C5-4CB0-8AFF-A5A7AB60FC7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6A34E5-8D5F-42B0-AB0D-09007CF3573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EE87EC-D14D-4295-8A85-C6BE4F34D540}" type="datetimeFigureOut">
              <a:rPr lang="ar-AE" smtClean="0"/>
              <a:t>25/10/1446</a:t>
            </a:fld>
            <a:endParaRPr lang="ar-AE"/>
          </a:p>
        </p:txBody>
      </p:sp>
      <p:sp>
        <p:nvSpPr>
          <p:cNvPr id="5" name="عنصر نائب للتذييل 4">
            <a:extLst>
              <a:ext uri="{FF2B5EF4-FFF2-40B4-BE49-F238E27FC236}">
                <a16:creationId xmlns:a16="http://schemas.microsoft.com/office/drawing/2014/main" id="{69EE4551-90B5-414A-9480-3F5E69EBB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CC0396AF-1FDF-4065-8AA8-56F3AAD0EBA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6F5EAB-06A8-4069-BACC-4E0FB46EA23F}" type="slidenum">
              <a:rPr lang="ar-AE" smtClean="0"/>
              <a:t>‹#›</a:t>
            </a:fld>
            <a:endParaRPr lang="ar-AE"/>
          </a:p>
        </p:txBody>
      </p:sp>
    </p:spTree>
    <p:extLst>
      <p:ext uri="{BB962C8B-B14F-4D97-AF65-F5344CB8AC3E}">
        <p14:creationId xmlns:p14="http://schemas.microsoft.com/office/powerpoint/2010/main" val="2687763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C4BEFAD-7EE8-42A6-BC79-D52FB0677C7A}"/>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AE"/>
              <a:t>انقر لتحرير نمط العنوان الرئيسي</a:t>
            </a:r>
          </a:p>
        </p:txBody>
      </p:sp>
      <p:sp>
        <p:nvSpPr>
          <p:cNvPr id="1027" name="Rectangle 3">
            <a:extLst>
              <a:ext uri="{FF2B5EF4-FFF2-40B4-BE49-F238E27FC236}">
                <a16:creationId xmlns:a16="http://schemas.microsoft.com/office/drawing/2014/main" id="{E0AA034C-594C-4EF3-A600-8A3C97A6AE2A}"/>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AE"/>
              <a:t>انقر لتحرير أنماط النص الرئيسي</a:t>
            </a:r>
          </a:p>
          <a:p>
            <a:pPr lvl="1"/>
            <a:r>
              <a:rPr lang="ar-SA" altLang="ar-AE"/>
              <a:t>المستوى الثاني</a:t>
            </a:r>
          </a:p>
          <a:p>
            <a:pPr lvl="2"/>
            <a:r>
              <a:rPr lang="ar-SA" altLang="ar-AE"/>
              <a:t>المستوى الثالث</a:t>
            </a:r>
          </a:p>
          <a:p>
            <a:pPr lvl="3"/>
            <a:r>
              <a:rPr lang="ar-SA" altLang="ar-AE"/>
              <a:t>المستوى الرابع</a:t>
            </a:r>
          </a:p>
          <a:p>
            <a:pPr lvl="4"/>
            <a:r>
              <a:rPr lang="ar-SA" altLang="ar-AE"/>
              <a:t>المستوى الخامس</a:t>
            </a:r>
          </a:p>
        </p:txBody>
      </p:sp>
      <p:sp>
        <p:nvSpPr>
          <p:cNvPr id="1028" name="Rectangle 4">
            <a:extLst>
              <a:ext uri="{FF2B5EF4-FFF2-40B4-BE49-F238E27FC236}">
                <a16:creationId xmlns:a16="http://schemas.microsoft.com/office/drawing/2014/main" id="{5C41B133-DAB5-41B6-BED5-F95F0D4AD9BF}"/>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pitchFamily="34" charset="0"/>
                <a:cs typeface="Arial" pitchFamily="34" charset="0"/>
              </a:defRPr>
            </a:lvl1pPr>
          </a:lstStyle>
          <a:p>
            <a:pPr>
              <a:defRPr/>
            </a:pPr>
            <a:endParaRPr lang="en-US"/>
          </a:p>
        </p:txBody>
      </p:sp>
      <p:sp>
        <p:nvSpPr>
          <p:cNvPr id="1029" name="Rectangle 5">
            <a:extLst>
              <a:ext uri="{FF2B5EF4-FFF2-40B4-BE49-F238E27FC236}">
                <a16:creationId xmlns:a16="http://schemas.microsoft.com/office/drawing/2014/main" id="{531083DA-020D-4032-867B-25DEAF6FFE0E}"/>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itchFamily="34" charset="0"/>
                <a:cs typeface="Arial" pitchFamily="34" charset="0"/>
              </a:defRPr>
            </a:lvl1pPr>
          </a:lstStyle>
          <a:p>
            <a:pPr>
              <a:defRPr/>
            </a:pPr>
            <a:endParaRPr lang="en-US"/>
          </a:p>
        </p:txBody>
      </p:sp>
      <p:sp>
        <p:nvSpPr>
          <p:cNvPr id="1030" name="Rectangle 6">
            <a:extLst>
              <a:ext uri="{FF2B5EF4-FFF2-40B4-BE49-F238E27FC236}">
                <a16:creationId xmlns:a16="http://schemas.microsoft.com/office/drawing/2014/main" id="{E5EE8CA2-49E1-4B06-9FAE-D39196C8CE1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BFB0AA48-2222-4E57-8E89-BEF83D52A1B0}" type="slidenum">
              <a:rPr lang="ar-SA" altLang="ar-AE"/>
              <a:pPr>
                <a:defRPr/>
              </a:pPr>
              <a:t>‹#›</a:t>
            </a:fld>
            <a:endParaRPr lang="en-US" altLang="ar-AE"/>
          </a:p>
        </p:txBody>
      </p:sp>
    </p:spTree>
    <p:extLst>
      <p:ext uri="{BB962C8B-B14F-4D97-AF65-F5344CB8AC3E}">
        <p14:creationId xmlns:p14="http://schemas.microsoft.com/office/powerpoint/2010/main" val="9667555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advClick="0"/>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9.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1.gif"/><Relationship Id="rId3" Type="http://schemas.openxmlformats.org/officeDocument/2006/relationships/slideLayout" Target="../slideLayouts/slideLayout40.xml"/><Relationship Id="rId7" Type="http://schemas.openxmlformats.org/officeDocument/2006/relationships/audio" Target="../media/audio4.wav"/><Relationship Id="rId2" Type="http://schemas.openxmlformats.org/officeDocument/2006/relationships/audio" Target="file:///C:\Documents%20and%20Settings\alreem%20computer\Desktop\Hho\Who%20Wants%20to%20Be%20a%20Millionaire.wav" TargetMode="External"/><Relationship Id="rId1" Type="http://schemas.openxmlformats.org/officeDocument/2006/relationships/audio" Target="file:///C:\Documents%20and%20Settings\alreem%20computer\Desktop\Hho\New%20Question.wav" TargetMode="External"/><Relationship Id="rId6" Type="http://schemas.openxmlformats.org/officeDocument/2006/relationships/audio" Target="../media/audio3.wav"/><Relationship Id="rId5" Type="http://schemas.openxmlformats.org/officeDocument/2006/relationships/audio" Target="../media/audio2.wav"/><Relationship Id="rId10" Type="http://schemas.openxmlformats.org/officeDocument/2006/relationships/image" Target="../media/image33.wmf"/><Relationship Id="rId4" Type="http://schemas.openxmlformats.org/officeDocument/2006/relationships/audio" Target="../media/audio1.wav"/><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0.xml"/><Relationship Id="rId7" Type="http://schemas.openxmlformats.org/officeDocument/2006/relationships/audio" Target="../media/audio4.wav"/><Relationship Id="rId2" Type="http://schemas.openxmlformats.org/officeDocument/2006/relationships/audio" Target="file:///C:\Documents%20and%20Settings\alreem%20computer\Desktop\Hho\Who%20Wants%20to%20Be%20a%20Millionaire.wav" TargetMode="External"/><Relationship Id="rId1" Type="http://schemas.openxmlformats.org/officeDocument/2006/relationships/audio" Target="file:///C:\Documents%20and%20Settings\alreem%20computer\Desktop\Hho\New%20Question.wav" TargetMode="External"/><Relationship Id="rId6" Type="http://schemas.openxmlformats.org/officeDocument/2006/relationships/audio" Target="../media/audio3.wav"/><Relationship Id="rId5" Type="http://schemas.openxmlformats.org/officeDocument/2006/relationships/audio" Target="../media/audio2.wav"/><Relationship Id="rId10" Type="http://schemas.openxmlformats.org/officeDocument/2006/relationships/image" Target="../media/image31.gif"/><Relationship Id="rId4" Type="http://schemas.openxmlformats.org/officeDocument/2006/relationships/audio" Target="../media/audio1.wav"/><Relationship Id="rId9" Type="http://schemas.openxmlformats.org/officeDocument/2006/relationships/image" Target="../media/image33.wmf"/></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0.xml"/><Relationship Id="rId7" Type="http://schemas.openxmlformats.org/officeDocument/2006/relationships/audio" Target="../media/audio4.wav"/><Relationship Id="rId2" Type="http://schemas.openxmlformats.org/officeDocument/2006/relationships/audio" Target="file:///C:\Documents%20and%20Settings\alreem%20computer\Desktop\Hho\Who%20Wants%20to%20Be%20a%20Millionaire.wav" TargetMode="External"/><Relationship Id="rId1" Type="http://schemas.openxmlformats.org/officeDocument/2006/relationships/audio" Target="file:///C:\Documents%20and%20Settings\alreem%20computer\Desktop\Hho\New%20Question.wav" TargetMode="External"/><Relationship Id="rId6" Type="http://schemas.openxmlformats.org/officeDocument/2006/relationships/audio" Target="../media/audio3.wav"/><Relationship Id="rId5" Type="http://schemas.openxmlformats.org/officeDocument/2006/relationships/audio" Target="../media/audio2.wav"/><Relationship Id="rId10" Type="http://schemas.openxmlformats.org/officeDocument/2006/relationships/image" Target="../media/image31.gif"/><Relationship Id="rId4" Type="http://schemas.openxmlformats.org/officeDocument/2006/relationships/audio" Target="../media/audio1.wav"/><Relationship Id="rId9" Type="http://schemas.openxmlformats.org/officeDocument/2006/relationships/image" Target="../media/image3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46D8-3EA7-6469-D555-2E984E1C9389}"/>
              </a:ext>
            </a:extLst>
          </p:cNvPr>
          <p:cNvSpPr>
            <a:spLocks noGrp="1"/>
          </p:cNvSpPr>
          <p:nvPr>
            <p:ph type="ctrTitle"/>
          </p:nvPr>
        </p:nvSpPr>
        <p:spPr>
          <a:xfrm>
            <a:off x="1012371" y="293914"/>
            <a:ext cx="10602686"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(8)</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A90EA297-D147-4D53-CA70-2A200B793197}"/>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144398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E8750-ABE1-D26B-B457-711322AD3C8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611E0A-D68E-8486-8FDF-F79C9ECB52B1}"/>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6955960E-59DF-2473-55B8-0AB5CAE60304}"/>
              </a:ext>
            </a:extLst>
          </p:cNvPr>
          <p:cNvSpPr/>
          <p:nvPr/>
        </p:nvSpPr>
        <p:spPr>
          <a:xfrm>
            <a:off x="8545286" y="1752600"/>
            <a:ext cx="3211285"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الثامن صـــ 55 </a:t>
            </a:r>
          </a:p>
        </p:txBody>
      </p:sp>
      <p:sp>
        <p:nvSpPr>
          <p:cNvPr id="7" name="Rectangle: Rounded Corners 6">
            <a:extLst>
              <a:ext uri="{FF2B5EF4-FFF2-40B4-BE49-F238E27FC236}">
                <a16:creationId xmlns:a16="http://schemas.microsoft.com/office/drawing/2014/main" id="{8387226A-16AD-9927-21C5-12811FF9967F}"/>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الطيار و </a:t>
            </a:r>
            <a:r>
              <a:rPr kumimoji="0" lang="ar-AE" sz="2800" b="1" i="0" u="none" strike="noStrike" kern="1200" cap="none" spc="0" normalizeH="0" baseline="0" noProof="0">
                <a:ln>
                  <a:noFill/>
                </a:ln>
                <a:solidFill>
                  <a:prstClr val="white"/>
                </a:solidFill>
                <a:effectLst/>
                <a:uLnTx/>
                <a:uFillTx/>
                <a:latin typeface="Arial" panose="020B0604020202020204"/>
                <a:ea typeface="+mn-ea"/>
                <a:cs typeface="Arial" panose="020B0604020202020204" pitchFamily="34" charset="0"/>
              </a:rPr>
              <a:t>الأمير الصغيرُ و زهرة الأمير المغرورة   </a:t>
            </a: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1EEED5C6-D2FD-87F0-0EB9-452DF88AAE16}"/>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معرفة الطيار أشياء جديدة عن الزهور, ثم بدأ يحكي بداية قصة زهرة الأمير الصغير .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EE4DDAC0-F336-7F7A-5339-F08CED4F5DEF}"/>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تابع اليوم الخامس , ذات يوم , الليل , ذات صباح مشرق  </a:t>
            </a:r>
          </a:p>
        </p:txBody>
      </p:sp>
      <p:sp>
        <p:nvSpPr>
          <p:cNvPr id="14" name="Rectangle: Rounded Corners 13">
            <a:extLst>
              <a:ext uri="{FF2B5EF4-FFF2-40B4-BE49-F238E27FC236}">
                <a16:creationId xmlns:a16="http://schemas.microsoft.com/office/drawing/2014/main" id="{2FA76999-AB79-7DC7-B7C7-16B4932B23A8}"/>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الصحراء الأفريقية وكوكب الأمير   </a:t>
            </a:r>
          </a:p>
        </p:txBody>
      </p:sp>
      <p:sp>
        <p:nvSpPr>
          <p:cNvPr id="9" name="Rectangle: Rounded Corners 8">
            <a:extLst>
              <a:ext uri="{FF2B5EF4-FFF2-40B4-BE49-F238E27FC236}">
                <a16:creationId xmlns:a16="http://schemas.microsoft.com/office/drawing/2014/main" id="{919282D6-0DF2-8112-3850-5C329C596D95}"/>
              </a:ext>
            </a:extLst>
          </p:cNvPr>
          <p:cNvSpPr/>
          <p:nvPr/>
        </p:nvSpPr>
        <p:spPr>
          <a:xfrm>
            <a:off x="587829" y="4455079"/>
            <a:ext cx="10156372" cy="1065418"/>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srgbClr val="FF0000"/>
                </a:solidFill>
                <a:effectLst/>
                <a:highlight>
                  <a:srgbClr val="FFFF00"/>
                </a:highlight>
                <a:uLnTx/>
                <a:uFillTx/>
                <a:latin typeface="Arial" panose="020B0604020202020204"/>
                <a:ea typeface="+mn-ea"/>
                <a:cs typeface="Arial" panose="020B0604020202020204" pitchFamily="34" charset="0"/>
              </a:rPr>
              <a:t>كشف الزهرة عن نفسها فجأة ذات صباح </a:t>
            </a:r>
          </a:p>
        </p:txBody>
      </p:sp>
      <p:pic>
        <p:nvPicPr>
          <p:cNvPr id="10" name="Picture 9">
            <a:extLst>
              <a:ext uri="{FF2B5EF4-FFF2-40B4-BE49-F238E27FC236}">
                <a16:creationId xmlns:a16="http://schemas.microsoft.com/office/drawing/2014/main" id="{2C65F625-9809-2BB6-20FA-F605D891B6BA}"/>
              </a:ext>
            </a:extLst>
          </p:cNvPr>
          <p:cNvPicPr>
            <a:picLocks noChangeAspect="1"/>
          </p:cNvPicPr>
          <p:nvPr/>
        </p:nvPicPr>
        <p:blipFill>
          <a:blip r:embed="rId3"/>
          <a:stretch>
            <a:fillRect/>
          </a:stretch>
        </p:blipFill>
        <p:spPr>
          <a:xfrm>
            <a:off x="466644" y="5200402"/>
            <a:ext cx="10156372" cy="1399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1BE1972C-995E-A77B-2FB0-E7A97BCAB7B0}"/>
              </a:ext>
            </a:extLst>
          </p:cNvPr>
          <p:cNvPicPr>
            <a:picLocks noChangeAspect="1"/>
          </p:cNvPicPr>
          <p:nvPr/>
        </p:nvPicPr>
        <p:blipFill>
          <a:blip r:embed="rId4"/>
          <a:stretch>
            <a:fillRect/>
          </a:stretch>
        </p:blipFill>
        <p:spPr>
          <a:xfrm>
            <a:off x="5802087" y="3475422"/>
            <a:ext cx="4942114" cy="857090"/>
          </a:xfrm>
          <a:prstGeom prst="rect">
            <a:avLst/>
          </a:prstGeom>
        </p:spPr>
      </p:pic>
    </p:spTree>
    <p:extLst>
      <p:ext uri="{BB962C8B-B14F-4D97-AF65-F5344CB8AC3E}">
        <p14:creationId xmlns:p14="http://schemas.microsoft.com/office/powerpoint/2010/main" val="207759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2EAC2-C6E9-3505-756B-99DE2DA0DC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F2FE1D4-0F1C-C838-DED9-1448F877F575}"/>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D5B07B52-2BEA-82B0-D2F5-6FA62DCEAC9E}"/>
              </a:ext>
            </a:extLst>
          </p:cNvPr>
          <p:cNvSpPr txBox="1"/>
          <p:nvPr/>
        </p:nvSpPr>
        <p:spPr>
          <a:xfrm>
            <a:off x="190501" y="702995"/>
            <a:ext cx="11707585" cy="60856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في هذا الفصل يتعرف الطيار على زهرة الأمير الصغير المميزة</a:t>
            </a:r>
            <a:r>
              <a:rPr kumimoji="0" lang="ar-AE" sz="28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r>
              <a:rPr kumimoji="0" lang="en-US" sz="28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عادةً الازهار على كوكب الأمير تنمو بين الأعشاب وتذبل في المساء، لكن ذات مرة برزت زهرة من مكان غير معروف وخشي الأمير ان تكون نوعاً جديداً من الباوبات، لكن بعد ذلك توقفت عن النمو، وبدأت تأخذ الاستعداد لتتفتح زهرتها، وذات صباح في وقت شروق الشمس تحديداً ظهرت الزهرة وهي تتثاوب وتقول " آه ! أنا بالكاد مستيقظة لا بد أن تعذروني، فأنا لم أسرح شعري بعد" أجابها الأمير " لكنك جميلة جداً</a:t>
            </a:r>
            <a:r>
              <a:rPr kumimoji="0" lang="ar-AE" sz="28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r>
              <a:rPr kumimoji="0" lang="en-US" sz="28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ثم تقول الزهرة : تماماً.. أليس كذلك؟ لقد ولدت أنا والشمس في لحظة واحدة</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وادرك الأمير أنها ليست بزهرة متواضعة ابداً، طلبت منه فطوراً ثم تطلب ستاراً لأنها تخشى تيارات الهواء، ثم تطلب أن يضعها الأمير بحلول المساء تحت غطاء زجاجي حتى تحتمي من البرد</a:t>
            </a:r>
            <a:r>
              <a:rPr kumimoji="0" lang="ar-AE"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ورغم صفاء نية الأمير في حب هذه الزهرة لكنها كانت دائما تتعالى عليه في الكلام، وشعر ببعض التعاسة، حتى أصبح يقول أنه يجب الا نستمع للزهور فقط يكفي أن ننظر إليها ونشتم رائحتها</a:t>
            </a:r>
            <a:r>
              <a:rPr kumimoji="0" lang="ar-AE" sz="28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r>
              <a:rPr kumimoji="0" lang="en-US" sz="28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وقال للطيار أن الزهور متناقضة جداً وقد كان صغيراً جداً لمعرفة كيفية حبها</a:t>
            </a:r>
            <a:r>
              <a:rPr kumimoji="0" lang="ar-AE"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لكن رغم ذلك أحبها وكان يحكم عليها بأنها تحبه من الأفعال فقد كانت تعطره وتبهجه.. ورغم حيلها وكلامها السطحي كان يجد الحب وراء هذا</a:t>
            </a:r>
            <a:r>
              <a:rPr kumimoji="0" lang="ar-AE" sz="28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369713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2DD37-3184-2642-C025-507D1B7D14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4F56CE-2661-7170-B6E4-14404D8A7501}"/>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1FC0650B-ACBB-5DA9-D64F-582880B754CE}"/>
              </a:ext>
            </a:extLst>
          </p:cNvPr>
          <p:cNvSpPr/>
          <p:nvPr/>
        </p:nvSpPr>
        <p:spPr>
          <a:xfrm>
            <a:off x="517792" y="4461205"/>
            <a:ext cx="10047383" cy="2119470"/>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ربما نختار اعتراف الأمير الصغير بعدم معرفته حقيقة الزهرة وأنه كان صغيرا على معرفة كيفية حبها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B6B07359-E722-81CA-5025-6069D48FF25F}"/>
              </a:ext>
            </a:extLst>
          </p:cNvPr>
          <p:cNvSpPr/>
          <p:nvPr/>
        </p:nvSpPr>
        <p:spPr>
          <a:xfrm>
            <a:off x="517792" y="235075"/>
            <a:ext cx="10047383" cy="11898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إسرار الأمير للطيار بعدم معرفته شيئا عن الزهرة , وأن الزهور متناقضة جدا ...</a:t>
            </a:r>
          </a:p>
        </p:txBody>
      </p:sp>
      <p:pic>
        <p:nvPicPr>
          <p:cNvPr id="4" name="Picture 3">
            <a:extLst>
              <a:ext uri="{FF2B5EF4-FFF2-40B4-BE49-F238E27FC236}">
                <a16:creationId xmlns:a16="http://schemas.microsoft.com/office/drawing/2014/main" id="{39B3A8F7-08D3-4DE0-24A1-A4582548F352}"/>
              </a:ext>
            </a:extLst>
          </p:cNvPr>
          <p:cNvPicPr>
            <a:picLocks noChangeAspect="1"/>
          </p:cNvPicPr>
          <p:nvPr/>
        </p:nvPicPr>
        <p:blipFill>
          <a:blip r:embed="rId3"/>
          <a:stretch>
            <a:fillRect/>
          </a:stretch>
        </p:blipFill>
        <p:spPr>
          <a:xfrm>
            <a:off x="661012" y="1424896"/>
            <a:ext cx="9904163" cy="20041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8A2275B9-D1B2-BCF5-4893-E9D48769E859}"/>
              </a:ext>
            </a:extLst>
          </p:cNvPr>
          <p:cNvPicPr>
            <a:picLocks noChangeAspect="1"/>
          </p:cNvPicPr>
          <p:nvPr/>
        </p:nvPicPr>
        <p:blipFill>
          <a:blip r:embed="rId4"/>
          <a:stretch>
            <a:fillRect/>
          </a:stretch>
        </p:blipFill>
        <p:spPr>
          <a:xfrm>
            <a:off x="517792" y="5045725"/>
            <a:ext cx="5739789" cy="16381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84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CED92-6098-AF02-7D5B-CB9E40AC46F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5C30443-3B3F-A5C5-2901-2D646088176D}"/>
              </a:ext>
            </a:extLst>
          </p:cNvPr>
          <p:cNvPicPr>
            <a:picLocks noChangeAspect="1"/>
          </p:cNvPicPr>
          <p:nvPr/>
        </p:nvPicPr>
        <p:blipFill>
          <a:blip r:embed="rId2"/>
          <a:stretch>
            <a:fillRect/>
          </a:stretch>
        </p:blipFill>
        <p:spPr>
          <a:xfrm>
            <a:off x="359229" y="163286"/>
            <a:ext cx="11615057" cy="6444343"/>
          </a:xfrm>
          <a:prstGeom prst="rect">
            <a:avLst/>
          </a:prstGeom>
        </p:spPr>
      </p:pic>
      <p:pic>
        <p:nvPicPr>
          <p:cNvPr id="5" name="Picture 4">
            <a:extLst>
              <a:ext uri="{FF2B5EF4-FFF2-40B4-BE49-F238E27FC236}">
                <a16:creationId xmlns:a16="http://schemas.microsoft.com/office/drawing/2014/main" id="{C0CBF568-D98C-5710-FF94-2A545ABD38F4}"/>
              </a:ext>
            </a:extLst>
          </p:cNvPr>
          <p:cNvPicPr>
            <a:picLocks noChangeAspect="1"/>
          </p:cNvPicPr>
          <p:nvPr/>
        </p:nvPicPr>
        <p:blipFill>
          <a:blip r:embed="rId3"/>
          <a:stretch>
            <a:fillRect/>
          </a:stretch>
        </p:blipFill>
        <p:spPr>
          <a:xfrm>
            <a:off x="826265" y="1740666"/>
            <a:ext cx="5376231" cy="13423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0DD8C105-F22E-A65C-64E3-20AC877E2B2C}"/>
              </a:ext>
            </a:extLst>
          </p:cNvPr>
          <p:cNvPicPr>
            <a:picLocks noChangeAspect="1"/>
          </p:cNvPicPr>
          <p:nvPr/>
        </p:nvPicPr>
        <p:blipFill>
          <a:blip r:embed="rId4"/>
          <a:stretch>
            <a:fillRect/>
          </a:stretch>
        </p:blipFill>
        <p:spPr>
          <a:xfrm>
            <a:off x="2016087" y="3216925"/>
            <a:ext cx="4186410" cy="1205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660E8949-64B1-38B9-BB55-0BF50DAE2EDE}"/>
              </a:ext>
            </a:extLst>
          </p:cNvPr>
          <p:cNvPicPr>
            <a:picLocks noChangeAspect="1"/>
          </p:cNvPicPr>
          <p:nvPr/>
        </p:nvPicPr>
        <p:blipFill>
          <a:blip r:embed="rId5"/>
          <a:stretch>
            <a:fillRect/>
          </a:stretch>
        </p:blipFill>
        <p:spPr>
          <a:xfrm>
            <a:off x="826265" y="4575413"/>
            <a:ext cx="5376231" cy="1021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4EFC9E5E-6FD6-A30E-B437-DD7945A8E95A}"/>
              </a:ext>
            </a:extLst>
          </p:cNvPr>
          <p:cNvPicPr>
            <a:picLocks noChangeAspect="1"/>
          </p:cNvPicPr>
          <p:nvPr/>
        </p:nvPicPr>
        <p:blipFill>
          <a:blip r:embed="rId6"/>
          <a:stretch>
            <a:fillRect/>
          </a:stretch>
        </p:blipFill>
        <p:spPr>
          <a:xfrm>
            <a:off x="6367748" y="1936673"/>
            <a:ext cx="4560985" cy="29658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769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151BC31-0C6C-7ECD-B52F-B93D40E13439}"/>
              </a:ext>
            </a:extLst>
          </p:cNvPr>
          <p:cNvPicPr>
            <a:picLocks noChangeAspect="1"/>
          </p:cNvPicPr>
          <p:nvPr/>
        </p:nvPicPr>
        <p:blipFill>
          <a:blip r:embed="rId2"/>
          <a:stretch>
            <a:fillRect/>
          </a:stretch>
        </p:blipFill>
        <p:spPr>
          <a:xfrm>
            <a:off x="4344425" y="591967"/>
            <a:ext cx="7639050" cy="1290849"/>
          </a:xfrm>
          <a:prstGeom prst="rect">
            <a:avLst/>
          </a:prstGeom>
          <a:ln>
            <a:noFill/>
          </a:ln>
          <a:effectLst>
            <a:outerShdw blurRad="292100" dist="139700" dir="2700000" algn="tl" rotWithShape="0">
              <a:srgbClr val="333333">
                <a:alpha val="65000"/>
              </a:srgbClr>
            </a:outerShdw>
          </a:effectLst>
        </p:spPr>
      </p:pic>
      <p:pic>
        <p:nvPicPr>
          <p:cNvPr id="5" name="صورة 4">
            <a:extLst>
              <a:ext uri="{FF2B5EF4-FFF2-40B4-BE49-F238E27FC236}">
                <a16:creationId xmlns:a16="http://schemas.microsoft.com/office/drawing/2014/main" id="{D9C92B37-5659-D2A7-3D8D-E41363F2E9D7}"/>
              </a:ext>
            </a:extLst>
          </p:cNvPr>
          <p:cNvPicPr>
            <a:picLocks noChangeAspect="1"/>
          </p:cNvPicPr>
          <p:nvPr/>
        </p:nvPicPr>
        <p:blipFill>
          <a:blip r:embed="rId3"/>
          <a:stretch>
            <a:fillRect/>
          </a:stretch>
        </p:blipFill>
        <p:spPr>
          <a:xfrm>
            <a:off x="151977" y="99710"/>
            <a:ext cx="1609725" cy="675672"/>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F839F45B-EFF0-484B-8AE8-E6017A311E4E}"/>
              </a:ext>
            </a:extLst>
          </p:cNvPr>
          <p:cNvPicPr>
            <a:picLocks noChangeAspect="1"/>
          </p:cNvPicPr>
          <p:nvPr/>
        </p:nvPicPr>
        <p:blipFill>
          <a:blip r:embed="rId4"/>
          <a:stretch>
            <a:fillRect/>
          </a:stretch>
        </p:blipFill>
        <p:spPr>
          <a:xfrm>
            <a:off x="1761702" y="99709"/>
            <a:ext cx="895350" cy="661805"/>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صورة 8">
            <a:extLst>
              <a:ext uri="{FF2B5EF4-FFF2-40B4-BE49-F238E27FC236}">
                <a16:creationId xmlns:a16="http://schemas.microsoft.com/office/drawing/2014/main" id="{09842ECA-F179-575C-540C-3B8511A203BB}"/>
              </a:ext>
            </a:extLst>
          </p:cNvPr>
          <p:cNvPicPr>
            <a:picLocks noChangeAspect="1"/>
          </p:cNvPicPr>
          <p:nvPr/>
        </p:nvPicPr>
        <p:blipFill>
          <a:blip r:embed="rId5"/>
          <a:stretch>
            <a:fillRect/>
          </a:stretch>
        </p:blipFill>
        <p:spPr>
          <a:xfrm>
            <a:off x="4344425" y="3554568"/>
            <a:ext cx="7531140" cy="12908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صورة 14">
            <a:extLst>
              <a:ext uri="{FF2B5EF4-FFF2-40B4-BE49-F238E27FC236}">
                <a16:creationId xmlns:a16="http://schemas.microsoft.com/office/drawing/2014/main" id="{99931E1A-DCCF-478A-F35F-6B8837A48364}"/>
              </a:ext>
            </a:extLst>
          </p:cNvPr>
          <p:cNvPicPr>
            <a:picLocks noChangeAspect="1"/>
          </p:cNvPicPr>
          <p:nvPr/>
        </p:nvPicPr>
        <p:blipFill>
          <a:blip r:embed="rId6"/>
          <a:stretch>
            <a:fillRect/>
          </a:stretch>
        </p:blipFill>
        <p:spPr>
          <a:xfrm>
            <a:off x="1736745" y="2019064"/>
            <a:ext cx="10192775" cy="1409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صورة 16">
            <a:extLst>
              <a:ext uri="{FF2B5EF4-FFF2-40B4-BE49-F238E27FC236}">
                <a16:creationId xmlns:a16="http://schemas.microsoft.com/office/drawing/2014/main" id="{2E79F24C-4F0E-3B13-84D1-E74EF6041E0E}"/>
              </a:ext>
            </a:extLst>
          </p:cNvPr>
          <p:cNvPicPr>
            <a:picLocks noChangeAspect="1"/>
          </p:cNvPicPr>
          <p:nvPr/>
        </p:nvPicPr>
        <p:blipFill>
          <a:blip r:embed="rId7"/>
          <a:stretch>
            <a:fillRect/>
          </a:stretch>
        </p:blipFill>
        <p:spPr>
          <a:xfrm>
            <a:off x="1642218" y="5065425"/>
            <a:ext cx="10287302" cy="12908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8802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F4487-A977-1CF0-9269-B4749CE6D9AD}"/>
            </a:ext>
          </a:extLst>
        </p:cNvPr>
        <p:cNvGrpSpPr/>
        <p:nvPr/>
      </p:nvGrpSpPr>
      <p:grpSpPr>
        <a:xfrm>
          <a:off x="0" y="0"/>
          <a:ext cx="0" cy="0"/>
          <a:chOff x="0" y="0"/>
          <a:chExt cx="0" cy="0"/>
        </a:xfrm>
      </p:grpSpPr>
      <p:pic>
        <p:nvPicPr>
          <p:cNvPr id="5" name="صورة 4">
            <a:extLst>
              <a:ext uri="{FF2B5EF4-FFF2-40B4-BE49-F238E27FC236}">
                <a16:creationId xmlns:a16="http://schemas.microsoft.com/office/drawing/2014/main" id="{A093AAB7-A244-B850-4735-37EE4C53F39A}"/>
              </a:ext>
            </a:extLst>
          </p:cNvPr>
          <p:cNvPicPr>
            <a:picLocks noChangeAspect="1"/>
          </p:cNvPicPr>
          <p:nvPr/>
        </p:nvPicPr>
        <p:blipFill>
          <a:blip r:embed="rId2"/>
          <a:stretch>
            <a:fillRect/>
          </a:stretch>
        </p:blipFill>
        <p:spPr>
          <a:xfrm>
            <a:off x="151977" y="99710"/>
            <a:ext cx="1609725" cy="675672"/>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E05522C1-28D7-2D30-43CF-635B0302B898}"/>
              </a:ext>
            </a:extLst>
          </p:cNvPr>
          <p:cNvPicPr>
            <a:picLocks noChangeAspect="1"/>
          </p:cNvPicPr>
          <p:nvPr/>
        </p:nvPicPr>
        <p:blipFill>
          <a:blip r:embed="rId3"/>
          <a:stretch>
            <a:fillRect/>
          </a:stretch>
        </p:blipFill>
        <p:spPr>
          <a:xfrm>
            <a:off x="1761702" y="99709"/>
            <a:ext cx="895350" cy="661805"/>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صورة 10">
            <a:extLst>
              <a:ext uri="{FF2B5EF4-FFF2-40B4-BE49-F238E27FC236}">
                <a16:creationId xmlns:a16="http://schemas.microsoft.com/office/drawing/2014/main" id="{178EB7E0-2DF6-69E5-E9B1-6EF2FADD6352}"/>
              </a:ext>
            </a:extLst>
          </p:cNvPr>
          <p:cNvPicPr>
            <a:picLocks noChangeAspect="1"/>
          </p:cNvPicPr>
          <p:nvPr/>
        </p:nvPicPr>
        <p:blipFill>
          <a:blip r:embed="rId4"/>
          <a:stretch>
            <a:fillRect/>
          </a:stretch>
        </p:blipFill>
        <p:spPr>
          <a:xfrm>
            <a:off x="4463789" y="111439"/>
            <a:ext cx="7531140" cy="10343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صورة 12">
            <a:extLst>
              <a:ext uri="{FF2B5EF4-FFF2-40B4-BE49-F238E27FC236}">
                <a16:creationId xmlns:a16="http://schemas.microsoft.com/office/drawing/2014/main" id="{8507BC95-568A-7CC4-089C-9BCCA986D474}"/>
              </a:ext>
            </a:extLst>
          </p:cNvPr>
          <p:cNvPicPr>
            <a:picLocks noChangeAspect="1"/>
          </p:cNvPicPr>
          <p:nvPr/>
        </p:nvPicPr>
        <p:blipFill>
          <a:blip r:embed="rId5"/>
          <a:stretch>
            <a:fillRect/>
          </a:stretch>
        </p:blipFill>
        <p:spPr>
          <a:xfrm>
            <a:off x="3624549" y="3156247"/>
            <a:ext cx="8370380" cy="1438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صورة 18">
            <a:extLst>
              <a:ext uri="{FF2B5EF4-FFF2-40B4-BE49-F238E27FC236}">
                <a16:creationId xmlns:a16="http://schemas.microsoft.com/office/drawing/2014/main" id="{958C10D8-0E73-BB4F-A8A0-B9A341ABC5F9}"/>
              </a:ext>
            </a:extLst>
          </p:cNvPr>
          <p:cNvPicPr>
            <a:picLocks noChangeAspect="1"/>
          </p:cNvPicPr>
          <p:nvPr/>
        </p:nvPicPr>
        <p:blipFill>
          <a:blip r:embed="rId6"/>
          <a:stretch>
            <a:fillRect/>
          </a:stretch>
        </p:blipFill>
        <p:spPr>
          <a:xfrm>
            <a:off x="205940" y="1354694"/>
            <a:ext cx="11788989" cy="14382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صورة 20">
            <a:extLst>
              <a:ext uri="{FF2B5EF4-FFF2-40B4-BE49-F238E27FC236}">
                <a16:creationId xmlns:a16="http://schemas.microsoft.com/office/drawing/2014/main" id="{CF4CC545-583C-1F25-2364-5B3D966938D0}"/>
              </a:ext>
            </a:extLst>
          </p:cNvPr>
          <p:cNvPicPr>
            <a:picLocks noChangeAspect="1"/>
          </p:cNvPicPr>
          <p:nvPr/>
        </p:nvPicPr>
        <p:blipFill>
          <a:blip r:embed="rId7"/>
          <a:stretch>
            <a:fillRect/>
          </a:stretch>
        </p:blipFill>
        <p:spPr>
          <a:xfrm>
            <a:off x="1266144" y="4784169"/>
            <a:ext cx="10636953" cy="14382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094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10EAF79-2DF3-F800-443A-2DC1EAD66EBD}"/>
              </a:ext>
            </a:extLst>
          </p:cNvPr>
          <p:cNvPicPr>
            <a:picLocks noChangeAspect="1"/>
          </p:cNvPicPr>
          <p:nvPr/>
        </p:nvPicPr>
        <p:blipFill>
          <a:blip r:embed="rId2"/>
          <a:stretch>
            <a:fillRect/>
          </a:stretch>
        </p:blipFill>
        <p:spPr>
          <a:xfrm>
            <a:off x="4416044" y="95854"/>
            <a:ext cx="7077075" cy="1104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صورة 4">
            <a:extLst>
              <a:ext uri="{FF2B5EF4-FFF2-40B4-BE49-F238E27FC236}">
                <a16:creationId xmlns:a16="http://schemas.microsoft.com/office/drawing/2014/main" id="{56A894AD-D60B-9B2D-599D-DB05131C3E3A}"/>
              </a:ext>
            </a:extLst>
          </p:cNvPr>
          <p:cNvPicPr>
            <a:picLocks noChangeAspect="1"/>
          </p:cNvPicPr>
          <p:nvPr/>
        </p:nvPicPr>
        <p:blipFill>
          <a:blip r:embed="rId3"/>
          <a:stretch>
            <a:fillRect/>
          </a:stretch>
        </p:blipFill>
        <p:spPr>
          <a:xfrm>
            <a:off x="3934123" y="2551348"/>
            <a:ext cx="7634968" cy="25061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D3F34246-074C-B316-EB64-D013454E659E}"/>
              </a:ext>
            </a:extLst>
          </p:cNvPr>
          <p:cNvPicPr>
            <a:picLocks noChangeAspect="1"/>
          </p:cNvPicPr>
          <p:nvPr/>
        </p:nvPicPr>
        <p:blipFill>
          <a:blip r:embed="rId4"/>
          <a:stretch>
            <a:fillRect/>
          </a:stretch>
        </p:blipFill>
        <p:spPr>
          <a:xfrm>
            <a:off x="1129919" y="1200754"/>
            <a:ext cx="10363200" cy="13505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صورة 8">
            <a:extLst>
              <a:ext uri="{FF2B5EF4-FFF2-40B4-BE49-F238E27FC236}">
                <a16:creationId xmlns:a16="http://schemas.microsoft.com/office/drawing/2014/main" id="{8889551B-4E7A-A7B9-DE29-34561CE8CFC4}"/>
              </a:ext>
            </a:extLst>
          </p:cNvPr>
          <p:cNvPicPr>
            <a:picLocks noChangeAspect="1"/>
          </p:cNvPicPr>
          <p:nvPr/>
        </p:nvPicPr>
        <p:blipFill>
          <a:blip r:embed="rId5"/>
          <a:stretch>
            <a:fillRect/>
          </a:stretch>
        </p:blipFill>
        <p:spPr>
          <a:xfrm>
            <a:off x="1047238" y="4771788"/>
            <a:ext cx="10528562" cy="1770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950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a:extLst>
              <a:ext uri="{FF2B5EF4-FFF2-40B4-BE49-F238E27FC236}">
                <a16:creationId xmlns:a16="http://schemas.microsoft.com/office/drawing/2014/main" id="{FBD1E8BE-A72B-4842-8ECE-A2914E1A52A2}"/>
              </a:ext>
            </a:extLst>
          </p:cNvPr>
          <p:cNvSpPr>
            <a:spLocks noChangeArrowheads="1"/>
          </p:cNvSpPr>
          <p:nvPr/>
        </p:nvSpPr>
        <p:spPr bwMode="auto">
          <a:xfrm>
            <a:off x="1600200" y="5867400"/>
            <a:ext cx="6324600" cy="914400"/>
          </a:xfrm>
          <a:prstGeom prst="flowChartPreparation">
            <a:avLst/>
          </a:prstGeom>
          <a:solidFill>
            <a:srgbClr val="FF0000"/>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147" name="Picture 3" descr="صورة1">
            <a:hlinkClick r:id="" action="ppaction://noaction"/>
            <a:extLst>
              <a:ext uri="{FF2B5EF4-FFF2-40B4-BE49-F238E27FC236}">
                <a16:creationId xmlns:a16="http://schemas.microsoft.com/office/drawing/2014/main" id="{A61E5367-A7D1-4E7C-9244-CDF5510FC6DD}"/>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400800" y="59436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AutoShape 4">
            <a:extLst>
              <a:ext uri="{FF2B5EF4-FFF2-40B4-BE49-F238E27FC236}">
                <a16:creationId xmlns:a16="http://schemas.microsoft.com/office/drawing/2014/main" id="{1D1DDEB1-54D9-4022-A44C-E56B06B7BC2C}"/>
              </a:ext>
            </a:extLst>
          </p:cNvPr>
          <p:cNvSpPr>
            <a:spLocks noChangeArrowheads="1"/>
          </p:cNvSpPr>
          <p:nvPr/>
        </p:nvSpPr>
        <p:spPr bwMode="auto">
          <a:xfrm>
            <a:off x="1752600" y="5867400"/>
            <a:ext cx="6172200"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49" name="AutoShape 5">
            <a:extLst>
              <a:ext uri="{FF2B5EF4-FFF2-40B4-BE49-F238E27FC236}">
                <a16:creationId xmlns:a16="http://schemas.microsoft.com/office/drawing/2014/main" id="{8206337D-E5AE-4955-82AD-E6F01F25D5E8}"/>
              </a:ext>
            </a:extLst>
          </p:cNvPr>
          <p:cNvSpPr>
            <a:spLocks noChangeArrowheads="1"/>
          </p:cNvSpPr>
          <p:nvPr/>
        </p:nvSpPr>
        <p:spPr bwMode="auto">
          <a:xfrm>
            <a:off x="1600200" y="4800600"/>
            <a:ext cx="6172200" cy="914400"/>
          </a:xfrm>
          <a:prstGeom prst="flowChartPreparation">
            <a:avLst/>
          </a:prstGeom>
          <a:solidFill>
            <a:srgbClr val="FF0000"/>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50" name="Text Box 6">
            <a:extLst>
              <a:ext uri="{FF2B5EF4-FFF2-40B4-BE49-F238E27FC236}">
                <a16:creationId xmlns:a16="http://schemas.microsoft.com/office/drawing/2014/main" id="{0303702E-91CC-4558-BA97-8950494DB7E0}"/>
              </a:ext>
            </a:extLst>
          </p:cNvPr>
          <p:cNvSpPr txBox="1">
            <a:spLocks noChangeArrowheads="1"/>
          </p:cNvSpPr>
          <p:nvPr/>
        </p:nvSpPr>
        <p:spPr bwMode="auto">
          <a:xfrm>
            <a:off x="5638800" y="304801"/>
            <a:ext cx="2286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ar-AE" sz="2800" b="0" i="0" u="none" strike="noStrike" kern="1200" cap="none" spc="0" normalizeH="0" baseline="0" noProof="0">
              <a:ln>
                <a:noFill/>
              </a:ln>
              <a:solidFill>
                <a:srgbClr val="FFFFFF"/>
              </a:solidFill>
              <a:effectLst/>
              <a:uLnTx/>
              <a:uFillTx/>
              <a:latin typeface="Webdings" panose="05030102010509060703" pitchFamily="18" charset="2"/>
              <a:ea typeface="+mn-ea"/>
              <a:cs typeface="Arial" panose="020B0604020202020204" pitchFamily="34" charset="0"/>
            </a:endParaRPr>
          </a:p>
        </p:txBody>
      </p:sp>
      <p:sp>
        <p:nvSpPr>
          <p:cNvPr id="6151" name="Line 7">
            <a:extLst>
              <a:ext uri="{FF2B5EF4-FFF2-40B4-BE49-F238E27FC236}">
                <a16:creationId xmlns:a16="http://schemas.microsoft.com/office/drawing/2014/main" id="{D3F66CF5-E1A3-4510-A565-8E6810C8061D}"/>
              </a:ext>
            </a:extLst>
          </p:cNvPr>
          <p:cNvSpPr>
            <a:spLocks noChangeShapeType="1"/>
          </p:cNvSpPr>
          <p:nvPr/>
        </p:nvSpPr>
        <p:spPr bwMode="auto">
          <a:xfrm flipH="1">
            <a:off x="6156325" y="5257800"/>
            <a:ext cx="228600" cy="0"/>
          </a:xfrm>
          <a:prstGeom prst="line">
            <a:avLst/>
          </a:prstGeom>
          <a:noFill/>
          <a:ln w="57150">
            <a:solidFill>
              <a:srgbClr val="3399FF"/>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76" name="Text Box 8">
            <a:extLst>
              <a:ext uri="{FF2B5EF4-FFF2-40B4-BE49-F238E27FC236}">
                <a16:creationId xmlns:a16="http://schemas.microsoft.com/office/drawing/2014/main" id="{BBA743A9-420D-4DCB-B291-D2D498DC9954}"/>
              </a:ext>
            </a:extLst>
          </p:cNvPr>
          <p:cNvSpPr txBox="1">
            <a:spLocks noChangeArrowheads="1"/>
          </p:cNvSpPr>
          <p:nvPr/>
        </p:nvSpPr>
        <p:spPr bwMode="auto">
          <a:xfrm>
            <a:off x="2259013" y="5943600"/>
            <a:ext cx="502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3200" b="0"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ج-</a:t>
            </a:r>
            <a:r>
              <a:rPr kumimoji="0" lang="ar-AE" altLang="ar-AE" sz="32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 لعدم فهمه للكلام . </a:t>
            </a:r>
            <a:endParaRPr kumimoji="0" lang="en-US" altLang="ar-AE" sz="32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pic>
        <p:nvPicPr>
          <p:cNvPr id="7177" name="New Question.wav">
            <a:hlinkClick r:id="" action="ppaction://media"/>
            <a:extLst>
              <a:ext uri="{FF2B5EF4-FFF2-40B4-BE49-F238E27FC236}">
                <a16:creationId xmlns:a16="http://schemas.microsoft.com/office/drawing/2014/main" id="{E56C59B2-689D-4C7C-AF9F-C187A8F7BCDA}"/>
              </a:ext>
            </a:extLst>
          </p:cNvPr>
          <p:cNvPicPr>
            <a:picLocks noRot="1" noChangeAspect="1" noChangeArrowheads="1"/>
          </p:cNvPicPr>
          <p:nvPr>
            <a:audioFile r:link="rId1"/>
          </p:nvPr>
        </p:nvPicPr>
        <p:blipFill>
          <a:blip r:embed="rId9">
            <a:extLst>
              <a:ext uri="{28A0092B-C50C-407E-A947-70E740481C1C}">
                <a14:useLocalDpi xmlns:a14="http://schemas.microsoft.com/office/drawing/2010/main" val="0"/>
              </a:ext>
            </a:extLst>
          </a:blip>
          <a:srcRect/>
          <a:stretch>
            <a:fillRect/>
          </a:stretch>
        </p:blipFill>
        <p:spPr bwMode="auto">
          <a:xfrm>
            <a:off x="12725400" y="6629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4" name="Rectangle 11">
            <a:extLst>
              <a:ext uri="{FF2B5EF4-FFF2-40B4-BE49-F238E27FC236}">
                <a16:creationId xmlns:a16="http://schemas.microsoft.com/office/drawing/2014/main" id="{C81C3025-2740-442A-BF75-DB3F982DFD88}"/>
              </a:ext>
            </a:extLst>
          </p:cNvPr>
          <p:cNvSpPr>
            <a:spLocks noChangeArrowheads="1"/>
          </p:cNvSpPr>
          <p:nvPr/>
        </p:nvSpPr>
        <p:spPr bwMode="auto">
          <a:xfrm>
            <a:off x="8229600" y="214947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80" name="Rectangle 12">
            <a:extLst>
              <a:ext uri="{FF2B5EF4-FFF2-40B4-BE49-F238E27FC236}">
                <a16:creationId xmlns:a16="http://schemas.microsoft.com/office/drawing/2014/main" id="{A46D81DB-BDB1-4D69-AFA2-AE7858AD5642}"/>
              </a:ext>
            </a:extLst>
          </p:cNvPr>
          <p:cNvSpPr>
            <a:spLocks noChangeArrowheads="1"/>
          </p:cNvSpPr>
          <p:nvPr/>
        </p:nvSpPr>
        <p:spPr bwMode="auto">
          <a:xfrm>
            <a:off x="8255000" y="5867401"/>
            <a:ext cx="2413000" cy="322263"/>
          </a:xfrm>
          <a:prstGeom prst="rect">
            <a:avLst/>
          </a:prstGeom>
          <a:solidFill>
            <a:srgbClr val="FF0000"/>
          </a:solidFill>
          <a:ln w="9525">
            <a:solidFill>
              <a:schemeClr val="tx1"/>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56" name="Text Box 13">
            <a:extLst>
              <a:ext uri="{FF2B5EF4-FFF2-40B4-BE49-F238E27FC236}">
                <a16:creationId xmlns:a16="http://schemas.microsoft.com/office/drawing/2014/main" id="{9DC2835C-5F3A-4ADF-8EB6-EF0495CFFD36}"/>
              </a:ext>
            </a:extLst>
          </p:cNvPr>
          <p:cNvSpPr txBox="1">
            <a:spLocks noChangeArrowheads="1"/>
          </p:cNvSpPr>
          <p:nvPr/>
        </p:nvSpPr>
        <p:spPr bwMode="auto">
          <a:xfrm>
            <a:off x="8305800" y="2133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15</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6157" name="Text Box 14">
            <a:extLst>
              <a:ext uri="{FF2B5EF4-FFF2-40B4-BE49-F238E27FC236}">
                <a16:creationId xmlns:a16="http://schemas.microsoft.com/office/drawing/2014/main" id="{A301FA33-7906-4245-B423-D74E87D38C3E}"/>
              </a:ext>
            </a:extLst>
          </p:cNvPr>
          <p:cNvSpPr txBox="1">
            <a:spLocks noChangeArrowheads="1"/>
          </p:cNvSpPr>
          <p:nvPr/>
        </p:nvSpPr>
        <p:spPr bwMode="auto">
          <a:xfrm>
            <a:off x="8305800" y="2454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14</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58" name="Text Box 15">
            <a:extLst>
              <a:ext uri="{FF2B5EF4-FFF2-40B4-BE49-F238E27FC236}">
                <a16:creationId xmlns:a16="http://schemas.microsoft.com/office/drawing/2014/main" id="{87F0539B-84E1-47D8-98A1-242221A7BC24}"/>
              </a:ext>
            </a:extLst>
          </p:cNvPr>
          <p:cNvSpPr txBox="1">
            <a:spLocks noChangeArrowheads="1"/>
          </p:cNvSpPr>
          <p:nvPr/>
        </p:nvSpPr>
        <p:spPr bwMode="auto">
          <a:xfrm>
            <a:off x="8305800" y="2759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13</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59" name="Text Box 16">
            <a:extLst>
              <a:ext uri="{FF2B5EF4-FFF2-40B4-BE49-F238E27FC236}">
                <a16:creationId xmlns:a16="http://schemas.microsoft.com/office/drawing/2014/main" id="{F35F7BE2-ADA5-4D6E-BF03-2FCBA786B247}"/>
              </a:ext>
            </a:extLst>
          </p:cNvPr>
          <p:cNvSpPr txBox="1">
            <a:spLocks noChangeArrowheads="1"/>
          </p:cNvSpPr>
          <p:nvPr/>
        </p:nvSpPr>
        <p:spPr bwMode="auto">
          <a:xfrm>
            <a:off x="8305800" y="3063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12</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60" name="Text Box 17">
            <a:extLst>
              <a:ext uri="{FF2B5EF4-FFF2-40B4-BE49-F238E27FC236}">
                <a16:creationId xmlns:a16="http://schemas.microsoft.com/office/drawing/2014/main" id="{10FCF7C0-506E-4B50-88B9-BA563D80A47F}"/>
              </a:ext>
            </a:extLst>
          </p:cNvPr>
          <p:cNvSpPr txBox="1">
            <a:spLocks noChangeArrowheads="1"/>
          </p:cNvSpPr>
          <p:nvPr/>
        </p:nvSpPr>
        <p:spPr bwMode="auto">
          <a:xfrm>
            <a:off x="8305800" y="3368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11</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61" name="Text Box 18">
            <a:extLst>
              <a:ext uri="{FF2B5EF4-FFF2-40B4-BE49-F238E27FC236}">
                <a16:creationId xmlns:a16="http://schemas.microsoft.com/office/drawing/2014/main" id="{EEA1D5E4-5B39-43CF-BB83-EB5960CF5F73}"/>
              </a:ext>
            </a:extLst>
          </p:cNvPr>
          <p:cNvSpPr txBox="1">
            <a:spLocks noChangeArrowheads="1"/>
          </p:cNvSpPr>
          <p:nvPr/>
        </p:nvSpPr>
        <p:spPr bwMode="auto">
          <a:xfrm>
            <a:off x="8305800" y="36734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6162" name="Text Box 19">
            <a:extLst>
              <a:ext uri="{FF2B5EF4-FFF2-40B4-BE49-F238E27FC236}">
                <a16:creationId xmlns:a16="http://schemas.microsoft.com/office/drawing/2014/main" id="{4D52788E-EF35-4801-A336-422FA9388963}"/>
              </a:ext>
            </a:extLst>
          </p:cNvPr>
          <p:cNvSpPr txBox="1">
            <a:spLocks noChangeArrowheads="1"/>
          </p:cNvSpPr>
          <p:nvPr/>
        </p:nvSpPr>
        <p:spPr bwMode="auto">
          <a:xfrm>
            <a:off x="8305800" y="3978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9</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63" name="Text Box 20">
            <a:extLst>
              <a:ext uri="{FF2B5EF4-FFF2-40B4-BE49-F238E27FC236}">
                <a16:creationId xmlns:a16="http://schemas.microsoft.com/office/drawing/2014/main" id="{D40093C4-CC95-405A-97B6-8C3275937D2D}"/>
              </a:ext>
            </a:extLst>
          </p:cNvPr>
          <p:cNvSpPr txBox="1">
            <a:spLocks noChangeArrowheads="1"/>
          </p:cNvSpPr>
          <p:nvPr/>
        </p:nvSpPr>
        <p:spPr bwMode="auto">
          <a:xfrm>
            <a:off x="8305800" y="4283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8</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64" name="Text Box 21">
            <a:extLst>
              <a:ext uri="{FF2B5EF4-FFF2-40B4-BE49-F238E27FC236}">
                <a16:creationId xmlns:a16="http://schemas.microsoft.com/office/drawing/2014/main" id="{821E3B12-D040-4B6E-AF5F-E897A0A57811}"/>
              </a:ext>
            </a:extLst>
          </p:cNvPr>
          <p:cNvSpPr txBox="1">
            <a:spLocks noChangeArrowheads="1"/>
          </p:cNvSpPr>
          <p:nvPr/>
        </p:nvSpPr>
        <p:spPr bwMode="auto">
          <a:xfrm>
            <a:off x="8305800" y="4587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7</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65" name="Text Box 22">
            <a:extLst>
              <a:ext uri="{FF2B5EF4-FFF2-40B4-BE49-F238E27FC236}">
                <a16:creationId xmlns:a16="http://schemas.microsoft.com/office/drawing/2014/main" id="{7BAC1173-8DCE-4951-B21B-CDF0B6E74116}"/>
              </a:ext>
            </a:extLst>
          </p:cNvPr>
          <p:cNvSpPr txBox="1">
            <a:spLocks noChangeArrowheads="1"/>
          </p:cNvSpPr>
          <p:nvPr/>
        </p:nvSpPr>
        <p:spPr bwMode="auto">
          <a:xfrm>
            <a:off x="8305800" y="4892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6</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66" name="Text Box 23">
            <a:extLst>
              <a:ext uri="{FF2B5EF4-FFF2-40B4-BE49-F238E27FC236}">
                <a16:creationId xmlns:a16="http://schemas.microsoft.com/office/drawing/2014/main" id="{FE714EC2-0006-4B48-BBFD-48839A157B11}"/>
              </a:ext>
            </a:extLst>
          </p:cNvPr>
          <p:cNvSpPr txBox="1">
            <a:spLocks noChangeArrowheads="1"/>
          </p:cNvSpPr>
          <p:nvPr/>
        </p:nvSpPr>
        <p:spPr bwMode="auto">
          <a:xfrm>
            <a:off x="8305800" y="51974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5</a:t>
            </a:r>
          </a:p>
        </p:txBody>
      </p:sp>
      <p:sp>
        <p:nvSpPr>
          <p:cNvPr id="6167" name="Text Box 24">
            <a:extLst>
              <a:ext uri="{FF2B5EF4-FFF2-40B4-BE49-F238E27FC236}">
                <a16:creationId xmlns:a16="http://schemas.microsoft.com/office/drawing/2014/main" id="{D0AB7680-2152-49C0-94FD-C0E3463B4371}"/>
              </a:ext>
            </a:extLst>
          </p:cNvPr>
          <p:cNvSpPr txBox="1">
            <a:spLocks noChangeArrowheads="1"/>
          </p:cNvSpPr>
          <p:nvPr/>
        </p:nvSpPr>
        <p:spPr bwMode="auto">
          <a:xfrm>
            <a:off x="8305800" y="5502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4</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68" name="Text Box 25">
            <a:extLst>
              <a:ext uri="{FF2B5EF4-FFF2-40B4-BE49-F238E27FC236}">
                <a16:creationId xmlns:a16="http://schemas.microsoft.com/office/drawing/2014/main" id="{75B4F92E-0FB9-4274-AE89-D3BC8BAA91F0}"/>
              </a:ext>
            </a:extLst>
          </p:cNvPr>
          <p:cNvSpPr txBox="1">
            <a:spLocks noChangeArrowheads="1"/>
          </p:cNvSpPr>
          <p:nvPr/>
        </p:nvSpPr>
        <p:spPr bwMode="auto">
          <a:xfrm>
            <a:off x="8305800" y="5807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3</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69" name="Text Box 26">
            <a:extLst>
              <a:ext uri="{FF2B5EF4-FFF2-40B4-BE49-F238E27FC236}">
                <a16:creationId xmlns:a16="http://schemas.microsoft.com/office/drawing/2014/main" id="{ADEB447F-6C50-4768-8953-F1B5E5828BBF}"/>
              </a:ext>
            </a:extLst>
          </p:cNvPr>
          <p:cNvSpPr txBox="1">
            <a:spLocks noChangeArrowheads="1"/>
          </p:cNvSpPr>
          <p:nvPr/>
        </p:nvSpPr>
        <p:spPr bwMode="auto">
          <a:xfrm>
            <a:off x="8305800" y="6111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70" name="Text Box 27">
            <a:extLst>
              <a:ext uri="{FF2B5EF4-FFF2-40B4-BE49-F238E27FC236}">
                <a16:creationId xmlns:a16="http://schemas.microsoft.com/office/drawing/2014/main" id="{479ECAFE-A4AD-4EFD-9877-582CED9306D7}"/>
              </a:ext>
            </a:extLst>
          </p:cNvPr>
          <p:cNvSpPr txBox="1">
            <a:spLocks noChangeArrowheads="1"/>
          </p:cNvSpPr>
          <p:nvPr/>
        </p:nvSpPr>
        <p:spPr bwMode="auto">
          <a:xfrm>
            <a:off x="8305800" y="6416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71" name="Text Box 28">
            <a:extLst>
              <a:ext uri="{FF2B5EF4-FFF2-40B4-BE49-F238E27FC236}">
                <a16:creationId xmlns:a16="http://schemas.microsoft.com/office/drawing/2014/main" id="{5280485D-C7E1-4593-9CD3-3178DB5BE713}"/>
              </a:ext>
            </a:extLst>
          </p:cNvPr>
          <p:cNvSpPr txBox="1">
            <a:spLocks noChangeArrowheads="1"/>
          </p:cNvSpPr>
          <p:nvPr/>
        </p:nvSpPr>
        <p:spPr bwMode="auto">
          <a:xfrm>
            <a:off x="9144000" y="214947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 Million</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6172" name="Text Box 29">
            <a:extLst>
              <a:ext uri="{FF2B5EF4-FFF2-40B4-BE49-F238E27FC236}">
                <a16:creationId xmlns:a16="http://schemas.microsoft.com/office/drawing/2014/main" id="{F2F03237-C02A-45DB-8F60-E50B734FF3B3}"/>
              </a:ext>
            </a:extLst>
          </p:cNvPr>
          <p:cNvSpPr txBox="1">
            <a:spLocks noChangeArrowheads="1"/>
          </p:cNvSpPr>
          <p:nvPr/>
        </p:nvSpPr>
        <p:spPr bwMode="auto">
          <a:xfrm>
            <a:off x="9144000" y="24701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$500,000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73" name="Text Box 30">
            <a:extLst>
              <a:ext uri="{FF2B5EF4-FFF2-40B4-BE49-F238E27FC236}">
                <a16:creationId xmlns:a16="http://schemas.microsoft.com/office/drawing/2014/main" id="{A9D5D3B0-A38F-47BB-87F7-7D1F5C43C1C7}"/>
              </a:ext>
            </a:extLst>
          </p:cNvPr>
          <p:cNvSpPr txBox="1">
            <a:spLocks noChangeArrowheads="1"/>
          </p:cNvSpPr>
          <p:nvPr/>
        </p:nvSpPr>
        <p:spPr bwMode="auto">
          <a:xfrm>
            <a:off x="9144000" y="2774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$250,000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74" name="Text Box 31">
            <a:extLst>
              <a:ext uri="{FF2B5EF4-FFF2-40B4-BE49-F238E27FC236}">
                <a16:creationId xmlns:a16="http://schemas.microsoft.com/office/drawing/2014/main" id="{2088E7E9-E553-4D27-8730-A7B14AA0076C}"/>
              </a:ext>
            </a:extLst>
          </p:cNvPr>
          <p:cNvSpPr txBox="1">
            <a:spLocks noChangeArrowheads="1"/>
          </p:cNvSpPr>
          <p:nvPr/>
        </p:nvSpPr>
        <p:spPr bwMode="auto">
          <a:xfrm>
            <a:off x="9144000" y="30797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$125,000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75" name="Text Box 32">
            <a:extLst>
              <a:ext uri="{FF2B5EF4-FFF2-40B4-BE49-F238E27FC236}">
                <a16:creationId xmlns:a16="http://schemas.microsoft.com/office/drawing/2014/main" id="{6A67A301-1BE1-4AF9-A2D6-C392E60D12C6}"/>
              </a:ext>
            </a:extLst>
          </p:cNvPr>
          <p:cNvSpPr txBox="1">
            <a:spLocks noChangeArrowheads="1"/>
          </p:cNvSpPr>
          <p:nvPr/>
        </p:nvSpPr>
        <p:spPr bwMode="auto">
          <a:xfrm>
            <a:off x="9144000" y="3384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$64,000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76" name="Text Box 33">
            <a:extLst>
              <a:ext uri="{FF2B5EF4-FFF2-40B4-BE49-F238E27FC236}">
                <a16:creationId xmlns:a16="http://schemas.microsoft.com/office/drawing/2014/main" id="{B23DDCDD-D94D-45E7-A88D-0701A8D4BCA7}"/>
              </a:ext>
            </a:extLst>
          </p:cNvPr>
          <p:cNvSpPr txBox="1">
            <a:spLocks noChangeArrowheads="1"/>
          </p:cNvSpPr>
          <p:nvPr/>
        </p:nvSpPr>
        <p:spPr bwMode="auto">
          <a:xfrm>
            <a:off x="9144000" y="36893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$32,000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6177" name="Text Box 34">
            <a:extLst>
              <a:ext uri="{FF2B5EF4-FFF2-40B4-BE49-F238E27FC236}">
                <a16:creationId xmlns:a16="http://schemas.microsoft.com/office/drawing/2014/main" id="{C8B9E6D8-0820-459D-BA0C-FF561F53AE5E}"/>
              </a:ext>
            </a:extLst>
          </p:cNvPr>
          <p:cNvSpPr txBox="1">
            <a:spLocks noChangeArrowheads="1"/>
          </p:cNvSpPr>
          <p:nvPr/>
        </p:nvSpPr>
        <p:spPr bwMode="auto">
          <a:xfrm>
            <a:off x="9144000" y="39941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$16,000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78" name="Text Box 35">
            <a:extLst>
              <a:ext uri="{FF2B5EF4-FFF2-40B4-BE49-F238E27FC236}">
                <a16:creationId xmlns:a16="http://schemas.microsoft.com/office/drawing/2014/main" id="{2AF02000-EAE8-4A26-9DFB-C272FC9B92D0}"/>
              </a:ext>
            </a:extLst>
          </p:cNvPr>
          <p:cNvSpPr txBox="1">
            <a:spLocks noChangeArrowheads="1"/>
          </p:cNvSpPr>
          <p:nvPr/>
        </p:nvSpPr>
        <p:spPr bwMode="auto">
          <a:xfrm>
            <a:off x="9144000" y="4298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$8,000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79" name="Text Box 36">
            <a:extLst>
              <a:ext uri="{FF2B5EF4-FFF2-40B4-BE49-F238E27FC236}">
                <a16:creationId xmlns:a16="http://schemas.microsoft.com/office/drawing/2014/main" id="{2654725E-9A70-4033-ACF0-668DF84D970F}"/>
              </a:ext>
            </a:extLst>
          </p:cNvPr>
          <p:cNvSpPr txBox="1">
            <a:spLocks noChangeArrowheads="1"/>
          </p:cNvSpPr>
          <p:nvPr/>
        </p:nvSpPr>
        <p:spPr bwMode="auto">
          <a:xfrm>
            <a:off x="9144000" y="46037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$4,000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80" name="Text Box 37">
            <a:extLst>
              <a:ext uri="{FF2B5EF4-FFF2-40B4-BE49-F238E27FC236}">
                <a16:creationId xmlns:a16="http://schemas.microsoft.com/office/drawing/2014/main" id="{A32D48DE-F581-417E-82A6-3B772D9F9D09}"/>
              </a:ext>
            </a:extLst>
          </p:cNvPr>
          <p:cNvSpPr txBox="1">
            <a:spLocks noChangeArrowheads="1"/>
          </p:cNvSpPr>
          <p:nvPr/>
        </p:nvSpPr>
        <p:spPr bwMode="auto">
          <a:xfrm>
            <a:off x="9144000" y="4908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81" name="Text Box 38">
            <a:extLst>
              <a:ext uri="{FF2B5EF4-FFF2-40B4-BE49-F238E27FC236}">
                <a16:creationId xmlns:a16="http://schemas.microsoft.com/office/drawing/2014/main" id="{59F2A30A-A886-47FF-B555-F9D22832D8EE}"/>
              </a:ext>
            </a:extLst>
          </p:cNvPr>
          <p:cNvSpPr txBox="1">
            <a:spLocks noChangeArrowheads="1"/>
          </p:cNvSpPr>
          <p:nvPr/>
        </p:nvSpPr>
        <p:spPr bwMode="auto">
          <a:xfrm>
            <a:off x="9144000" y="52133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$1,000</a:t>
            </a:r>
          </a:p>
        </p:txBody>
      </p:sp>
      <p:sp>
        <p:nvSpPr>
          <p:cNvPr id="6182" name="Text Box 39">
            <a:extLst>
              <a:ext uri="{FF2B5EF4-FFF2-40B4-BE49-F238E27FC236}">
                <a16:creationId xmlns:a16="http://schemas.microsoft.com/office/drawing/2014/main" id="{B2BE4474-46D7-45C2-85F8-FFC2CA36CE9E}"/>
              </a:ext>
            </a:extLst>
          </p:cNvPr>
          <p:cNvSpPr txBox="1">
            <a:spLocks noChangeArrowheads="1"/>
          </p:cNvSpPr>
          <p:nvPr/>
        </p:nvSpPr>
        <p:spPr bwMode="auto">
          <a:xfrm>
            <a:off x="9144001" y="551815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$500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83" name="Text Box 40">
            <a:extLst>
              <a:ext uri="{FF2B5EF4-FFF2-40B4-BE49-F238E27FC236}">
                <a16:creationId xmlns:a16="http://schemas.microsoft.com/office/drawing/2014/main" id="{ACDB50E7-4422-4775-9FCC-77CEA7B80D14}"/>
              </a:ext>
            </a:extLst>
          </p:cNvPr>
          <p:cNvSpPr txBox="1">
            <a:spLocks noChangeArrowheads="1"/>
          </p:cNvSpPr>
          <p:nvPr/>
        </p:nvSpPr>
        <p:spPr bwMode="auto">
          <a:xfrm>
            <a:off x="9144000" y="5822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$300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84" name="Text Box 41">
            <a:extLst>
              <a:ext uri="{FF2B5EF4-FFF2-40B4-BE49-F238E27FC236}">
                <a16:creationId xmlns:a16="http://schemas.microsoft.com/office/drawing/2014/main" id="{E6AD05F9-C50E-4C66-9000-97C90E105884}"/>
              </a:ext>
            </a:extLst>
          </p:cNvPr>
          <p:cNvSpPr txBox="1">
            <a:spLocks noChangeArrowheads="1"/>
          </p:cNvSpPr>
          <p:nvPr/>
        </p:nvSpPr>
        <p:spPr bwMode="auto">
          <a:xfrm>
            <a:off x="9144000" y="612775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85" name="Text Box 42">
            <a:extLst>
              <a:ext uri="{FF2B5EF4-FFF2-40B4-BE49-F238E27FC236}">
                <a16:creationId xmlns:a16="http://schemas.microsoft.com/office/drawing/2014/main" id="{08DC4DEA-C03D-4B37-9227-18EB6720464F}"/>
              </a:ext>
            </a:extLst>
          </p:cNvPr>
          <p:cNvSpPr txBox="1">
            <a:spLocks noChangeArrowheads="1"/>
          </p:cNvSpPr>
          <p:nvPr/>
        </p:nvSpPr>
        <p:spPr bwMode="auto">
          <a:xfrm>
            <a:off x="9144000" y="6432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6186" name="Oval 43">
            <a:extLst>
              <a:ext uri="{FF2B5EF4-FFF2-40B4-BE49-F238E27FC236}">
                <a16:creationId xmlns:a16="http://schemas.microsoft.com/office/drawing/2014/main" id="{ED95F2CF-BA63-442F-9B9B-205C06E68BA5}"/>
              </a:ext>
            </a:extLst>
          </p:cNvPr>
          <p:cNvSpPr>
            <a:spLocks noChangeArrowheads="1"/>
          </p:cNvSpPr>
          <p:nvPr/>
        </p:nvSpPr>
        <p:spPr bwMode="auto">
          <a:xfrm>
            <a:off x="8839200" y="6569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87" name="Oval 44">
            <a:extLst>
              <a:ext uri="{FF2B5EF4-FFF2-40B4-BE49-F238E27FC236}">
                <a16:creationId xmlns:a16="http://schemas.microsoft.com/office/drawing/2014/main" id="{37DAA60D-F921-4890-BFE8-F9287FF3F4AD}"/>
              </a:ext>
            </a:extLst>
          </p:cNvPr>
          <p:cNvSpPr>
            <a:spLocks noChangeArrowheads="1"/>
          </p:cNvSpPr>
          <p:nvPr/>
        </p:nvSpPr>
        <p:spPr bwMode="auto">
          <a:xfrm>
            <a:off x="8839200" y="6264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88" name="Oval 45">
            <a:extLst>
              <a:ext uri="{FF2B5EF4-FFF2-40B4-BE49-F238E27FC236}">
                <a16:creationId xmlns:a16="http://schemas.microsoft.com/office/drawing/2014/main" id="{45905CEA-B588-40E1-9AFD-650305886C55}"/>
              </a:ext>
            </a:extLst>
          </p:cNvPr>
          <p:cNvSpPr>
            <a:spLocks noChangeArrowheads="1"/>
          </p:cNvSpPr>
          <p:nvPr/>
        </p:nvSpPr>
        <p:spPr bwMode="auto">
          <a:xfrm>
            <a:off x="8839200" y="5959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89" name="Oval 46">
            <a:extLst>
              <a:ext uri="{FF2B5EF4-FFF2-40B4-BE49-F238E27FC236}">
                <a16:creationId xmlns:a16="http://schemas.microsoft.com/office/drawing/2014/main" id="{F01303F3-43A7-4AD9-9D9A-1D1345FE3ACB}"/>
              </a:ext>
            </a:extLst>
          </p:cNvPr>
          <p:cNvSpPr>
            <a:spLocks noChangeArrowheads="1"/>
          </p:cNvSpPr>
          <p:nvPr/>
        </p:nvSpPr>
        <p:spPr bwMode="auto">
          <a:xfrm>
            <a:off x="8839200" y="5654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0" name="Oval 47">
            <a:extLst>
              <a:ext uri="{FF2B5EF4-FFF2-40B4-BE49-F238E27FC236}">
                <a16:creationId xmlns:a16="http://schemas.microsoft.com/office/drawing/2014/main" id="{57BECF9E-51B1-477D-BC24-3C363D4F6ED9}"/>
              </a:ext>
            </a:extLst>
          </p:cNvPr>
          <p:cNvSpPr>
            <a:spLocks noChangeArrowheads="1"/>
          </p:cNvSpPr>
          <p:nvPr/>
        </p:nvSpPr>
        <p:spPr bwMode="auto">
          <a:xfrm>
            <a:off x="8839200" y="5349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1" name="Oval 48">
            <a:extLst>
              <a:ext uri="{FF2B5EF4-FFF2-40B4-BE49-F238E27FC236}">
                <a16:creationId xmlns:a16="http://schemas.microsoft.com/office/drawing/2014/main" id="{BC9A0CD4-5016-4646-953E-137F36D7CAEA}"/>
              </a:ext>
            </a:extLst>
          </p:cNvPr>
          <p:cNvSpPr>
            <a:spLocks noChangeArrowheads="1"/>
          </p:cNvSpPr>
          <p:nvPr/>
        </p:nvSpPr>
        <p:spPr bwMode="auto">
          <a:xfrm>
            <a:off x="8839200" y="5045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2" name="Oval 49">
            <a:extLst>
              <a:ext uri="{FF2B5EF4-FFF2-40B4-BE49-F238E27FC236}">
                <a16:creationId xmlns:a16="http://schemas.microsoft.com/office/drawing/2014/main" id="{5B568DC1-D00D-4EA6-8CB2-645740BB940C}"/>
              </a:ext>
            </a:extLst>
          </p:cNvPr>
          <p:cNvSpPr>
            <a:spLocks noChangeArrowheads="1"/>
          </p:cNvSpPr>
          <p:nvPr/>
        </p:nvSpPr>
        <p:spPr bwMode="auto">
          <a:xfrm>
            <a:off x="8839200" y="4740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3" name="Oval 50">
            <a:extLst>
              <a:ext uri="{FF2B5EF4-FFF2-40B4-BE49-F238E27FC236}">
                <a16:creationId xmlns:a16="http://schemas.microsoft.com/office/drawing/2014/main" id="{16F7862A-6219-4B10-8B90-6FC917940FE8}"/>
              </a:ext>
            </a:extLst>
          </p:cNvPr>
          <p:cNvSpPr>
            <a:spLocks noChangeArrowheads="1"/>
          </p:cNvSpPr>
          <p:nvPr/>
        </p:nvSpPr>
        <p:spPr bwMode="auto">
          <a:xfrm>
            <a:off x="8839200" y="4435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4" name="Oval 51">
            <a:extLst>
              <a:ext uri="{FF2B5EF4-FFF2-40B4-BE49-F238E27FC236}">
                <a16:creationId xmlns:a16="http://schemas.microsoft.com/office/drawing/2014/main" id="{1993E298-AC0B-4CF3-965E-5065A1BFF64B}"/>
              </a:ext>
            </a:extLst>
          </p:cNvPr>
          <p:cNvSpPr>
            <a:spLocks noChangeArrowheads="1"/>
          </p:cNvSpPr>
          <p:nvPr/>
        </p:nvSpPr>
        <p:spPr bwMode="auto">
          <a:xfrm>
            <a:off x="8839200" y="4130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5" name="Oval 52">
            <a:extLst>
              <a:ext uri="{FF2B5EF4-FFF2-40B4-BE49-F238E27FC236}">
                <a16:creationId xmlns:a16="http://schemas.microsoft.com/office/drawing/2014/main" id="{031DECF3-D71F-4DC0-A5A2-74679FE248A7}"/>
              </a:ext>
            </a:extLst>
          </p:cNvPr>
          <p:cNvSpPr>
            <a:spLocks noChangeArrowheads="1"/>
          </p:cNvSpPr>
          <p:nvPr/>
        </p:nvSpPr>
        <p:spPr bwMode="auto">
          <a:xfrm>
            <a:off x="8839200" y="3825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ar-AE"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96" name="Oval 53">
            <a:extLst>
              <a:ext uri="{FF2B5EF4-FFF2-40B4-BE49-F238E27FC236}">
                <a16:creationId xmlns:a16="http://schemas.microsoft.com/office/drawing/2014/main" id="{271D18B3-B877-4349-8FB8-F940C66E02BE}"/>
              </a:ext>
            </a:extLst>
          </p:cNvPr>
          <p:cNvSpPr>
            <a:spLocks noChangeArrowheads="1"/>
          </p:cNvSpPr>
          <p:nvPr/>
        </p:nvSpPr>
        <p:spPr bwMode="auto">
          <a:xfrm>
            <a:off x="8839200" y="3521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7" name="Oval 54">
            <a:extLst>
              <a:ext uri="{FF2B5EF4-FFF2-40B4-BE49-F238E27FC236}">
                <a16:creationId xmlns:a16="http://schemas.microsoft.com/office/drawing/2014/main" id="{F879E924-CA21-4A6D-A520-9885EEF928BC}"/>
              </a:ext>
            </a:extLst>
          </p:cNvPr>
          <p:cNvSpPr>
            <a:spLocks noChangeArrowheads="1"/>
          </p:cNvSpPr>
          <p:nvPr/>
        </p:nvSpPr>
        <p:spPr bwMode="auto">
          <a:xfrm>
            <a:off x="8839200" y="3216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8" name="Oval 55">
            <a:extLst>
              <a:ext uri="{FF2B5EF4-FFF2-40B4-BE49-F238E27FC236}">
                <a16:creationId xmlns:a16="http://schemas.microsoft.com/office/drawing/2014/main" id="{C71DE20A-F6A5-4AB1-92B4-3CD6DE5B7CE2}"/>
              </a:ext>
            </a:extLst>
          </p:cNvPr>
          <p:cNvSpPr>
            <a:spLocks noChangeArrowheads="1"/>
          </p:cNvSpPr>
          <p:nvPr/>
        </p:nvSpPr>
        <p:spPr bwMode="auto">
          <a:xfrm>
            <a:off x="8839200" y="2911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99" name="Oval 56">
            <a:extLst>
              <a:ext uri="{FF2B5EF4-FFF2-40B4-BE49-F238E27FC236}">
                <a16:creationId xmlns:a16="http://schemas.microsoft.com/office/drawing/2014/main" id="{9DE6FF88-096B-4BF7-9FDA-277A91187938}"/>
              </a:ext>
            </a:extLst>
          </p:cNvPr>
          <p:cNvSpPr>
            <a:spLocks noChangeArrowheads="1"/>
          </p:cNvSpPr>
          <p:nvPr/>
        </p:nvSpPr>
        <p:spPr bwMode="auto">
          <a:xfrm>
            <a:off x="8839200" y="2606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200" name="Oval 57">
            <a:extLst>
              <a:ext uri="{FF2B5EF4-FFF2-40B4-BE49-F238E27FC236}">
                <a16:creationId xmlns:a16="http://schemas.microsoft.com/office/drawing/2014/main" id="{A4C451F9-C66F-41E0-96EA-4651E3B949BF}"/>
              </a:ext>
            </a:extLst>
          </p:cNvPr>
          <p:cNvSpPr>
            <a:spLocks noChangeArrowheads="1"/>
          </p:cNvSpPr>
          <p:nvPr/>
        </p:nvSpPr>
        <p:spPr bwMode="auto">
          <a:xfrm>
            <a:off x="8839200" y="2301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201" name="Picture 58" descr="صورة1">
            <a:hlinkClick r:id="" action="ppaction://noaction"/>
            <a:extLst>
              <a:ext uri="{FF2B5EF4-FFF2-40B4-BE49-F238E27FC236}">
                <a16:creationId xmlns:a16="http://schemas.microsoft.com/office/drawing/2014/main" id="{5106C9F7-590E-46CD-AED4-9DE662739643}"/>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48006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27" name="AutoShape 59">
            <a:extLst>
              <a:ext uri="{FF2B5EF4-FFF2-40B4-BE49-F238E27FC236}">
                <a16:creationId xmlns:a16="http://schemas.microsoft.com/office/drawing/2014/main" id="{1F3B0C4D-2BD3-49E4-B710-6A1F29D21B51}"/>
              </a:ext>
            </a:extLst>
          </p:cNvPr>
          <p:cNvSpPr>
            <a:spLocks noChangeArrowheads="1"/>
          </p:cNvSpPr>
          <p:nvPr/>
        </p:nvSpPr>
        <p:spPr bwMode="auto">
          <a:xfrm>
            <a:off x="1774825" y="4797425"/>
            <a:ext cx="6096000"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28" name="Text Box 60">
            <a:extLst>
              <a:ext uri="{FF2B5EF4-FFF2-40B4-BE49-F238E27FC236}">
                <a16:creationId xmlns:a16="http://schemas.microsoft.com/office/drawing/2014/main" id="{2A0460E2-D6BF-487A-A1EB-668FB99905C3}"/>
              </a:ext>
            </a:extLst>
          </p:cNvPr>
          <p:cNvSpPr txBox="1">
            <a:spLocks noChangeArrowheads="1"/>
          </p:cNvSpPr>
          <p:nvPr/>
        </p:nvSpPr>
        <p:spPr bwMode="auto">
          <a:xfrm>
            <a:off x="2047874" y="4978400"/>
            <a:ext cx="51911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2800" b="0"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ب- </a:t>
            </a:r>
            <a:r>
              <a:rPr kumimoji="0" lang="ar-AE" altLang="ar-AE" sz="32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 لأنه كان يرد عليه باستخفاف .</a:t>
            </a:r>
            <a:endParaRPr kumimoji="0" lang="en-US" altLang="ar-AE" sz="4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pic>
        <p:nvPicPr>
          <p:cNvPr id="7229" name="Who Wants to Be a Millionaire.wav">
            <a:hlinkClick r:id="" action="ppaction://media"/>
            <a:extLst>
              <a:ext uri="{FF2B5EF4-FFF2-40B4-BE49-F238E27FC236}">
                <a16:creationId xmlns:a16="http://schemas.microsoft.com/office/drawing/2014/main" id="{7EA7A73E-92F2-46FA-8182-7A9A11E753AC}"/>
              </a:ext>
            </a:extLst>
          </p:cNvPr>
          <p:cNvPicPr>
            <a:picLocks noRot="1" noChangeAspect="1" noChangeArrowheads="1"/>
          </p:cNvPicPr>
          <p:nvPr>
            <a:audioFile r:link="rId2"/>
          </p:nvPr>
        </p:nvPicPr>
        <p:blipFill>
          <a:blip r:embed="rId9">
            <a:extLst>
              <a:ext uri="{28A0092B-C50C-407E-A947-70E740481C1C}">
                <a14:useLocalDpi xmlns:a14="http://schemas.microsoft.com/office/drawing/2010/main" val="0"/>
              </a:ext>
            </a:extLst>
          </a:blip>
          <a:srcRect/>
          <a:stretch>
            <a:fillRect/>
          </a:stretch>
        </p:blipFill>
        <p:spPr bwMode="auto">
          <a:xfrm>
            <a:off x="-1066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05" name="AutoShape 62">
            <a:extLst>
              <a:ext uri="{FF2B5EF4-FFF2-40B4-BE49-F238E27FC236}">
                <a16:creationId xmlns:a16="http://schemas.microsoft.com/office/drawing/2014/main" id="{578C3186-2F03-40D2-B949-D7274DFD93CD}"/>
              </a:ext>
            </a:extLst>
          </p:cNvPr>
          <p:cNvSpPr>
            <a:spLocks noChangeArrowheads="1"/>
          </p:cNvSpPr>
          <p:nvPr/>
        </p:nvSpPr>
        <p:spPr bwMode="auto">
          <a:xfrm>
            <a:off x="1847851" y="3733800"/>
            <a:ext cx="5972175" cy="914400"/>
          </a:xfrm>
          <a:prstGeom prst="flowChartPreparation">
            <a:avLst/>
          </a:prstGeom>
          <a:solidFill>
            <a:srgbClr val="66FF33"/>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206" name="Picture 63" descr="صورة1">
            <a:hlinkClick r:id="" action="ppaction://hlinkshowjump?jump=nextslide"/>
            <a:extLst>
              <a:ext uri="{FF2B5EF4-FFF2-40B4-BE49-F238E27FC236}">
                <a16:creationId xmlns:a16="http://schemas.microsoft.com/office/drawing/2014/main" id="{AEB2F52E-7C68-42E7-8C2C-A973D848950B}"/>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315075" y="38100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32" name="AutoShape 64">
            <a:extLst>
              <a:ext uri="{FF2B5EF4-FFF2-40B4-BE49-F238E27FC236}">
                <a16:creationId xmlns:a16="http://schemas.microsoft.com/office/drawing/2014/main" id="{5CC10F36-A388-468E-A822-67025DE31966}"/>
              </a:ext>
            </a:extLst>
          </p:cNvPr>
          <p:cNvSpPr>
            <a:spLocks noChangeArrowheads="1"/>
          </p:cNvSpPr>
          <p:nvPr/>
        </p:nvSpPr>
        <p:spPr bwMode="auto">
          <a:xfrm>
            <a:off x="1600201" y="3725863"/>
            <a:ext cx="6219825"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33" name="Text Box 65">
            <a:extLst>
              <a:ext uri="{FF2B5EF4-FFF2-40B4-BE49-F238E27FC236}">
                <a16:creationId xmlns:a16="http://schemas.microsoft.com/office/drawing/2014/main" id="{8189662A-4D86-40BE-A01D-2CF5AD47502F}"/>
              </a:ext>
            </a:extLst>
          </p:cNvPr>
          <p:cNvSpPr txBox="1">
            <a:spLocks noChangeArrowheads="1"/>
          </p:cNvSpPr>
          <p:nvPr/>
        </p:nvSpPr>
        <p:spPr bwMode="auto">
          <a:xfrm>
            <a:off x="1711326" y="3841750"/>
            <a:ext cx="542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3600" b="0"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أ-</a:t>
            </a:r>
            <a:r>
              <a:rPr kumimoji="0" lang="ar-AE" altLang="ar-AE" sz="32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  عدم  تقديره أو ترتيبه للأولويات .</a:t>
            </a:r>
            <a:endParaRPr kumimoji="0" lang="en-US" altLang="ar-AE" sz="32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sp>
        <p:nvSpPr>
          <p:cNvPr id="6209" name="Line 67">
            <a:extLst>
              <a:ext uri="{FF2B5EF4-FFF2-40B4-BE49-F238E27FC236}">
                <a16:creationId xmlns:a16="http://schemas.microsoft.com/office/drawing/2014/main" id="{53D2AA5E-249C-45FD-8551-BB1BE7EB20AF}"/>
              </a:ext>
            </a:extLst>
          </p:cNvPr>
          <p:cNvSpPr>
            <a:spLocks noChangeShapeType="1"/>
          </p:cNvSpPr>
          <p:nvPr/>
        </p:nvSpPr>
        <p:spPr bwMode="auto">
          <a:xfrm flipH="1">
            <a:off x="10652125" y="6400800"/>
            <a:ext cx="228600" cy="0"/>
          </a:xfrm>
          <a:prstGeom prst="line">
            <a:avLst/>
          </a:prstGeom>
          <a:noFill/>
          <a:ln w="57150">
            <a:solidFill>
              <a:srgbClr val="3399FF"/>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210" name="Oval 68">
            <a:extLst>
              <a:ext uri="{FF2B5EF4-FFF2-40B4-BE49-F238E27FC236}">
                <a16:creationId xmlns:a16="http://schemas.microsoft.com/office/drawing/2014/main" id="{F41407FA-FADF-4C85-83F5-7FA81BC1A4A8}"/>
              </a:ext>
            </a:extLst>
          </p:cNvPr>
          <p:cNvSpPr>
            <a:spLocks noChangeArrowheads="1"/>
          </p:cNvSpPr>
          <p:nvPr/>
        </p:nvSpPr>
        <p:spPr bwMode="auto">
          <a:xfrm>
            <a:off x="8839200" y="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211" name="Oval 69">
            <a:extLst>
              <a:ext uri="{FF2B5EF4-FFF2-40B4-BE49-F238E27FC236}">
                <a16:creationId xmlns:a16="http://schemas.microsoft.com/office/drawing/2014/main" id="{AB570772-F021-4172-919B-8472A5B2E427}"/>
              </a:ext>
            </a:extLst>
          </p:cNvPr>
          <p:cNvSpPr>
            <a:spLocks noChangeArrowheads="1"/>
          </p:cNvSpPr>
          <p:nvPr/>
        </p:nvSpPr>
        <p:spPr bwMode="auto">
          <a:xfrm>
            <a:off x="8839200" y="13716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38" name="Oval 70">
            <a:extLst>
              <a:ext uri="{FF2B5EF4-FFF2-40B4-BE49-F238E27FC236}">
                <a16:creationId xmlns:a16="http://schemas.microsoft.com/office/drawing/2014/main" id="{597E0978-3871-4558-9F84-8E2460A282CF}"/>
              </a:ext>
            </a:extLst>
          </p:cNvPr>
          <p:cNvSpPr>
            <a:spLocks noChangeArrowheads="1"/>
          </p:cNvSpPr>
          <p:nvPr/>
        </p:nvSpPr>
        <p:spPr bwMode="auto">
          <a:xfrm>
            <a:off x="8839200" y="6858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39" name="Text Box 71">
            <a:extLst>
              <a:ext uri="{FF2B5EF4-FFF2-40B4-BE49-F238E27FC236}">
                <a16:creationId xmlns:a16="http://schemas.microsoft.com/office/drawing/2014/main" id="{14E83FA8-F579-4937-B4C6-E48950D7058E}"/>
              </a:ext>
            </a:extLst>
          </p:cNvPr>
          <p:cNvSpPr txBox="1">
            <a:spLocks noChangeArrowheads="1"/>
          </p:cNvSpPr>
          <p:nvPr/>
        </p:nvSpPr>
        <p:spPr bwMode="auto">
          <a:xfrm>
            <a:off x="9023350" y="1397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50:50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pic>
        <p:nvPicPr>
          <p:cNvPr id="7240" name="Picture 72">
            <a:extLst>
              <a:ext uri="{FF2B5EF4-FFF2-40B4-BE49-F238E27FC236}">
                <a16:creationId xmlns:a16="http://schemas.microsoft.com/office/drawing/2014/main" id="{7F3ABD3A-1E7D-4CB1-AEC2-80E5B3AF4D8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V="1">
            <a:off x="9188450" y="7175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41" name="AutoShape 73">
            <a:extLst>
              <a:ext uri="{FF2B5EF4-FFF2-40B4-BE49-F238E27FC236}">
                <a16:creationId xmlns:a16="http://schemas.microsoft.com/office/drawing/2014/main" id="{D65A48CA-9288-4644-B3FD-D41A17A860CA}"/>
              </a:ext>
            </a:extLst>
          </p:cNvPr>
          <p:cNvSpPr>
            <a:spLocks noChangeArrowheads="1"/>
          </p:cNvSpPr>
          <p:nvPr/>
        </p:nvSpPr>
        <p:spPr bwMode="auto">
          <a:xfrm rot="5400000">
            <a:off x="9013825" y="1638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42" name="Oval 74">
            <a:extLst>
              <a:ext uri="{FF2B5EF4-FFF2-40B4-BE49-F238E27FC236}">
                <a16:creationId xmlns:a16="http://schemas.microsoft.com/office/drawing/2014/main" id="{2CD1CDDE-9C90-4F25-8C7D-5FEC4432214B}"/>
              </a:ext>
            </a:extLst>
          </p:cNvPr>
          <p:cNvSpPr>
            <a:spLocks noChangeArrowheads="1"/>
          </p:cNvSpPr>
          <p:nvPr/>
        </p:nvSpPr>
        <p:spPr bwMode="auto">
          <a:xfrm>
            <a:off x="9090025" y="1485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43" name="AutoShape 75">
            <a:extLst>
              <a:ext uri="{FF2B5EF4-FFF2-40B4-BE49-F238E27FC236}">
                <a16:creationId xmlns:a16="http://schemas.microsoft.com/office/drawing/2014/main" id="{8AC3C123-2F6F-4A48-9E74-9ED00994A470}"/>
              </a:ext>
            </a:extLst>
          </p:cNvPr>
          <p:cNvSpPr>
            <a:spLocks noChangeArrowheads="1"/>
          </p:cNvSpPr>
          <p:nvPr/>
        </p:nvSpPr>
        <p:spPr bwMode="auto">
          <a:xfrm rot="5400000">
            <a:off x="9318625" y="17145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44" name="Oval 76">
            <a:extLst>
              <a:ext uri="{FF2B5EF4-FFF2-40B4-BE49-F238E27FC236}">
                <a16:creationId xmlns:a16="http://schemas.microsoft.com/office/drawing/2014/main" id="{F2F27F57-2CF1-4154-92E9-338DEBD28122}"/>
              </a:ext>
            </a:extLst>
          </p:cNvPr>
          <p:cNvSpPr>
            <a:spLocks noChangeArrowheads="1"/>
          </p:cNvSpPr>
          <p:nvPr/>
        </p:nvSpPr>
        <p:spPr bwMode="auto">
          <a:xfrm>
            <a:off x="9394825" y="15621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45" name="AutoShape 77">
            <a:extLst>
              <a:ext uri="{FF2B5EF4-FFF2-40B4-BE49-F238E27FC236}">
                <a16:creationId xmlns:a16="http://schemas.microsoft.com/office/drawing/2014/main" id="{D4322E5F-4E60-4E5B-A5D5-42660220C60B}"/>
              </a:ext>
            </a:extLst>
          </p:cNvPr>
          <p:cNvSpPr>
            <a:spLocks noChangeArrowheads="1"/>
          </p:cNvSpPr>
          <p:nvPr/>
        </p:nvSpPr>
        <p:spPr bwMode="auto">
          <a:xfrm rot="5400000">
            <a:off x="9623425" y="1638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46" name="Oval 78">
            <a:extLst>
              <a:ext uri="{FF2B5EF4-FFF2-40B4-BE49-F238E27FC236}">
                <a16:creationId xmlns:a16="http://schemas.microsoft.com/office/drawing/2014/main" id="{E5C383B6-AAB0-493E-AAE9-D0EA3384137F}"/>
              </a:ext>
            </a:extLst>
          </p:cNvPr>
          <p:cNvSpPr>
            <a:spLocks noChangeArrowheads="1"/>
          </p:cNvSpPr>
          <p:nvPr/>
        </p:nvSpPr>
        <p:spPr bwMode="auto">
          <a:xfrm>
            <a:off x="9699625" y="1485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221" name="Text Box 80">
            <a:extLst>
              <a:ext uri="{FF2B5EF4-FFF2-40B4-BE49-F238E27FC236}">
                <a16:creationId xmlns:a16="http://schemas.microsoft.com/office/drawing/2014/main" id="{1A0988FF-D1A9-44E9-A783-3D999D3F4684}"/>
              </a:ext>
            </a:extLst>
          </p:cNvPr>
          <p:cNvSpPr txBox="1">
            <a:spLocks noChangeArrowheads="1"/>
          </p:cNvSpPr>
          <p:nvPr/>
        </p:nvSpPr>
        <p:spPr bwMode="auto">
          <a:xfrm>
            <a:off x="379828" y="1277033"/>
            <a:ext cx="775293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AE" altLang="ar-AE" sz="4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ar-SA" altLang="ar-AE" sz="4800" b="1" i="0" u="none" strike="noStrike" kern="1200" cap="none" spc="0" normalizeH="0" baseline="0" noProof="0" dirty="0">
                <a:ln>
                  <a:noFill/>
                </a:ln>
                <a:solidFill>
                  <a:srgbClr val="FF3300"/>
                </a:solidFill>
                <a:effectLst/>
                <a:uLnTx/>
                <a:uFillTx/>
                <a:latin typeface="Arial" panose="020B0604020202020204" pitchFamily="34" charset="0"/>
                <a:ea typeface="+mn-ea"/>
                <a:cs typeface="Arial" panose="020B0604020202020204" pitchFamily="34" charset="0"/>
              </a:rPr>
              <a:t> </a:t>
            </a:r>
            <a:r>
              <a:rPr kumimoji="0" lang="ar-AE" altLang="ar-AE" sz="4800" b="1" i="0" u="none" strike="noStrike" kern="1200" cap="none" spc="0" normalizeH="0" baseline="0" noProof="0" dirty="0">
                <a:ln>
                  <a:noFill/>
                </a:ln>
                <a:solidFill>
                  <a:srgbClr val="FF3300"/>
                </a:solidFill>
                <a:effectLst/>
                <a:uLnTx/>
                <a:uFillTx/>
                <a:latin typeface="Arial" panose="020B0604020202020204" pitchFamily="34" charset="0"/>
                <a:ea typeface="+mn-ea"/>
                <a:cs typeface="Arial" panose="020B0604020202020204" pitchFamily="34" charset="0"/>
              </a:rPr>
              <a:t>سبب غضب الأمير الصغير من الراوي هو :</a:t>
            </a:r>
            <a:endParaRPr kumimoji="0" lang="ar-BH" altLang="ar-AE" sz="4800" b="1" i="0" u="none" strike="noStrike" kern="1200" cap="none" spc="0" normalizeH="0" baseline="0" noProof="0" dirty="0">
              <a:ln>
                <a:noFill/>
              </a:ln>
              <a:solidFill>
                <a:srgbClr val="FF33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28561354"/>
      </p:ext>
    </p:extLst>
  </p:cSld>
  <p:clrMapOvr>
    <a:masterClrMapping/>
  </p:clrMapOvr>
  <p:transition spd="slow" advTm="284208">
    <p:circle/>
    <p:sndAc>
      <p:stSnd>
        <p:snd r:embed="rId4" name="millionaire1.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7180"/>
                                        </p:tgtEl>
                                        <p:attrNameLst>
                                          <p:attrName>style.visibility</p:attrName>
                                        </p:attrNameLst>
                                      </p:cBhvr>
                                      <p:to>
                                        <p:strVal val="visible"/>
                                      </p:to>
                                    </p:set>
                                    <p:animEffect transition="in" filter="dissolve">
                                      <p:cBhvr>
                                        <p:cTn id="7" dur="3000"/>
                                        <p:tgtEl>
                                          <p:spTgt spid="7180"/>
                                        </p:tgtEl>
                                      </p:cBhvr>
                                    </p:animEffect>
                                  </p:childTnLst>
                                </p:cTn>
                              </p:par>
                            </p:childTnLst>
                          </p:cTn>
                        </p:par>
                        <p:par>
                          <p:cTn id="8" fill="hold" nodeType="afterGroup">
                            <p:stCondLst>
                              <p:cond delay="3000"/>
                            </p:stCondLst>
                            <p:childTnLst>
                              <p:par>
                                <p:cTn id="9" presetID="1" presetClass="entr" presetSubtype="0" fill="hold" nodeType="afterEffect">
                                  <p:stCondLst>
                                    <p:cond delay="1000"/>
                                  </p:stCondLst>
                                  <p:childTnLst>
                                    <p:set>
                                      <p:cBhvr>
                                        <p:cTn id="10" dur="1" fill="hold">
                                          <p:stCondLst>
                                            <p:cond delay="499"/>
                                          </p:stCondLst>
                                        </p:cTn>
                                        <p:tgtEl>
                                          <p:spTgt spid="7233"/>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5" name="bomb.wav"/>
                                        </p:tgtEl>
                                      </p:cMediaNode>
                                    </p:audio>
                                  </p:subTnLst>
                                </p:cTn>
                              </p:par>
                            </p:childTnLst>
                          </p:cTn>
                        </p:par>
                        <p:par>
                          <p:cTn id="11" fill="hold" nodeType="afterGroup">
                            <p:stCondLst>
                              <p:cond delay="4500"/>
                            </p:stCondLst>
                            <p:childTnLst>
                              <p:par>
                                <p:cTn id="12" presetID="1" presetClass="entr" presetSubtype="0" fill="hold" nodeType="afterEffect">
                                  <p:stCondLst>
                                    <p:cond delay="1000"/>
                                  </p:stCondLst>
                                  <p:childTnLst>
                                    <p:set>
                                      <p:cBhvr>
                                        <p:cTn id="13" dur="1" fill="hold">
                                          <p:stCondLst>
                                            <p:cond delay="499"/>
                                          </p:stCondLst>
                                        </p:cTn>
                                        <p:tgtEl>
                                          <p:spTgt spid="7228"/>
                                        </p:tgtEl>
                                        <p:attrNameLst>
                                          <p:attrName>style.visibility</p:attrName>
                                        </p:attrNameLst>
                                      </p:cBhvr>
                                      <p:to>
                                        <p:strVal val="visible"/>
                                      </p:to>
                                    </p:set>
                                  </p:childTnLst>
                                  <p:subTnLst>
                                    <p:audio>
                                      <p:cMediaNode vol="100000">
                                        <p:cTn display="0" masterRel="sameClick">
                                          <p:stCondLst>
                                            <p:cond evt="begin" delay="0">
                                              <p:tn val="12"/>
                                            </p:cond>
                                          </p:stCondLst>
                                          <p:endCondLst>
                                            <p:cond evt="onStopAudio" delay="0">
                                              <p:tgtEl>
                                                <p:sldTgt/>
                                              </p:tgtEl>
                                            </p:cond>
                                          </p:endCondLst>
                                        </p:cTn>
                                        <p:tgtEl>
                                          <p:sndTgt r:embed="rId5" name="bomb.wav"/>
                                        </p:tgtEl>
                                      </p:cMediaNode>
                                    </p:audio>
                                  </p:subTnLst>
                                </p:cTn>
                              </p:par>
                            </p:childTnLst>
                          </p:cTn>
                        </p:par>
                        <p:par>
                          <p:cTn id="14" fill="hold" nodeType="afterGroup">
                            <p:stCondLst>
                              <p:cond delay="6000"/>
                            </p:stCondLst>
                            <p:childTnLst>
                              <p:par>
                                <p:cTn id="15" presetID="1" presetClass="entr" presetSubtype="0" fill="hold" nodeType="afterEffect">
                                  <p:stCondLst>
                                    <p:cond delay="1000"/>
                                  </p:stCondLst>
                                  <p:childTnLst>
                                    <p:set>
                                      <p:cBhvr>
                                        <p:cTn id="16" dur="1" fill="hold">
                                          <p:stCondLst>
                                            <p:cond delay="499"/>
                                          </p:stCondLst>
                                        </p:cTn>
                                        <p:tgtEl>
                                          <p:spTgt spid="7176"/>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5" name="bomb.wav"/>
                                        </p:tgtEl>
                                      </p:cMediaNode>
                                    </p:audio>
                                  </p:subTnLst>
                                </p:cTn>
                              </p:par>
                            </p:childTnLst>
                          </p:cTn>
                        </p:par>
                        <p:par>
                          <p:cTn id="17" fill="hold" nodeType="afterGroup">
                            <p:stCondLst>
                              <p:cond delay="7500"/>
                            </p:stCondLst>
                            <p:childTnLst>
                              <p:par>
                                <p:cTn id="18" presetID="1" presetClass="mediacall" presetSubtype="0" fill="hold" nodeType="afterEffect">
                                  <p:stCondLst>
                                    <p:cond delay="1000"/>
                                  </p:stCondLst>
                                  <p:childTnLst>
                                    <p:cmd type="call" cmd="playFrom(0.0)">
                                      <p:cBhvr>
                                        <p:cTn id="19" dur="1" fill="hold"/>
                                        <p:tgtEl>
                                          <p:spTgt spid="7229"/>
                                        </p:tgtEl>
                                      </p:cBhvr>
                                    </p:cmd>
                                  </p:childTnLst>
                                </p:cTn>
                              </p:par>
                            </p:childTnLst>
                          </p:cTn>
                        </p:par>
                        <p:par>
                          <p:cTn id="20" fill="hold" nodeType="afterGroup">
                            <p:stCondLst>
                              <p:cond delay="8500"/>
                            </p:stCondLst>
                            <p:childTnLst>
                              <p:par>
                                <p:cTn id="21" presetID="26" presetClass="emph" presetSubtype="0" fill="hold" grpId="0" nodeType="afterEffect">
                                  <p:stCondLst>
                                    <p:cond delay="0"/>
                                  </p:stCondLst>
                                  <p:childTnLst>
                                    <p:animEffect transition="out" filter="fade">
                                      <p:cBhvr>
                                        <p:cTn id="22" dur="500" tmFilter="0, 0; .2, .5; .8, .5; 1, 0"/>
                                        <p:tgtEl>
                                          <p:spTgt spid="7238"/>
                                        </p:tgtEl>
                                      </p:cBhvr>
                                    </p:animEffect>
                                    <p:animScale>
                                      <p:cBhvr>
                                        <p:cTn id="23" dur="250" autoRev="1" fill="hold"/>
                                        <p:tgtEl>
                                          <p:spTgt spid="7238"/>
                                        </p:tgtEl>
                                      </p:cBhvr>
                                      <p:by x="105000" y="105000"/>
                                    </p:animScale>
                                  </p:childTnLst>
                                </p:cTn>
                              </p:par>
                              <p:par>
                                <p:cTn id="24" presetID="26" presetClass="emph" presetSubtype="0" fill="hold" grpId="0" nodeType="withEffect">
                                  <p:stCondLst>
                                    <p:cond delay="0"/>
                                  </p:stCondLst>
                                  <p:childTnLst>
                                    <p:animEffect transition="out" filter="fade">
                                      <p:cBhvr>
                                        <p:cTn id="25" dur="500" tmFilter="0, 0; .2, .5; .8, .5; 1, 0"/>
                                        <p:tgtEl>
                                          <p:spTgt spid="7239"/>
                                        </p:tgtEl>
                                      </p:cBhvr>
                                    </p:animEffect>
                                    <p:animScale>
                                      <p:cBhvr>
                                        <p:cTn id="26" dur="250" autoRev="1" fill="hold"/>
                                        <p:tgtEl>
                                          <p:spTgt spid="7239"/>
                                        </p:tgtEl>
                                      </p:cBhvr>
                                      <p:by x="105000" y="105000"/>
                                    </p:animScale>
                                  </p:childTnLst>
                                </p:cTn>
                              </p:par>
                              <p:par>
                                <p:cTn id="27" presetID="26" presetClass="emph" presetSubtype="0" fill="hold" nodeType="withEffect">
                                  <p:stCondLst>
                                    <p:cond delay="0"/>
                                  </p:stCondLst>
                                  <p:childTnLst>
                                    <p:animEffect transition="out" filter="fade">
                                      <p:cBhvr>
                                        <p:cTn id="28" dur="500" tmFilter="0, 0; .2, .5; .8, .5; 1, 0"/>
                                        <p:tgtEl>
                                          <p:spTgt spid="7240"/>
                                        </p:tgtEl>
                                      </p:cBhvr>
                                    </p:animEffect>
                                    <p:animScale>
                                      <p:cBhvr>
                                        <p:cTn id="29" dur="250" autoRev="1" fill="hold"/>
                                        <p:tgtEl>
                                          <p:spTgt spid="7240"/>
                                        </p:tgtEl>
                                      </p:cBhvr>
                                      <p:by x="105000" y="105000"/>
                                    </p:animScale>
                                  </p:childTnLst>
                                </p:cTn>
                              </p:par>
                              <p:par>
                                <p:cTn id="30" presetID="26" presetClass="emph" presetSubtype="0" fill="hold" grpId="0" nodeType="withEffect">
                                  <p:stCondLst>
                                    <p:cond delay="0"/>
                                  </p:stCondLst>
                                  <p:childTnLst>
                                    <p:animEffect transition="out" filter="fade">
                                      <p:cBhvr>
                                        <p:cTn id="31" dur="500" tmFilter="0, 0; .2, .5; .8, .5; 1, 0"/>
                                        <p:tgtEl>
                                          <p:spTgt spid="7241"/>
                                        </p:tgtEl>
                                      </p:cBhvr>
                                    </p:animEffect>
                                    <p:animScale>
                                      <p:cBhvr>
                                        <p:cTn id="32" dur="250" autoRev="1" fill="hold"/>
                                        <p:tgtEl>
                                          <p:spTgt spid="7241"/>
                                        </p:tgtEl>
                                      </p:cBhvr>
                                      <p:by x="105000" y="105000"/>
                                    </p:animScale>
                                  </p:childTnLst>
                                </p:cTn>
                              </p:par>
                              <p:par>
                                <p:cTn id="33" presetID="26" presetClass="emph" presetSubtype="0" fill="hold" grpId="0" nodeType="withEffect">
                                  <p:stCondLst>
                                    <p:cond delay="0"/>
                                  </p:stCondLst>
                                  <p:childTnLst>
                                    <p:animEffect transition="out" filter="fade">
                                      <p:cBhvr>
                                        <p:cTn id="34" dur="500" tmFilter="0, 0; .2, .5; .8, .5; 1, 0"/>
                                        <p:tgtEl>
                                          <p:spTgt spid="7242"/>
                                        </p:tgtEl>
                                      </p:cBhvr>
                                    </p:animEffect>
                                    <p:animScale>
                                      <p:cBhvr>
                                        <p:cTn id="35" dur="250" autoRev="1" fill="hold"/>
                                        <p:tgtEl>
                                          <p:spTgt spid="7242"/>
                                        </p:tgtEl>
                                      </p:cBhvr>
                                      <p:by x="105000" y="105000"/>
                                    </p:animScale>
                                  </p:childTnLst>
                                </p:cTn>
                              </p:par>
                              <p:par>
                                <p:cTn id="36" presetID="26" presetClass="emph" presetSubtype="0" fill="hold" grpId="0" nodeType="withEffect">
                                  <p:stCondLst>
                                    <p:cond delay="0"/>
                                  </p:stCondLst>
                                  <p:childTnLst>
                                    <p:animEffect transition="out" filter="fade">
                                      <p:cBhvr>
                                        <p:cTn id="37" dur="500" tmFilter="0, 0; .2, .5; .8, .5; 1, 0"/>
                                        <p:tgtEl>
                                          <p:spTgt spid="7243"/>
                                        </p:tgtEl>
                                      </p:cBhvr>
                                    </p:animEffect>
                                    <p:animScale>
                                      <p:cBhvr>
                                        <p:cTn id="38" dur="250" autoRev="1" fill="hold"/>
                                        <p:tgtEl>
                                          <p:spTgt spid="7243"/>
                                        </p:tgtEl>
                                      </p:cBhvr>
                                      <p:by x="105000" y="105000"/>
                                    </p:animScale>
                                  </p:childTnLst>
                                </p:cTn>
                              </p:par>
                              <p:par>
                                <p:cTn id="39" presetID="26" presetClass="emph" presetSubtype="0" fill="hold" grpId="0" nodeType="withEffect">
                                  <p:stCondLst>
                                    <p:cond delay="0"/>
                                  </p:stCondLst>
                                  <p:childTnLst>
                                    <p:animEffect transition="out" filter="fade">
                                      <p:cBhvr>
                                        <p:cTn id="40" dur="500" tmFilter="0, 0; .2, .5; .8, .5; 1, 0"/>
                                        <p:tgtEl>
                                          <p:spTgt spid="7244"/>
                                        </p:tgtEl>
                                      </p:cBhvr>
                                    </p:animEffect>
                                    <p:animScale>
                                      <p:cBhvr>
                                        <p:cTn id="41" dur="250" autoRev="1" fill="hold"/>
                                        <p:tgtEl>
                                          <p:spTgt spid="7244"/>
                                        </p:tgtEl>
                                      </p:cBhvr>
                                      <p:by x="105000" y="105000"/>
                                    </p:animScale>
                                  </p:childTnLst>
                                </p:cTn>
                              </p:par>
                              <p:par>
                                <p:cTn id="42" presetID="26" presetClass="emph" presetSubtype="0" fill="hold" grpId="0" nodeType="withEffect">
                                  <p:stCondLst>
                                    <p:cond delay="0"/>
                                  </p:stCondLst>
                                  <p:childTnLst>
                                    <p:animEffect transition="out" filter="fade">
                                      <p:cBhvr>
                                        <p:cTn id="43" dur="500" tmFilter="0, 0; .2, .5; .8, .5; 1, 0"/>
                                        <p:tgtEl>
                                          <p:spTgt spid="7245"/>
                                        </p:tgtEl>
                                      </p:cBhvr>
                                    </p:animEffect>
                                    <p:animScale>
                                      <p:cBhvr>
                                        <p:cTn id="44" dur="250" autoRev="1" fill="hold"/>
                                        <p:tgtEl>
                                          <p:spTgt spid="7245"/>
                                        </p:tgtEl>
                                      </p:cBhvr>
                                      <p:by x="105000" y="105000"/>
                                    </p:animScale>
                                  </p:childTnLst>
                                </p:cTn>
                              </p:par>
                              <p:par>
                                <p:cTn id="45" presetID="26" presetClass="emph" presetSubtype="0" fill="hold" grpId="0" nodeType="withEffect">
                                  <p:stCondLst>
                                    <p:cond delay="0"/>
                                  </p:stCondLst>
                                  <p:childTnLst>
                                    <p:animEffect transition="out" filter="fade">
                                      <p:cBhvr>
                                        <p:cTn id="46" dur="500" tmFilter="0, 0; .2, .5; .8, .5; 1, 0"/>
                                        <p:tgtEl>
                                          <p:spTgt spid="7246"/>
                                        </p:tgtEl>
                                      </p:cBhvr>
                                    </p:animEffect>
                                    <p:animScale>
                                      <p:cBhvr>
                                        <p:cTn id="47" dur="250" autoRev="1" fill="hold"/>
                                        <p:tgtEl>
                                          <p:spTgt spid="724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48" fill="hold" display="0">
                  <p:stCondLst>
                    <p:cond delay="indefinite"/>
                  </p:stCondLst>
                  <p:endCondLst>
                    <p:cond evt="onPrev" delay="0">
                      <p:tgtEl>
                        <p:sldTgt/>
                      </p:tgtEl>
                    </p:cond>
                    <p:cond evt="onStopAudio" delay="0">
                      <p:tgtEl>
                        <p:sldTgt/>
                      </p:tgtEl>
                    </p:cond>
                  </p:endCondLst>
                </p:cTn>
                <p:tgtEl>
                  <p:spTgt spid="7177"/>
                </p:tgtEl>
              </p:cMediaNode>
            </p:audio>
            <p:seq concurrent="1" nextAc="seek">
              <p:cTn id="49" restart="whenNotActive" fill="hold" evtFilter="cancelBubble" nodeType="interactiveSeq">
                <p:stCondLst>
                  <p:cond evt="onClick" delay="0">
                    <p:tgtEl>
                      <p:spTgt spid="7176"/>
                    </p:tgtEl>
                  </p:cond>
                </p:stCondLst>
                <p:endSync evt="end" delay="0">
                  <p:rtn val="all"/>
                </p:endSync>
                <p:childTnLst>
                  <p:par>
                    <p:cTn id="50" fill="hold" nodeType="clickPar">
                      <p:stCondLst>
                        <p:cond delay="0"/>
                      </p:stCondLst>
                      <p:childTnLst>
                        <p:par>
                          <p:cTn id="51" fill="hold" nodeType="withGroup">
                            <p:stCondLst>
                              <p:cond delay="0"/>
                            </p:stCondLst>
                            <p:childTnLst>
                              <p:par>
                                <p:cTn id="52" presetID="1" presetClass="emph" presetSubtype="2" repeatCount="5000" fill="hold" nodeType="clickEffect">
                                  <p:stCondLst>
                                    <p:cond delay="0"/>
                                  </p:stCondLst>
                                  <p:childTnLst>
                                    <p:animClr clrSpc="rgb" dir="cw">
                                      <p:cBhvr>
                                        <p:cTn id="53" dur="500" fill="hold"/>
                                        <p:tgtEl>
                                          <p:spTgt spid="7172"/>
                                        </p:tgtEl>
                                        <p:attrNameLst>
                                          <p:attrName>fillcolor</p:attrName>
                                        </p:attrNameLst>
                                      </p:cBhvr>
                                      <p:to>
                                        <a:srgbClr val="FF3300"/>
                                      </p:to>
                                    </p:animClr>
                                    <p:set>
                                      <p:cBhvr>
                                        <p:cTn id="54" dur="500" fill="hold"/>
                                        <p:tgtEl>
                                          <p:spTgt spid="7172"/>
                                        </p:tgtEl>
                                        <p:attrNameLst>
                                          <p:attrName>fill.type</p:attrName>
                                        </p:attrNameLst>
                                      </p:cBhvr>
                                      <p:to>
                                        <p:strVal val="solid"/>
                                      </p:to>
                                    </p:set>
                                    <p:set>
                                      <p:cBhvr>
                                        <p:cTn id="55" dur="500" fill="hold"/>
                                        <p:tgtEl>
                                          <p:spTgt spid="7172"/>
                                        </p:tgtEl>
                                        <p:attrNameLst>
                                          <p:attrName>fill.on</p:attrName>
                                        </p:attrNameLst>
                                      </p:cBhvr>
                                      <p:to>
                                        <p:strVal val="true"/>
                                      </p:to>
                                    </p:set>
                                  </p:childTnLst>
                                  <p:subTnLst>
                                    <p:set>
                                      <p:cBhvr override="childStyle">
                                        <p:cTn dur="1" fill="hold" display="0" masterRel="sameClick" afterEffect="1">
                                          <p:stCondLst>
                                            <p:cond evt="end" delay="0">
                                              <p:tn val="52"/>
                                            </p:cond>
                                          </p:stCondLst>
                                        </p:cTn>
                                        <p:tgtEl>
                                          <p:spTgt spid="7172"/>
                                        </p:tgtEl>
                                        <p:attrNameLst>
                                          <p:attrName>style.visibility</p:attrName>
                                        </p:attrNameLst>
                                      </p:cBhvr>
                                      <p:to>
                                        <p:strVal val="hidden"/>
                                      </p:to>
                                    </p:set>
                                    <p:audio>
                                      <p:cMediaNode>
                                        <p:cTn display="0" masterRel="sameClick">
                                          <p:stCondLst>
                                            <p:cond evt="begin" delay="0">
                                              <p:tn val="52"/>
                                            </p:cond>
                                          </p:stCondLst>
                                          <p:endCondLst>
                                            <p:cond evt="onStopAudio" delay="0">
                                              <p:tgtEl>
                                                <p:sldTgt/>
                                              </p:tgtEl>
                                            </p:cond>
                                          </p:endCondLst>
                                        </p:cTn>
                                        <p:tgtEl>
                                          <p:sndTgt r:embed="rId6" name="New Question.wav"/>
                                        </p:tgtEl>
                                      </p:cMediaNode>
                                    </p:audio>
                                  </p:subTnLst>
                                </p:cTn>
                              </p:par>
                            </p:childTnLst>
                          </p:cTn>
                        </p:par>
                      </p:childTnLst>
                    </p:cTn>
                  </p:par>
                </p:childTnLst>
              </p:cTn>
              <p:nextCondLst>
                <p:cond evt="onClick" delay="0">
                  <p:tgtEl>
                    <p:spTgt spid="7176"/>
                  </p:tgtEl>
                </p:cond>
              </p:nextCondLst>
            </p:seq>
            <p:seq concurrent="1" nextAc="seek">
              <p:cTn id="56" restart="whenNotActive" fill="hold" evtFilter="cancelBubble" nodeType="interactiveSeq">
                <p:stCondLst>
                  <p:cond evt="onClick" delay="0">
                    <p:tgtEl>
                      <p:spTgt spid="7228"/>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1" presetClass="emph" presetSubtype="2" repeatCount="5000" fill="hold" nodeType="clickEffect">
                                  <p:stCondLst>
                                    <p:cond delay="0"/>
                                  </p:stCondLst>
                                  <p:childTnLst>
                                    <p:animClr clrSpc="rgb" dir="cw">
                                      <p:cBhvr>
                                        <p:cTn id="60" dur="500" fill="hold"/>
                                        <p:tgtEl>
                                          <p:spTgt spid="7227"/>
                                        </p:tgtEl>
                                        <p:attrNameLst>
                                          <p:attrName>fillcolor</p:attrName>
                                        </p:attrNameLst>
                                      </p:cBhvr>
                                      <p:to>
                                        <a:srgbClr val="FF3300"/>
                                      </p:to>
                                    </p:animClr>
                                    <p:set>
                                      <p:cBhvr>
                                        <p:cTn id="61" dur="500" fill="hold"/>
                                        <p:tgtEl>
                                          <p:spTgt spid="7227"/>
                                        </p:tgtEl>
                                        <p:attrNameLst>
                                          <p:attrName>fill.type</p:attrName>
                                        </p:attrNameLst>
                                      </p:cBhvr>
                                      <p:to>
                                        <p:strVal val="solid"/>
                                      </p:to>
                                    </p:set>
                                    <p:set>
                                      <p:cBhvr>
                                        <p:cTn id="62" dur="500" fill="hold"/>
                                        <p:tgtEl>
                                          <p:spTgt spid="7227"/>
                                        </p:tgtEl>
                                        <p:attrNameLst>
                                          <p:attrName>fill.on</p:attrName>
                                        </p:attrNameLst>
                                      </p:cBhvr>
                                      <p:to>
                                        <p:strVal val="true"/>
                                      </p:to>
                                    </p:set>
                                  </p:childTnLst>
                                  <p:subTnLst>
                                    <p:set>
                                      <p:cBhvr override="childStyle">
                                        <p:cTn dur="1" fill="hold" display="0" masterRel="sameClick" afterEffect="1">
                                          <p:stCondLst>
                                            <p:cond evt="end" delay="0">
                                              <p:tn val="59"/>
                                            </p:cond>
                                          </p:stCondLst>
                                        </p:cTn>
                                        <p:tgtEl>
                                          <p:spTgt spid="7227"/>
                                        </p:tgtEl>
                                        <p:attrNameLst>
                                          <p:attrName>style.visibility</p:attrName>
                                        </p:attrNameLst>
                                      </p:cBhvr>
                                      <p:to>
                                        <p:strVal val="hidden"/>
                                      </p:to>
                                    </p:set>
                                    <p:audio>
                                      <p:cMediaNode>
                                        <p:cTn display="0" masterRel="sameClick">
                                          <p:stCondLst>
                                            <p:cond evt="begin" delay="0">
                                              <p:tn val="59"/>
                                            </p:cond>
                                          </p:stCondLst>
                                          <p:endCondLst>
                                            <p:cond evt="onStopAudio" delay="0">
                                              <p:tgtEl>
                                                <p:sldTgt/>
                                              </p:tgtEl>
                                            </p:cond>
                                          </p:endCondLst>
                                        </p:cTn>
                                        <p:tgtEl>
                                          <p:sndTgt r:embed="rId6" name="New Question.wav"/>
                                        </p:tgtEl>
                                      </p:cMediaNode>
                                    </p:audio>
                                  </p:subTnLst>
                                </p:cTn>
                              </p:par>
                            </p:childTnLst>
                          </p:cTn>
                        </p:par>
                      </p:childTnLst>
                    </p:cTn>
                  </p:par>
                </p:childTnLst>
              </p:cTn>
              <p:nextCondLst>
                <p:cond evt="onClick" delay="0">
                  <p:tgtEl>
                    <p:spTgt spid="7228"/>
                  </p:tgtEl>
                </p:cond>
              </p:nextCondLst>
            </p:seq>
            <p:audio>
              <p:cMediaNode vol="11000" showWhenStopped="0">
                <p:cTn id="63" repeatCount="indefinite" fill="hold" display="0">
                  <p:stCondLst>
                    <p:cond delay="indefinite"/>
                  </p:stCondLst>
                  <p:endCondLst>
                    <p:cond evt="onPrev" delay="0">
                      <p:tgtEl>
                        <p:sldTgt/>
                      </p:tgtEl>
                    </p:cond>
                    <p:cond evt="onStopAudio" delay="0">
                      <p:tgtEl>
                        <p:sldTgt/>
                      </p:tgtEl>
                    </p:cond>
                  </p:endCondLst>
                </p:cTn>
                <p:tgtEl>
                  <p:spTgt spid="7229"/>
                </p:tgtEl>
              </p:cMediaNode>
            </p:audio>
            <p:seq concurrent="1" nextAc="seek">
              <p:cTn id="64" restart="whenNotActive" fill="hold" evtFilter="cancelBubble" nodeType="interactiveSeq">
                <p:stCondLst>
                  <p:cond evt="onClick" delay="0">
                    <p:tgtEl>
                      <p:spTgt spid="7233"/>
                    </p:tgtEl>
                  </p:cond>
                </p:stCondLst>
                <p:endSync evt="end" delay="0">
                  <p:rtn val="all"/>
                </p:endSync>
                <p:childTnLst>
                  <p:par>
                    <p:cTn id="65" fill="hold" nodeType="clickPar">
                      <p:stCondLst>
                        <p:cond delay="0"/>
                      </p:stCondLst>
                      <p:childTnLst>
                        <p:par>
                          <p:cTn id="66" fill="hold" nodeType="withGroup">
                            <p:stCondLst>
                              <p:cond delay="0"/>
                            </p:stCondLst>
                            <p:childTnLst>
                              <p:par>
                                <p:cTn id="67" presetID="1" presetClass="emph" presetSubtype="2" repeatCount="5000" fill="hold" nodeType="clickEffect">
                                  <p:stCondLst>
                                    <p:cond delay="0"/>
                                  </p:stCondLst>
                                  <p:childTnLst>
                                    <p:animClr clrSpc="rgb" dir="cw">
                                      <p:cBhvr>
                                        <p:cTn id="68" dur="500" fill="hold"/>
                                        <p:tgtEl>
                                          <p:spTgt spid="7232"/>
                                        </p:tgtEl>
                                        <p:attrNameLst>
                                          <p:attrName>fillcolor</p:attrName>
                                        </p:attrNameLst>
                                      </p:cBhvr>
                                      <p:to>
                                        <a:srgbClr val="66FF33"/>
                                      </p:to>
                                    </p:animClr>
                                    <p:set>
                                      <p:cBhvr>
                                        <p:cTn id="69" dur="500" fill="hold"/>
                                        <p:tgtEl>
                                          <p:spTgt spid="7232"/>
                                        </p:tgtEl>
                                        <p:attrNameLst>
                                          <p:attrName>fill.type</p:attrName>
                                        </p:attrNameLst>
                                      </p:cBhvr>
                                      <p:to>
                                        <p:strVal val="solid"/>
                                      </p:to>
                                    </p:set>
                                    <p:set>
                                      <p:cBhvr>
                                        <p:cTn id="70" dur="500" fill="hold"/>
                                        <p:tgtEl>
                                          <p:spTgt spid="7232"/>
                                        </p:tgtEl>
                                        <p:attrNameLst>
                                          <p:attrName>fill.on</p:attrName>
                                        </p:attrNameLst>
                                      </p:cBhvr>
                                      <p:to>
                                        <p:strVal val="true"/>
                                      </p:to>
                                    </p:set>
                                  </p:childTnLst>
                                  <p:subTnLst>
                                    <p:set>
                                      <p:cBhvr override="childStyle">
                                        <p:cTn dur="1" fill="hold" display="0" masterRel="sameClick" afterEffect="1">
                                          <p:stCondLst>
                                            <p:cond evt="end" delay="0">
                                              <p:tn val="67"/>
                                            </p:cond>
                                          </p:stCondLst>
                                        </p:cTn>
                                        <p:tgtEl>
                                          <p:spTgt spid="7232"/>
                                        </p:tgtEl>
                                        <p:attrNameLst>
                                          <p:attrName>style.visibility</p:attrName>
                                        </p:attrNameLst>
                                      </p:cBhvr>
                                      <p:to>
                                        <p:strVal val="hidden"/>
                                      </p:to>
                                    </p:set>
                                    <p:audio>
                                      <p:cMediaNode>
                                        <p:cTn display="0" masterRel="sameClick">
                                          <p:stCondLst>
                                            <p:cond evt="begin" delay="0">
                                              <p:tn val="67"/>
                                            </p:cond>
                                          </p:stCondLst>
                                          <p:endCondLst>
                                            <p:cond evt="onStopAudio" delay="0">
                                              <p:tgtEl>
                                                <p:sldTgt/>
                                              </p:tgtEl>
                                            </p:cond>
                                          </p:endCondLst>
                                        </p:cTn>
                                        <p:tgtEl>
                                          <p:sndTgt r:embed="rId7" name="ccheer.wav"/>
                                        </p:tgtEl>
                                      </p:cMediaNode>
                                    </p:audio>
                                  </p:subTnLst>
                                </p:cTn>
                              </p:par>
                            </p:childTnLst>
                          </p:cTn>
                        </p:par>
                      </p:childTnLst>
                    </p:cTn>
                  </p:par>
                </p:childTnLst>
              </p:cTn>
              <p:nextCondLst>
                <p:cond evt="onClick" delay="0">
                  <p:tgtEl>
                    <p:spTgt spid="7233"/>
                  </p:tgtEl>
                </p:cond>
              </p:nextCondLst>
            </p:seq>
          </p:childTnLst>
        </p:cTn>
      </p:par>
    </p:tnLst>
    <p:bldLst>
      <p:bldP spid="7180" grpId="0" animBg="1"/>
      <p:bldP spid="7238" grpId="0" animBg="1"/>
      <p:bldP spid="7239" grpId="0"/>
      <p:bldP spid="7241" grpId="0" animBg="1"/>
      <p:bldP spid="7242" grpId="0" animBg="1"/>
      <p:bldP spid="7243" grpId="0" animBg="1"/>
      <p:bldP spid="7244" grpId="0" animBg="1"/>
      <p:bldP spid="7245" grpId="0" animBg="1"/>
      <p:bldP spid="724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B3928473-ABE2-429A-AF08-20140621D047}"/>
              </a:ext>
            </a:extLst>
          </p:cNvPr>
          <p:cNvSpPr txBox="1">
            <a:spLocks noChangeArrowheads="1"/>
          </p:cNvSpPr>
          <p:nvPr/>
        </p:nvSpPr>
        <p:spPr bwMode="auto">
          <a:xfrm>
            <a:off x="5638800" y="304801"/>
            <a:ext cx="2286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ar-AE" sz="2800" b="0" i="0" u="none" strike="noStrike" kern="1200" cap="none" spc="0" normalizeH="0" baseline="0" noProof="0">
              <a:ln>
                <a:noFill/>
              </a:ln>
              <a:solidFill>
                <a:srgbClr val="FFFFFF"/>
              </a:solidFill>
              <a:effectLst/>
              <a:uLnTx/>
              <a:uFillTx/>
              <a:latin typeface="Webdings" panose="05030102010509060703" pitchFamily="18" charset="2"/>
              <a:ea typeface="+mn-ea"/>
              <a:cs typeface="Arial" panose="020B0604020202020204" pitchFamily="34" charset="0"/>
            </a:endParaRPr>
          </a:p>
        </p:txBody>
      </p:sp>
      <p:pic>
        <p:nvPicPr>
          <p:cNvPr id="9219" name="New Question.wav">
            <a:hlinkClick r:id="" action="ppaction://media"/>
            <a:extLst>
              <a:ext uri="{FF2B5EF4-FFF2-40B4-BE49-F238E27FC236}">
                <a16:creationId xmlns:a16="http://schemas.microsoft.com/office/drawing/2014/main" id="{4BCE2C3A-39F9-446A-A063-EC57B235050D}"/>
              </a:ext>
            </a:extLst>
          </p:cNvPr>
          <p:cNvPicPr>
            <a:picLocks noRot="1" noChangeAspect="1" noChangeArrowheads="1"/>
          </p:cNvPicPr>
          <p:nvPr>
            <a:audioFile r:link="rId1"/>
          </p:nvPr>
        </p:nvPicPr>
        <p:blipFill>
          <a:blip r:embed="rId8">
            <a:extLst>
              <a:ext uri="{28A0092B-C50C-407E-A947-70E740481C1C}">
                <a14:useLocalDpi xmlns:a14="http://schemas.microsoft.com/office/drawing/2010/main" val="0"/>
              </a:ext>
            </a:extLst>
          </a:blip>
          <a:srcRect/>
          <a:stretch>
            <a:fillRect/>
          </a:stretch>
        </p:blipFill>
        <p:spPr bwMode="auto">
          <a:xfrm>
            <a:off x="12725400" y="6629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5">
            <a:extLst>
              <a:ext uri="{FF2B5EF4-FFF2-40B4-BE49-F238E27FC236}">
                <a16:creationId xmlns:a16="http://schemas.microsoft.com/office/drawing/2014/main" id="{25765565-A11C-4D4C-925F-D915277B4115}"/>
              </a:ext>
            </a:extLst>
          </p:cNvPr>
          <p:cNvSpPr>
            <a:spLocks noChangeArrowheads="1"/>
          </p:cNvSpPr>
          <p:nvPr/>
        </p:nvSpPr>
        <p:spPr bwMode="auto">
          <a:xfrm>
            <a:off x="8229600" y="214947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22" name="Rectangle 6">
            <a:extLst>
              <a:ext uri="{FF2B5EF4-FFF2-40B4-BE49-F238E27FC236}">
                <a16:creationId xmlns:a16="http://schemas.microsoft.com/office/drawing/2014/main" id="{8B2FBC92-55FA-4237-A7C5-57E6123F4B7F}"/>
              </a:ext>
            </a:extLst>
          </p:cNvPr>
          <p:cNvSpPr>
            <a:spLocks noChangeArrowheads="1"/>
          </p:cNvSpPr>
          <p:nvPr/>
        </p:nvSpPr>
        <p:spPr bwMode="auto">
          <a:xfrm>
            <a:off x="8255000" y="5257801"/>
            <a:ext cx="2413000" cy="322263"/>
          </a:xfrm>
          <a:prstGeom prst="rect">
            <a:avLst/>
          </a:prstGeom>
          <a:solidFill>
            <a:srgbClr val="FF0000"/>
          </a:solidFill>
          <a:ln w="9525">
            <a:solidFill>
              <a:schemeClr val="tx1"/>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198" name="Text Box 7">
            <a:extLst>
              <a:ext uri="{FF2B5EF4-FFF2-40B4-BE49-F238E27FC236}">
                <a16:creationId xmlns:a16="http://schemas.microsoft.com/office/drawing/2014/main" id="{D32DD917-2608-4370-B99D-722E5C53C6BD}"/>
              </a:ext>
            </a:extLst>
          </p:cNvPr>
          <p:cNvSpPr txBox="1">
            <a:spLocks noChangeArrowheads="1"/>
          </p:cNvSpPr>
          <p:nvPr/>
        </p:nvSpPr>
        <p:spPr bwMode="auto">
          <a:xfrm>
            <a:off x="8305800" y="2133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15</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8199" name="Text Box 8">
            <a:extLst>
              <a:ext uri="{FF2B5EF4-FFF2-40B4-BE49-F238E27FC236}">
                <a16:creationId xmlns:a16="http://schemas.microsoft.com/office/drawing/2014/main" id="{E16EE4D7-F656-451B-95D6-91FD3CB8E20D}"/>
              </a:ext>
            </a:extLst>
          </p:cNvPr>
          <p:cNvSpPr txBox="1">
            <a:spLocks noChangeArrowheads="1"/>
          </p:cNvSpPr>
          <p:nvPr/>
        </p:nvSpPr>
        <p:spPr bwMode="auto">
          <a:xfrm>
            <a:off x="8305800" y="2454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14</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0" name="Text Box 9">
            <a:extLst>
              <a:ext uri="{FF2B5EF4-FFF2-40B4-BE49-F238E27FC236}">
                <a16:creationId xmlns:a16="http://schemas.microsoft.com/office/drawing/2014/main" id="{83E1477C-33B8-4110-931E-5B91867D6A1A}"/>
              </a:ext>
            </a:extLst>
          </p:cNvPr>
          <p:cNvSpPr txBox="1">
            <a:spLocks noChangeArrowheads="1"/>
          </p:cNvSpPr>
          <p:nvPr/>
        </p:nvSpPr>
        <p:spPr bwMode="auto">
          <a:xfrm>
            <a:off x="8305800" y="2759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13</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1" name="Text Box 10">
            <a:extLst>
              <a:ext uri="{FF2B5EF4-FFF2-40B4-BE49-F238E27FC236}">
                <a16:creationId xmlns:a16="http://schemas.microsoft.com/office/drawing/2014/main" id="{3432BB26-6A0B-4C6F-9C0D-FE1F433DBEDC}"/>
              </a:ext>
            </a:extLst>
          </p:cNvPr>
          <p:cNvSpPr txBox="1">
            <a:spLocks noChangeArrowheads="1"/>
          </p:cNvSpPr>
          <p:nvPr/>
        </p:nvSpPr>
        <p:spPr bwMode="auto">
          <a:xfrm>
            <a:off x="8305800" y="3063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12</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2" name="Text Box 11">
            <a:extLst>
              <a:ext uri="{FF2B5EF4-FFF2-40B4-BE49-F238E27FC236}">
                <a16:creationId xmlns:a16="http://schemas.microsoft.com/office/drawing/2014/main" id="{D62CFC7D-7891-467E-A1D5-302FC56BBD7C}"/>
              </a:ext>
            </a:extLst>
          </p:cNvPr>
          <p:cNvSpPr txBox="1">
            <a:spLocks noChangeArrowheads="1"/>
          </p:cNvSpPr>
          <p:nvPr/>
        </p:nvSpPr>
        <p:spPr bwMode="auto">
          <a:xfrm>
            <a:off x="8305800" y="3368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11</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3" name="Text Box 12">
            <a:extLst>
              <a:ext uri="{FF2B5EF4-FFF2-40B4-BE49-F238E27FC236}">
                <a16:creationId xmlns:a16="http://schemas.microsoft.com/office/drawing/2014/main" id="{EC51284C-CEDE-4539-8094-3263A96DECF3}"/>
              </a:ext>
            </a:extLst>
          </p:cNvPr>
          <p:cNvSpPr txBox="1">
            <a:spLocks noChangeArrowheads="1"/>
          </p:cNvSpPr>
          <p:nvPr/>
        </p:nvSpPr>
        <p:spPr bwMode="auto">
          <a:xfrm>
            <a:off x="8305800" y="36734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8204" name="Text Box 13">
            <a:extLst>
              <a:ext uri="{FF2B5EF4-FFF2-40B4-BE49-F238E27FC236}">
                <a16:creationId xmlns:a16="http://schemas.microsoft.com/office/drawing/2014/main" id="{C5565CDF-074E-41B3-85C1-E2216C74A0CE}"/>
              </a:ext>
            </a:extLst>
          </p:cNvPr>
          <p:cNvSpPr txBox="1">
            <a:spLocks noChangeArrowheads="1"/>
          </p:cNvSpPr>
          <p:nvPr/>
        </p:nvSpPr>
        <p:spPr bwMode="auto">
          <a:xfrm>
            <a:off x="8305800" y="3978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9</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5" name="Text Box 14">
            <a:extLst>
              <a:ext uri="{FF2B5EF4-FFF2-40B4-BE49-F238E27FC236}">
                <a16:creationId xmlns:a16="http://schemas.microsoft.com/office/drawing/2014/main" id="{E9EEDA7C-F01A-4240-BBC5-6E2FEB949B46}"/>
              </a:ext>
            </a:extLst>
          </p:cNvPr>
          <p:cNvSpPr txBox="1">
            <a:spLocks noChangeArrowheads="1"/>
          </p:cNvSpPr>
          <p:nvPr/>
        </p:nvSpPr>
        <p:spPr bwMode="auto">
          <a:xfrm>
            <a:off x="8305800" y="4283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8</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6" name="Text Box 15">
            <a:extLst>
              <a:ext uri="{FF2B5EF4-FFF2-40B4-BE49-F238E27FC236}">
                <a16:creationId xmlns:a16="http://schemas.microsoft.com/office/drawing/2014/main" id="{F10E659D-FEF3-4120-8B75-1E5722466C5A}"/>
              </a:ext>
            </a:extLst>
          </p:cNvPr>
          <p:cNvSpPr txBox="1">
            <a:spLocks noChangeArrowheads="1"/>
          </p:cNvSpPr>
          <p:nvPr/>
        </p:nvSpPr>
        <p:spPr bwMode="auto">
          <a:xfrm>
            <a:off x="8305800" y="4587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7</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7" name="Text Box 16">
            <a:extLst>
              <a:ext uri="{FF2B5EF4-FFF2-40B4-BE49-F238E27FC236}">
                <a16:creationId xmlns:a16="http://schemas.microsoft.com/office/drawing/2014/main" id="{E0DB87DC-1E6E-4CDA-874F-0CDBD83DFA22}"/>
              </a:ext>
            </a:extLst>
          </p:cNvPr>
          <p:cNvSpPr txBox="1">
            <a:spLocks noChangeArrowheads="1"/>
          </p:cNvSpPr>
          <p:nvPr/>
        </p:nvSpPr>
        <p:spPr bwMode="auto">
          <a:xfrm>
            <a:off x="8305800" y="4892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6</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8" name="Text Box 17">
            <a:extLst>
              <a:ext uri="{FF2B5EF4-FFF2-40B4-BE49-F238E27FC236}">
                <a16:creationId xmlns:a16="http://schemas.microsoft.com/office/drawing/2014/main" id="{048214D2-D1BD-45B1-86B9-6ACF145CA9C3}"/>
              </a:ext>
            </a:extLst>
          </p:cNvPr>
          <p:cNvSpPr txBox="1">
            <a:spLocks noChangeArrowheads="1"/>
          </p:cNvSpPr>
          <p:nvPr/>
        </p:nvSpPr>
        <p:spPr bwMode="auto">
          <a:xfrm>
            <a:off x="8305800" y="51974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5</a:t>
            </a:r>
          </a:p>
        </p:txBody>
      </p:sp>
      <p:sp>
        <p:nvSpPr>
          <p:cNvPr id="8209" name="Text Box 18">
            <a:extLst>
              <a:ext uri="{FF2B5EF4-FFF2-40B4-BE49-F238E27FC236}">
                <a16:creationId xmlns:a16="http://schemas.microsoft.com/office/drawing/2014/main" id="{5688EC2B-3F13-4C08-BD88-F143B219E992}"/>
              </a:ext>
            </a:extLst>
          </p:cNvPr>
          <p:cNvSpPr txBox="1">
            <a:spLocks noChangeArrowheads="1"/>
          </p:cNvSpPr>
          <p:nvPr/>
        </p:nvSpPr>
        <p:spPr bwMode="auto">
          <a:xfrm>
            <a:off x="8305800" y="5502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4</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0" name="Text Box 19">
            <a:extLst>
              <a:ext uri="{FF2B5EF4-FFF2-40B4-BE49-F238E27FC236}">
                <a16:creationId xmlns:a16="http://schemas.microsoft.com/office/drawing/2014/main" id="{B8F49D8C-E89C-412D-B1B0-1C5D15575F45}"/>
              </a:ext>
            </a:extLst>
          </p:cNvPr>
          <p:cNvSpPr txBox="1">
            <a:spLocks noChangeArrowheads="1"/>
          </p:cNvSpPr>
          <p:nvPr/>
        </p:nvSpPr>
        <p:spPr bwMode="auto">
          <a:xfrm>
            <a:off x="8305800" y="5807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3</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1" name="Text Box 20">
            <a:extLst>
              <a:ext uri="{FF2B5EF4-FFF2-40B4-BE49-F238E27FC236}">
                <a16:creationId xmlns:a16="http://schemas.microsoft.com/office/drawing/2014/main" id="{964991DA-4B86-466D-9086-C02F9517EDE8}"/>
              </a:ext>
            </a:extLst>
          </p:cNvPr>
          <p:cNvSpPr txBox="1">
            <a:spLocks noChangeArrowheads="1"/>
          </p:cNvSpPr>
          <p:nvPr/>
        </p:nvSpPr>
        <p:spPr bwMode="auto">
          <a:xfrm>
            <a:off x="8305800" y="6111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2" name="Text Box 21">
            <a:extLst>
              <a:ext uri="{FF2B5EF4-FFF2-40B4-BE49-F238E27FC236}">
                <a16:creationId xmlns:a16="http://schemas.microsoft.com/office/drawing/2014/main" id="{F6F38A69-B54D-4F09-9CCF-BFBF223F767F}"/>
              </a:ext>
            </a:extLst>
          </p:cNvPr>
          <p:cNvSpPr txBox="1">
            <a:spLocks noChangeArrowheads="1"/>
          </p:cNvSpPr>
          <p:nvPr/>
        </p:nvSpPr>
        <p:spPr bwMode="auto">
          <a:xfrm>
            <a:off x="8305800" y="6416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3" name="Text Box 22">
            <a:extLst>
              <a:ext uri="{FF2B5EF4-FFF2-40B4-BE49-F238E27FC236}">
                <a16:creationId xmlns:a16="http://schemas.microsoft.com/office/drawing/2014/main" id="{518FCC75-EFCF-4CC6-B25F-DE7FD15AFFE8}"/>
              </a:ext>
            </a:extLst>
          </p:cNvPr>
          <p:cNvSpPr txBox="1">
            <a:spLocks noChangeArrowheads="1"/>
          </p:cNvSpPr>
          <p:nvPr/>
        </p:nvSpPr>
        <p:spPr bwMode="auto">
          <a:xfrm>
            <a:off x="9144000" y="214947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 Million</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8214" name="Text Box 23">
            <a:extLst>
              <a:ext uri="{FF2B5EF4-FFF2-40B4-BE49-F238E27FC236}">
                <a16:creationId xmlns:a16="http://schemas.microsoft.com/office/drawing/2014/main" id="{C200108B-FE6F-445F-A7A3-A9D943448713}"/>
              </a:ext>
            </a:extLst>
          </p:cNvPr>
          <p:cNvSpPr txBox="1">
            <a:spLocks noChangeArrowheads="1"/>
          </p:cNvSpPr>
          <p:nvPr/>
        </p:nvSpPr>
        <p:spPr bwMode="auto">
          <a:xfrm>
            <a:off x="9144000" y="24701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$500,000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5" name="Text Box 24">
            <a:extLst>
              <a:ext uri="{FF2B5EF4-FFF2-40B4-BE49-F238E27FC236}">
                <a16:creationId xmlns:a16="http://schemas.microsoft.com/office/drawing/2014/main" id="{F18CBBD6-112C-4255-AC90-BB72A811A6FE}"/>
              </a:ext>
            </a:extLst>
          </p:cNvPr>
          <p:cNvSpPr txBox="1">
            <a:spLocks noChangeArrowheads="1"/>
          </p:cNvSpPr>
          <p:nvPr/>
        </p:nvSpPr>
        <p:spPr bwMode="auto">
          <a:xfrm>
            <a:off x="9144000" y="2774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$250,000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6" name="Text Box 25">
            <a:extLst>
              <a:ext uri="{FF2B5EF4-FFF2-40B4-BE49-F238E27FC236}">
                <a16:creationId xmlns:a16="http://schemas.microsoft.com/office/drawing/2014/main" id="{C724E2D8-F6F2-42D9-BDC2-F5946B4EC7E5}"/>
              </a:ext>
            </a:extLst>
          </p:cNvPr>
          <p:cNvSpPr txBox="1">
            <a:spLocks noChangeArrowheads="1"/>
          </p:cNvSpPr>
          <p:nvPr/>
        </p:nvSpPr>
        <p:spPr bwMode="auto">
          <a:xfrm>
            <a:off x="9144000" y="30797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$125,000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7" name="Text Box 26">
            <a:extLst>
              <a:ext uri="{FF2B5EF4-FFF2-40B4-BE49-F238E27FC236}">
                <a16:creationId xmlns:a16="http://schemas.microsoft.com/office/drawing/2014/main" id="{AA51BDA3-2ED0-4796-88BB-E1C3C177BEC3}"/>
              </a:ext>
            </a:extLst>
          </p:cNvPr>
          <p:cNvSpPr txBox="1">
            <a:spLocks noChangeArrowheads="1"/>
          </p:cNvSpPr>
          <p:nvPr/>
        </p:nvSpPr>
        <p:spPr bwMode="auto">
          <a:xfrm>
            <a:off x="9144000" y="3384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$64,000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8" name="Text Box 27">
            <a:extLst>
              <a:ext uri="{FF2B5EF4-FFF2-40B4-BE49-F238E27FC236}">
                <a16:creationId xmlns:a16="http://schemas.microsoft.com/office/drawing/2014/main" id="{A62B15F1-5F70-47A2-A309-8F338A4D14EC}"/>
              </a:ext>
            </a:extLst>
          </p:cNvPr>
          <p:cNvSpPr txBox="1">
            <a:spLocks noChangeArrowheads="1"/>
          </p:cNvSpPr>
          <p:nvPr/>
        </p:nvSpPr>
        <p:spPr bwMode="auto">
          <a:xfrm>
            <a:off x="9144000" y="36893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$32,000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8219" name="Text Box 28">
            <a:extLst>
              <a:ext uri="{FF2B5EF4-FFF2-40B4-BE49-F238E27FC236}">
                <a16:creationId xmlns:a16="http://schemas.microsoft.com/office/drawing/2014/main" id="{9729CA79-5E85-45EE-8623-43AA0DDF4C99}"/>
              </a:ext>
            </a:extLst>
          </p:cNvPr>
          <p:cNvSpPr txBox="1">
            <a:spLocks noChangeArrowheads="1"/>
          </p:cNvSpPr>
          <p:nvPr/>
        </p:nvSpPr>
        <p:spPr bwMode="auto">
          <a:xfrm>
            <a:off x="9144000" y="39941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$16,000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0" name="Text Box 29">
            <a:extLst>
              <a:ext uri="{FF2B5EF4-FFF2-40B4-BE49-F238E27FC236}">
                <a16:creationId xmlns:a16="http://schemas.microsoft.com/office/drawing/2014/main" id="{BAB417D6-80DE-43EA-B0A7-9112FEC3DFF6}"/>
              </a:ext>
            </a:extLst>
          </p:cNvPr>
          <p:cNvSpPr txBox="1">
            <a:spLocks noChangeArrowheads="1"/>
          </p:cNvSpPr>
          <p:nvPr/>
        </p:nvSpPr>
        <p:spPr bwMode="auto">
          <a:xfrm>
            <a:off x="9144000" y="4298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$8,000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1" name="Text Box 30">
            <a:extLst>
              <a:ext uri="{FF2B5EF4-FFF2-40B4-BE49-F238E27FC236}">
                <a16:creationId xmlns:a16="http://schemas.microsoft.com/office/drawing/2014/main" id="{352C9B72-74BD-415D-BE5C-BB8CFB504760}"/>
              </a:ext>
            </a:extLst>
          </p:cNvPr>
          <p:cNvSpPr txBox="1">
            <a:spLocks noChangeArrowheads="1"/>
          </p:cNvSpPr>
          <p:nvPr/>
        </p:nvSpPr>
        <p:spPr bwMode="auto">
          <a:xfrm>
            <a:off x="9144000" y="46037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$4,000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2" name="Text Box 31">
            <a:extLst>
              <a:ext uri="{FF2B5EF4-FFF2-40B4-BE49-F238E27FC236}">
                <a16:creationId xmlns:a16="http://schemas.microsoft.com/office/drawing/2014/main" id="{A0BD9A12-A5CC-40F2-9F8C-5CEC9E0D3416}"/>
              </a:ext>
            </a:extLst>
          </p:cNvPr>
          <p:cNvSpPr txBox="1">
            <a:spLocks noChangeArrowheads="1"/>
          </p:cNvSpPr>
          <p:nvPr/>
        </p:nvSpPr>
        <p:spPr bwMode="auto">
          <a:xfrm>
            <a:off x="9144000" y="4908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3" name="Text Box 32">
            <a:extLst>
              <a:ext uri="{FF2B5EF4-FFF2-40B4-BE49-F238E27FC236}">
                <a16:creationId xmlns:a16="http://schemas.microsoft.com/office/drawing/2014/main" id="{9BB85CC8-6B52-4146-BDAF-29CC7FAC3202}"/>
              </a:ext>
            </a:extLst>
          </p:cNvPr>
          <p:cNvSpPr txBox="1">
            <a:spLocks noChangeArrowheads="1"/>
          </p:cNvSpPr>
          <p:nvPr/>
        </p:nvSpPr>
        <p:spPr bwMode="auto">
          <a:xfrm>
            <a:off x="9144000" y="52133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$1,000</a:t>
            </a:r>
          </a:p>
        </p:txBody>
      </p:sp>
      <p:sp>
        <p:nvSpPr>
          <p:cNvPr id="8224" name="Text Box 33">
            <a:extLst>
              <a:ext uri="{FF2B5EF4-FFF2-40B4-BE49-F238E27FC236}">
                <a16:creationId xmlns:a16="http://schemas.microsoft.com/office/drawing/2014/main" id="{70300DF1-3393-4CCF-8402-0A538900C5C1}"/>
              </a:ext>
            </a:extLst>
          </p:cNvPr>
          <p:cNvSpPr txBox="1">
            <a:spLocks noChangeArrowheads="1"/>
          </p:cNvSpPr>
          <p:nvPr/>
        </p:nvSpPr>
        <p:spPr bwMode="auto">
          <a:xfrm>
            <a:off x="9144001" y="551815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$500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5" name="Text Box 34">
            <a:extLst>
              <a:ext uri="{FF2B5EF4-FFF2-40B4-BE49-F238E27FC236}">
                <a16:creationId xmlns:a16="http://schemas.microsoft.com/office/drawing/2014/main" id="{D19331C4-4087-4BA8-80AD-45664CA70C9D}"/>
              </a:ext>
            </a:extLst>
          </p:cNvPr>
          <p:cNvSpPr txBox="1">
            <a:spLocks noChangeArrowheads="1"/>
          </p:cNvSpPr>
          <p:nvPr/>
        </p:nvSpPr>
        <p:spPr bwMode="auto">
          <a:xfrm>
            <a:off x="9144000" y="5822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$300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6" name="Text Box 35">
            <a:extLst>
              <a:ext uri="{FF2B5EF4-FFF2-40B4-BE49-F238E27FC236}">
                <a16:creationId xmlns:a16="http://schemas.microsoft.com/office/drawing/2014/main" id="{0D4620EA-EBF0-44C4-AB13-EBA1C97F4592}"/>
              </a:ext>
            </a:extLst>
          </p:cNvPr>
          <p:cNvSpPr txBox="1">
            <a:spLocks noChangeArrowheads="1"/>
          </p:cNvSpPr>
          <p:nvPr/>
        </p:nvSpPr>
        <p:spPr bwMode="auto">
          <a:xfrm>
            <a:off x="9144000" y="612775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7" name="Text Box 36">
            <a:extLst>
              <a:ext uri="{FF2B5EF4-FFF2-40B4-BE49-F238E27FC236}">
                <a16:creationId xmlns:a16="http://schemas.microsoft.com/office/drawing/2014/main" id="{E09E0A4D-ACAA-4CB7-A93A-6E60AB8A8D0A}"/>
              </a:ext>
            </a:extLst>
          </p:cNvPr>
          <p:cNvSpPr txBox="1">
            <a:spLocks noChangeArrowheads="1"/>
          </p:cNvSpPr>
          <p:nvPr/>
        </p:nvSpPr>
        <p:spPr bwMode="auto">
          <a:xfrm>
            <a:off x="9144000" y="6432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8" name="Oval 37">
            <a:extLst>
              <a:ext uri="{FF2B5EF4-FFF2-40B4-BE49-F238E27FC236}">
                <a16:creationId xmlns:a16="http://schemas.microsoft.com/office/drawing/2014/main" id="{68E3F834-E8F0-4ABF-A0DC-A42571DBC97D}"/>
              </a:ext>
            </a:extLst>
          </p:cNvPr>
          <p:cNvSpPr>
            <a:spLocks noChangeArrowheads="1"/>
          </p:cNvSpPr>
          <p:nvPr/>
        </p:nvSpPr>
        <p:spPr bwMode="auto">
          <a:xfrm>
            <a:off x="8839200" y="6569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29" name="Oval 38">
            <a:extLst>
              <a:ext uri="{FF2B5EF4-FFF2-40B4-BE49-F238E27FC236}">
                <a16:creationId xmlns:a16="http://schemas.microsoft.com/office/drawing/2014/main" id="{C5458CAD-8CB6-403E-8584-AB1ED60159F3}"/>
              </a:ext>
            </a:extLst>
          </p:cNvPr>
          <p:cNvSpPr>
            <a:spLocks noChangeArrowheads="1"/>
          </p:cNvSpPr>
          <p:nvPr/>
        </p:nvSpPr>
        <p:spPr bwMode="auto">
          <a:xfrm>
            <a:off x="8839200" y="6264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0" name="Oval 39">
            <a:extLst>
              <a:ext uri="{FF2B5EF4-FFF2-40B4-BE49-F238E27FC236}">
                <a16:creationId xmlns:a16="http://schemas.microsoft.com/office/drawing/2014/main" id="{492269D5-9C86-46DE-8E92-757AE203AE7B}"/>
              </a:ext>
            </a:extLst>
          </p:cNvPr>
          <p:cNvSpPr>
            <a:spLocks noChangeArrowheads="1"/>
          </p:cNvSpPr>
          <p:nvPr/>
        </p:nvSpPr>
        <p:spPr bwMode="auto">
          <a:xfrm>
            <a:off x="8839200" y="5959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1" name="Oval 40">
            <a:extLst>
              <a:ext uri="{FF2B5EF4-FFF2-40B4-BE49-F238E27FC236}">
                <a16:creationId xmlns:a16="http://schemas.microsoft.com/office/drawing/2014/main" id="{2D444918-10DE-4B77-8C81-68CC9C706891}"/>
              </a:ext>
            </a:extLst>
          </p:cNvPr>
          <p:cNvSpPr>
            <a:spLocks noChangeArrowheads="1"/>
          </p:cNvSpPr>
          <p:nvPr/>
        </p:nvSpPr>
        <p:spPr bwMode="auto">
          <a:xfrm>
            <a:off x="8839200" y="5654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2" name="Oval 41">
            <a:extLst>
              <a:ext uri="{FF2B5EF4-FFF2-40B4-BE49-F238E27FC236}">
                <a16:creationId xmlns:a16="http://schemas.microsoft.com/office/drawing/2014/main" id="{BFB63B24-A5C5-4A70-8D9E-DE3F4E09157D}"/>
              </a:ext>
            </a:extLst>
          </p:cNvPr>
          <p:cNvSpPr>
            <a:spLocks noChangeArrowheads="1"/>
          </p:cNvSpPr>
          <p:nvPr/>
        </p:nvSpPr>
        <p:spPr bwMode="auto">
          <a:xfrm>
            <a:off x="8839200" y="5349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3" name="Oval 42">
            <a:extLst>
              <a:ext uri="{FF2B5EF4-FFF2-40B4-BE49-F238E27FC236}">
                <a16:creationId xmlns:a16="http://schemas.microsoft.com/office/drawing/2014/main" id="{691C8AE7-8019-460E-9F14-0B1EA450F58F}"/>
              </a:ext>
            </a:extLst>
          </p:cNvPr>
          <p:cNvSpPr>
            <a:spLocks noChangeArrowheads="1"/>
          </p:cNvSpPr>
          <p:nvPr/>
        </p:nvSpPr>
        <p:spPr bwMode="auto">
          <a:xfrm>
            <a:off x="8839200" y="5045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4" name="Oval 43">
            <a:extLst>
              <a:ext uri="{FF2B5EF4-FFF2-40B4-BE49-F238E27FC236}">
                <a16:creationId xmlns:a16="http://schemas.microsoft.com/office/drawing/2014/main" id="{89918F50-CD02-4DEC-A5E9-DBAB3E03DCAB}"/>
              </a:ext>
            </a:extLst>
          </p:cNvPr>
          <p:cNvSpPr>
            <a:spLocks noChangeArrowheads="1"/>
          </p:cNvSpPr>
          <p:nvPr/>
        </p:nvSpPr>
        <p:spPr bwMode="auto">
          <a:xfrm>
            <a:off x="8839200" y="4740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5" name="Oval 44">
            <a:extLst>
              <a:ext uri="{FF2B5EF4-FFF2-40B4-BE49-F238E27FC236}">
                <a16:creationId xmlns:a16="http://schemas.microsoft.com/office/drawing/2014/main" id="{B3798B48-C52A-4B6E-A240-476F229796DF}"/>
              </a:ext>
            </a:extLst>
          </p:cNvPr>
          <p:cNvSpPr>
            <a:spLocks noChangeArrowheads="1"/>
          </p:cNvSpPr>
          <p:nvPr/>
        </p:nvSpPr>
        <p:spPr bwMode="auto">
          <a:xfrm>
            <a:off x="8839200" y="4435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6" name="Oval 45">
            <a:extLst>
              <a:ext uri="{FF2B5EF4-FFF2-40B4-BE49-F238E27FC236}">
                <a16:creationId xmlns:a16="http://schemas.microsoft.com/office/drawing/2014/main" id="{43BD6ABF-4CB5-4FCD-8EF3-676DECE45EE1}"/>
              </a:ext>
            </a:extLst>
          </p:cNvPr>
          <p:cNvSpPr>
            <a:spLocks noChangeArrowheads="1"/>
          </p:cNvSpPr>
          <p:nvPr/>
        </p:nvSpPr>
        <p:spPr bwMode="auto">
          <a:xfrm>
            <a:off x="8839200" y="4130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7" name="Oval 46">
            <a:extLst>
              <a:ext uri="{FF2B5EF4-FFF2-40B4-BE49-F238E27FC236}">
                <a16:creationId xmlns:a16="http://schemas.microsoft.com/office/drawing/2014/main" id="{539B77F7-2D48-4771-B4E2-838232E94D86}"/>
              </a:ext>
            </a:extLst>
          </p:cNvPr>
          <p:cNvSpPr>
            <a:spLocks noChangeArrowheads="1"/>
          </p:cNvSpPr>
          <p:nvPr/>
        </p:nvSpPr>
        <p:spPr bwMode="auto">
          <a:xfrm>
            <a:off x="8839200" y="3825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ar-AE"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8238" name="Oval 47">
            <a:extLst>
              <a:ext uri="{FF2B5EF4-FFF2-40B4-BE49-F238E27FC236}">
                <a16:creationId xmlns:a16="http://schemas.microsoft.com/office/drawing/2014/main" id="{21BCB201-E38A-4BF9-BE44-334DA8436DD7}"/>
              </a:ext>
            </a:extLst>
          </p:cNvPr>
          <p:cNvSpPr>
            <a:spLocks noChangeArrowheads="1"/>
          </p:cNvSpPr>
          <p:nvPr/>
        </p:nvSpPr>
        <p:spPr bwMode="auto">
          <a:xfrm>
            <a:off x="8839200" y="3521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9" name="Oval 48">
            <a:extLst>
              <a:ext uri="{FF2B5EF4-FFF2-40B4-BE49-F238E27FC236}">
                <a16:creationId xmlns:a16="http://schemas.microsoft.com/office/drawing/2014/main" id="{88FAB77A-E5B7-43E4-AF09-AAA43A713221}"/>
              </a:ext>
            </a:extLst>
          </p:cNvPr>
          <p:cNvSpPr>
            <a:spLocks noChangeArrowheads="1"/>
          </p:cNvSpPr>
          <p:nvPr/>
        </p:nvSpPr>
        <p:spPr bwMode="auto">
          <a:xfrm>
            <a:off x="8839200" y="3216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0" name="Oval 49">
            <a:extLst>
              <a:ext uri="{FF2B5EF4-FFF2-40B4-BE49-F238E27FC236}">
                <a16:creationId xmlns:a16="http://schemas.microsoft.com/office/drawing/2014/main" id="{F6D51A54-AEDE-49CE-B133-EF7257105617}"/>
              </a:ext>
            </a:extLst>
          </p:cNvPr>
          <p:cNvSpPr>
            <a:spLocks noChangeArrowheads="1"/>
          </p:cNvSpPr>
          <p:nvPr/>
        </p:nvSpPr>
        <p:spPr bwMode="auto">
          <a:xfrm>
            <a:off x="8839200" y="2911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1" name="Oval 50">
            <a:extLst>
              <a:ext uri="{FF2B5EF4-FFF2-40B4-BE49-F238E27FC236}">
                <a16:creationId xmlns:a16="http://schemas.microsoft.com/office/drawing/2014/main" id="{C526B428-5F25-471C-87B4-33B6438B8CAC}"/>
              </a:ext>
            </a:extLst>
          </p:cNvPr>
          <p:cNvSpPr>
            <a:spLocks noChangeArrowheads="1"/>
          </p:cNvSpPr>
          <p:nvPr/>
        </p:nvSpPr>
        <p:spPr bwMode="auto">
          <a:xfrm>
            <a:off x="8839200" y="2606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2" name="Oval 51">
            <a:extLst>
              <a:ext uri="{FF2B5EF4-FFF2-40B4-BE49-F238E27FC236}">
                <a16:creationId xmlns:a16="http://schemas.microsoft.com/office/drawing/2014/main" id="{ED3D39F7-8B95-4E04-AB25-5DF73A15A36C}"/>
              </a:ext>
            </a:extLst>
          </p:cNvPr>
          <p:cNvSpPr>
            <a:spLocks noChangeArrowheads="1"/>
          </p:cNvSpPr>
          <p:nvPr/>
        </p:nvSpPr>
        <p:spPr bwMode="auto">
          <a:xfrm>
            <a:off x="8839200" y="2301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9268" name="Who Wants to Be a Millionaire.wav">
            <a:hlinkClick r:id="" action="ppaction://media"/>
            <a:extLst>
              <a:ext uri="{FF2B5EF4-FFF2-40B4-BE49-F238E27FC236}">
                <a16:creationId xmlns:a16="http://schemas.microsoft.com/office/drawing/2014/main" id="{F6A1462A-24F2-4E5A-9463-405275EEBDA0}"/>
              </a:ext>
            </a:extLst>
          </p:cNvPr>
          <p:cNvPicPr>
            <a:picLocks noRot="1" noChangeAspect="1" noChangeArrowheads="1"/>
          </p:cNvPicPr>
          <p:nvPr>
            <a:audioFile r:link="rId2"/>
          </p:nvPr>
        </p:nvPicPr>
        <p:blipFill>
          <a:blip r:embed="rId8">
            <a:extLst>
              <a:ext uri="{28A0092B-C50C-407E-A947-70E740481C1C}">
                <a14:useLocalDpi xmlns:a14="http://schemas.microsoft.com/office/drawing/2010/main" val="0"/>
              </a:ext>
            </a:extLst>
          </a:blip>
          <a:srcRect/>
          <a:stretch>
            <a:fillRect/>
          </a:stretch>
        </p:blipFill>
        <p:spPr bwMode="auto">
          <a:xfrm>
            <a:off x="-1066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44" name="Line 54">
            <a:extLst>
              <a:ext uri="{FF2B5EF4-FFF2-40B4-BE49-F238E27FC236}">
                <a16:creationId xmlns:a16="http://schemas.microsoft.com/office/drawing/2014/main" id="{ED21BA76-F1AD-43D4-87C7-07B528751B77}"/>
              </a:ext>
            </a:extLst>
          </p:cNvPr>
          <p:cNvSpPr>
            <a:spLocks noChangeShapeType="1"/>
          </p:cNvSpPr>
          <p:nvPr/>
        </p:nvSpPr>
        <p:spPr bwMode="auto">
          <a:xfrm flipH="1">
            <a:off x="10652125" y="6400800"/>
            <a:ext cx="228600" cy="0"/>
          </a:xfrm>
          <a:prstGeom prst="line">
            <a:avLst/>
          </a:prstGeom>
          <a:noFill/>
          <a:ln w="57150">
            <a:solidFill>
              <a:srgbClr val="3399FF"/>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5" name="Oval 55">
            <a:extLst>
              <a:ext uri="{FF2B5EF4-FFF2-40B4-BE49-F238E27FC236}">
                <a16:creationId xmlns:a16="http://schemas.microsoft.com/office/drawing/2014/main" id="{B5597DD3-5B80-4CC2-86A9-E45376949303}"/>
              </a:ext>
            </a:extLst>
          </p:cNvPr>
          <p:cNvSpPr>
            <a:spLocks noChangeArrowheads="1"/>
          </p:cNvSpPr>
          <p:nvPr/>
        </p:nvSpPr>
        <p:spPr bwMode="auto">
          <a:xfrm>
            <a:off x="8839200" y="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6" name="Oval 56">
            <a:extLst>
              <a:ext uri="{FF2B5EF4-FFF2-40B4-BE49-F238E27FC236}">
                <a16:creationId xmlns:a16="http://schemas.microsoft.com/office/drawing/2014/main" id="{269E2683-CBC5-48D3-B29E-845F9ADC270A}"/>
              </a:ext>
            </a:extLst>
          </p:cNvPr>
          <p:cNvSpPr>
            <a:spLocks noChangeArrowheads="1"/>
          </p:cNvSpPr>
          <p:nvPr/>
        </p:nvSpPr>
        <p:spPr bwMode="auto">
          <a:xfrm>
            <a:off x="8839200" y="13716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3" name="Oval 57">
            <a:extLst>
              <a:ext uri="{FF2B5EF4-FFF2-40B4-BE49-F238E27FC236}">
                <a16:creationId xmlns:a16="http://schemas.microsoft.com/office/drawing/2014/main" id="{FE443DE5-DB5A-4C1B-B7D7-D73E21E643E0}"/>
              </a:ext>
            </a:extLst>
          </p:cNvPr>
          <p:cNvSpPr>
            <a:spLocks noChangeArrowheads="1"/>
          </p:cNvSpPr>
          <p:nvPr/>
        </p:nvSpPr>
        <p:spPr bwMode="auto">
          <a:xfrm>
            <a:off x="8839200" y="6858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4" name="Text Box 58">
            <a:extLst>
              <a:ext uri="{FF2B5EF4-FFF2-40B4-BE49-F238E27FC236}">
                <a16:creationId xmlns:a16="http://schemas.microsoft.com/office/drawing/2014/main" id="{202B0C66-67D6-4A9F-AB19-E87CCD4C5E86}"/>
              </a:ext>
            </a:extLst>
          </p:cNvPr>
          <p:cNvSpPr txBox="1">
            <a:spLocks noChangeArrowheads="1"/>
          </p:cNvSpPr>
          <p:nvPr/>
        </p:nvSpPr>
        <p:spPr bwMode="auto">
          <a:xfrm>
            <a:off x="9023350" y="1397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50:50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pic>
        <p:nvPicPr>
          <p:cNvPr id="9275" name="Picture 59">
            <a:extLst>
              <a:ext uri="{FF2B5EF4-FFF2-40B4-BE49-F238E27FC236}">
                <a16:creationId xmlns:a16="http://schemas.microsoft.com/office/drawing/2014/main" id="{2741B972-9393-43FF-A426-B878FCF923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V="1">
            <a:off x="9188450" y="7175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76" name="AutoShape 60">
            <a:extLst>
              <a:ext uri="{FF2B5EF4-FFF2-40B4-BE49-F238E27FC236}">
                <a16:creationId xmlns:a16="http://schemas.microsoft.com/office/drawing/2014/main" id="{94F319FE-D4F5-4305-B44E-209E9D2FBEE0}"/>
              </a:ext>
            </a:extLst>
          </p:cNvPr>
          <p:cNvSpPr>
            <a:spLocks noChangeArrowheads="1"/>
          </p:cNvSpPr>
          <p:nvPr/>
        </p:nvSpPr>
        <p:spPr bwMode="auto">
          <a:xfrm rot="5400000">
            <a:off x="9013825" y="1638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7" name="Oval 61">
            <a:extLst>
              <a:ext uri="{FF2B5EF4-FFF2-40B4-BE49-F238E27FC236}">
                <a16:creationId xmlns:a16="http://schemas.microsoft.com/office/drawing/2014/main" id="{05AEDD04-50B1-41DE-80F3-91220F8700DA}"/>
              </a:ext>
            </a:extLst>
          </p:cNvPr>
          <p:cNvSpPr>
            <a:spLocks noChangeArrowheads="1"/>
          </p:cNvSpPr>
          <p:nvPr/>
        </p:nvSpPr>
        <p:spPr bwMode="auto">
          <a:xfrm>
            <a:off x="9090025" y="1485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8" name="AutoShape 62">
            <a:extLst>
              <a:ext uri="{FF2B5EF4-FFF2-40B4-BE49-F238E27FC236}">
                <a16:creationId xmlns:a16="http://schemas.microsoft.com/office/drawing/2014/main" id="{B21458A6-FF10-49C0-BA20-C7A3283F2E3A}"/>
              </a:ext>
            </a:extLst>
          </p:cNvPr>
          <p:cNvSpPr>
            <a:spLocks noChangeArrowheads="1"/>
          </p:cNvSpPr>
          <p:nvPr/>
        </p:nvSpPr>
        <p:spPr bwMode="auto">
          <a:xfrm rot="5400000">
            <a:off x="9318625" y="17145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9" name="Oval 63">
            <a:extLst>
              <a:ext uri="{FF2B5EF4-FFF2-40B4-BE49-F238E27FC236}">
                <a16:creationId xmlns:a16="http://schemas.microsoft.com/office/drawing/2014/main" id="{3FA99E42-E3A3-498A-AB88-BCA3FA5848AE}"/>
              </a:ext>
            </a:extLst>
          </p:cNvPr>
          <p:cNvSpPr>
            <a:spLocks noChangeArrowheads="1"/>
          </p:cNvSpPr>
          <p:nvPr/>
        </p:nvSpPr>
        <p:spPr bwMode="auto">
          <a:xfrm>
            <a:off x="9394825" y="15621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80" name="AutoShape 64">
            <a:extLst>
              <a:ext uri="{FF2B5EF4-FFF2-40B4-BE49-F238E27FC236}">
                <a16:creationId xmlns:a16="http://schemas.microsoft.com/office/drawing/2014/main" id="{6E94E938-E368-4B86-8AB6-D879C558D38F}"/>
              </a:ext>
            </a:extLst>
          </p:cNvPr>
          <p:cNvSpPr>
            <a:spLocks noChangeArrowheads="1"/>
          </p:cNvSpPr>
          <p:nvPr/>
        </p:nvSpPr>
        <p:spPr bwMode="auto">
          <a:xfrm rot="5400000">
            <a:off x="9623425" y="1638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81" name="Oval 65">
            <a:extLst>
              <a:ext uri="{FF2B5EF4-FFF2-40B4-BE49-F238E27FC236}">
                <a16:creationId xmlns:a16="http://schemas.microsoft.com/office/drawing/2014/main" id="{E1EB92B2-0960-4C31-9D35-3FD73D3C8012}"/>
              </a:ext>
            </a:extLst>
          </p:cNvPr>
          <p:cNvSpPr>
            <a:spLocks noChangeArrowheads="1"/>
          </p:cNvSpPr>
          <p:nvPr/>
        </p:nvSpPr>
        <p:spPr bwMode="auto">
          <a:xfrm>
            <a:off x="9699625" y="1485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56" name="AutoShape 67">
            <a:extLst>
              <a:ext uri="{FF2B5EF4-FFF2-40B4-BE49-F238E27FC236}">
                <a16:creationId xmlns:a16="http://schemas.microsoft.com/office/drawing/2014/main" id="{A062D5E9-8576-4AA6-ADAC-A778A7BA3BD0}"/>
              </a:ext>
            </a:extLst>
          </p:cNvPr>
          <p:cNvSpPr>
            <a:spLocks noChangeArrowheads="1"/>
          </p:cNvSpPr>
          <p:nvPr/>
        </p:nvSpPr>
        <p:spPr bwMode="auto">
          <a:xfrm>
            <a:off x="1600200" y="3733800"/>
            <a:ext cx="6324600" cy="914400"/>
          </a:xfrm>
          <a:prstGeom prst="flowChartPreparation">
            <a:avLst/>
          </a:prstGeom>
          <a:solidFill>
            <a:srgbClr val="FF0000"/>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257" name="Picture 68" descr="صورة1">
            <a:hlinkClick r:id="" action="ppaction://noaction"/>
            <a:extLst>
              <a:ext uri="{FF2B5EF4-FFF2-40B4-BE49-F238E27FC236}">
                <a16:creationId xmlns:a16="http://schemas.microsoft.com/office/drawing/2014/main" id="{A67940F8-FFBB-4D52-994D-739BA9FEEF2F}"/>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6400800" y="38100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85" name="AutoShape 69">
            <a:extLst>
              <a:ext uri="{FF2B5EF4-FFF2-40B4-BE49-F238E27FC236}">
                <a16:creationId xmlns:a16="http://schemas.microsoft.com/office/drawing/2014/main" id="{017E81D5-ED41-47DD-9FFA-B3A15EC0F9C1}"/>
              </a:ext>
            </a:extLst>
          </p:cNvPr>
          <p:cNvSpPr>
            <a:spLocks noChangeArrowheads="1"/>
          </p:cNvSpPr>
          <p:nvPr/>
        </p:nvSpPr>
        <p:spPr bwMode="auto">
          <a:xfrm>
            <a:off x="1752600" y="3733800"/>
            <a:ext cx="6172200"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59" name="AutoShape 70">
            <a:extLst>
              <a:ext uri="{FF2B5EF4-FFF2-40B4-BE49-F238E27FC236}">
                <a16:creationId xmlns:a16="http://schemas.microsoft.com/office/drawing/2014/main" id="{240B6A46-5155-497C-92A2-2E1065E7AE01}"/>
              </a:ext>
            </a:extLst>
          </p:cNvPr>
          <p:cNvSpPr>
            <a:spLocks noChangeArrowheads="1"/>
          </p:cNvSpPr>
          <p:nvPr/>
        </p:nvSpPr>
        <p:spPr bwMode="auto">
          <a:xfrm>
            <a:off x="1600200" y="5867400"/>
            <a:ext cx="6172200" cy="914400"/>
          </a:xfrm>
          <a:prstGeom prst="flowChartPreparation">
            <a:avLst/>
          </a:prstGeom>
          <a:solidFill>
            <a:srgbClr val="FF0000"/>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60" name="Line 71">
            <a:extLst>
              <a:ext uri="{FF2B5EF4-FFF2-40B4-BE49-F238E27FC236}">
                <a16:creationId xmlns:a16="http://schemas.microsoft.com/office/drawing/2014/main" id="{240821C4-94D1-4EDE-8DB6-FA693DB6B69A}"/>
              </a:ext>
            </a:extLst>
          </p:cNvPr>
          <p:cNvSpPr>
            <a:spLocks noChangeShapeType="1"/>
          </p:cNvSpPr>
          <p:nvPr/>
        </p:nvSpPr>
        <p:spPr bwMode="auto">
          <a:xfrm flipH="1">
            <a:off x="6156325" y="6324600"/>
            <a:ext cx="228600" cy="0"/>
          </a:xfrm>
          <a:prstGeom prst="line">
            <a:avLst/>
          </a:prstGeom>
          <a:noFill/>
          <a:ln w="57150">
            <a:solidFill>
              <a:srgbClr val="3399FF"/>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88" name="Text Box 72">
            <a:extLst>
              <a:ext uri="{FF2B5EF4-FFF2-40B4-BE49-F238E27FC236}">
                <a16:creationId xmlns:a16="http://schemas.microsoft.com/office/drawing/2014/main" id="{142C6523-E3C0-4794-968E-8092D323EFF4}"/>
              </a:ext>
            </a:extLst>
          </p:cNvPr>
          <p:cNvSpPr txBox="1">
            <a:spLocks noChangeArrowheads="1"/>
          </p:cNvSpPr>
          <p:nvPr/>
        </p:nvSpPr>
        <p:spPr bwMode="auto">
          <a:xfrm>
            <a:off x="2171700" y="3978275"/>
            <a:ext cx="502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أ-  يكشف عن طبيعة وصفات المتحاورين</a:t>
            </a:r>
            <a:r>
              <a:rPr kumimoji="0" lang="ar-BH"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 .</a:t>
            </a:r>
            <a:endParaRPr kumimoji="0" lang="en-US"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pic>
        <p:nvPicPr>
          <p:cNvPr id="8262" name="Picture 73" descr="صورة1">
            <a:hlinkClick r:id="" action="ppaction://noaction"/>
            <a:extLst>
              <a:ext uri="{FF2B5EF4-FFF2-40B4-BE49-F238E27FC236}">
                <a16:creationId xmlns:a16="http://schemas.microsoft.com/office/drawing/2014/main" id="{595FD48A-5409-42C7-8EB2-E0AED4E7F3A3}"/>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6172200" y="58674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90" name="AutoShape 74">
            <a:extLst>
              <a:ext uri="{FF2B5EF4-FFF2-40B4-BE49-F238E27FC236}">
                <a16:creationId xmlns:a16="http://schemas.microsoft.com/office/drawing/2014/main" id="{BA462B3D-FCD0-4D32-82D9-CF2E82814DB0}"/>
              </a:ext>
            </a:extLst>
          </p:cNvPr>
          <p:cNvSpPr>
            <a:spLocks noChangeArrowheads="1"/>
          </p:cNvSpPr>
          <p:nvPr/>
        </p:nvSpPr>
        <p:spPr bwMode="auto">
          <a:xfrm>
            <a:off x="1676400" y="5867400"/>
            <a:ext cx="6096000"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91" name="Text Box 75">
            <a:extLst>
              <a:ext uri="{FF2B5EF4-FFF2-40B4-BE49-F238E27FC236}">
                <a16:creationId xmlns:a16="http://schemas.microsoft.com/office/drawing/2014/main" id="{F8036424-9094-4D73-A16C-44BFD2CF5ABB}"/>
              </a:ext>
            </a:extLst>
          </p:cNvPr>
          <p:cNvSpPr txBox="1">
            <a:spLocks noChangeArrowheads="1"/>
          </p:cNvSpPr>
          <p:nvPr/>
        </p:nvSpPr>
        <p:spPr bwMode="auto">
          <a:xfrm>
            <a:off x="1749425" y="6059489"/>
            <a:ext cx="54943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ج- يحرك الأحداث ويوصل للحبكة .</a:t>
            </a:r>
            <a:r>
              <a:rPr kumimoji="0" lang="ar-BH"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 </a:t>
            </a:r>
            <a:endParaRPr kumimoji="0" lang="en-US"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sp>
        <p:nvSpPr>
          <p:cNvPr id="8265" name="AutoShape 76">
            <a:extLst>
              <a:ext uri="{FF2B5EF4-FFF2-40B4-BE49-F238E27FC236}">
                <a16:creationId xmlns:a16="http://schemas.microsoft.com/office/drawing/2014/main" id="{A1323ED2-AFAF-48F5-8AA0-F3AE42273787}"/>
              </a:ext>
            </a:extLst>
          </p:cNvPr>
          <p:cNvSpPr>
            <a:spLocks noChangeArrowheads="1"/>
          </p:cNvSpPr>
          <p:nvPr/>
        </p:nvSpPr>
        <p:spPr bwMode="auto">
          <a:xfrm>
            <a:off x="1952626" y="4800600"/>
            <a:ext cx="5972175" cy="914400"/>
          </a:xfrm>
          <a:prstGeom prst="flowChartPreparation">
            <a:avLst/>
          </a:prstGeom>
          <a:solidFill>
            <a:srgbClr val="66FF33"/>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266" name="Picture 77" descr="صورة1">
            <a:hlinkClick r:id="" action="ppaction://hlinkshowjump?jump=nextslide"/>
            <a:extLst>
              <a:ext uri="{FF2B5EF4-FFF2-40B4-BE49-F238E27FC236}">
                <a16:creationId xmlns:a16="http://schemas.microsoft.com/office/drawing/2014/main" id="{1AE18627-8C6F-489C-9DCB-D2F8083FE059}"/>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6419850" y="48768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94" name="AutoShape 78">
            <a:extLst>
              <a:ext uri="{FF2B5EF4-FFF2-40B4-BE49-F238E27FC236}">
                <a16:creationId xmlns:a16="http://schemas.microsoft.com/office/drawing/2014/main" id="{CA6329FB-37BA-4A17-8705-03A72748C523}"/>
              </a:ext>
            </a:extLst>
          </p:cNvPr>
          <p:cNvSpPr>
            <a:spLocks noChangeArrowheads="1"/>
          </p:cNvSpPr>
          <p:nvPr/>
        </p:nvSpPr>
        <p:spPr bwMode="auto">
          <a:xfrm>
            <a:off x="1703389" y="4797425"/>
            <a:ext cx="6219825"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95" name="Text Box 79">
            <a:extLst>
              <a:ext uri="{FF2B5EF4-FFF2-40B4-BE49-F238E27FC236}">
                <a16:creationId xmlns:a16="http://schemas.microsoft.com/office/drawing/2014/main" id="{4ECE6B3E-CF41-473F-98B3-98C12257F39A}"/>
              </a:ext>
            </a:extLst>
          </p:cNvPr>
          <p:cNvSpPr txBox="1">
            <a:spLocks noChangeArrowheads="1"/>
          </p:cNvSpPr>
          <p:nvPr/>
        </p:nvSpPr>
        <p:spPr bwMode="auto">
          <a:xfrm>
            <a:off x="969410" y="4940301"/>
            <a:ext cx="632142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ب- يوقف تطور الأحداث</a:t>
            </a:r>
            <a:r>
              <a:rPr kumimoji="0" lang="ar-BH"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a:t>
            </a:r>
            <a:endParaRPr kumimoji="0" lang="en-US"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sp>
        <p:nvSpPr>
          <p:cNvPr id="8269" name="Text Box 80">
            <a:extLst>
              <a:ext uri="{FF2B5EF4-FFF2-40B4-BE49-F238E27FC236}">
                <a16:creationId xmlns:a16="http://schemas.microsoft.com/office/drawing/2014/main" id="{2F2B4D6A-124B-4652-8733-3A8D6BC1DBDB}"/>
              </a:ext>
            </a:extLst>
          </p:cNvPr>
          <p:cNvSpPr txBox="1">
            <a:spLocks noChangeArrowheads="1"/>
          </p:cNvSpPr>
          <p:nvPr/>
        </p:nvSpPr>
        <p:spPr bwMode="auto">
          <a:xfrm>
            <a:off x="1703388" y="549276"/>
            <a:ext cx="64817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ar-AE" sz="3600" b="1" i="0" u="none" strike="noStrike" kern="1200" cap="none" spc="0" normalizeH="0" baseline="0" noProof="0" dirty="0">
              <a:ln>
                <a:noFill/>
              </a:ln>
              <a:solidFill>
                <a:srgbClr val="FF3300"/>
              </a:solidFill>
              <a:effectLst/>
              <a:uLnTx/>
              <a:uFillTx/>
              <a:latin typeface="Times New Roman" panose="02020603050405020304" pitchFamily="18" charset="0"/>
              <a:ea typeface="+mn-ea"/>
              <a:cs typeface="Arial" panose="020B0604020202020204" pitchFamily="34" charset="0"/>
            </a:endParaRPr>
          </a:p>
        </p:txBody>
      </p:sp>
      <p:sp>
        <p:nvSpPr>
          <p:cNvPr id="4" name="مربع نص 3">
            <a:extLst>
              <a:ext uri="{FF2B5EF4-FFF2-40B4-BE49-F238E27FC236}">
                <a16:creationId xmlns:a16="http://schemas.microsoft.com/office/drawing/2014/main" id="{8088E310-64D3-4842-BBDE-F2A357872D22}"/>
              </a:ext>
            </a:extLst>
          </p:cNvPr>
          <p:cNvSpPr txBox="1"/>
          <p:nvPr/>
        </p:nvSpPr>
        <p:spPr>
          <a:xfrm>
            <a:off x="86714" y="1751129"/>
            <a:ext cx="7725720" cy="1323439"/>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4000" b="0" i="0" u="none" strike="noStrike" kern="1200" cap="none" spc="0" normalizeH="0" baseline="0" noProof="0" dirty="0">
                <a:ln>
                  <a:noFill/>
                </a:ln>
                <a:solidFill>
                  <a:srgbClr val="FFFF00"/>
                </a:solidFill>
                <a:effectLst/>
                <a:uLnTx/>
                <a:uFillTx/>
                <a:latin typeface="Arial"/>
                <a:ea typeface="+mn-ea"/>
                <a:cs typeface="Arial"/>
              </a:rPr>
              <a:t>من فوائد الحوار في العمل القصصي والروائي كل ما يأتي عدا :</a:t>
            </a:r>
            <a:endParaRPr kumimoji="0" lang="en-US" sz="4000" b="0" i="0" u="none" strike="noStrike" kern="1200" cap="none" spc="0" normalizeH="0" baseline="0" noProof="0" dirty="0">
              <a:ln>
                <a:noFill/>
              </a:ln>
              <a:solidFill>
                <a:srgbClr val="FFFF00"/>
              </a:solidFill>
              <a:effectLst/>
              <a:uLnTx/>
              <a:uFillTx/>
              <a:latin typeface="Arial"/>
              <a:ea typeface="+mn-ea"/>
              <a:cs typeface="Arial"/>
            </a:endParaRPr>
          </a:p>
        </p:txBody>
      </p:sp>
    </p:spTree>
    <p:extLst>
      <p:ext uri="{BB962C8B-B14F-4D97-AF65-F5344CB8AC3E}">
        <p14:creationId xmlns:p14="http://schemas.microsoft.com/office/powerpoint/2010/main" val="474303482"/>
      </p:ext>
    </p:extLst>
  </p:cSld>
  <p:clrMapOvr>
    <a:masterClrMapping/>
  </p:clrMapOvr>
  <p:transition spd="slow" advTm="284208">
    <p:circle/>
    <p:sndAc>
      <p:stSnd>
        <p:snd r:embed="rId4" name="millionaire1.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9222"/>
                                        </p:tgtEl>
                                        <p:attrNameLst>
                                          <p:attrName>style.visibility</p:attrName>
                                        </p:attrNameLst>
                                      </p:cBhvr>
                                      <p:to>
                                        <p:strVal val="visible"/>
                                      </p:to>
                                    </p:set>
                                    <p:animEffect transition="in" filter="dissolve">
                                      <p:cBhvr>
                                        <p:cTn id="7" dur="3000"/>
                                        <p:tgtEl>
                                          <p:spTgt spid="9222"/>
                                        </p:tgtEl>
                                      </p:cBhvr>
                                    </p:animEffect>
                                  </p:childTnLst>
                                </p:cTn>
                              </p:par>
                            </p:childTnLst>
                          </p:cTn>
                        </p:par>
                        <p:par>
                          <p:cTn id="8" fill="hold" nodeType="afterGroup">
                            <p:stCondLst>
                              <p:cond delay="3000"/>
                            </p:stCondLst>
                            <p:childTnLst>
                              <p:par>
                                <p:cTn id="9" presetID="1" presetClass="mediacall" presetSubtype="0" fill="hold" nodeType="afterEffect">
                                  <p:stCondLst>
                                    <p:cond delay="1000"/>
                                  </p:stCondLst>
                                  <p:childTnLst>
                                    <p:cmd type="call" cmd="playFrom(0.0)">
                                      <p:cBhvr>
                                        <p:cTn id="10" dur="1" fill="hold"/>
                                        <p:tgtEl>
                                          <p:spTgt spid="9268"/>
                                        </p:tgtEl>
                                      </p:cBhvr>
                                    </p:cmd>
                                  </p:childTnLst>
                                </p:cTn>
                              </p:par>
                            </p:childTnLst>
                          </p:cTn>
                        </p:par>
                        <p:par>
                          <p:cTn id="11" fill="hold" nodeType="afterGroup">
                            <p:stCondLst>
                              <p:cond delay="4000"/>
                            </p:stCondLst>
                            <p:childTnLst>
                              <p:par>
                                <p:cTn id="12" presetID="26" presetClass="emph" presetSubtype="0" fill="hold" grpId="0" nodeType="afterEffect">
                                  <p:stCondLst>
                                    <p:cond delay="0"/>
                                  </p:stCondLst>
                                  <p:childTnLst>
                                    <p:animEffect transition="out" filter="fade">
                                      <p:cBhvr>
                                        <p:cTn id="13" dur="500" tmFilter="0, 0; .2, .5; .8, .5; 1, 0"/>
                                        <p:tgtEl>
                                          <p:spTgt spid="9273"/>
                                        </p:tgtEl>
                                      </p:cBhvr>
                                    </p:animEffect>
                                    <p:animScale>
                                      <p:cBhvr>
                                        <p:cTn id="14" dur="250" autoRev="1" fill="hold"/>
                                        <p:tgtEl>
                                          <p:spTgt spid="9273"/>
                                        </p:tgtEl>
                                      </p:cBhvr>
                                      <p:by x="105000" y="105000"/>
                                    </p:animScale>
                                  </p:childTnLst>
                                </p:cTn>
                              </p:par>
                              <p:par>
                                <p:cTn id="15" presetID="26" presetClass="emph" presetSubtype="0" fill="hold" grpId="0" nodeType="withEffect">
                                  <p:stCondLst>
                                    <p:cond delay="0"/>
                                  </p:stCondLst>
                                  <p:childTnLst>
                                    <p:animEffect transition="out" filter="fade">
                                      <p:cBhvr>
                                        <p:cTn id="16" dur="500" tmFilter="0, 0; .2, .5; .8, .5; 1, 0"/>
                                        <p:tgtEl>
                                          <p:spTgt spid="9274"/>
                                        </p:tgtEl>
                                      </p:cBhvr>
                                    </p:animEffect>
                                    <p:animScale>
                                      <p:cBhvr>
                                        <p:cTn id="17" dur="250" autoRev="1" fill="hold"/>
                                        <p:tgtEl>
                                          <p:spTgt spid="9274"/>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9275"/>
                                        </p:tgtEl>
                                      </p:cBhvr>
                                    </p:animEffect>
                                    <p:animScale>
                                      <p:cBhvr>
                                        <p:cTn id="20" dur="250" autoRev="1" fill="hold"/>
                                        <p:tgtEl>
                                          <p:spTgt spid="9275"/>
                                        </p:tgtEl>
                                      </p:cBhvr>
                                      <p:by x="105000" y="105000"/>
                                    </p:animScale>
                                  </p:childTnLst>
                                </p:cTn>
                              </p:par>
                              <p:par>
                                <p:cTn id="21" presetID="26" presetClass="emph" presetSubtype="0" fill="hold" grpId="0" nodeType="withEffect">
                                  <p:stCondLst>
                                    <p:cond delay="0"/>
                                  </p:stCondLst>
                                  <p:childTnLst>
                                    <p:animEffect transition="out" filter="fade">
                                      <p:cBhvr>
                                        <p:cTn id="22" dur="500" tmFilter="0, 0; .2, .5; .8, .5; 1, 0"/>
                                        <p:tgtEl>
                                          <p:spTgt spid="9276"/>
                                        </p:tgtEl>
                                      </p:cBhvr>
                                    </p:animEffect>
                                    <p:animScale>
                                      <p:cBhvr>
                                        <p:cTn id="23" dur="250" autoRev="1" fill="hold"/>
                                        <p:tgtEl>
                                          <p:spTgt spid="9276"/>
                                        </p:tgtEl>
                                      </p:cBhvr>
                                      <p:by x="105000" y="105000"/>
                                    </p:animScale>
                                  </p:childTnLst>
                                </p:cTn>
                              </p:par>
                              <p:par>
                                <p:cTn id="24" presetID="26" presetClass="emph" presetSubtype="0" fill="hold" grpId="0" nodeType="withEffect">
                                  <p:stCondLst>
                                    <p:cond delay="0"/>
                                  </p:stCondLst>
                                  <p:childTnLst>
                                    <p:animEffect transition="out" filter="fade">
                                      <p:cBhvr>
                                        <p:cTn id="25" dur="500" tmFilter="0, 0; .2, .5; .8, .5; 1, 0"/>
                                        <p:tgtEl>
                                          <p:spTgt spid="9277"/>
                                        </p:tgtEl>
                                      </p:cBhvr>
                                    </p:animEffect>
                                    <p:animScale>
                                      <p:cBhvr>
                                        <p:cTn id="26" dur="250" autoRev="1" fill="hold"/>
                                        <p:tgtEl>
                                          <p:spTgt spid="9277"/>
                                        </p:tgtEl>
                                      </p:cBhvr>
                                      <p:by x="105000" y="105000"/>
                                    </p:animScale>
                                  </p:childTnLst>
                                </p:cTn>
                              </p:par>
                              <p:par>
                                <p:cTn id="27" presetID="26" presetClass="emph" presetSubtype="0" fill="hold" grpId="0" nodeType="withEffect">
                                  <p:stCondLst>
                                    <p:cond delay="0"/>
                                  </p:stCondLst>
                                  <p:childTnLst>
                                    <p:animEffect transition="out" filter="fade">
                                      <p:cBhvr>
                                        <p:cTn id="28" dur="500" tmFilter="0, 0; .2, .5; .8, .5; 1, 0"/>
                                        <p:tgtEl>
                                          <p:spTgt spid="9278"/>
                                        </p:tgtEl>
                                      </p:cBhvr>
                                    </p:animEffect>
                                    <p:animScale>
                                      <p:cBhvr>
                                        <p:cTn id="29" dur="250" autoRev="1" fill="hold"/>
                                        <p:tgtEl>
                                          <p:spTgt spid="9278"/>
                                        </p:tgtEl>
                                      </p:cBhvr>
                                      <p:by x="105000" y="105000"/>
                                    </p:animScale>
                                  </p:childTnLst>
                                </p:cTn>
                              </p:par>
                              <p:par>
                                <p:cTn id="30" presetID="26" presetClass="emph" presetSubtype="0" fill="hold" grpId="0" nodeType="withEffect">
                                  <p:stCondLst>
                                    <p:cond delay="0"/>
                                  </p:stCondLst>
                                  <p:childTnLst>
                                    <p:animEffect transition="out" filter="fade">
                                      <p:cBhvr>
                                        <p:cTn id="31" dur="500" tmFilter="0, 0; .2, .5; .8, .5; 1, 0"/>
                                        <p:tgtEl>
                                          <p:spTgt spid="9279"/>
                                        </p:tgtEl>
                                      </p:cBhvr>
                                    </p:animEffect>
                                    <p:animScale>
                                      <p:cBhvr>
                                        <p:cTn id="32" dur="250" autoRev="1" fill="hold"/>
                                        <p:tgtEl>
                                          <p:spTgt spid="9279"/>
                                        </p:tgtEl>
                                      </p:cBhvr>
                                      <p:by x="105000" y="105000"/>
                                    </p:animScale>
                                  </p:childTnLst>
                                </p:cTn>
                              </p:par>
                              <p:par>
                                <p:cTn id="33" presetID="26" presetClass="emph" presetSubtype="0" fill="hold" grpId="0" nodeType="withEffect">
                                  <p:stCondLst>
                                    <p:cond delay="0"/>
                                  </p:stCondLst>
                                  <p:childTnLst>
                                    <p:animEffect transition="out" filter="fade">
                                      <p:cBhvr>
                                        <p:cTn id="34" dur="500" tmFilter="0, 0; .2, .5; .8, .5; 1, 0"/>
                                        <p:tgtEl>
                                          <p:spTgt spid="9280"/>
                                        </p:tgtEl>
                                      </p:cBhvr>
                                    </p:animEffect>
                                    <p:animScale>
                                      <p:cBhvr>
                                        <p:cTn id="35" dur="250" autoRev="1" fill="hold"/>
                                        <p:tgtEl>
                                          <p:spTgt spid="9280"/>
                                        </p:tgtEl>
                                      </p:cBhvr>
                                      <p:by x="105000" y="105000"/>
                                    </p:animScale>
                                  </p:childTnLst>
                                </p:cTn>
                              </p:par>
                              <p:par>
                                <p:cTn id="36" presetID="26" presetClass="emph" presetSubtype="0" fill="hold" grpId="0" nodeType="withEffect">
                                  <p:stCondLst>
                                    <p:cond delay="0"/>
                                  </p:stCondLst>
                                  <p:childTnLst>
                                    <p:animEffect transition="out" filter="fade">
                                      <p:cBhvr>
                                        <p:cTn id="37" dur="500" tmFilter="0, 0; .2, .5; .8, .5; 1, 0"/>
                                        <p:tgtEl>
                                          <p:spTgt spid="9281"/>
                                        </p:tgtEl>
                                      </p:cBhvr>
                                    </p:animEffect>
                                    <p:animScale>
                                      <p:cBhvr>
                                        <p:cTn id="38" dur="250" autoRev="1" fill="hold"/>
                                        <p:tgtEl>
                                          <p:spTgt spid="9281"/>
                                        </p:tgtEl>
                                      </p:cBhvr>
                                      <p:by x="105000" y="105000"/>
                                    </p:animScale>
                                  </p:childTnLst>
                                </p:cTn>
                              </p:par>
                            </p:childTnLst>
                          </p:cTn>
                        </p:par>
                        <p:par>
                          <p:cTn id="39" fill="hold" nodeType="afterGroup">
                            <p:stCondLst>
                              <p:cond delay="4500"/>
                            </p:stCondLst>
                            <p:childTnLst>
                              <p:par>
                                <p:cTn id="40" presetID="1" presetClass="entr" presetSubtype="0" fill="hold" nodeType="afterEffect">
                                  <p:stCondLst>
                                    <p:cond delay="1000"/>
                                  </p:stCondLst>
                                  <p:childTnLst>
                                    <p:set>
                                      <p:cBhvr>
                                        <p:cTn id="41" dur="1" fill="hold">
                                          <p:stCondLst>
                                            <p:cond delay="499"/>
                                          </p:stCondLst>
                                        </p:cTn>
                                        <p:tgtEl>
                                          <p:spTgt spid="9288"/>
                                        </p:tgtEl>
                                        <p:attrNameLst>
                                          <p:attrName>style.visibility</p:attrName>
                                        </p:attrNameLst>
                                      </p:cBhvr>
                                      <p:to>
                                        <p:strVal val="visible"/>
                                      </p:to>
                                    </p:set>
                                  </p:childTnLst>
                                  <p:subTnLst>
                                    <p:audio>
                                      <p:cMediaNode vol="100000">
                                        <p:cTn display="0" masterRel="sameClick">
                                          <p:stCondLst>
                                            <p:cond evt="begin" delay="0">
                                              <p:tn val="40"/>
                                            </p:cond>
                                          </p:stCondLst>
                                          <p:endCondLst>
                                            <p:cond evt="onStopAudio" delay="0">
                                              <p:tgtEl>
                                                <p:sldTgt/>
                                              </p:tgtEl>
                                            </p:cond>
                                          </p:endCondLst>
                                        </p:cTn>
                                        <p:tgtEl>
                                          <p:sndTgt r:embed="rId5" name="bomb.wav"/>
                                        </p:tgtEl>
                                      </p:cMediaNode>
                                    </p:audio>
                                  </p:subTnLst>
                                </p:cTn>
                              </p:par>
                            </p:childTnLst>
                          </p:cTn>
                        </p:par>
                        <p:par>
                          <p:cTn id="42" fill="hold" nodeType="afterGroup">
                            <p:stCondLst>
                              <p:cond delay="6000"/>
                            </p:stCondLst>
                            <p:childTnLst>
                              <p:par>
                                <p:cTn id="43" presetID="1" presetClass="entr" presetSubtype="0" fill="hold" nodeType="afterEffect">
                                  <p:stCondLst>
                                    <p:cond delay="1000"/>
                                  </p:stCondLst>
                                  <p:childTnLst>
                                    <p:set>
                                      <p:cBhvr>
                                        <p:cTn id="44" dur="1" fill="hold">
                                          <p:stCondLst>
                                            <p:cond delay="499"/>
                                          </p:stCondLst>
                                        </p:cTn>
                                        <p:tgtEl>
                                          <p:spTgt spid="9295"/>
                                        </p:tgtEl>
                                        <p:attrNameLst>
                                          <p:attrName>style.visibility</p:attrName>
                                        </p:attrNameLst>
                                      </p:cBhvr>
                                      <p:to>
                                        <p:strVal val="visible"/>
                                      </p:to>
                                    </p:set>
                                  </p:childTnLst>
                                  <p:subTnLst>
                                    <p:audio>
                                      <p:cMediaNode vol="100000">
                                        <p:cTn display="0" masterRel="sameClick">
                                          <p:stCondLst>
                                            <p:cond evt="begin" delay="0">
                                              <p:tn val="43"/>
                                            </p:cond>
                                          </p:stCondLst>
                                          <p:endCondLst>
                                            <p:cond evt="onStopAudio" delay="0">
                                              <p:tgtEl>
                                                <p:sldTgt/>
                                              </p:tgtEl>
                                            </p:cond>
                                          </p:endCondLst>
                                        </p:cTn>
                                        <p:tgtEl>
                                          <p:sndTgt r:embed="rId5" name="bomb.wav"/>
                                        </p:tgtEl>
                                      </p:cMediaNode>
                                    </p:audio>
                                  </p:subTnLst>
                                </p:cTn>
                              </p:par>
                            </p:childTnLst>
                          </p:cTn>
                        </p:par>
                        <p:par>
                          <p:cTn id="45" fill="hold" nodeType="afterGroup">
                            <p:stCondLst>
                              <p:cond delay="7500"/>
                            </p:stCondLst>
                            <p:childTnLst>
                              <p:par>
                                <p:cTn id="46" presetID="1" presetClass="entr" presetSubtype="0" fill="hold" nodeType="afterEffect">
                                  <p:stCondLst>
                                    <p:cond delay="1000"/>
                                  </p:stCondLst>
                                  <p:childTnLst>
                                    <p:set>
                                      <p:cBhvr>
                                        <p:cTn id="47" dur="1" fill="hold">
                                          <p:stCondLst>
                                            <p:cond delay="499"/>
                                          </p:stCondLst>
                                        </p:cTn>
                                        <p:tgtEl>
                                          <p:spTgt spid="9291"/>
                                        </p:tgtEl>
                                        <p:attrNameLst>
                                          <p:attrName>style.visibility</p:attrName>
                                        </p:attrNameLst>
                                      </p:cBhvr>
                                      <p:to>
                                        <p:strVal val="visible"/>
                                      </p:to>
                                    </p:set>
                                  </p:childTnLst>
                                  <p:subTnLst>
                                    <p:audio>
                                      <p:cMediaNode vol="100000">
                                        <p:cTn display="0" masterRel="sameClick">
                                          <p:stCondLst>
                                            <p:cond evt="begin" delay="0">
                                              <p:tn val="46"/>
                                            </p:cond>
                                          </p:stCondLst>
                                          <p:endCondLst>
                                            <p:cond evt="onStopAudio" delay="0">
                                              <p:tgtEl>
                                                <p:sldTgt/>
                                              </p:tgtEl>
                                            </p:cond>
                                          </p:endCondLst>
                                        </p:cTn>
                                        <p:tgtEl>
                                          <p:sndTgt r:embed="rId5"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showWhenStopped="0">
                <p:cTn id="48" fill="hold" display="0">
                  <p:stCondLst>
                    <p:cond delay="indefinite"/>
                  </p:stCondLst>
                  <p:endCondLst>
                    <p:cond evt="onPrev" delay="0">
                      <p:tgtEl>
                        <p:sldTgt/>
                      </p:tgtEl>
                    </p:cond>
                    <p:cond evt="onStopAudio" delay="0">
                      <p:tgtEl>
                        <p:sldTgt/>
                      </p:tgtEl>
                    </p:cond>
                  </p:endCondLst>
                </p:cTn>
                <p:tgtEl>
                  <p:spTgt spid="9219"/>
                </p:tgtEl>
              </p:cMediaNode>
            </p:audio>
            <p:audio>
              <p:cMediaNode vol="11000" showWhenStopped="0">
                <p:cTn id="49" repeatCount="indefinite" fill="hold" display="0">
                  <p:stCondLst>
                    <p:cond delay="indefinite"/>
                  </p:stCondLst>
                  <p:endCondLst>
                    <p:cond evt="onPrev" delay="0">
                      <p:tgtEl>
                        <p:sldTgt/>
                      </p:tgtEl>
                    </p:cond>
                    <p:cond evt="onStopAudio" delay="0">
                      <p:tgtEl>
                        <p:sldTgt/>
                      </p:tgtEl>
                    </p:cond>
                  </p:endCondLst>
                </p:cTn>
                <p:tgtEl>
                  <p:spTgt spid="9268"/>
                </p:tgtEl>
              </p:cMediaNode>
            </p:audio>
            <p:seq concurrent="1" nextAc="seek">
              <p:cTn id="50" restart="whenNotActive" fill="hold" evtFilter="cancelBubble" nodeType="interactiveSeq">
                <p:stCondLst>
                  <p:cond evt="onClick" delay="0">
                    <p:tgtEl>
                      <p:spTgt spid="9288"/>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1" presetClass="emph" presetSubtype="2" repeatCount="5000" fill="hold" nodeType="clickEffect">
                                  <p:stCondLst>
                                    <p:cond delay="0"/>
                                  </p:stCondLst>
                                  <p:childTnLst>
                                    <p:animClr clrSpc="rgb" dir="cw">
                                      <p:cBhvr>
                                        <p:cTn id="54" dur="500" fill="hold"/>
                                        <p:tgtEl>
                                          <p:spTgt spid="9285"/>
                                        </p:tgtEl>
                                        <p:attrNameLst>
                                          <p:attrName>fillcolor</p:attrName>
                                        </p:attrNameLst>
                                      </p:cBhvr>
                                      <p:to>
                                        <a:srgbClr val="FF3300"/>
                                      </p:to>
                                    </p:animClr>
                                    <p:set>
                                      <p:cBhvr>
                                        <p:cTn id="55" dur="500" fill="hold"/>
                                        <p:tgtEl>
                                          <p:spTgt spid="9285"/>
                                        </p:tgtEl>
                                        <p:attrNameLst>
                                          <p:attrName>fill.type</p:attrName>
                                        </p:attrNameLst>
                                      </p:cBhvr>
                                      <p:to>
                                        <p:strVal val="solid"/>
                                      </p:to>
                                    </p:set>
                                    <p:set>
                                      <p:cBhvr>
                                        <p:cTn id="56" dur="500" fill="hold"/>
                                        <p:tgtEl>
                                          <p:spTgt spid="9285"/>
                                        </p:tgtEl>
                                        <p:attrNameLst>
                                          <p:attrName>fill.on</p:attrName>
                                        </p:attrNameLst>
                                      </p:cBhvr>
                                      <p:to>
                                        <p:strVal val="true"/>
                                      </p:to>
                                    </p:set>
                                  </p:childTnLst>
                                  <p:subTnLst>
                                    <p:set>
                                      <p:cBhvr override="childStyle">
                                        <p:cTn dur="1" fill="hold" display="0" masterRel="sameClick" afterEffect="1">
                                          <p:stCondLst>
                                            <p:cond evt="end" delay="0">
                                              <p:tn val="53"/>
                                            </p:cond>
                                          </p:stCondLst>
                                        </p:cTn>
                                        <p:tgtEl>
                                          <p:spTgt spid="9285"/>
                                        </p:tgtEl>
                                        <p:attrNameLst>
                                          <p:attrName>style.visibility</p:attrName>
                                        </p:attrNameLst>
                                      </p:cBhvr>
                                      <p:to>
                                        <p:strVal val="hidden"/>
                                      </p:to>
                                    </p:set>
                                    <p:audio>
                                      <p:cMediaNode>
                                        <p:cTn display="0" masterRel="sameClick">
                                          <p:stCondLst>
                                            <p:cond evt="begin" delay="0">
                                              <p:tn val="53"/>
                                            </p:cond>
                                          </p:stCondLst>
                                          <p:endCondLst>
                                            <p:cond evt="onStopAudio" delay="0">
                                              <p:tgtEl>
                                                <p:sldTgt/>
                                              </p:tgtEl>
                                            </p:cond>
                                          </p:endCondLst>
                                        </p:cTn>
                                        <p:tgtEl>
                                          <p:sndTgt r:embed="rId6" name="New Question.wav"/>
                                        </p:tgtEl>
                                      </p:cMediaNode>
                                    </p:audio>
                                  </p:subTnLst>
                                </p:cTn>
                              </p:par>
                            </p:childTnLst>
                          </p:cTn>
                        </p:par>
                      </p:childTnLst>
                    </p:cTn>
                  </p:par>
                </p:childTnLst>
              </p:cTn>
              <p:nextCondLst>
                <p:cond evt="onClick" delay="0">
                  <p:tgtEl>
                    <p:spTgt spid="9288"/>
                  </p:tgtEl>
                </p:cond>
              </p:nextCondLst>
            </p:seq>
            <p:seq concurrent="1" nextAc="seek">
              <p:cTn id="57" restart="whenNotActive" fill="hold" evtFilter="cancelBubble" nodeType="interactiveSeq">
                <p:stCondLst>
                  <p:cond evt="onClick" delay="0">
                    <p:tgtEl>
                      <p:spTgt spid="9291"/>
                    </p:tgtEl>
                  </p:cond>
                </p:stCondLst>
                <p:endSync evt="end" delay="0">
                  <p:rtn val="all"/>
                </p:endSync>
                <p:childTnLst>
                  <p:par>
                    <p:cTn id="58" fill="hold" nodeType="clickPar">
                      <p:stCondLst>
                        <p:cond delay="0"/>
                      </p:stCondLst>
                      <p:childTnLst>
                        <p:par>
                          <p:cTn id="59" fill="hold" nodeType="withGroup">
                            <p:stCondLst>
                              <p:cond delay="0"/>
                            </p:stCondLst>
                            <p:childTnLst>
                              <p:par>
                                <p:cTn id="60" presetID="1" presetClass="emph" presetSubtype="2" repeatCount="5000" fill="hold" nodeType="clickEffect">
                                  <p:stCondLst>
                                    <p:cond delay="0"/>
                                  </p:stCondLst>
                                  <p:childTnLst>
                                    <p:animClr clrSpc="rgb" dir="cw">
                                      <p:cBhvr>
                                        <p:cTn id="61" dur="500" fill="hold"/>
                                        <p:tgtEl>
                                          <p:spTgt spid="9290"/>
                                        </p:tgtEl>
                                        <p:attrNameLst>
                                          <p:attrName>fillcolor</p:attrName>
                                        </p:attrNameLst>
                                      </p:cBhvr>
                                      <p:to>
                                        <a:srgbClr val="FF3300"/>
                                      </p:to>
                                    </p:animClr>
                                    <p:set>
                                      <p:cBhvr>
                                        <p:cTn id="62" dur="500" fill="hold"/>
                                        <p:tgtEl>
                                          <p:spTgt spid="9290"/>
                                        </p:tgtEl>
                                        <p:attrNameLst>
                                          <p:attrName>fill.type</p:attrName>
                                        </p:attrNameLst>
                                      </p:cBhvr>
                                      <p:to>
                                        <p:strVal val="solid"/>
                                      </p:to>
                                    </p:set>
                                    <p:set>
                                      <p:cBhvr>
                                        <p:cTn id="63" dur="500" fill="hold"/>
                                        <p:tgtEl>
                                          <p:spTgt spid="9290"/>
                                        </p:tgtEl>
                                        <p:attrNameLst>
                                          <p:attrName>fill.on</p:attrName>
                                        </p:attrNameLst>
                                      </p:cBhvr>
                                      <p:to>
                                        <p:strVal val="true"/>
                                      </p:to>
                                    </p:set>
                                  </p:childTnLst>
                                  <p:subTnLst>
                                    <p:set>
                                      <p:cBhvr override="childStyle">
                                        <p:cTn dur="1" fill="hold" display="0" masterRel="sameClick" afterEffect="1">
                                          <p:stCondLst>
                                            <p:cond evt="end" delay="0">
                                              <p:tn val="60"/>
                                            </p:cond>
                                          </p:stCondLst>
                                        </p:cTn>
                                        <p:tgtEl>
                                          <p:spTgt spid="9290"/>
                                        </p:tgtEl>
                                        <p:attrNameLst>
                                          <p:attrName>style.visibility</p:attrName>
                                        </p:attrNameLst>
                                      </p:cBhvr>
                                      <p:to>
                                        <p:strVal val="hidden"/>
                                      </p:to>
                                    </p:set>
                                    <p:audio>
                                      <p:cMediaNode>
                                        <p:cTn display="0" masterRel="sameClick">
                                          <p:stCondLst>
                                            <p:cond evt="begin" delay="0">
                                              <p:tn val="60"/>
                                            </p:cond>
                                          </p:stCondLst>
                                          <p:endCondLst>
                                            <p:cond evt="onStopAudio" delay="0">
                                              <p:tgtEl>
                                                <p:sldTgt/>
                                              </p:tgtEl>
                                            </p:cond>
                                          </p:endCondLst>
                                        </p:cTn>
                                        <p:tgtEl>
                                          <p:sndTgt r:embed="rId6" name="New Question.wav"/>
                                        </p:tgtEl>
                                      </p:cMediaNode>
                                    </p:audio>
                                  </p:subTnLst>
                                </p:cTn>
                              </p:par>
                            </p:childTnLst>
                          </p:cTn>
                        </p:par>
                      </p:childTnLst>
                    </p:cTn>
                  </p:par>
                </p:childTnLst>
              </p:cTn>
              <p:nextCondLst>
                <p:cond evt="onClick" delay="0">
                  <p:tgtEl>
                    <p:spTgt spid="9291"/>
                  </p:tgtEl>
                </p:cond>
              </p:nextCondLst>
            </p:seq>
            <p:seq concurrent="1" nextAc="seek">
              <p:cTn id="64" restart="whenNotActive" fill="hold" evtFilter="cancelBubble" nodeType="interactiveSeq">
                <p:stCondLst>
                  <p:cond evt="onClick" delay="0">
                    <p:tgtEl>
                      <p:spTgt spid="9295"/>
                    </p:tgtEl>
                  </p:cond>
                </p:stCondLst>
                <p:endSync evt="end" delay="0">
                  <p:rtn val="all"/>
                </p:endSync>
                <p:childTnLst>
                  <p:par>
                    <p:cTn id="65" fill="hold" nodeType="clickPar">
                      <p:stCondLst>
                        <p:cond delay="0"/>
                      </p:stCondLst>
                      <p:childTnLst>
                        <p:par>
                          <p:cTn id="66" fill="hold" nodeType="withGroup">
                            <p:stCondLst>
                              <p:cond delay="0"/>
                            </p:stCondLst>
                            <p:childTnLst>
                              <p:par>
                                <p:cTn id="67" presetID="1" presetClass="emph" presetSubtype="2" repeatCount="5000" fill="hold" nodeType="clickEffect">
                                  <p:stCondLst>
                                    <p:cond delay="0"/>
                                  </p:stCondLst>
                                  <p:childTnLst>
                                    <p:animClr clrSpc="rgb" dir="cw">
                                      <p:cBhvr>
                                        <p:cTn id="68" dur="500" fill="hold"/>
                                        <p:tgtEl>
                                          <p:spTgt spid="9294"/>
                                        </p:tgtEl>
                                        <p:attrNameLst>
                                          <p:attrName>fillcolor</p:attrName>
                                        </p:attrNameLst>
                                      </p:cBhvr>
                                      <p:to>
                                        <a:srgbClr val="66FF33"/>
                                      </p:to>
                                    </p:animClr>
                                    <p:set>
                                      <p:cBhvr>
                                        <p:cTn id="69" dur="500" fill="hold"/>
                                        <p:tgtEl>
                                          <p:spTgt spid="9294"/>
                                        </p:tgtEl>
                                        <p:attrNameLst>
                                          <p:attrName>fill.type</p:attrName>
                                        </p:attrNameLst>
                                      </p:cBhvr>
                                      <p:to>
                                        <p:strVal val="solid"/>
                                      </p:to>
                                    </p:set>
                                    <p:set>
                                      <p:cBhvr>
                                        <p:cTn id="70" dur="500" fill="hold"/>
                                        <p:tgtEl>
                                          <p:spTgt spid="9294"/>
                                        </p:tgtEl>
                                        <p:attrNameLst>
                                          <p:attrName>fill.on</p:attrName>
                                        </p:attrNameLst>
                                      </p:cBhvr>
                                      <p:to>
                                        <p:strVal val="true"/>
                                      </p:to>
                                    </p:set>
                                  </p:childTnLst>
                                  <p:subTnLst>
                                    <p:set>
                                      <p:cBhvr override="childStyle">
                                        <p:cTn dur="1" fill="hold" display="0" masterRel="sameClick" afterEffect="1">
                                          <p:stCondLst>
                                            <p:cond evt="end" delay="0">
                                              <p:tn val="67"/>
                                            </p:cond>
                                          </p:stCondLst>
                                        </p:cTn>
                                        <p:tgtEl>
                                          <p:spTgt spid="9294"/>
                                        </p:tgtEl>
                                        <p:attrNameLst>
                                          <p:attrName>style.visibility</p:attrName>
                                        </p:attrNameLst>
                                      </p:cBhvr>
                                      <p:to>
                                        <p:strVal val="hidden"/>
                                      </p:to>
                                    </p:set>
                                    <p:audio>
                                      <p:cMediaNode>
                                        <p:cTn display="0" masterRel="sameClick">
                                          <p:stCondLst>
                                            <p:cond evt="begin" delay="0">
                                              <p:tn val="67"/>
                                            </p:cond>
                                          </p:stCondLst>
                                          <p:endCondLst>
                                            <p:cond evt="onStopAudio" delay="0">
                                              <p:tgtEl>
                                                <p:sldTgt/>
                                              </p:tgtEl>
                                            </p:cond>
                                          </p:endCondLst>
                                        </p:cTn>
                                        <p:tgtEl>
                                          <p:sndTgt r:embed="rId7" name="ccheer.wav"/>
                                        </p:tgtEl>
                                      </p:cMediaNode>
                                    </p:audio>
                                  </p:subTnLst>
                                </p:cTn>
                              </p:par>
                            </p:childTnLst>
                          </p:cTn>
                        </p:par>
                      </p:childTnLst>
                    </p:cTn>
                  </p:par>
                </p:childTnLst>
              </p:cTn>
              <p:nextCondLst>
                <p:cond evt="onClick" delay="0">
                  <p:tgtEl>
                    <p:spTgt spid="9295"/>
                  </p:tgtEl>
                </p:cond>
              </p:nextCondLst>
            </p:seq>
          </p:childTnLst>
        </p:cTn>
      </p:par>
    </p:tnLst>
    <p:bldLst>
      <p:bldP spid="9222" grpId="0" animBg="1"/>
      <p:bldP spid="9273" grpId="0" animBg="1"/>
      <p:bldP spid="9274" grpId="0"/>
      <p:bldP spid="9276" grpId="0" animBg="1"/>
      <p:bldP spid="9277" grpId="0" animBg="1"/>
      <p:bldP spid="9278" grpId="0" animBg="1"/>
      <p:bldP spid="9279" grpId="0" animBg="1"/>
      <p:bldP spid="9280" grpId="0" animBg="1"/>
      <p:bldP spid="928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B3928473-ABE2-429A-AF08-20140621D047}"/>
              </a:ext>
            </a:extLst>
          </p:cNvPr>
          <p:cNvSpPr txBox="1">
            <a:spLocks noChangeArrowheads="1"/>
          </p:cNvSpPr>
          <p:nvPr/>
        </p:nvSpPr>
        <p:spPr bwMode="auto">
          <a:xfrm>
            <a:off x="5638800" y="304801"/>
            <a:ext cx="2286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ar-AE" sz="2800" b="0" i="0" u="none" strike="noStrike" kern="1200" cap="none" spc="0" normalizeH="0" baseline="0" noProof="0">
              <a:ln>
                <a:noFill/>
              </a:ln>
              <a:solidFill>
                <a:srgbClr val="FFFFFF"/>
              </a:solidFill>
              <a:effectLst/>
              <a:uLnTx/>
              <a:uFillTx/>
              <a:latin typeface="Webdings" panose="05030102010509060703" pitchFamily="18" charset="2"/>
              <a:ea typeface="+mn-ea"/>
              <a:cs typeface="Arial" panose="020B0604020202020204" pitchFamily="34" charset="0"/>
            </a:endParaRPr>
          </a:p>
        </p:txBody>
      </p:sp>
      <p:pic>
        <p:nvPicPr>
          <p:cNvPr id="9219" name="New Question.wav">
            <a:hlinkClick r:id="" action="ppaction://media"/>
            <a:extLst>
              <a:ext uri="{FF2B5EF4-FFF2-40B4-BE49-F238E27FC236}">
                <a16:creationId xmlns:a16="http://schemas.microsoft.com/office/drawing/2014/main" id="{4BCE2C3A-39F9-446A-A063-EC57B235050D}"/>
              </a:ext>
            </a:extLst>
          </p:cNvPr>
          <p:cNvPicPr>
            <a:picLocks noRot="1" noChangeAspect="1" noChangeArrowheads="1"/>
          </p:cNvPicPr>
          <p:nvPr>
            <a:audioFile r:link="rId1"/>
          </p:nvPr>
        </p:nvPicPr>
        <p:blipFill>
          <a:blip r:embed="rId8">
            <a:extLst>
              <a:ext uri="{28A0092B-C50C-407E-A947-70E740481C1C}">
                <a14:useLocalDpi xmlns:a14="http://schemas.microsoft.com/office/drawing/2010/main" val="0"/>
              </a:ext>
            </a:extLst>
          </a:blip>
          <a:srcRect/>
          <a:stretch>
            <a:fillRect/>
          </a:stretch>
        </p:blipFill>
        <p:spPr bwMode="auto">
          <a:xfrm>
            <a:off x="12725400" y="6629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5">
            <a:extLst>
              <a:ext uri="{FF2B5EF4-FFF2-40B4-BE49-F238E27FC236}">
                <a16:creationId xmlns:a16="http://schemas.microsoft.com/office/drawing/2014/main" id="{25765565-A11C-4D4C-925F-D915277B4115}"/>
              </a:ext>
            </a:extLst>
          </p:cNvPr>
          <p:cNvSpPr>
            <a:spLocks noChangeArrowheads="1"/>
          </p:cNvSpPr>
          <p:nvPr/>
        </p:nvSpPr>
        <p:spPr bwMode="auto">
          <a:xfrm>
            <a:off x="8229600" y="214947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22" name="Rectangle 6">
            <a:extLst>
              <a:ext uri="{FF2B5EF4-FFF2-40B4-BE49-F238E27FC236}">
                <a16:creationId xmlns:a16="http://schemas.microsoft.com/office/drawing/2014/main" id="{8B2FBC92-55FA-4237-A7C5-57E6123F4B7F}"/>
              </a:ext>
            </a:extLst>
          </p:cNvPr>
          <p:cNvSpPr>
            <a:spLocks noChangeArrowheads="1"/>
          </p:cNvSpPr>
          <p:nvPr/>
        </p:nvSpPr>
        <p:spPr bwMode="auto">
          <a:xfrm>
            <a:off x="8255000" y="5257801"/>
            <a:ext cx="2413000" cy="322263"/>
          </a:xfrm>
          <a:prstGeom prst="rect">
            <a:avLst/>
          </a:prstGeom>
          <a:solidFill>
            <a:srgbClr val="FF0000"/>
          </a:solidFill>
          <a:ln w="9525">
            <a:solidFill>
              <a:schemeClr val="tx1"/>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198" name="Text Box 7">
            <a:extLst>
              <a:ext uri="{FF2B5EF4-FFF2-40B4-BE49-F238E27FC236}">
                <a16:creationId xmlns:a16="http://schemas.microsoft.com/office/drawing/2014/main" id="{D32DD917-2608-4370-B99D-722E5C53C6BD}"/>
              </a:ext>
            </a:extLst>
          </p:cNvPr>
          <p:cNvSpPr txBox="1">
            <a:spLocks noChangeArrowheads="1"/>
          </p:cNvSpPr>
          <p:nvPr/>
        </p:nvSpPr>
        <p:spPr bwMode="auto">
          <a:xfrm>
            <a:off x="8305800" y="2133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15</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8199" name="Text Box 8">
            <a:extLst>
              <a:ext uri="{FF2B5EF4-FFF2-40B4-BE49-F238E27FC236}">
                <a16:creationId xmlns:a16="http://schemas.microsoft.com/office/drawing/2014/main" id="{E16EE4D7-F656-451B-95D6-91FD3CB8E20D}"/>
              </a:ext>
            </a:extLst>
          </p:cNvPr>
          <p:cNvSpPr txBox="1">
            <a:spLocks noChangeArrowheads="1"/>
          </p:cNvSpPr>
          <p:nvPr/>
        </p:nvSpPr>
        <p:spPr bwMode="auto">
          <a:xfrm>
            <a:off x="8305800" y="2454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14</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0" name="Text Box 9">
            <a:extLst>
              <a:ext uri="{FF2B5EF4-FFF2-40B4-BE49-F238E27FC236}">
                <a16:creationId xmlns:a16="http://schemas.microsoft.com/office/drawing/2014/main" id="{83E1477C-33B8-4110-931E-5B91867D6A1A}"/>
              </a:ext>
            </a:extLst>
          </p:cNvPr>
          <p:cNvSpPr txBox="1">
            <a:spLocks noChangeArrowheads="1"/>
          </p:cNvSpPr>
          <p:nvPr/>
        </p:nvSpPr>
        <p:spPr bwMode="auto">
          <a:xfrm>
            <a:off x="8305800" y="2759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13</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1" name="Text Box 10">
            <a:extLst>
              <a:ext uri="{FF2B5EF4-FFF2-40B4-BE49-F238E27FC236}">
                <a16:creationId xmlns:a16="http://schemas.microsoft.com/office/drawing/2014/main" id="{3432BB26-6A0B-4C6F-9C0D-FE1F433DBEDC}"/>
              </a:ext>
            </a:extLst>
          </p:cNvPr>
          <p:cNvSpPr txBox="1">
            <a:spLocks noChangeArrowheads="1"/>
          </p:cNvSpPr>
          <p:nvPr/>
        </p:nvSpPr>
        <p:spPr bwMode="auto">
          <a:xfrm>
            <a:off x="8305800" y="3063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12</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2" name="Text Box 11">
            <a:extLst>
              <a:ext uri="{FF2B5EF4-FFF2-40B4-BE49-F238E27FC236}">
                <a16:creationId xmlns:a16="http://schemas.microsoft.com/office/drawing/2014/main" id="{D62CFC7D-7891-467E-A1D5-302FC56BBD7C}"/>
              </a:ext>
            </a:extLst>
          </p:cNvPr>
          <p:cNvSpPr txBox="1">
            <a:spLocks noChangeArrowheads="1"/>
          </p:cNvSpPr>
          <p:nvPr/>
        </p:nvSpPr>
        <p:spPr bwMode="auto">
          <a:xfrm>
            <a:off x="8305800" y="3368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11</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3" name="Text Box 12">
            <a:extLst>
              <a:ext uri="{FF2B5EF4-FFF2-40B4-BE49-F238E27FC236}">
                <a16:creationId xmlns:a16="http://schemas.microsoft.com/office/drawing/2014/main" id="{EC51284C-CEDE-4539-8094-3263A96DECF3}"/>
              </a:ext>
            </a:extLst>
          </p:cNvPr>
          <p:cNvSpPr txBox="1">
            <a:spLocks noChangeArrowheads="1"/>
          </p:cNvSpPr>
          <p:nvPr/>
        </p:nvSpPr>
        <p:spPr bwMode="auto">
          <a:xfrm>
            <a:off x="8305800" y="36734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8204" name="Text Box 13">
            <a:extLst>
              <a:ext uri="{FF2B5EF4-FFF2-40B4-BE49-F238E27FC236}">
                <a16:creationId xmlns:a16="http://schemas.microsoft.com/office/drawing/2014/main" id="{C5565CDF-074E-41B3-85C1-E2216C74A0CE}"/>
              </a:ext>
            </a:extLst>
          </p:cNvPr>
          <p:cNvSpPr txBox="1">
            <a:spLocks noChangeArrowheads="1"/>
          </p:cNvSpPr>
          <p:nvPr/>
        </p:nvSpPr>
        <p:spPr bwMode="auto">
          <a:xfrm>
            <a:off x="8305800" y="3978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9</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5" name="Text Box 14">
            <a:extLst>
              <a:ext uri="{FF2B5EF4-FFF2-40B4-BE49-F238E27FC236}">
                <a16:creationId xmlns:a16="http://schemas.microsoft.com/office/drawing/2014/main" id="{E9EEDA7C-F01A-4240-BBC5-6E2FEB949B46}"/>
              </a:ext>
            </a:extLst>
          </p:cNvPr>
          <p:cNvSpPr txBox="1">
            <a:spLocks noChangeArrowheads="1"/>
          </p:cNvSpPr>
          <p:nvPr/>
        </p:nvSpPr>
        <p:spPr bwMode="auto">
          <a:xfrm>
            <a:off x="8305800" y="4283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8</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6" name="Text Box 15">
            <a:extLst>
              <a:ext uri="{FF2B5EF4-FFF2-40B4-BE49-F238E27FC236}">
                <a16:creationId xmlns:a16="http://schemas.microsoft.com/office/drawing/2014/main" id="{F10E659D-FEF3-4120-8B75-1E5722466C5A}"/>
              </a:ext>
            </a:extLst>
          </p:cNvPr>
          <p:cNvSpPr txBox="1">
            <a:spLocks noChangeArrowheads="1"/>
          </p:cNvSpPr>
          <p:nvPr/>
        </p:nvSpPr>
        <p:spPr bwMode="auto">
          <a:xfrm>
            <a:off x="8305800" y="4587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7</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7" name="Text Box 16">
            <a:extLst>
              <a:ext uri="{FF2B5EF4-FFF2-40B4-BE49-F238E27FC236}">
                <a16:creationId xmlns:a16="http://schemas.microsoft.com/office/drawing/2014/main" id="{E0DB87DC-1E6E-4CDA-874F-0CDBD83DFA22}"/>
              </a:ext>
            </a:extLst>
          </p:cNvPr>
          <p:cNvSpPr txBox="1">
            <a:spLocks noChangeArrowheads="1"/>
          </p:cNvSpPr>
          <p:nvPr/>
        </p:nvSpPr>
        <p:spPr bwMode="auto">
          <a:xfrm>
            <a:off x="8305800" y="4892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6</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08" name="Text Box 17">
            <a:extLst>
              <a:ext uri="{FF2B5EF4-FFF2-40B4-BE49-F238E27FC236}">
                <a16:creationId xmlns:a16="http://schemas.microsoft.com/office/drawing/2014/main" id="{048214D2-D1BD-45B1-86B9-6ACF145CA9C3}"/>
              </a:ext>
            </a:extLst>
          </p:cNvPr>
          <p:cNvSpPr txBox="1">
            <a:spLocks noChangeArrowheads="1"/>
          </p:cNvSpPr>
          <p:nvPr/>
        </p:nvSpPr>
        <p:spPr bwMode="auto">
          <a:xfrm>
            <a:off x="8305800" y="51974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5</a:t>
            </a:r>
          </a:p>
        </p:txBody>
      </p:sp>
      <p:sp>
        <p:nvSpPr>
          <p:cNvPr id="8209" name="Text Box 18">
            <a:extLst>
              <a:ext uri="{FF2B5EF4-FFF2-40B4-BE49-F238E27FC236}">
                <a16:creationId xmlns:a16="http://schemas.microsoft.com/office/drawing/2014/main" id="{5688EC2B-3F13-4C08-BD88-F143B219E992}"/>
              </a:ext>
            </a:extLst>
          </p:cNvPr>
          <p:cNvSpPr txBox="1">
            <a:spLocks noChangeArrowheads="1"/>
          </p:cNvSpPr>
          <p:nvPr/>
        </p:nvSpPr>
        <p:spPr bwMode="auto">
          <a:xfrm>
            <a:off x="8305800" y="55022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4</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0" name="Text Box 19">
            <a:extLst>
              <a:ext uri="{FF2B5EF4-FFF2-40B4-BE49-F238E27FC236}">
                <a16:creationId xmlns:a16="http://schemas.microsoft.com/office/drawing/2014/main" id="{B8F49D8C-E89C-412D-B1B0-1C5D15575F45}"/>
              </a:ext>
            </a:extLst>
          </p:cNvPr>
          <p:cNvSpPr txBox="1">
            <a:spLocks noChangeArrowheads="1"/>
          </p:cNvSpPr>
          <p:nvPr/>
        </p:nvSpPr>
        <p:spPr bwMode="auto">
          <a:xfrm>
            <a:off x="8305800" y="58070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3</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1" name="Text Box 20">
            <a:extLst>
              <a:ext uri="{FF2B5EF4-FFF2-40B4-BE49-F238E27FC236}">
                <a16:creationId xmlns:a16="http://schemas.microsoft.com/office/drawing/2014/main" id="{964991DA-4B86-466D-9086-C02F9517EDE8}"/>
              </a:ext>
            </a:extLst>
          </p:cNvPr>
          <p:cNvSpPr txBox="1">
            <a:spLocks noChangeArrowheads="1"/>
          </p:cNvSpPr>
          <p:nvPr/>
        </p:nvSpPr>
        <p:spPr bwMode="auto">
          <a:xfrm>
            <a:off x="8305800" y="61118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2" name="Text Box 21">
            <a:extLst>
              <a:ext uri="{FF2B5EF4-FFF2-40B4-BE49-F238E27FC236}">
                <a16:creationId xmlns:a16="http://schemas.microsoft.com/office/drawing/2014/main" id="{F6F38A69-B54D-4F09-9CCF-BFBF223F767F}"/>
              </a:ext>
            </a:extLst>
          </p:cNvPr>
          <p:cNvSpPr txBox="1">
            <a:spLocks noChangeArrowheads="1"/>
          </p:cNvSpPr>
          <p:nvPr/>
        </p:nvSpPr>
        <p:spPr bwMode="auto">
          <a:xfrm>
            <a:off x="8305800" y="641667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3" name="Text Box 22">
            <a:extLst>
              <a:ext uri="{FF2B5EF4-FFF2-40B4-BE49-F238E27FC236}">
                <a16:creationId xmlns:a16="http://schemas.microsoft.com/office/drawing/2014/main" id="{518FCC75-EFCF-4CC6-B25F-DE7FD15AFFE8}"/>
              </a:ext>
            </a:extLst>
          </p:cNvPr>
          <p:cNvSpPr txBox="1">
            <a:spLocks noChangeArrowheads="1"/>
          </p:cNvSpPr>
          <p:nvPr/>
        </p:nvSpPr>
        <p:spPr bwMode="auto">
          <a:xfrm>
            <a:off x="9144000" y="214947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 Million</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8214" name="Text Box 23">
            <a:extLst>
              <a:ext uri="{FF2B5EF4-FFF2-40B4-BE49-F238E27FC236}">
                <a16:creationId xmlns:a16="http://schemas.microsoft.com/office/drawing/2014/main" id="{C200108B-FE6F-445F-A7A3-A9D943448713}"/>
              </a:ext>
            </a:extLst>
          </p:cNvPr>
          <p:cNvSpPr txBox="1">
            <a:spLocks noChangeArrowheads="1"/>
          </p:cNvSpPr>
          <p:nvPr/>
        </p:nvSpPr>
        <p:spPr bwMode="auto">
          <a:xfrm>
            <a:off x="9144000" y="24701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$500,000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5" name="Text Box 24">
            <a:extLst>
              <a:ext uri="{FF2B5EF4-FFF2-40B4-BE49-F238E27FC236}">
                <a16:creationId xmlns:a16="http://schemas.microsoft.com/office/drawing/2014/main" id="{F18CBBD6-112C-4255-AC90-BB72A811A6FE}"/>
              </a:ext>
            </a:extLst>
          </p:cNvPr>
          <p:cNvSpPr txBox="1">
            <a:spLocks noChangeArrowheads="1"/>
          </p:cNvSpPr>
          <p:nvPr/>
        </p:nvSpPr>
        <p:spPr bwMode="auto">
          <a:xfrm>
            <a:off x="9144000" y="2774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$250,000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6" name="Text Box 25">
            <a:extLst>
              <a:ext uri="{FF2B5EF4-FFF2-40B4-BE49-F238E27FC236}">
                <a16:creationId xmlns:a16="http://schemas.microsoft.com/office/drawing/2014/main" id="{C724E2D8-F6F2-42D9-BDC2-F5946B4EC7E5}"/>
              </a:ext>
            </a:extLst>
          </p:cNvPr>
          <p:cNvSpPr txBox="1">
            <a:spLocks noChangeArrowheads="1"/>
          </p:cNvSpPr>
          <p:nvPr/>
        </p:nvSpPr>
        <p:spPr bwMode="auto">
          <a:xfrm>
            <a:off x="9144000" y="30797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$125,000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7" name="Text Box 26">
            <a:extLst>
              <a:ext uri="{FF2B5EF4-FFF2-40B4-BE49-F238E27FC236}">
                <a16:creationId xmlns:a16="http://schemas.microsoft.com/office/drawing/2014/main" id="{AA51BDA3-2ED0-4796-88BB-E1C3C177BEC3}"/>
              </a:ext>
            </a:extLst>
          </p:cNvPr>
          <p:cNvSpPr txBox="1">
            <a:spLocks noChangeArrowheads="1"/>
          </p:cNvSpPr>
          <p:nvPr/>
        </p:nvSpPr>
        <p:spPr bwMode="auto">
          <a:xfrm>
            <a:off x="9144000" y="3384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$64,000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18" name="Text Box 27">
            <a:extLst>
              <a:ext uri="{FF2B5EF4-FFF2-40B4-BE49-F238E27FC236}">
                <a16:creationId xmlns:a16="http://schemas.microsoft.com/office/drawing/2014/main" id="{A62B15F1-5F70-47A2-A309-8F338A4D14EC}"/>
              </a:ext>
            </a:extLst>
          </p:cNvPr>
          <p:cNvSpPr txBox="1">
            <a:spLocks noChangeArrowheads="1"/>
          </p:cNvSpPr>
          <p:nvPr/>
        </p:nvSpPr>
        <p:spPr bwMode="auto">
          <a:xfrm>
            <a:off x="9144000" y="36893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$32,000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sp>
        <p:nvSpPr>
          <p:cNvPr id="8219" name="Text Box 28">
            <a:extLst>
              <a:ext uri="{FF2B5EF4-FFF2-40B4-BE49-F238E27FC236}">
                <a16:creationId xmlns:a16="http://schemas.microsoft.com/office/drawing/2014/main" id="{9729CA79-5E85-45EE-8623-43AA0DDF4C99}"/>
              </a:ext>
            </a:extLst>
          </p:cNvPr>
          <p:cNvSpPr txBox="1">
            <a:spLocks noChangeArrowheads="1"/>
          </p:cNvSpPr>
          <p:nvPr/>
        </p:nvSpPr>
        <p:spPr bwMode="auto">
          <a:xfrm>
            <a:off x="9144000" y="39941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$16,000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0" name="Text Box 29">
            <a:extLst>
              <a:ext uri="{FF2B5EF4-FFF2-40B4-BE49-F238E27FC236}">
                <a16:creationId xmlns:a16="http://schemas.microsoft.com/office/drawing/2014/main" id="{BAB417D6-80DE-43EA-B0A7-9112FEC3DFF6}"/>
              </a:ext>
            </a:extLst>
          </p:cNvPr>
          <p:cNvSpPr txBox="1">
            <a:spLocks noChangeArrowheads="1"/>
          </p:cNvSpPr>
          <p:nvPr/>
        </p:nvSpPr>
        <p:spPr bwMode="auto">
          <a:xfrm>
            <a:off x="9144000" y="4298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$8,000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1" name="Text Box 30">
            <a:extLst>
              <a:ext uri="{FF2B5EF4-FFF2-40B4-BE49-F238E27FC236}">
                <a16:creationId xmlns:a16="http://schemas.microsoft.com/office/drawing/2014/main" id="{352C9B72-74BD-415D-BE5C-BB8CFB504760}"/>
              </a:ext>
            </a:extLst>
          </p:cNvPr>
          <p:cNvSpPr txBox="1">
            <a:spLocks noChangeArrowheads="1"/>
          </p:cNvSpPr>
          <p:nvPr/>
        </p:nvSpPr>
        <p:spPr bwMode="auto">
          <a:xfrm>
            <a:off x="9144000" y="46037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$4,000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2" name="Text Box 31">
            <a:extLst>
              <a:ext uri="{FF2B5EF4-FFF2-40B4-BE49-F238E27FC236}">
                <a16:creationId xmlns:a16="http://schemas.microsoft.com/office/drawing/2014/main" id="{A0BD9A12-A5CC-40F2-9F8C-5CEC9E0D3416}"/>
              </a:ext>
            </a:extLst>
          </p:cNvPr>
          <p:cNvSpPr txBox="1">
            <a:spLocks noChangeArrowheads="1"/>
          </p:cNvSpPr>
          <p:nvPr/>
        </p:nvSpPr>
        <p:spPr bwMode="auto">
          <a:xfrm>
            <a:off x="9144000" y="4908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$2,000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3" name="Text Box 32">
            <a:extLst>
              <a:ext uri="{FF2B5EF4-FFF2-40B4-BE49-F238E27FC236}">
                <a16:creationId xmlns:a16="http://schemas.microsoft.com/office/drawing/2014/main" id="{9BB85CC8-6B52-4146-BDAF-29CC7FAC3202}"/>
              </a:ext>
            </a:extLst>
          </p:cNvPr>
          <p:cNvSpPr txBox="1">
            <a:spLocks noChangeArrowheads="1"/>
          </p:cNvSpPr>
          <p:nvPr/>
        </p:nvSpPr>
        <p:spPr bwMode="auto">
          <a:xfrm>
            <a:off x="9144000" y="52133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$1,000</a:t>
            </a:r>
          </a:p>
        </p:txBody>
      </p:sp>
      <p:sp>
        <p:nvSpPr>
          <p:cNvPr id="8224" name="Text Box 33">
            <a:extLst>
              <a:ext uri="{FF2B5EF4-FFF2-40B4-BE49-F238E27FC236}">
                <a16:creationId xmlns:a16="http://schemas.microsoft.com/office/drawing/2014/main" id="{70300DF1-3393-4CCF-8402-0A538900C5C1}"/>
              </a:ext>
            </a:extLst>
          </p:cNvPr>
          <p:cNvSpPr txBox="1">
            <a:spLocks noChangeArrowheads="1"/>
          </p:cNvSpPr>
          <p:nvPr/>
        </p:nvSpPr>
        <p:spPr bwMode="auto">
          <a:xfrm>
            <a:off x="9144001" y="551815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$500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5" name="Text Box 34">
            <a:extLst>
              <a:ext uri="{FF2B5EF4-FFF2-40B4-BE49-F238E27FC236}">
                <a16:creationId xmlns:a16="http://schemas.microsoft.com/office/drawing/2014/main" id="{D19331C4-4087-4BA8-80AD-45664CA70C9D}"/>
              </a:ext>
            </a:extLst>
          </p:cNvPr>
          <p:cNvSpPr txBox="1">
            <a:spLocks noChangeArrowheads="1"/>
          </p:cNvSpPr>
          <p:nvPr/>
        </p:nvSpPr>
        <p:spPr bwMode="auto">
          <a:xfrm>
            <a:off x="9144000" y="5822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$300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6" name="Text Box 35">
            <a:extLst>
              <a:ext uri="{FF2B5EF4-FFF2-40B4-BE49-F238E27FC236}">
                <a16:creationId xmlns:a16="http://schemas.microsoft.com/office/drawing/2014/main" id="{0D4620EA-EBF0-44C4-AB13-EBA1C97F4592}"/>
              </a:ext>
            </a:extLst>
          </p:cNvPr>
          <p:cNvSpPr txBox="1">
            <a:spLocks noChangeArrowheads="1"/>
          </p:cNvSpPr>
          <p:nvPr/>
        </p:nvSpPr>
        <p:spPr bwMode="auto">
          <a:xfrm>
            <a:off x="9144000" y="612775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$200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7" name="Text Box 36">
            <a:extLst>
              <a:ext uri="{FF2B5EF4-FFF2-40B4-BE49-F238E27FC236}">
                <a16:creationId xmlns:a16="http://schemas.microsoft.com/office/drawing/2014/main" id="{E09E0A4D-ACAA-4CB7-A93A-6E60AB8A8D0A}"/>
              </a:ext>
            </a:extLst>
          </p:cNvPr>
          <p:cNvSpPr txBox="1">
            <a:spLocks noChangeArrowheads="1"/>
          </p:cNvSpPr>
          <p:nvPr/>
        </p:nvSpPr>
        <p:spPr bwMode="auto">
          <a:xfrm>
            <a:off x="9144000" y="64325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0" i="0" u="none" strike="noStrike" kern="1200" cap="none" spc="0" normalizeH="0" baseline="0" noProof="0">
                <a:ln>
                  <a:noFill/>
                </a:ln>
                <a:solidFill>
                  <a:srgbClr val="FFCC00"/>
                </a:solidFill>
                <a:effectLst/>
                <a:uLnTx/>
                <a:uFillTx/>
                <a:latin typeface="Arial" panose="020B0604020202020204" pitchFamily="34" charset="0"/>
                <a:ea typeface="+mn-ea"/>
                <a:cs typeface="Arial" panose="020B0604020202020204" pitchFamily="34" charset="0"/>
              </a:rPr>
              <a:t>$100</a:t>
            </a:r>
            <a:endParaRPr kumimoji="0" lang="en-US" altLang="ar-AE" sz="2400" b="0" i="0" u="none" strike="noStrike" kern="1200" cap="none" spc="0" normalizeH="0" baseline="0" noProof="0">
              <a:ln>
                <a:noFill/>
              </a:ln>
              <a:solidFill>
                <a:srgbClr val="FFCC00"/>
              </a:solidFill>
              <a:effectLst/>
              <a:uLnTx/>
              <a:uFillTx/>
              <a:latin typeface="Times New Roman" panose="02020603050405020304" pitchFamily="18" charset="0"/>
              <a:ea typeface="+mn-ea"/>
              <a:cs typeface="Arial" panose="020B0604020202020204" pitchFamily="34" charset="0"/>
            </a:endParaRPr>
          </a:p>
        </p:txBody>
      </p:sp>
      <p:sp>
        <p:nvSpPr>
          <p:cNvPr id="8228" name="Oval 37">
            <a:extLst>
              <a:ext uri="{FF2B5EF4-FFF2-40B4-BE49-F238E27FC236}">
                <a16:creationId xmlns:a16="http://schemas.microsoft.com/office/drawing/2014/main" id="{68E3F834-E8F0-4ABF-A0DC-A42571DBC97D}"/>
              </a:ext>
            </a:extLst>
          </p:cNvPr>
          <p:cNvSpPr>
            <a:spLocks noChangeArrowheads="1"/>
          </p:cNvSpPr>
          <p:nvPr/>
        </p:nvSpPr>
        <p:spPr bwMode="auto">
          <a:xfrm>
            <a:off x="8839200" y="6569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29" name="Oval 38">
            <a:extLst>
              <a:ext uri="{FF2B5EF4-FFF2-40B4-BE49-F238E27FC236}">
                <a16:creationId xmlns:a16="http://schemas.microsoft.com/office/drawing/2014/main" id="{C5458CAD-8CB6-403E-8584-AB1ED60159F3}"/>
              </a:ext>
            </a:extLst>
          </p:cNvPr>
          <p:cNvSpPr>
            <a:spLocks noChangeArrowheads="1"/>
          </p:cNvSpPr>
          <p:nvPr/>
        </p:nvSpPr>
        <p:spPr bwMode="auto">
          <a:xfrm>
            <a:off x="8839200" y="6264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0" name="Oval 39">
            <a:extLst>
              <a:ext uri="{FF2B5EF4-FFF2-40B4-BE49-F238E27FC236}">
                <a16:creationId xmlns:a16="http://schemas.microsoft.com/office/drawing/2014/main" id="{492269D5-9C86-46DE-8E92-757AE203AE7B}"/>
              </a:ext>
            </a:extLst>
          </p:cNvPr>
          <p:cNvSpPr>
            <a:spLocks noChangeArrowheads="1"/>
          </p:cNvSpPr>
          <p:nvPr/>
        </p:nvSpPr>
        <p:spPr bwMode="auto">
          <a:xfrm>
            <a:off x="8839200" y="5959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1" name="Oval 40">
            <a:extLst>
              <a:ext uri="{FF2B5EF4-FFF2-40B4-BE49-F238E27FC236}">
                <a16:creationId xmlns:a16="http://schemas.microsoft.com/office/drawing/2014/main" id="{2D444918-10DE-4B77-8C81-68CC9C706891}"/>
              </a:ext>
            </a:extLst>
          </p:cNvPr>
          <p:cNvSpPr>
            <a:spLocks noChangeArrowheads="1"/>
          </p:cNvSpPr>
          <p:nvPr/>
        </p:nvSpPr>
        <p:spPr bwMode="auto">
          <a:xfrm>
            <a:off x="8839200" y="5654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2" name="Oval 41">
            <a:extLst>
              <a:ext uri="{FF2B5EF4-FFF2-40B4-BE49-F238E27FC236}">
                <a16:creationId xmlns:a16="http://schemas.microsoft.com/office/drawing/2014/main" id="{BFB63B24-A5C5-4A70-8D9E-DE3F4E09157D}"/>
              </a:ext>
            </a:extLst>
          </p:cNvPr>
          <p:cNvSpPr>
            <a:spLocks noChangeArrowheads="1"/>
          </p:cNvSpPr>
          <p:nvPr/>
        </p:nvSpPr>
        <p:spPr bwMode="auto">
          <a:xfrm>
            <a:off x="8839200" y="5349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3" name="Oval 42">
            <a:extLst>
              <a:ext uri="{FF2B5EF4-FFF2-40B4-BE49-F238E27FC236}">
                <a16:creationId xmlns:a16="http://schemas.microsoft.com/office/drawing/2014/main" id="{691C8AE7-8019-460E-9F14-0B1EA450F58F}"/>
              </a:ext>
            </a:extLst>
          </p:cNvPr>
          <p:cNvSpPr>
            <a:spLocks noChangeArrowheads="1"/>
          </p:cNvSpPr>
          <p:nvPr/>
        </p:nvSpPr>
        <p:spPr bwMode="auto">
          <a:xfrm>
            <a:off x="8839200" y="5045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4" name="Oval 43">
            <a:extLst>
              <a:ext uri="{FF2B5EF4-FFF2-40B4-BE49-F238E27FC236}">
                <a16:creationId xmlns:a16="http://schemas.microsoft.com/office/drawing/2014/main" id="{89918F50-CD02-4DEC-A5E9-DBAB3E03DCAB}"/>
              </a:ext>
            </a:extLst>
          </p:cNvPr>
          <p:cNvSpPr>
            <a:spLocks noChangeArrowheads="1"/>
          </p:cNvSpPr>
          <p:nvPr/>
        </p:nvSpPr>
        <p:spPr bwMode="auto">
          <a:xfrm>
            <a:off x="8839200" y="4740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5" name="Oval 44">
            <a:extLst>
              <a:ext uri="{FF2B5EF4-FFF2-40B4-BE49-F238E27FC236}">
                <a16:creationId xmlns:a16="http://schemas.microsoft.com/office/drawing/2014/main" id="{B3798B48-C52A-4B6E-A240-476F229796DF}"/>
              </a:ext>
            </a:extLst>
          </p:cNvPr>
          <p:cNvSpPr>
            <a:spLocks noChangeArrowheads="1"/>
          </p:cNvSpPr>
          <p:nvPr/>
        </p:nvSpPr>
        <p:spPr bwMode="auto">
          <a:xfrm>
            <a:off x="8839200" y="4435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6" name="Oval 45">
            <a:extLst>
              <a:ext uri="{FF2B5EF4-FFF2-40B4-BE49-F238E27FC236}">
                <a16:creationId xmlns:a16="http://schemas.microsoft.com/office/drawing/2014/main" id="{43BD6ABF-4CB5-4FCD-8EF3-676DECE45EE1}"/>
              </a:ext>
            </a:extLst>
          </p:cNvPr>
          <p:cNvSpPr>
            <a:spLocks noChangeArrowheads="1"/>
          </p:cNvSpPr>
          <p:nvPr/>
        </p:nvSpPr>
        <p:spPr bwMode="auto">
          <a:xfrm>
            <a:off x="8839200" y="4130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7" name="Oval 46">
            <a:extLst>
              <a:ext uri="{FF2B5EF4-FFF2-40B4-BE49-F238E27FC236}">
                <a16:creationId xmlns:a16="http://schemas.microsoft.com/office/drawing/2014/main" id="{539B77F7-2D48-4771-B4E2-838232E94D86}"/>
              </a:ext>
            </a:extLst>
          </p:cNvPr>
          <p:cNvSpPr>
            <a:spLocks noChangeArrowheads="1"/>
          </p:cNvSpPr>
          <p:nvPr/>
        </p:nvSpPr>
        <p:spPr bwMode="auto">
          <a:xfrm>
            <a:off x="8839200" y="3825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ar-AE"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8238" name="Oval 47">
            <a:extLst>
              <a:ext uri="{FF2B5EF4-FFF2-40B4-BE49-F238E27FC236}">
                <a16:creationId xmlns:a16="http://schemas.microsoft.com/office/drawing/2014/main" id="{21BCB201-E38A-4BF9-BE44-334DA8436DD7}"/>
              </a:ext>
            </a:extLst>
          </p:cNvPr>
          <p:cNvSpPr>
            <a:spLocks noChangeArrowheads="1"/>
          </p:cNvSpPr>
          <p:nvPr/>
        </p:nvSpPr>
        <p:spPr bwMode="auto">
          <a:xfrm>
            <a:off x="8839200" y="35210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39" name="Oval 48">
            <a:extLst>
              <a:ext uri="{FF2B5EF4-FFF2-40B4-BE49-F238E27FC236}">
                <a16:creationId xmlns:a16="http://schemas.microsoft.com/office/drawing/2014/main" id="{88FAB77A-E5B7-43E4-AF09-AAA43A713221}"/>
              </a:ext>
            </a:extLst>
          </p:cNvPr>
          <p:cNvSpPr>
            <a:spLocks noChangeArrowheads="1"/>
          </p:cNvSpPr>
          <p:nvPr/>
        </p:nvSpPr>
        <p:spPr bwMode="auto">
          <a:xfrm>
            <a:off x="8839200" y="32162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0" name="Oval 49">
            <a:extLst>
              <a:ext uri="{FF2B5EF4-FFF2-40B4-BE49-F238E27FC236}">
                <a16:creationId xmlns:a16="http://schemas.microsoft.com/office/drawing/2014/main" id="{F6D51A54-AEDE-49CE-B133-EF7257105617}"/>
              </a:ext>
            </a:extLst>
          </p:cNvPr>
          <p:cNvSpPr>
            <a:spLocks noChangeArrowheads="1"/>
          </p:cNvSpPr>
          <p:nvPr/>
        </p:nvSpPr>
        <p:spPr bwMode="auto">
          <a:xfrm>
            <a:off x="8839200" y="29114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1" name="Oval 50">
            <a:extLst>
              <a:ext uri="{FF2B5EF4-FFF2-40B4-BE49-F238E27FC236}">
                <a16:creationId xmlns:a16="http://schemas.microsoft.com/office/drawing/2014/main" id="{C526B428-5F25-471C-87B4-33B6438B8CAC}"/>
              </a:ext>
            </a:extLst>
          </p:cNvPr>
          <p:cNvSpPr>
            <a:spLocks noChangeArrowheads="1"/>
          </p:cNvSpPr>
          <p:nvPr/>
        </p:nvSpPr>
        <p:spPr bwMode="auto">
          <a:xfrm>
            <a:off x="8839200" y="260667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2" name="Oval 51">
            <a:extLst>
              <a:ext uri="{FF2B5EF4-FFF2-40B4-BE49-F238E27FC236}">
                <a16:creationId xmlns:a16="http://schemas.microsoft.com/office/drawing/2014/main" id="{ED3D39F7-8B95-4E04-AB25-5DF73A15A36C}"/>
              </a:ext>
            </a:extLst>
          </p:cNvPr>
          <p:cNvSpPr>
            <a:spLocks noChangeArrowheads="1"/>
          </p:cNvSpPr>
          <p:nvPr/>
        </p:nvSpPr>
        <p:spPr bwMode="auto">
          <a:xfrm>
            <a:off x="8839200" y="230187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9268" name="Who Wants to Be a Millionaire.wav">
            <a:hlinkClick r:id="" action="ppaction://media"/>
            <a:extLst>
              <a:ext uri="{FF2B5EF4-FFF2-40B4-BE49-F238E27FC236}">
                <a16:creationId xmlns:a16="http://schemas.microsoft.com/office/drawing/2014/main" id="{F6A1462A-24F2-4E5A-9463-405275EEBDA0}"/>
              </a:ext>
            </a:extLst>
          </p:cNvPr>
          <p:cNvPicPr>
            <a:picLocks noRot="1" noChangeAspect="1" noChangeArrowheads="1"/>
          </p:cNvPicPr>
          <p:nvPr>
            <a:audioFile r:link="rId2"/>
          </p:nvPr>
        </p:nvPicPr>
        <p:blipFill>
          <a:blip r:embed="rId8">
            <a:extLst>
              <a:ext uri="{28A0092B-C50C-407E-A947-70E740481C1C}">
                <a14:useLocalDpi xmlns:a14="http://schemas.microsoft.com/office/drawing/2010/main" val="0"/>
              </a:ext>
            </a:extLst>
          </a:blip>
          <a:srcRect/>
          <a:stretch>
            <a:fillRect/>
          </a:stretch>
        </p:blipFill>
        <p:spPr bwMode="auto">
          <a:xfrm>
            <a:off x="-1066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44" name="Line 54">
            <a:extLst>
              <a:ext uri="{FF2B5EF4-FFF2-40B4-BE49-F238E27FC236}">
                <a16:creationId xmlns:a16="http://schemas.microsoft.com/office/drawing/2014/main" id="{ED21BA76-F1AD-43D4-87C7-07B528751B77}"/>
              </a:ext>
            </a:extLst>
          </p:cNvPr>
          <p:cNvSpPr>
            <a:spLocks noChangeShapeType="1"/>
          </p:cNvSpPr>
          <p:nvPr/>
        </p:nvSpPr>
        <p:spPr bwMode="auto">
          <a:xfrm flipH="1">
            <a:off x="10652125" y="6400800"/>
            <a:ext cx="228600" cy="0"/>
          </a:xfrm>
          <a:prstGeom prst="line">
            <a:avLst/>
          </a:prstGeom>
          <a:noFill/>
          <a:ln w="57150">
            <a:solidFill>
              <a:srgbClr val="3399FF"/>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5" name="Oval 55">
            <a:extLst>
              <a:ext uri="{FF2B5EF4-FFF2-40B4-BE49-F238E27FC236}">
                <a16:creationId xmlns:a16="http://schemas.microsoft.com/office/drawing/2014/main" id="{B5597DD3-5B80-4CC2-86A9-E45376949303}"/>
              </a:ext>
            </a:extLst>
          </p:cNvPr>
          <p:cNvSpPr>
            <a:spLocks noChangeArrowheads="1"/>
          </p:cNvSpPr>
          <p:nvPr/>
        </p:nvSpPr>
        <p:spPr bwMode="auto">
          <a:xfrm>
            <a:off x="8839200" y="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46" name="Oval 56">
            <a:extLst>
              <a:ext uri="{FF2B5EF4-FFF2-40B4-BE49-F238E27FC236}">
                <a16:creationId xmlns:a16="http://schemas.microsoft.com/office/drawing/2014/main" id="{269E2683-CBC5-48D3-B29E-845F9ADC270A}"/>
              </a:ext>
            </a:extLst>
          </p:cNvPr>
          <p:cNvSpPr>
            <a:spLocks noChangeArrowheads="1"/>
          </p:cNvSpPr>
          <p:nvPr/>
        </p:nvSpPr>
        <p:spPr bwMode="auto">
          <a:xfrm>
            <a:off x="8839200" y="13716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3" name="Oval 57">
            <a:extLst>
              <a:ext uri="{FF2B5EF4-FFF2-40B4-BE49-F238E27FC236}">
                <a16:creationId xmlns:a16="http://schemas.microsoft.com/office/drawing/2014/main" id="{FE443DE5-DB5A-4C1B-B7D7-D73E21E643E0}"/>
              </a:ext>
            </a:extLst>
          </p:cNvPr>
          <p:cNvSpPr>
            <a:spLocks noChangeArrowheads="1"/>
          </p:cNvSpPr>
          <p:nvPr/>
        </p:nvSpPr>
        <p:spPr bwMode="auto">
          <a:xfrm>
            <a:off x="8839200" y="6858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4" name="Text Box 58">
            <a:extLst>
              <a:ext uri="{FF2B5EF4-FFF2-40B4-BE49-F238E27FC236}">
                <a16:creationId xmlns:a16="http://schemas.microsoft.com/office/drawing/2014/main" id="{202B0C66-67D6-4A9F-AB19-E87CCD4C5E86}"/>
              </a:ext>
            </a:extLst>
          </p:cNvPr>
          <p:cNvSpPr txBox="1">
            <a:spLocks noChangeArrowheads="1"/>
          </p:cNvSpPr>
          <p:nvPr/>
        </p:nvSpPr>
        <p:spPr bwMode="auto">
          <a:xfrm>
            <a:off x="9023350" y="1397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ar-AE"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50:50</a:t>
            </a:r>
            <a:endParaRPr kumimoji="0" lang="en-US" altLang="ar-AE"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endParaRPr>
          </a:p>
        </p:txBody>
      </p:sp>
      <p:pic>
        <p:nvPicPr>
          <p:cNvPr id="9275" name="Picture 59">
            <a:extLst>
              <a:ext uri="{FF2B5EF4-FFF2-40B4-BE49-F238E27FC236}">
                <a16:creationId xmlns:a16="http://schemas.microsoft.com/office/drawing/2014/main" id="{2741B972-9393-43FF-A426-B878FCF923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V="1">
            <a:off x="9188450" y="7175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76" name="AutoShape 60">
            <a:extLst>
              <a:ext uri="{FF2B5EF4-FFF2-40B4-BE49-F238E27FC236}">
                <a16:creationId xmlns:a16="http://schemas.microsoft.com/office/drawing/2014/main" id="{94F319FE-D4F5-4305-B44E-209E9D2FBEE0}"/>
              </a:ext>
            </a:extLst>
          </p:cNvPr>
          <p:cNvSpPr>
            <a:spLocks noChangeArrowheads="1"/>
          </p:cNvSpPr>
          <p:nvPr/>
        </p:nvSpPr>
        <p:spPr bwMode="auto">
          <a:xfrm rot="5400000">
            <a:off x="9013825" y="1638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7" name="Oval 61">
            <a:extLst>
              <a:ext uri="{FF2B5EF4-FFF2-40B4-BE49-F238E27FC236}">
                <a16:creationId xmlns:a16="http://schemas.microsoft.com/office/drawing/2014/main" id="{05AEDD04-50B1-41DE-80F3-91220F8700DA}"/>
              </a:ext>
            </a:extLst>
          </p:cNvPr>
          <p:cNvSpPr>
            <a:spLocks noChangeArrowheads="1"/>
          </p:cNvSpPr>
          <p:nvPr/>
        </p:nvSpPr>
        <p:spPr bwMode="auto">
          <a:xfrm>
            <a:off x="9090025" y="1485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8" name="AutoShape 62">
            <a:extLst>
              <a:ext uri="{FF2B5EF4-FFF2-40B4-BE49-F238E27FC236}">
                <a16:creationId xmlns:a16="http://schemas.microsoft.com/office/drawing/2014/main" id="{B21458A6-FF10-49C0-BA20-C7A3283F2E3A}"/>
              </a:ext>
            </a:extLst>
          </p:cNvPr>
          <p:cNvSpPr>
            <a:spLocks noChangeArrowheads="1"/>
          </p:cNvSpPr>
          <p:nvPr/>
        </p:nvSpPr>
        <p:spPr bwMode="auto">
          <a:xfrm rot="5400000">
            <a:off x="9318625" y="17145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79" name="Oval 63">
            <a:extLst>
              <a:ext uri="{FF2B5EF4-FFF2-40B4-BE49-F238E27FC236}">
                <a16:creationId xmlns:a16="http://schemas.microsoft.com/office/drawing/2014/main" id="{3FA99E42-E3A3-498A-AB88-BCA3FA5848AE}"/>
              </a:ext>
            </a:extLst>
          </p:cNvPr>
          <p:cNvSpPr>
            <a:spLocks noChangeArrowheads="1"/>
          </p:cNvSpPr>
          <p:nvPr/>
        </p:nvSpPr>
        <p:spPr bwMode="auto">
          <a:xfrm>
            <a:off x="9394825" y="15621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80" name="AutoShape 64">
            <a:extLst>
              <a:ext uri="{FF2B5EF4-FFF2-40B4-BE49-F238E27FC236}">
                <a16:creationId xmlns:a16="http://schemas.microsoft.com/office/drawing/2014/main" id="{6E94E938-E368-4B86-8AB6-D879C558D38F}"/>
              </a:ext>
            </a:extLst>
          </p:cNvPr>
          <p:cNvSpPr>
            <a:spLocks noChangeArrowheads="1"/>
          </p:cNvSpPr>
          <p:nvPr/>
        </p:nvSpPr>
        <p:spPr bwMode="auto">
          <a:xfrm rot="5400000">
            <a:off x="9623425" y="1638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81" name="Oval 65">
            <a:extLst>
              <a:ext uri="{FF2B5EF4-FFF2-40B4-BE49-F238E27FC236}">
                <a16:creationId xmlns:a16="http://schemas.microsoft.com/office/drawing/2014/main" id="{E1EB92B2-0960-4C31-9D35-3FD73D3C8012}"/>
              </a:ext>
            </a:extLst>
          </p:cNvPr>
          <p:cNvSpPr>
            <a:spLocks noChangeArrowheads="1"/>
          </p:cNvSpPr>
          <p:nvPr/>
        </p:nvSpPr>
        <p:spPr bwMode="auto">
          <a:xfrm>
            <a:off x="9699625" y="1485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56" name="AutoShape 67">
            <a:extLst>
              <a:ext uri="{FF2B5EF4-FFF2-40B4-BE49-F238E27FC236}">
                <a16:creationId xmlns:a16="http://schemas.microsoft.com/office/drawing/2014/main" id="{A062D5E9-8576-4AA6-ADAC-A778A7BA3BD0}"/>
              </a:ext>
            </a:extLst>
          </p:cNvPr>
          <p:cNvSpPr>
            <a:spLocks noChangeArrowheads="1"/>
          </p:cNvSpPr>
          <p:nvPr/>
        </p:nvSpPr>
        <p:spPr bwMode="auto">
          <a:xfrm>
            <a:off x="1600200" y="3733800"/>
            <a:ext cx="6324600" cy="914400"/>
          </a:xfrm>
          <a:prstGeom prst="flowChartPreparation">
            <a:avLst/>
          </a:prstGeom>
          <a:solidFill>
            <a:srgbClr val="FF0000"/>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257" name="Picture 68" descr="صورة1">
            <a:hlinkClick r:id="" action="ppaction://noaction"/>
            <a:extLst>
              <a:ext uri="{FF2B5EF4-FFF2-40B4-BE49-F238E27FC236}">
                <a16:creationId xmlns:a16="http://schemas.microsoft.com/office/drawing/2014/main" id="{A67940F8-FFBB-4D52-994D-739BA9FEEF2F}"/>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6400800" y="38100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85" name="AutoShape 69">
            <a:extLst>
              <a:ext uri="{FF2B5EF4-FFF2-40B4-BE49-F238E27FC236}">
                <a16:creationId xmlns:a16="http://schemas.microsoft.com/office/drawing/2014/main" id="{017E81D5-ED41-47DD-9FFA-B3A15EC0F9C1}"/>
              </a:ext>
            </a:extLst>
          </p:cNvPr>
          <p:cNvSpPr>
            <a:spLocks noChangeArrowheads="1"/>
          </p:cNvSpPr>
          <p:nvPr/>
        </p:nvSpPr>
        <p:spPr bwMode="auto">
          <a:xfrm>
            <a:off x="1752600" y="3733800"/>
            <a:ext cx="6172200"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59" name="AutoShape 70">
            <a:extLst>
              <a:ext uri="{FF2B5EF4-FFF2-40B4-BE49-F238E27FC236}">
                <a16:creationId xmlns:a16="http://schemas.microsoft.com/office/drawing/2014/main" id="{240B6A46-5155-497C-92A2-2E1065E7AE01}"/>
              </a:ext>
            </a:extLst>
          </p:cNvPr>
          <p:cNvSpPr>
            <a:spLocks noChangeArrowheads="1"/>
          </p:cNvSpPr>
          <p:nvPr/>
        </p:nvSpPr>
        <p:spPr bwMode="auto">
          <a:xfrm>
            <a:off x="1600200" y="5867400"/>
            <a:ext cx="6172200" cy="914400"/>
          </a:xfrm>
          <a:prstGeom prst="flowChartPreparation">
            <a:avLst/>
          </a:prstGeom>
          <a:solidFill>
            <a:srgbClr val="FF0000"/>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60" name="Line 71">
            <a:extLst>
              <a:ext uri="{FF2B5EF4-FFF2-40B4-BE49-F238E27FC236}">
                <a16:creationId xmlns:a16="http://schemas.microsoft.com/office/drawing/2014/main" id="{240821C4-94D1-4EDE-8DB6-FA693DB6B69A}"/>
              </a:ext>
            </a:extLst>
          </p:cNvPr>
          <p:cNvSpPr>
            <a:spLocks noChangeShapeType="1"/>
          </p:cNvSpPr>
          <p:nvPr/>
        </p:nvSpPr>
        <p:spPr bwMode="auto">
          <a:xfrm flipH="1">
            <a:off x="6156325" y="6324600"/>
            <a:ext cx="228600" cy="0"/>
          </a:xfrm>
          <a:prstGeom prst="line">
            <a:avLst/>
          </a:prstGeom>
          <a:noFill/>
          <a:ln w="57150">
            <a:solidFill>
              <a:srgbClr val="3399FF"/>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88" name="Text Box 72">
            <a:extLst>
              <a:ext uri="{FF2B5EF4-FFF2-40B4-BE49-F238E27FC236}">
                <a16:creationId xmlns:a16="http://schemas.microsoft.com/office/drawing/2014/main" id="{142C6523-E3C0-4794-968E-8092D323EFF4}"/>
              </a:ext>
            </a:extLst>
          </p:cNvPr>
          <p:cNvSpPr txBox="1">
            <a:spLocks noChangeArrowheads="1"/>
          </p:cNvSpPr>
          <p:nvPr/>
        </p:nvSpPr>
        <p:spPr bwMode="auto">
          <a:xfrm>
            <a:off x="1809750" y="3924301"/>
            <a:ext cx="5029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أ-  المشكلات التي يمكن أن تواجهنا  </a:t>
            </a:r>
            <a:r>
              <a:rPr kumimoji="0" lang="ar-BH"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a:t>
            </a:r>
            <a:endParaRPr kumimoji="0" lang="en-US"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BH"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a:t>
            </a:r>
            <a:endParaRPr kumimoji="0" lang="en-US"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pic>
        <p:nvPicPr>
          <p:cNvPr id="8262" name="Picture 73" descr="صورة1">
            <a:hlinkClick r:id="" action="ppaction://noaction"/>
            <a:extLst>
              <a:ext uri="{FF2B5EF4-FFF2-40B4-BE49-F238E27FC236}">
                <a16:creationId xmlns:a16="http://schemas.microsoft.com/office/drawing/2014/main" id="{595FD48A-5409-42C7-8EB2-E0AED4E7F3A3}"/>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6172200" y="58674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90" name="AutoShape 74">
            <a:extLst>
              <a:ext uri="{FF2B5EF4-FFF2-40B4-BE49-F238E27FC236}">
                <a16:creationId xmlns:a16="http://schemas.microsoft.com/office/drawing/2014/main" id="{BA462B3D-FCD0-4D32-82D9-CF2E82814DB0}"/>
              </a:ext>
            </a:extLst>
          </p:cNvPr>
          <p:cNvSpPr>
            <a:spLocks noChangeArrowheads="1"/>
          </p:cNvSpPr>
          <p:nvPr/>
        </p:nvSpPr>
        <p:spPr bwMode="auto">
          <a:xfrm>
            <a:off x="1676400" y="5867400"/>
            <a:ext cx="6096000"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91" name="Text Box 75">
            <a:extLst>
              <a:ext uri="{FF2B5EF4-FFF2-40B4-BE49-F238E27FC236}">
                <a16:creationId xmlns:a16="http://schemas.microsoft.com/office/drawing/2014/main" id="{F8036424-9094-4D73-A16C-44BFD2CF5ABB}"/>
              </a:ext>
            </a:extLst>
          </p:cNvPr>
          <p:cNvSpPr txBox="1">
            <a:spLocks noChangeArrowheads="1"/>
          </p:cNvSpPr>
          <p:nvPr/>
        </p:nvSpPr>
        <p:spPr bwMode="auto">
          <a:xfrm>
            <a:off x="1749425" y="6059489"/>
            <a:ext cx="54943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ج- </a:t>
            </a:r>
            <a:r>
              <a:rPr kumimoji="0" lang="ar-AE"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a:rPr>
              <a:t> الأخطار التي يمكن أن تهددنا </a:t>
            </a:r>
            <a:r>
              <a:rPr kumimoji="0" lang="ar-BH"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 </a:t>
            </a:r>
            <a:endParaRPr kumimoji="0" lang="en-US"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sp>
        <p:nvSpPr>
          <p:cNvPr id="8265" name="AutoShape 76">
            <a:extLst>
              <a:ext uri="{FF2B5EF4-FFF2-40B4-BE49-F238E27FC236}">
                <a16:creationId xmlns:a16="http://schemas.microsoft.com/office/drawing/2014/main" id="{A1323ED2-AFAF-48F5-8AA0-F3AE42273787}"/>
              </a:ext>
            </a:extLst>
          </p:cNvPr>
          <p:cNvSpPr>
            <a:spLocks noChangeArrowheads="1"/>
          </p:cNvSpPr>
          <p:nvPr/>
        </p:nvSpPr>
        <p:spPr bwMode="auto">
          <a:xfrm>
            <a:off x="1952626" y="4800600"/>
            <a:ext cx="5972175" cy="914400"/>
          </a:xfrm>
          <a:prstGeom prst="flowChartPreparation">
            <a:avLst/>
          </a:prstGeom>
          <a:solidFill>
            <a:srgbClr val="66FF33"/>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266" name="Picture 77" descr="صورة1">
            <a:hlinkClick r:id="" action="ppaction://hlinkshowjump?jump=nextslide"/>
            <a:extLst>
              <a:ext uri="{FF2B5EF4-FFF2-40B4-BE49-F238E27FC236}">
                <a16:creationId xmlns:a16="http://schemas.microsoft.com/office/drawing/2014/main" id="{1AE18627-8C6F-489C-9DCB-D2F8083FE059}"/>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6419850" y="4876800"/>
            <a:ext cx="666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94" name="AutoShape 78">
            <a:extLst>
              <a:ext uri="{FF2B5EF4-FFF2-40B4-BE49-F238E27FC236}">
                <a16:creationId xmlns:a16="http://schemas.microsoft.com/office/drawing/2014/main" id="{CA6329FB-37BA-4A17-8705-03A72748C523}"/>
              </a:ext>
            </a:extLst>
          </p:cNvPr>
          <p:cNvSpPr>
            <a:spLocks noChangeArrowheads="1"/>
          </p:cNvSpPr>
          <p:nvPr/>
        </p:nvSpPr>
        <p:spPr bwMode="auto">
          <a:xfrm>
            <a:off x="1703389" y="4797425"/>
            <a:ext cx="6219825" cy="914400"/>
          </a:xfrm>
          <a:prstGeom prst="flowChartPreparation">
            <a:avLst/>
          </a:prstGeom>
          <a:solidFill>
            <a:schemeClr val="tx1"/>
          </a:solidFill>
          <a:ln w="57150">
            <a:solidFill>
              <a:srgbClr val="3399FF"/>
            </a:solidFill>
            <a:miter lim="800000"/>
            <a:headEnd/>
            <a:tailEnd/>
          </a:ln>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ar-AE" altLang="ar-A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95" name="Text Box 79">
            <a:extLst>
              <a:ext uri="{FF2B5EF4-FFF2-40B4-BE49-F238E27FC236}">
                <a16:creationId xmlns:a16="http://schemas.microsoft.com/office/drawing/2014/main" id="{4ECE6B3E-CF41-473F-98B3-98C12257F39A}"/>
              </a:ext>
            </a:extLst>
          </p:cNvPr>
          <p:cNvSpPr txBox="1">
            <a:spLocks noChangeArrowheads="1"/>
          </p:cNvSpPr>
          <p:nvPr/>
        </p:nvSpPr>
        <p:spPr bwMode="auto">
          <a:xfrm>
            <a:off x="982662" y="4940301"/>
            <a:ext cx="632142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Tx/>
              <a:buNone/>
              <a:tabLst/>
              <a:defRPr/>
            </a:pPr>
            <a:r>
              <a:rPr kumimoji="0" lang="ar-AE"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ب-  الطموحات الكبرى التي قد لا نستطيع تحقيقها</a:t>
            </a:r>
            <a:r>
              <a:rPr kumimoji="0" lang="ar-BH"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rPr>
              <a:t>.</a:t>
            </a:r>
            <a:endParaRPr kumimoji="0" lang="en-US" altLang="ar-AE" sz="2400" b="1" i="0" u="none" strike="noStrike" kern="1200" cap="none" spc="0" normalizeH="0" baseline="0" noProof="0" dirty="0">
              <a:ln>
                <a:noFill/>
              </a:ln>
              <a:solidFill>
                <a:srgbClr val="FCFF91"/>
              </a:solidFill>
              <a:effectLst/>
              <a:uLnTx/>
              <a:uFillTx/>
              <a:latin typeface="Times New Roman" panose="02020603050405020304" pitchFamily="18" charset="0"/>
              <a:ea typeface="+mn-ea"/>
              <a:cs typeface="Arial" panose="020B0604020202020204" pitchFamily="34" charset="0"/>
            </a:endParaRPr>
          </a:p>
        </p:txBody>
      </p:sp>
      <p:sp>
        <p:nvSpPr>
          <p:cNvPr id="6" name="مربع نص 5">
            <a:extLst>
              <a:ext uri="{FF2B5EF4-FFF2-40B4-BE49-F238E27FC236}">
                <a16:creationId xmlns:a16="http://schemas.microsoft.com/office/drawing/2014/main" id="{FF99F0AB-84FE-4054-AC69-3456512DB003}"/>
              </a:ext>
            </a:extLst>
          </p:cNvPr>
          <p:cNvSpPr txBox="1"/>
          <p:nvPr/>
        </p:nvSpPr>
        <p:spPr>
          <a:xfrm>
            <a:off x="581095" y="1611083"/>
            <a:ext cx="6722993"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0" i="0" u="none" strike="noStrike" kern="1200" cap="none" spc="0" normalizeH="0" baseline="0" noProof="0" dirty="0">
                <a:ln>
                  <a:noFill/>
                </a:ln>
                <a:solidFill>
                  <a:srgbClr val="FFFF00"/>
                </a:solidFill>
                <a:effectLst/>
                <a:uLnTx/>
                <a:uFillTx/>
                <a:latin typeface="Arial"/>
                <a:ea typeface="+mn-ea"/>
                <a:cs typeface="Arial"/>
              </a:rPr>
              <a:t>شجرة </a:t>
            </a:r>
            <a:r>
              <a:rPr kumimoji="0" lang="ar-AE" sz="3200" b="0" i="0" u="none" strike="noStrike" kern="1200" cap="none" spc="0" normalizeH="0" baseline="0" noProof="0" dirty="0" err="1">
                <a:ln>
                  <a:noFill/>
                </a:ln>
                <a:solidFill>
                  <a:srgbClr val="FFFF00"/>
                </a:solidFill>
                <a:effectLst/>
                <a:uLnTx/>
                <a:uFillTx/>
                <a:latin typeface="Arial"/>
                <a:ea typeface="+mn-ea"/>
                <a:cs typeface="Arial"/>
              </a:rPr>
              <a:t>الباوبات</a:t>
            </a:r>
            <a:r>
              <a:rPr kumimoji="0" lang="ar-AE" sz="3200" b="0" i="0" u="none" strike="noStrike" kern="1200" cap="none" spc="0" normalizeH="0" baseline="0" noProof="0" dirty="0">
                <a:ln>
                  <a:noFill/>
                </a:ln>
                <a:solidFill>
                  <a:srgbClr val="FFFF00"/>
                </a:solidFill>
                <a:effectLst/>
                <a:uLnTx/>
                <a:uFillTx/>
                <a:latin typeface="Arial"/>
                <a:ea typeface="+mn-ea"/>
                <a:cs typeface="Arial"/>
              </a:rPr>
              <a:t> يمكن أن ترمز لكل ما يأتي عدا :</a:t>
            </a:r>
            <a:r>
              <a:rPr kumimoji="0" lang="ar-AE" sz="3200" b="0" i="0" u="none" strike="noStrike" kern="1200" cap="none" spc="0" normalizeH="0" baseline="0" noProof="0" dirty="0">
                <a:ln>
                  <a:noFill/>
                </a:ln>
                <a:solidFill>
                  <a:srgbClr val="FFC000"/>
                </a:solidFill>
                <a:effectLst/>
                <a:uLnTx/>
                <a:uFillTx/>
                <a:latin typeface="Arial"/>
                <a:ea typeface="+mn-ea"/>
                <a:cs typeface="Arial"/>
              </a:rPr>
              <a:t>  </a:t>
            </a: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311787080"/>
      </p:ext>
    </p:extLst>
  </p:cSld>
  <p:clrMapOvr>
    <a:masterClrMapping/>
  </p:clrMapOvr>
  <p:transition spd="slow" advTm="284208">
    <p:circle/>
    <p:sndAc>
      <p:stSnd>
        <p:snd r:embed="rId4" name="millionaire1.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9222"/>
                                        </p:tgtEl>
                                        <p:attrNameLst>
                                          <p:attrName>style.visibility</p:attrName>
                                        </p:attrNameLst>
                                      </p:cBhvr>
                                      <p:to>
                                        <p:strVal val="visible"/>
                                      </p:to>
                                    </p:set>
                                    <p:animEffect transition="in" filter="dissolve">
                                      <p:cBhvr>
                                        <p:cTn id="7" dur="3000"/>
                                        <p:tgtEl>
                                          <p:spTgt spid="9222"/>
                                        </p:tgtEl>
                                      </p:cBhvr>
                                    </p:animEffect>
                                  </p:childTnLst>
                                </p:cTn>
                              </p:par>
                            </p:childTnLst>
                          </p:cTn>
                        </p:par>
                        <p:par>
                          <p:cTn id="8" fill="hold" nodeType="afterGroup">
                            <p:stCondLst>
                              <p:cond delay="3000"/>
                            </p:stCondLst>
                            <p:childTnLst>
                              <p:par>
                                <p:cTn id="9" presetID="1" presetClass="mediacall" presetSubtype="0" fill="hold" nodeType="afterEffect">
                                  <p:stCondLst>
                                    <p:cond delay="1000"/>
                                  </p:stCondLst>
                                  <p:childTnLst>
                                    <p:cmd type="call" cmd="playFrom(0.0)">
                                      <p:cBhvr>
                                        <p:cTn id="10" dur="1" fill="hold"/>
                                        <p:tgtEl>
                                          <p:spTgt spid="9268"/>
                                        </p:tgtEl>
                                      </p:cBhvr>
                                    </p:cmd>
                                  </p:childTnLst>
                                </p:cTn>
                              </p:par>
                            </p:childTnLst>
                          </p:cTn>
                        </p:par>
                        <p:par>
                          <p:cTn id="11" fill="hold" nodeType="afterGroup">
                            <p:stCondLst>
                              <p:cond delay="4000"/>
                            </p:stCondLst>
                            <p:childTnLst>
                              <p:par>
                                <p:cTn id="12" presetID="26" presetClass="emph" presetSubtype="0" fill="hold" grpId="0" nodeType="afterEffect">
                                  <p:stCondLst>
                                    <p:cond delay="0"/>
                                  </p:stCondLst>
                                  <p:childTnLst>
                                    <p:animEffect transition="out" filter="fade">
                                      <p:cBhvr>
                                        <p:cTn id="13" dur="500" tmFilter="0, 0; .2, .5; .8, .5; 1, 0"/>
                                        <p:tgtEl>
                                          <p:spTgt spid="9273"/>
                                        </p:tgtEl>
                                      </p:cBhvr>
                                    </p:animEffect>
                                    <p:animScale>
                                      <p:cBhvr>
                                        <p:cTn id="14" dur="250" autoRev="1" fill="hold"/>
                                        <p:tgtEl>
                                          <p:spTgt spid="9273"/>
                                        </p:tgtEl>
                                      </p:cBhvr>
                                      <p:by x="105000" y="105000"/>
                                    </p:animScale>
                                  </p:childTnLst>
                                </p:cTn>
                              </p:par>
                              <p:par>
                                <p:cTn id="15" presetID="26" presetClass="emph" presetSubtype="0" fill="hold" grpId="0" nodeType="withEffect">
                                  <p:stCondLst>
                                    <p:cond delay="0"/>
                                  </p:stCondLst>
                                  <p:childTnLst>
                                    <p:animEffect transition="out" filter="fade">
                                      <p:cBhvr>
                                        <p:cTn id="16" dur="500" tmFilter="0, 0; .2, .5; .8, .5; 1, 0"/>
                                        <p:tgtEl>
                                          <p:spTgt spid="9274"/>
                                        </p:tgtEl>
                                      </p:cBhvr>
                                    </p:animEffect>
                                    <p:animScale>
                                      <p:cBhvr>
                                        <p:cTn id="17" dur="250" autoRev="1" fill="hold"/>
                                        <p:tgtEl>
                                          <p:spTgt spid="9274"/>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9275"/>
                                        </p:tgtEl>
                                      </p:cBhvr>
                                    </p:animEffect>
                                    <p:animScale>
                                      <p:cBhvr>
                                        <p:cTn id="20" dur="250" autoRev="1" fill="hold"/>
                                        <p:tgtEl>
                                          <p:spTgt spid="9275"/>
                                        </p:tgtEl>
                                      </p:cBhvr>
                                      <p:by x="105000" y="105000"/>
                                    </p:animScale>
                                  </p:childTnLst>
                                </p:cTn>
                              </p:par>
                              <p:par>
                                <p:cTn id="21" presetID="26" presetClass="emph" presetSubtype="0" fill="hold" grpId="0" nodeType="withEffect">
                                  <p:stCondLst>
                                    <p:cond delay="0"/>
                                  </p:stCondLst>
                                  <p:childTnLst>
                                    <p:animEffect transition="out" filter="fade">
                                      <p:cBhvr>
                                        <p:cTn id="22" dur="500" tmFilter="0, 0; .2, .5; .8, .5; 1, 0"/>
                                        <p:tgtEl>
                                          <p:spTgt spid="9276"/>
                                        </p:tgtEl>
                                      </p:cBhvr>
                                    </p:animEffect>
                                    <p:animScale>
                                      <p:cBhvr>
                                        <p:cTn id="23" dur="250" autoRev="1" fill="hold"/>
                                        <p:tgtEl>
                                          <p:spTgt spid="9276"/>
                                        </p:tgtEl>
                                      </p:cBhvr>
                                      <p:by x="105000" y="105000"/>
                                    </p:animScale>
                                  </p:childTnLst>
                                </p:cTn>
                              </p:par>
                              <p:par>
                                <p:cTn id="24" presetID="26" presetClass="emph" presetSubtype="0" fill="hold" grpId="0" nodeType="withEffect">
                                  <p:stCondLst>
                                    <p:cond delay="0"/>
                                  </p:stCondLst>
                                  <p:childTnLst>
                                    <p:animEffect transition="out" filter="fade">
                                      <p:cBhvr>
                                        <p:cTn id="25" dur="500" tmFilter="0, 0; .2, .5; .8, .5; 1, 0"/>
                                        <p:tgtEl>
                                          <p:spTgt spid="9277"/>
                                        </p:tgtEl>
                                      </p:cBhvr>
                                    </p:animEffect>
                                    <p:animScale>
                                      <p:cBhvr>
                                        <p:cTn id="26" dur="250" autoRev="1" fill="hold"/>
                                        <p:tgtEl>
                                          <p:spTgt spid="9277"/>
                                        </p:tgtEl>
                                      </p:cBhvr>
                                      <p:by x="105000" y="105000"/>
                                    </p:animScale>
                                  </p:childTnLst>
                                </p:cTn>
                              </p:par>
                              <p:par>
                                <p:cTn id="27" presetID="26" presetClass="emph" presetSubtype="0" fill="hold" grpId="0" nodeType="withEffect">
                                  <p:stCondLst>
                                    <p:cond delay="0"/>
                                  </p:stCondLst>
                                  <p:childTnLst>
                                    <p:animEffect transition="out" filter="fade">
                                      <p:cBhvr>
                                        <p:cTn id="28" dur="500" tmFilter="0, 0; .2, .5; .8, .5; 1, 0"/>
                                        <p:tgtEl>
                                          <p:spTgt spid="9278"/>
                                        </p:tgtEl>
                                      </p:cBhvr>
                                    </p:animEffect>
                                    <p:animScale>
                                      <p:cBhvr>
                                        <p:cTn id="29" dur="250" autoRev="1" fill="hold"/>
                                        <p:tgtEl>
                                          <p:spTgt spid="9278"/>
                                        </p:tgtEl>
                                      </p:cBhvr>
                                      <p:by x="105000" y="105000"/>
                                    </p:animScale>
                                  </p:childTnLst>
                                </p:cTn>
                              </p:par>
                              <p:par>
                                <p:cTn id="30" presetID="26" presetClass="emph" presetSubtype="0" fill="hold" grpId="0" nodeType="withEffect">
                                  <p:stCondLst>
                                    <p:cond delay="0"/>
                                  </p:stCondLst>
                                  <p:childTnLst>
                                    <p:animEffect transition="out" filter="fade">
                                      <p:cBhvr>
                                        <p:cTn id="31" dur="500" tmFilter="0, 0; .2, .5; .8, .5; 1, 0"/>
                                        <p:tgtEl>
                                          <p:spTgt spid="9279"/>
                                        </p:tgtEl>
                                      </p:cBhvr>
                                    </p:animEffect>
                                    <p:animScale>
                                      <p:cBhvr>
                                        <p:cTn id="32" dur="250" autoRev="1" fill="hold"/>
                                        <p:tgtEl>
                                          <p:spTgt spid="9279"/>
                                        </p:tgtEl>
                                      </p:cBhvr>
                                      <p:by x="105000" y="105000"/>
                                    </p:animScale>
                                  </p:childTnLst>
                                </p:cTn>
                              </p:par>
                              <p:par>
                                <p:cTn id="33" presetID="26" presetClass="emph" presetSubtype="0" fill="hold" grpId="0" nodeType="withEffect">
                                  <p:stCondLst>
                                    <p:cond delay="0"/>
                                  </p:stCondLst>
                                  <p:childTnLst>
                                    <p:animEffect transition="out" filter="fade">
                                      <p:cBhvr>
                                        <p:cTn id="34" dur="500" tmFilter="0, 0; .2, .5; .8, .5; 1, 0"/>
                                        <p:tgtEl>
                                          <p:spTgt spid="9280"/>
                                        </p:tgtEl>
                                      </p:cBhvr>
                                    </p:animEffect>
                                    <p:animScale>
                                      <p:cBhvr>
                                        <p:cTn id="35" dur="250" autoRev="1" fill="hold"/>
                                        <p:tgtEl>
                                          <p:spTgt spid="9280"/>
                                        </p:tgtEl>
                                      </p:cBhvr>
                                      <p:by x="105000" y="105000"/>
                                    </p:animScale>
                                  </p:childTnLst>
                                </p:cTn>
                              </p:par>
                              <p:par>
                                <p:cTn id="36" presetID="26" presetClass="emph" presetSubtype="0" fill="hold" grpId="0" nodeType="withEffect">
                                  <p:stCondLst>
                                    <p:cond delay="0"/>
                                  </p:stCondLst>
                                  <p:childTnLst>
                                    <p:animEffect transition="out" filter="fade">
                                      <p:cBhvr>
                                        <p:cTn id="37" dur="500" tmFilter="0, 0; .2, .5; .8, .5; 1, 0"/>
                                        <p:tgtEl>
                                          <p:spTgt spid="9281"/>
                                        </p:tgtEl>
                                      </p:cBhvr>
                                    </p:animEffect>
                                    <p:animScale>
                                      <p:cBhvr>
                                        <p:cTn id="38" dur="250" autoRev="1" fill="hold"/>
                                        <p:tgtEl>
                                          <p:spTgt spid="9281"/>
                                        </p:tgtEl>
                                      </p:cBhvr>
                                      <p:by x="105000" y="105000"/>
                                    </p:animScale>
                                  </p:childTnLst>
                                </p:cTn>
                              </p:par>
                            </p:childTnLst>
                          </p:cTn>
                        </p:par>
                        <p:par>
                          <p:cTn id="39" fill="hold" nodeType="afterGroup">
                            <p:stCondLst>
                              <p:cond delay="4500"/>
                            </p:stCondLst>
                            <p:childTnLst>
                              <p:par>
                                <p:cTn id="40" presetID="1" presetClass="entr" presetSubtype="0" fill="hold" nodeType="afterEffect">
                                  <p:stCondLst>
                                    <p:cond delay="1000"/>
                                  </p:stCondLst>
                                  <p:childTnLst>
                                    <p:set>
                                      <p:cBhvr>
                                        <p:cTn id="41" dur="1" fill="hold">
                                          <p:stCondLst>
                                            <p:cond delay="499"/>
                                          </p:stCondLst>
                                        </p:cTn>
                                        <p:tgtEl>
                                          <p:spTgt spid="9288"/>
                                        </p:tgtEl>
                                        <p:attrNameLst>
                                          <p:attrName>style.visibility</p:attrName>
                                        </p:attrNameLst>
                                      </p:cBhvr>
                                      <p:to>
                                        <p:strVal val="visible"/>
                                      </p:to>
                                    </p:set>
                                  </p:childTnLst>
                                  <p:subTnLst>
                                    <p:audio>
                                      <p:cMediaNode vol="100000">
                                        <p:cTn display="0" masterRel="sameClick">
                                          <p:stCondLst>
                                            <p:cond evt="begin" delay="0">
                                              <p:tn val="40"/>
                                            </p:cond>
                                          </p:stCondLst>
                                          <p:endCondLst>
                                            <p:cond evt="onStopAudio" delay="0">
                                              <p:tgtEl>
                                                <p:sldTgt/>
                                              </p:tgtEl>
                                            </p:cond>
                                          </p:endCondLst>
                                        </p:cTn>
                                        <p:tgtEl>
                                          <p:sndTgt r:embed="rId5" name="bomb.wav"/>
                                        </p:tgtEl>
                                      </p:cMediaNode>
                                    </p:audio>
                                  </p:subTnLst>
                                </p:cTn>
                              </p:par>
                            </p:childTnLst>
                          </p:cTn>
                        </p:par>
                        <p:par>
                          <p:cTn id="42" fill="hold" nodeType="afterGroup">
                            <p:stCondLst>
                              <p:cond delay="6000"/>
                            </p:stCondLst>
                            <p:childTnLst>
                              <p:par>
                                <p:cTn id="43" presetID="1" presetClass="entr" presetSubtype="0" fill="hold" nodeType="afterEffect">
                                  <p:stCondLst>
                                    <p:cond delay="1000"/>
                                  </p:stCondLst>
                                  <p:childTnLst>
                                    <p:set>
                                      <p:cBhvr>
                                        <p:cTn id="44" dur="1" fill="hold">
                                          <p:stCondLst>
                                            <p:cond delay="499"/>
                                          </p:stCondLst>
                                        </p:cTn>
                                        <p:tgtEl>
                                          <p:spTgt spid="9295"/>
                                        </p:tgtEl>
                                        <p:attrNameLst>
                                          <p:attrName>style.visibility</p:attrName>
                                        </p:attrNameLst>
                                      </p:cBhvr>
                                      <p:to>
                                        <p:strVal val="visible"/>
                                      </p:to>
                                    </p:set>
                                  </p:childTnLst>
                                  <p:subTnLst>
                                    <p:audio>
                                      <p:cMediaNode vol="100000">
                                        <p:cTn display="0" masterRel="sameClick">
                                          <p:stCondLst>
                                            <p:cond evt="begin" delay="0">
                                              <p:tn val="43"/>
                                            </p:cond>
                                          </p:stCondLst>
                                          <p:endCondLst>
                                            <p:cond evt="onStopAudio" delay="0">
                                              <p:tgtEl>
                                                <p:sldTgt/>
                                              </p:tgtEl>
                                            </p:cond>
                                          </p:endCondLst>
                                        </p:cTn>
                                        <p:tgtEl>
                                          <p:sndTgt r:embed="rId5" name="bomb.wav"/>
                                        </p:tgtEl>
                                      </p:cMediaNode>
                                    </p:audio>
                                  </p:subTnLst>
                                </p:cTn>
                              </p:par>
                            </p:childTnLst>
                          </p:cTn>
                        </p:par>
                        <p:par>
                          <p:cTn id="45" fill="hold" nodeType="afterGroup">
                            <p:stCondLst>
                              <p:cond delay="7500"/>
                            </p:stCondLst>
                            <p:childTnLst>
                              <p:par>
                                <p:cTn id="46" presetID="1" presetClass="entr" presetSubtype="0" fill="hold" nodeType="afterEffect">
                                  <p:stCondLst>
                                    <p:cond delay="1000"/>
                                  </p:stCondLst>
                                  <p:childTnLst>
                                    <p:set>
                                      <p:cBhvr>
                                        <p:cTn id="47" dur="1" fill="hold">
                                          <p:stCondLst>
                                            <p:cond delay="499"/>
                                          </p:stCondLst>
                                        </p:cTn>
                                        <p:tgtEl>
                                          <p:spTgt spid="9291"/>
                                        </p:tgtEl>
                                        <p:attrNameLst>
                                          <p:attrName>style.visibility</p:attrName>
                                        </p:attrNameLst>
                                      </p:cBhvr>
                                      <p:to>
                                        <p:strVal val="visible"/>
                                      </p:to>
                                    </p:set>
                                  </p:childTnLst>
                                  <p:subTnLst>
                                    <p:audio>
                                      <p:cMediaNode vol="100000">
                                        <p:cTn display="0" masterRel="sameClick">
                                          <p:stCondLst>
                                            <p:cond evt="begin" delay="0">
                                              <p:tn val="46"/>
                                            </p:cond>
                                          </p:stCondLst>
                                          <p:endCondLst>
                                            <p:cond evt="onStopAudio" delay="0">
                                              <p:tgtEl>
                                                <p:sldTgt/>
                                              </p:tgtEl>
                                            </p:cond>
                                          </p:endCondLst>
                                        </p:cTn>
                                        <p:tgtEl>
                                          <p:sndTgt r:embed="rId5"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showWhenStopped="0">
                <p:cTn id="48" fill="hold" display="0">
                  <p:stCondLst>
                    <p:cond delay="indefinite"/>
                  </p:stCondLst>
                  <p:endCondLst>
                    <p:cond evt="onPrev" delay="0">
                      <p:tgtEl>
                        <p:sldTgt/>
                      </p:tgtEl>
                    </p:cond>
                    <p:cond evt="onStopAudio" delay="0">
                      <p:tgtEl>
                        <p:sldTgt/>
                      </p:tgtEl>
                    </p:cond>
                  </p:endCondLst>
                </p:cTn>
                <p:tgtEl>
                  <p:spTgt spid="9219"/>
                </p:tgtEl>
              </p:cMediaNode>
            </p:audio>
            <p:audio>
              <p:cMediaNode vol="11000" showWhenStopped="0">
                <p:cTn id="49" repeatCount="indefinite" fill="hold" display="0">
                  <p:stCondLst>
                    <p:cond delay="indefinite"/>
                  </p:stCondLst>
                  <p:endCondLst>
                    <p:cond evt="onPrev" delay="0">
                      <p:tgtEl>
                        <p:sldTgt/>
                      </p:tgtEl>
                    </p:cond>
                    <p:cond evt="onStopAudio" delay="0">
                      <p:tgtEl>
                        <p:sldTgt/>
                      </p:tgtEl>
                    </p:cond>
                  </p:endCondLst>
                </p:cTn>
                <p:tgtEl>
                  <p:spTgt spid="9268"/>
                </p:tgtEl>
              </p:cMediaNode>
            </p:audio>
            <p:seq concurrent="1" nextAc="seek">
              <p:cTn id="50" restart="whenNotActive" fill="hold" evtFilter="cancelBubble" nodeType="interactiveSeq">
                <p:stCondLst>
                  <p:cond evt="onClick" delay="0">
                    <p:tgtEl>
                      <p:spTgt spid="9288"/>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1" presetClass="emph" presetSubtype="2" repeatCount="5000" fill="hold" nodeType="clickEffect">
                                  <p:stCondLst>
                                    <p:cond delay="0"/>
                                  </p:stCondLst>
                                  <p:childTnLst>
                                    <p:animClr clrSpc="rgb" dir="cw">
                                      <p:cBhvr>
                                        <p:cTn id="54" dur="500" fill="hold"/>
                                        <p:tgtEl>
                                          <p:spTgt spid="9285"/>
                                        </p:tgtEl>
                                        <p:attrNameLst>
                                          <p:attrName>fillcolor</p:attrName>
                                        </p:attrNameLst>
                                      </p:cBhvr>
                                      <p:to>
                                        <a:srgbClr val="FF3300"/>
                                      </p:to>
                                    </p:animClr>
                                    <p:set>
                                      <p:cBhvr>
                                        <p:cTn id="55" dur="500" fill="hold"/>
                                        <p:tgtEl>
                                          <p:spTgt spid="9285"/>
                                        </p:tgtEl>
                                        <p:attrNameLst>
                                          <p:attrName>fill.type</p:attrName>
                                        </p:attrNameLst>
                                      </p:cBhvr>
                                      <p:to>
                                        <p:strVal val="solid"/>
                                      </p:to>
                                    </p:set>
                                    <p:set>
                                      <p:cBhvr>
                                        <p:cTn id="56" dur="500" fill="hold"/>
                                        <p:tgtEl>
                                          <p:spTgt spid="9285"/>
                                        </p:tgtEl>
                                        <p:attrNameLst>
                                          <p:attrName>fill.on</p:attrName>
                                        </p:attrNameLst>
                                      </p:cBhvr>
                                      <p:to>
                                        <p:strVal val="true"/>
                                      </p:to>
                                    </p:set>
                                  </p:childTnLst>
                                  <p:subTnLst>
                                    <p:set>
                                      <p:cBhvr override="childStyle">
                                        <p:cTn dur="1" fill="hold" display="0" masterRel="sameClick" afterEffect="1">
                                          <p:stCondLst>
                                            <p:cond evt="end" delay="0">
                                              <p:tn val="53"/>
                                            </p:cond>
                                          </p:stCondLst>
                                        </p:cTn>
                                        <p:tgtEl>
                                          <p:spTgt spid="9285"/>
                                        </p:tgtEl>
                                        <p:attrNameLst>
                                          <p:attrName>style.visibility</p:attrName>
                                        </p:attrNameLst>
                                      </p:cBhvr>
                                      <p:to>
                                        <p:strVal val="hidden"/>
                                      </p:to>
                                    </p:set>
                                    <p:audio>
                                      <p:cMediaNode>
                                        <p:cTn display="0" masterRel="sameClick">
                                          <p:stCondLst>
                                            <p:cond evt="begin" delay="0">
                                              <p:tn val="53"/>
                                            </p:cond>
                                          </p:stCondLst>
                                          <p:endCondLst>
                                            <p:cond evt="onStopAudio" delay="0">
                                              <p:tgtEl>
                                                <p:sldTgt/>
                                              </p:tgtEl>
                                            </p:cond>
                                          </p:endCondLst>
                                        </p:cTn>
                                        <p:tgtEl>
                                          <p:sndTgt r:embed="rId6" name="New Question.wav"/>
                                        </p:tgtEl>
                                      </p:cMediaNode>
                                    </p:audio>
                                  </p:subTnLst>
                                </p:cTn>
                              </p:par>
                            </p:childTnLst>
                          </p:cTn>
                        </p:par>
                      </p:childTnLst>
                    </p:cTn>
                  </p:par>
                </p:childTnLst>
              </p:cTn>
              <p:nextCondLst>
                <p:cond evt="onClick" delay="0">
                  <p:tgtEl>
                    <p:spTgt spid="9288"/>
                  </p:tgtEl>
                </p:cond>
              </p:nextCondLst>
            </p:seq>
            <p:seq concurrent="1" nextAc="seek">
              <p:cTn id="57" restart="whenNotActive" fill="hold" evtFilter="cancelBubble" nodeType="interactiveSeq">
                <p:stCondLst>
                  <p:cond evt="onClick" delay="0">
                    <p:tgtEl>
                      <p:spTgt spid="9291"/>
                    </p:tgtEl>
                  </p:cond>
                </p:stCondLst>
                <p:endSync evt="end" delay="0">
                  <p:rtn val="all"/>
                </p:endSync>
                <p:childTnLst>
                  <p:par>
                    <p:cTn id="58" fill="hold" nodeType="clickPar">
                      <p:stCondLst>
                        <p:cond delay="0"/>
                      </p:stCondLst>
                      <p:childTnLst>
                        <p:par>
                          <p:cTn id="59" fill="hold" nodeType="withGroup">
                            <p:stCondLst>
                              <p:cond delay="0"/>
                            </p:stCondLst>
                            <p:childTnLst>
                              <p:par>
                                <p:cTn id="60" presetID="1" presetClass="emph" presetSubtype="2" repeatCount="5000" fill="hold" nodeType="clickEffect">
                                  <p:stCondLst>
                                    <p:cond delay="0"/>
                                  </p:stCondLst>
                                  <p:childTnLst>
                                    <p:animClr clrSpc="rgb" dir="cw">
                                      <p:cBhvr>
                                        <p:cTn id="61" dur="500" fill="hold"/>
                                        <p:tgtEl>
                                          <p:spTgt spid="9290"/>
                                        </p:tgtEl>
                                        <p:attrNameLst>
                                          <p:attrName>fillcolor</p:attrName>
                                        </p:attrNameLst>
                                      </p:cBhvr>
                                      <p:to>
                                        <a:srgbClr val="FF3300"/>
                                      </p:to>
                                    </p:animClr>
                                    <p:set>
                                      <p:cBhvr>
                                        <p:cTn id="62" dur="500" fill="hold"/>
                                        <p:tgtEl>
                                          <p:spTgt spid="9290"/>
                                        </p:tgtEl>
                                        <p:attrNameLst>
                                          <p:attrName>fill.type</p:attrName>
                                        </p:attrNameLst>
                                      </p:cBhvr>
                                      <p:to>
                                        <p:strVal val="solid"/>
                                      </p:to>
                                    </p:set>
                                    <p:set>
                                      <p:cBhvr>
                                        <p:cTn id="63" dur="500" fill="hold"/>
                                        <p:tgtEl>
                                          <p:spTgt spid="9290"/>
                                        </p:tgtEl>
                                        <p:attrNameLst>
                                          <p:attrName>fill.on</p:attrName>
                                        </p:attrNameLst>
                                      </p:cBhvr>
                                      <p:to>
                                        <p:strVal val="true"/>
                                      </p:to>
                                    </p:set>
                                  </p:childTnLst>
                                  <p:subTnLst>
                                    <p:set>
                                      <p:cBhvr override="childStyle">
                                        <p:cTn dur="1" fill="hold" display="0" masterRel="sameClick" afterEffect="1">
                                          <p:stCondLst>
                                            <p:cond evt="end" delay="0">
                                              <p:tn val="60"/>
                                            </p:cond>
                                          </p:stCondLst>
                                        </p:cTn>
                                        <p:tgtEl>
                                          <p:spTgt spid="9290"/>
                                        </p:tgtEl>
                                        <p:attrNameLst>
                                          <p:attrName>style.visibility</p:attrName>
                                        </p:attrNameLst>
                                      </p:cBhvr>
                                      <p:to>
                                        <p:strVal val="hidden"/>
                                      </p:to>
                                    </p:set>
                                    <p:audio>
                                      <p:cMediaNode>
                                        <p:cTn display="0" masterRel="sameClick">
                                          <p:stCondLst>
                                            <p:cond evt="begin" delay="0">
                                              <p:tn val="60"/>
                                            </p:cond>
                                          </p:stCondLst>
                                          <p:endCondLst>
                                            <p:cond evt="onStopAudio" delay="0">
                                              <p:tgtEl>
                                                <p:sldTgt/>
                                              </p:tgtEl>
                                            </p:cond>
                                          </p:endCondLst>
                                        </p:cTn>
                                        <p:tgtEl>
                                          <p:sndTgt r:embed="rId6" name="New Question.wav"/>
                                        </p:tgtEl>
                                      </p:cMediaNode>
                                    </p:audio>
                                  </p:subTnLst>
                                </p:cTn>
                              </p:par>
                            </p:childTnLst>
                          </p:cTn>
                        </p:par>
                      </p:childTnLst>
                    </p:cTn>
                  </p:par>
                </p:childTnLst>
              </p:cTn>
              <p:nextCondLst>
                <p:cond evt="onClick" delay="0">
                  <p:tgtEl>
                    <p:spTgt spid="9291"/>
                  </p:tgtEl>
                </p:cond>
              </p:nextCondLst>
            </p:seq>
            <p:seq concurrent="1" nextAc="seek">
              <p:cTn id="64" restart="whenNotActive" fill="hold" evtFilter="cancelBubble" nodeType="interactiveSeq">
                <p:stCondLst>
                  <p:cond evt="onClick" delay="0">
                    <p:tgtEl>
                      <p:spTgt spid="9295"/>
                    </p:tgtEl>
                  </p:cond>
                </p:stCondLst>
                <p:endSync evt="end" delay="0">
                  <p:rtn val="all"/>
                </p:endSync>
                <p:childTnLst>
                  <p:par>
                    <p:cTn id="65" fill="hold" nodeType="clickPar">
                      <p:stCondLst>
                        <p:cond delay="0"/>
                      </p:stCondLst>
                      <p:childTnLst>
                        <p:par>
                          <p:cTn id="66" fill="hold" nodeType="withGroup">
                            <p:stCondLst>
                              <p:cond delay="0"/>
                            </p:stCondLst>
                            <p:childTnLst>
                              <p:par>
                                <p:cTn id="67" presetID="1" presetClass="emph" presetSubtype="2" repeatCount="5000" fill="hold" nodeType="clickEffect">
                                  <p:stCondLst>
                                    <p:cond delay="0"/>
                                  </p:stCondLst>
                                  <p:childTnLst>
                                    <p:animClr clrSpc="rgb" dir="cw">
                                      <p:cBhvr>
                                        <p:cTn id="68" dur="500" fill="hold"/>
                                        <p:tgtEl>
                                          <p:spTgt spid="9294"/>
                                        </p:tgtEl>
                                        <p:attrNameLst>
                                          <p:attrName>fillcolor</p:attrName>
                                        </p:attrNameLst>
                                      </p:cBhvr>
                                      <p:to>
                                        <a:srgbClr val="66FF33"/>
                                      </p:to>
                                    </p:animClr>
                                    <p:set>
                                      <p:cBhvr>
                                        <p:cTn id="69" dur="500" fill="hold"/>
                                        <p:tgtEl>
                                          <p:spTgt spid="9294"/>
                                        </p:tgtEl>
                                        <p:attrNameLst>
                                          <p:attrName>fill.type</p:attrName>
                                        </p:attrNameLst>
                                      </p:cBhvr>
                                      <p:to>
                                        <p:strVal val="solid"/>
                                      </p:to>
                                    </p:set>
                                    <p:set>
                                      <p:cBhvr>
                                        <p:cTn id="70" dur="500" fill="hold"/>
                                        <p:tgtEl>
                                          <p:spTgt spid="9294"/>
                                        </p:tgtEl>
                                        <p:attrNameLst>
                                          <p:attrName>fill.on</p:attrName>
                                        </p:attrNameLst>
                                      </p:cBhvr>
                                      <p:to>
                                        <p:strVal val="true"/>
                                      </p:to>
                                    </p:set>
                                  </p:childTnLst>
                                  <p:subTnLst>
                                    <p:set>
                                      <p:cBhvr override="childStyle">
                                        <p:cTn dur="1" fill="hold" display="0" masterRel="sameClick" afterEffect="1">
                                          <p:stCondLst>
                                            <p:cond evt="end" delay="0">
                                              <p:tn val="67"/>
                                            </p:cond>
                                          </p:stCondLst>
                                        </p:cTn>
                                        <p:tgtEl>
                                          <p:spTgt spid="9294"/>
                                        </p:tgtEl>
                                        <p:attrNameLst>
                                          <p:attrName>style.visibility</p:attrName>
                                        </p:attrNameLst>
                                      </p:cBhvr>
                                      <p:to>
                                        <p:strVal val="hidden"/>
                                      </p:to>
                                    </p:set>
                                    <p:audio>
                                      <p:cMediaNode>
                                        <p:cTn display="0" masterRel="sameClick">
                                          <p:stCondLst>
                                            <p:cond evt="begin" delay="0">
                                              <p:tn val="67"/>
                                            </p:cond>
                                          </p:stCondLst>
                                          <p:endCondLst>
                                            <p:cond evt="onStopAudio" delay="0">
                                              <p:tgtEl>
                                                <p:sldTgt/>
                                              </p:tgtEl>
                                            </p:cond>
                                          </p:endCondLst>
                                        </p:cTn>
                                        <p:tgtEl>
                                          <p:sndTgt r:embed="rId7" name="ccheer.wav"/>
                                        </p:tgtEl>
                                      </p:cMediaNode>
                                    </p:audio>
                                  </p:subTnLst>
                                </p:cTn>
                              </p:par>
                            </p:childTnLst>
                          </p:cTn>
                        </p:par>
                      </p:childTnLst>
                    </p:cTn>
                  </p:par>
                </p:childTnLst>
              </p:cTn>
              <p:nextCondLst>
                <p:cond evt="onClick" delay="0">
                  <p:tgtEl>
                    <p:spTgt spid="9295"/>
                  </p:tgtEl>
                </p:cond>
              </p:nextCondLst>
            </p:seq>
          </p:childTnLst>
        </p:cTn>
      </p:par>
    </p:tnLst>
    <p:bldLst>
      <p:bldP spid="9222" grpId="0" animBg="1"/>
      <p:bldP spid="9273" grpId="0" animBg="1"/>
      <p:bldP spid="9274" grpId="0"/>
      <p:bldP spid="9276" grpId="0" animBg="1"/>
      <p:bldP spid="9277" grpId="0" animBg="1"/>
      <p:bldP spid="9278" grpId="0" animBg="1"/>
      <p:bldP spid="9279" grpId="0" animBg="1"/>
      <p:bldP spid="9280" grpId="0" animBg="1"/>
      <p:bldP spid="9281"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556</Words>
  <Application>Microsoft Office PowerPoint</Application>
  <PresentationFormat>Widescreen</PresentationFormat>
  <Paragraphs>136</Paragraphs>
  <Slides>11</Slides>
  <Notes>0</Notes>
  <HiddenSlides>0</HiddenSlides>
  <MMClips>6</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11</vt:i4>
      </vt:variant>
    </vt:vector>
  </HeadingPairs>
  <TitlesOfParts>
    <vt:vector size="23" baseType="lpstr">
      <vt:lpstr>Arial</vt:lpstr>
      <vt:lpstr>Calibri</vt:lpstr>
      <vt:lpstr>Calibri Light</vt:lpstr>
      <vt:lpstr>MS Shell Dlg 2</vt:lpstr>
      <vt:lpstr>Times New Roman</vt:lpstr>
      <vt:lpstr>Webdings</vt:lpstr>
      <vt:lpstr>Wingdings</vt:lpstr>
      <vt:lpstr>Wingdings 3</vt:lpstr>
      <vt:lpstr>Office Theme</vt:lpstr>
      <vt:lpstr>Madison</vt:lpstr>
      <vt:lpstr>نسق Office</vt:lpstr>
      <vt:lpstr>تصميم افتراضي</vt:lpstr>
      <vt:lpstr>تحليلٌ وحلُ أسئلة الفصل (8) رواية الأمير الصغير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1</cp:revision>
  <dcterms:created xsi:type="dcterms:W3CDTF">2025-04-23T19:46:10Z</dcterms:created>
  <dcterms:modified xsi:type="dcterms:W3CDTF">2025-04-23T19:47:10Z</dcterms:modified>
</cp:coreProperties>
</file>