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4317" r:id="rId4"/>
    <p:sldId id="270" r:id="rId5"/>
    <p:sldId id="271" r:id="rId6"/>
    <p:sldId id="272" r:id="rId7"/>
    <p:sldId id="273" r:id="rId8"/>
    <p:sldId id="4267" r:id="rId9"/>
    <p:sldId id="4268" r:id="rId10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5A95-6117-C083-DE00-BACABDADC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A4BC79-FC75-CB07-D3F6-0E445003D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95DEA-B5D1-46A9-61B2-E12FDDF42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5BB6-A17C-4592-95E3-50017D99F17D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81AFE-AC75-3C7C-FA44-EEF9C2D5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EE83F-D5FB-1715-BE90-30AE481B2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8A18-EB7F-4DCA-A810-63C3AF2935E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7840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A1546-E961-9950-491B-BC9793034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F297A-2970-4708-5D2F-0193D09DE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1B9A1-C4E4-0C08-1D85-9FD2BC97D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5BB6-A17C-4592-95E3-50017D99F17D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F08A0-6A94-6543-CF79-C9DB7AE4A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6B627-ADFA-73B5-F94B-10CE647E0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8A18-EB7F-4DCA-A810-63C3AF2935E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04779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1F635-E0A7-AC1B-DA3D-BF3891D99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EC817B-E9F2-D916-95DC-FFEDDE242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E8ECE-C8CD-4F03-3FBC-CFA3EB837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5BB6-A17C-4592-95E3-50017D99F17D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5EB6E-73B0-4D74-ECB4-D463D86E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372F2-A7A6-625E-5E61-BB25CF3BE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8A18-EB7F-4DCA-A810-63C3AF2935E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13313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C33E-3260-70AF-799B-10F13D361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19B40-5394-9947-F470-1213776274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CA2C8-FA47-CE08-2AAD-1CE678C8B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038D3-ADD8-B9AD-2889-7F6E42BE7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5BB6-A17C-4592-95E3-50017D99F17D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4826DF-1F7A-AC01-95ED-7B1199750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2F1DF-AD4B-0B24-35FD-7600642FC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8A18-EB7F-4DCA-A810-63C3AF2935E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0891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9A43C-A71C-9E9C-3EBA-D15C6F001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29472-4D5E-D347-69F6-5D37DEF8E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3D3A36-1011-B868-96E2-FCC119BA7C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F435BA-D0A9-61AF-561E-C25C19F76C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6A5FB5-76B1-E7C2-1EA2-0169756990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F8B8D5-66B3-71A3-0FEF-FB42EE7AF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5BB6-A17C-4592-95E3-50017D99F17D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7001F4-D684-F0BB-6056-FCF8695FB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E33DAE-F84E-1FFA-AC9C-43F86B8E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8A18-EB7F-4DCA-A810-63C3AF2935E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45070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43B2D-5DE9-3DF5-CE91-4A392B0BB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E0B7E6-1EB5-7F9F-6AF0-7706F9526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5BB6-A17C-4592-95E3-50017D99F17D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1B36F6-C6C7-BB39-0DCA-3553EF32F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772243-0E98-C35A-22D1-87200C4C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8A18-EB7F-4DCA-A810-63C3AF2935E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89255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78735A-0AF1-F2B4-D7EF-206121F83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5BB6-A17C-4592-95E3-50017D99F17D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D094C8-F6ED-22B2-794A-A56F0F7C7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5B1E26-BD22-00A3-8A22-8DA1544F5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8A18-EB7F-4DCA-A810-63C3AF2935E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3166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E596D-C2D7-D8C9-0EF9-716310A59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223DF-12D6-2728-1ECC-6BCE7B322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15FDD-3057-7423-2677-859ED36A0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7519F2-A69F-98BF-0EFB-8879ADDB5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5BB6-A17C-4592-95E3-50017D99F17D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9D113E-8770-DCCC-090E-3662D4F83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D78FB7-5879-1AA1-BD4C-45ACDE091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8A18-EB7F-4DCA-A810-63C3AF2935E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3516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9EE34-E36D-109E-94B4-A9FFF25ED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CC754D-5DE0-7543-5420-0209912A18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713B2-C7EE-81BD-2508-2CBD9CFA5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ED34E5-FA2B-BCB5-2545-63453EB61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5BB6-A17C-4592-95E3-50017D99F17D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026CE6-08EF-FD25-7F46-282CEBA0A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8F8867-C2E8-DBE1-DE21-A13AECF00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8A18-EB7F-4DCA-A810-63C3AF2935E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47013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E3935-FB3E-EFE8-AADF-A704E39B0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8544C8-4B39-D557-1E10-7E3C9A7D7C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61D85-B8EB-E11A-C514-33C17B9B3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5BB6-A17C-4592-95E3-50017D99F17D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95D40-89F7-AF38-5701-2A2F3B424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5DD5D-8A86-1368-79DA-F71D7E6E4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8A18-EB7F-4DCA-A810-63C3AF2935E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6101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312CCD-48F6-FB31-9C60-F262B10980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EF78B4-D098-87D2-AA48-4ABA75DD03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FDC5B6-1081-B28F-FF87-86BB0561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5BB6-A17C-4592-95E3-50017D99F17D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1CCBA-7C86-B4D0-3053-06AD8E124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0E496-DE00-B18D-116B-036BA3619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8A18-EB7F-4DCA-A810-63C3AF2935E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13391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038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37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485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988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709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836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3948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7537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8289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0275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88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97823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37497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397157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080390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54937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963704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213549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025913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254438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509353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86695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5217A4-CFD9-052C-3963-C8676B61A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EC8F5-BE9C-7190-D4CB-0F6460185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DFCD5-7CD0-DB3F-7714-56CCE62E7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D5BB6-A17C-4592-95E3-50017D99F17D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5F124-A012-FDE4-1521-0015181DD7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D874C-7150-3B46-19DB-F950EFD43F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78A18-EB7F-4DCA-A810-63C3AF2935E0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99373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254417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r" defTabSz="914400" rtl="1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1250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46D8-3EA7-6469-D555-2E984E1C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371" y="293914"/>
            <a:ext cx="10602686" cy="330812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AE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تحليلٌ وحلُ أسئلة الفصل (4)</a:t>
            </a:r>
            <a:b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ar-AE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رواية الأمير الصغير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0EA297-D147-4D53-CA70-2A200B793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371" y="3995057"/>
            <a:ext cx="10602685" cy="2209799"/>
          </a:xfrm>
        </p:spPr>
        <p:txBody>
          <a:bodyPr>
            <a:noAutofit/>
          </a:bodyPr>
          <a:lstStyle/>
          <a:p>
            <a:r>
              <a:rPr lang="ar-AE" sz="4000" b="1" dirty="0">
                <a:solidFill>
                  <a:srgbClr val="0070C0"/>
                </a:solidFill>
              </a:rPr>
              <a:t>الصف التاسع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اللغة العربية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إعداد : أ. فارس جاد</a:t>
            </a:r>
          </a:p>
        </p:txBody>
      </p:sp>
    </p:spTree>
    <p:extLst>
      <p:ext uri="{BB962C8B-B14F-4D97-AF65-F5344CB8AC3E}">
        <p14:creationId xmlns:p14="http://schemas.microsoft.com/office/powerpoint/2010/main" val="1098694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79E13-33A4-35B5-1293-496520658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92E4E7-D250-50B0-812D-8B7C497A7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74171"/>
            <a:ext cx="11930742" cy="6509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4309727-F7DD-40D4-2C6D-015D91567DDE}"/>
              </a:ext>
            </a:extLst>
          </p:cNvPr>
          <p:cNvSpPr/>
          <p:nvPr/>
        </p:nvSpPr>
        <p:spPr>
          <a:xfrm>
            <a:off x="8545286" y="1752600"/>
            <a:ext cx="3211285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الرابع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07039AB-962C-9697-52B0-A36EB9F250F0}"/>
              </a:ext>
            </a:extLst>
          </p:cNvPr>
          <p:cNvSpPr/>
          <p:nvPr/>
        </p:nvSpPr>
        <p:spPr>
          <a:xfrm>
            <a:off x="304801" y="1614230"/>
            <a:ext cx="7815942" cy="8570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الطيار و الأمير الصغيرُ , الفلكي التركي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A8BE37D-E358-4538-0E27-FD07DA083580}"/>
              </a:ext>
            </a:extLst>
          </p:cNvPr>
          <p:cNvSpPr/>
          <p:nvPr/>
        </p:nvSpPr>
        <p:spPr>
          <a:xfrm>
            <a:off x="5802087" y="2449286"/>
            <a:ext cx="4942114" cy="19594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وقت تفكر الطيار في كوكب الأمير الصغير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E05F8DD-92A2-B10D-710A-F4A2FBAEE387}"/>
              </a:ext>
            </a:extLst>
          </p:cNvPr>
          <p:cNvSpPr/>
          <p:nvPr/>
        </p:nvSpPr>
        <p:spPr>
          <a:xfrm>
            <a:off x="304802" y="2471320"/>
            <a:ext cx="4441370" cy="7896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وقت تفكر الطيار في كوكب الأمير الصغير , 1909 -1920م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AD39AA1-7B7D-19AC-3E69-CBBC583AD12C}"/>
              </a:ext>
            </a:extLst>
          </p:cNvPr>
          <p:cNvSpPr/>
          <p:nvPr/>
        </p:nvSpPr>
        <p:spPr>
          <a:xfrm>
            <a:off x="304801" y="3260992"/>
            <a:ext cx="4441371" cy="10715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الصحراء الأفريقية , كوكب 612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B7B0EB-5C95-7083-6BA4-7B2938552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087" y="3199552"/>
            <a:ext cx="4922541" cy="1187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EF084EB-F418-9DA4-B0CA-3A4705DEAB1C}"/>
              </a:ext>
            </a:extLst>
          </p:cNvPr>
          <p:cNvSpPr/>
          <p:nvPr/>
        </p:nvSpPr>
        <p:spPr>
          <a:xfrm>
            <a:off x="457201" y="5010511"/>
            <a:ext cx="10156372" cy="142294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حكاية اكتشاف الفلكي التركي  للكوكب 612  </a:t>
            </a:r>
          </a:p>
        </p:txBody>
      </p:sp>
    </p:spTree>
    <p:extLst>
      <p:ext uri="{BB962C8B-B14F-4D97-AF65-F5344CB8AC3E}">
        <p14:creationId xmlns:p14="http://schemas.microsoft.com/office/powerpoint/2010/main" val="262133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03120-A4E5-C5DC-090B-45D4DDA83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D351D5-FC21-111F-1736-4DA94F6D0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2" y="239486"/>
            <a:ext cx="11571514" cy="63572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6EE29B1-A35F-D87B-27FF-B7BAAC23C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436914"/>
            <a:ext cx="11255827" cy="4985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4247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7E815-4235-936B-2D7C-24B197F41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F3CD55-F4B6-169A-0850-924BE76B8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4170"/>
            <a:ext cx="11745686" cy="6433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D4D0D9D-E652-8FE0-D91D-C5466EBBBD03}"/>
              </a:ext>
            </a:extLst>
          </p:cNvPr>
          <p:cNvSpPr/>
          <p:nvPr/>
        </p:nvSpPr>
        <p:spPr>
          <a:xfrm>
            <a:off x="316878" y="4071323"/>
            <a:ext cx="10248297" cy="25093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تغيير الفلكي لباسهُ  ؛ حتى يستطيع توصيل فكرته واكتشافه ................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81BC93-EB23-D261-4737-05658B32D723}"/>
              </a:ext>
            </a:extLst>
          </p:cNvPr>
          <p:cNvSpPr/>
          <p:nvPr/>
        </p:nvSpPr>
        <p:spPr>
          <a:xfrm>
            <a:off x="517792" y="441460"/>
            <a:ext cx="10047383" cy="11898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انتهى بإحساس الطَّيَّار بسوء حظه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D4CC4A-7CEF-96CD-80AF-B53B0D456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" y="1631281"/>
            <a:ext cx="9879374" cy="17977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7880E9-F5DB-2D3B-048C-FAE5CE230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914" y="4844143"/>
            <a:ext cx="7892143" cy="173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8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9A9BD-46EB-3E19-2114-E1EF59C14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B5A3CD-0567-EF6F-D46B-303D18C51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29" y="163286"/>
            <a:ext cx="11615057" cy="64443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485FA2-BD93-DC04-74A2-D18E5FE0B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572" y="2118167"/>
            <a:ext cx="4245428" cy="799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56156C-D397-2BE1-3592-4CC64AAA9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215" y="1965318"/>
            <a:ext cx="1567542" cy="799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772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6CCB13D-9250-1C60-21D3-BE0E45881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39" y="223117"/>
            <a:ext cx="1066800" cy="723900"/>
          </a:xfrm>
          <a:prstGeom prst="rect">
            <a:avLst/>
          </a:prstGeom>
          <a:ln w="1905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8CF1173D-7964-0A2A-B055-D324F622F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1" y="74428"/>
            <a:ext cx="10094828" cy="176494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AFE92B97-A732-8EB6-E645-A8648284D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3517" y="2163669"/>
            <a:ext cx="5765172" cy="124400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D777CF31-8715-E60A-39A4-33ED33ED7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0603" y="3595158"/>
            <a:ext cx="9668086" cy="135883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55453710-5B30-ECF3-F14E-00633672ED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2162" y="1020725"/>
            <a:ext cx="5252484" cy="8080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747E9019-6DA2-3952-1450-3173272EEA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7416" y="2163669"/>
            <a:ext cx="4895850" cy="12276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A4B036D8-91FA-9D58-A379-6F9DB1CC0D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5787" y="5157856"/>
            <a:ext cx="10817842" cy="13588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CAD6CBAD-DF31-7E3C-B74B-C184D287EC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064" y="1150184"/>
            <a:ext cx="1095375" cy="809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323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D9F637D-40DC-DA33-4B33-7C0CCFA8C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966" y="109645"/>
            <a:ext cx="8335925" cy="116913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77B30FD-94E9-F66C-78B7-A549C9917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967" y="2503634"/>
            <a:ext cx="8335925" cy="120712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8FE5D462-0263-4CDF-64F7-6711B36B6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965" y="4784650"/>
            <a:ext cx="8335925" cy="929244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199095A5-E36B-3971-782B-313D498D3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135" y="1358194"/>
            <a:ext cx="11089757" cy="1076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6120DAD8-083C-6A56-A321-16C1E27F25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093" y="3790173"/>
            <a:ext cx="10972798" cy="994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2F89AE92-3ECF-13BF-D927-708FEF7CB1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520" y="5779127"/>
            <a:ext cx="10898370" cy="868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248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75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MS Shell Dlg 2</vt:lpstr>
      <vt:lpstr>Wingdings</vt:lpstr>
      <vt:lpstr>Wingdings 3</vt:lpstr>
      <vt:lpstr>Office Theme</vt:lpstr>
      <vt:lpstr>Madison</vt:lpstr>
      <vt:lpstr>نسق Office</vt:lpstr>
      <vt:lpstr>تحليلٌ وحلُ أسئلة الفصل (4) رواية الأمير الصغير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Fares 23901049</dc:creator>
  <cp:lastModifiedBy>Mohamed Fares 23901049</cp:lastModifiedBy>
  <cp:revision>1</cp:revision>
  <dcterms:created xsi:type="dcterms:W3CDTF">2025-04-22T19:13:42Z</dcterms:created>
  <dcterms:modified xsi:type="dcterms:W3CDTF">2025-04-22T19:15:19Z</dcterms:modified>
</cp:coreProperties>
</file>