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4331" r:id="rId4"/>
    <p:sldId id="4332" r:id="rId5"/>
    <p:sldId id="4333" r:id="rId6"/>
    <p:sldId id="4334" r:id="rId7"/>
    <p:sldId id="4335" r:id="rId8"/>
    <p:sldId id="4336" r:id="rId9"/>
    <p:sldId id="4337" r:id="rId10"/>
  </p:sldIdLst>
  <p:sldSz cx="12192000" cy="6858000"/>
  <p:notesSz cx="6858000" cy="9144000"/>
  <p:defaultText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6F5F3-37C6-712A-6B97-0EB9816784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AE"/>
          </a:p>
        </p:txBody>
      </p:sp>
      <p:sp>
        <p:nvSpPr>
          <p:cNvPr id="3" name="Subtitle 2">
            <a:extLst>
              <a:ext uri="{FF2B5EF4-FFF2-40B4-BE49-F238E27FC236}">
                <a16:creationId xmlns:a16="http://schemas.microsoft.com/office/drawing/2014/main" id="{E7171508-110D-6FFE-2560-3C20727A99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AE"/>
          </a:p>
        </p:txBody>
      </p:sp>
      <p:sp>
        <p:nvSpPr>
          <p:cNvPr id="4" name="Date Placeholder 3">
            <a:extLst>
              <a:ext uri="{FF2B5EF4-FFF2-40B4-BE49-F238E27FC236}">
                <a16:creationId xmlns:a16="http://schemas.microsoft.com/office/drawing/2014/main" id="{E20087BE-B5BA-5763-A295-793D0529AD5C}"/>
              </a:ext>
            </a:extLst>
          </p:cNvPr>
          <p:cNvSpPr>
            <a:spLocks noGrp="1"/>
          </p:cNvSpPr>
          <p:nvPr>
            <p:ph type="dt" sz="half" idx="10"/>
          </p:nvPr>
        </p:nvSpPr>
        <p:spPr/>
        <p:txBody>
          <a:bodyPr/>
          <a:lstStyle/>
          <a:p>
            <a:fld id="{487F4F21-4FA7-4725-B998-AC9E42E935D5}" type="datetimeFigureOut">
              <a:rPr lang="ar-AE" smtClean="0"/>
              <a:t>26/10/1446</a:t>
            </a:fld>
            <a:endParaRPr lang="ar-AE"/>
          </a:p>
        </p:txBody>
      </p:sp>
      <p:sp>
        <p:nvSpPr>
          <p:cNvPr id="5" name="Footer Placeholder 4">
            <a:extLst>
              <a:ext uri="{FF2B5EF4-FFF2-40B4-BE49-F238E27FC236}">
                <a16:creationId xmlns:a16="http://schemas.microsoft.com/office/drawing/2014/main" id="{DC34A095-F012-8BF4-A9A0-A8F3ECA14C44}"/>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120BD06E-A5E3-C645-7DCD-712DE79AD253}"/>
              </a:ext>
            </a:extLst>
          </p:cNvPr>
          <p:cNvSpPr>
            <a:spLocks noGrp="1"/>
          </p:cNvSpPr>
          <p:nvPr>
            <p:ph type="sldNum" sz="quarter" idx="12"/>
          </p:nvPr>
        </p:nvSpPr>
        <p:spPr/>
        <p:txBody>
          <a:bodyPr/>
          <a:lstStyle/>
          <a:p>
            <a:fld id="{BEDC24A0-E45C-467B-B3D3-7BC4C15354BE}" type="slidenum">
              <a:rPr lang="ar-AE" smtClean="0"/>
              <a:t>‹#›</a:t>
            </a:fld>
            <a:endParaRPr lang="ar-AE"/>
          </a:p>
        </p:txBody>
      </p:sp>
    </p:spTree>
    <p:extLst>
      <p:ext uri="{BB962C8B-B14F-4D97-AF65-F5344CB8AC3E}">
        <p14:creationId xmlns:p14="http://schemas.microsoft.com/office/powerpoint/2010/main" val="3131110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7D459-40AE-4B6A-19FB-06BD55083E93}"/>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1D5D3F00-D54A-CBDC-386E-7B6D39C29F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AACB9722-7978-2AF6-8579-86C58DB7472A}"/>
              </a:ext>
            </a:extLst>
          </p:cNvPr>
          <p:cNvSpPr>
            <a:spLocks noGrp="1"/>
          </p:cNvSpPr>
          <p:nvPr>
            <p:ph type="dt" sz="half" idx="10"/>
          </p:nvPr>
        </p:nvSpPr>
        <p:spPr/>
        <p:txBody>
          <a:bodyPr/>
          <a:lstStyle/>
          <a:p>
            <a:fld id="{487F4F21-4FA7-4725-B998-AC9E42E935D5}" type="datetimeFigureOut">
              <a:rPr lang="ar-AE" smtClean="0"/>
              <a:t>26/10/1446</a:t>
            </a:fld>
            <a:endParaRPr lang="ar-AE"/>
          </a:p>
        </p:txBody>
      </p:sp>
      <p:sp>
        <p:nvSpPr>
          <p:cNvPr id="5" name="Footer Placeholder 4">
            <a:extLst>
              <a:ext uri="{FF2B5EF4-FFF2-40B4-BE49-F238E27FC236}">
                <a16:creationId xmlns:a16="http://schemas.microsoft.com/office/drawing/2014/main" id="{C0F5667C-8C8F-DF08-D650-23CE1299677E}"/>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CB2B33A4-F0E7-C23F-9DE3-24773CF544E3}"/>
              </a:ext>
            </a:extLst>
          </p:cNvPr>
          <p:cNvSpPr>
            <a:spLocks noGrp="1"/>
          </p:cNvSpPr>
          <p:nvPr>
            <p:ph type="sldNum" sz="quarter" idx="12"/>
          </p:nvPr>
        </p:nvSpPr>
        <p:spPr/>
        <p:txBody>
          <a:bodyPr/>
          <a:lstStyle/>
          <a:p>
            <a:fld id="{BEDC24A0-E45C-467B-B3D3-7BC4C15354BE}" type="slidenum">
              <a:rPr lang="ar-AE" smtClean="0"/>
              <a:t>‹#›</a:t>
            </a:fld>
            <a:endParaRPr lang="ar-AE"/>
          </a:p>
        </p:txBody>
      </p:sp>
    </p:spTree>
    <p:extLst>
      <p:ext uri="{BB962C8B-B14F-4D97-AF65-F5344CB8AC3E}">
        <p14:creationId xmlns:p14="http://schemas.microsoft.com/office/powerpoint/2010/main" val="3020791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ECF7F-4389-C5F6-083D-E9C534BAA5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AE"/>
          </a:p>
        </p:txBody>
      </p:sp>
      <p:sp>
        <p:nvSpPr>
          <p:cNvPr id="3" name="Text Placeholder 2">
            <a:extLst>
              <a:ext uri="{FF2B5EF4-FFF2-40B4-BE49-F238E27FC236}">
                <a16:creationId xmlns:a16="http://schemas.microsoft.com/office/drawing/2014/main" id="{6F9468DF-536D-47FB-273A-8E19315B58E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4E0C6C-CA9B-C17B-2291-BE347073A7DC}"/>
              </a:ext>
            </a:extLst>
          </p:cNvPr>
          <p:cNvSpPr>
            <a:spLocks noGrp="1"/>
          </p:cNvSpPr>
          <p:nvPr>
            <p:ph type="dt" sz="half" idx="10"/>
          </p:nvPr>
        </p:nvSpPr>
        <p:spPr/>
        <p:txBody>
          <a:bodyPr/>
          <a:lstStyle/>
          <a:p>
            <a:fld id="{487F4F21-4FA7-4725-B998-AC9E42E935D5}" type="datetimeFigureOut">
              <a:rPr lang="ar-AE" smtClean="0"/>
              <a:t>26/10/1446</a:t>
            </a:fld>
            <a:endParaRPr lang="ar-AE"/>
          </a:p>
        </p:txBody>
      </p:sp>
      <p:sp>
        <p:nvSpPr>
          <p:cNvPr id="5" name="Footer Placeholder 4">
            <a:extLst>
              <a:ext uri="{FF2B5EF4-FFF2-40B4-BE49-F238E27FC236}">
                <a16:creationId xmlns:a16="http://schemas.microsoft.com/office/drawing/2014/main" id="{74CE33D3-343E-8A1B-EB2C-339D6319233E}"/>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78AD83D4-8639-8243-5E6B-D1E3F8CCDDDE}"/>
              </a:ext>
            </a:extLst>
          </p:cNvPr>
          <p:cNvSpPr>
            <a:spLocks noGrp="1"/>
          </p:cNvSpPr>
          <p:nvPr>
            <p:ph type="sldNum" sz="quarter" idx="12"/>
          </p:nvPr>
        </p:nvSpPr>
        <p:spPr/>
        <p:txBody>
          <a:bodyPr/>
          <a:lstStyle/>
          <a:p>
            <a:fld id="{BEDC24A0-E45C-467B-B3D3-7BC4C15354BE}" type="slidenum">
              <a:rPr lang="ar-AE" smtClean="0"/>
              <a:t>‹#›</a:t>
            </a:fld>
            <a:endParaRPr lang="ar-AE"/>
          </a:p>
        </p:txBody>
      </p:sp>
    </p:spTree>
    <p:extLst>
      <p:ext uri="{BB962C8B-B14F-4D97-AF65-F5344CB8AC3E}">
        <p14:creationId xmlns:p14="http://schemas.microsoft.com/office/powerpoint/2010/main" val="2200809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7B3F3-2423-F43E-F8FE-6BF3927A053B}"/>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F27A7782-3E32-D27D-5109-0A1E694E69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Content Placeholder 3">
            <a:extLst>
              <a:ext uri="{FF2B5EF4-FFF2-40B4-BE49-F238E27FC236}">
                <a16:creationId xmlns:a16="http://schemas.microsoft.com/office/drawing/2014/main" id="{FA69FDD1-B278-7BF6-2381-7FAA811AF8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Date Placeholder 4">
            <a:extLst>
              <a:ext uri="{FF2B5EF4-FFF2-40B4-BE49-F238E27FC236}">
                <a16:creationId xmlns:a16="http://schemas.microsoft.com/office/drawing/2014/main" id="{2F3851BE-FD0A-F6EC-7D9C-DA687A82C907}"/>
              </a:ext>
            </a:extLst>
          </p:cNvPr>
          <p:cNvSpPr>
            <a:spLocks noGrp="1"/>
          </p:cNvSpPr>
          <p:nvPr>
            <p:ph type="dt" sz="half" idx="10"/>
          </p:nvPr>
        </p:nvSpPr>
        <p:spPr/>
        <p:txBody>
          <a:bodyPr/>
          <a:lstStyle/>
          <a:p>
            <a:fld id="{487F4F21-4FA7-4725-B998-AC9E42E935D5}" type="datetimeFigureOut">
              <a:rPr lang="ar-AE" smtClean="0"/>
              <a:t>26/10/1446</a:t>
            </a:fld>
            <a:endParaRPr lang="ar-AE"/>
          </a:p>
        </p:txBody>
      </p:sp>
      <p:sp>
        <p:nvSpPr>
          <p:cNvPr id="6" name="Footer Placeholder 5">
            <a:extLst>
              <a:ext uri="{FF2B5EF4-FFF2-40B4-BE49-F238E27FC236}">
                <a16:creationId xmlns:a16="http://schemas.microsoft.com/office/drawing/2014/main" id="{48819B94-2F1C-6D82-8A08-0C4B7C690C83}"/>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567EA65E-C048-9BB8-FE0E-6BE70DE9A9CC}"/>
              </a:ext>
            </a:extLst>
          </p:cNvPr>
          <p:cNvSpPr>
            <a:spLocks noGrp="1"/>
          </p:cNvSpPr>
          <p:nvPr>
            <p:ph type="sldNum" sz="quarter" idx="12"/>
          </p:nvPr>
        </p:nvSpPr>
        <p:spPr/>
        <p:txBody>
          <a:bodyPr/>
          <a:lstStyle/>
          <a:p>
            <a:fld id="{BEDC24A0-E45C-467B-B3D3-7BC4C15354BE}" type="slidenum">
              <a:rPr lang="ar-AE" smtClean="0"/>
              <a:t>‹#›</a:t>
            </a:fld>
            <a:endParaRPr lang="ar-AE"/>
          </a:p>
        </p:txBody>
      </p:sp>
    </p:spTree>
    <p:extLst>
      <p:ext uri="{BB962C8B-B14F-4D97-AF65-F5344CB8AC3E}">
        <p14:creationId xmlns:p14="http://schemas.microsoft.com/office/powerpoint/2010/main" val="2534847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92EE1-47A6-4E82-17D5-E9543FD1985D}"/>
              </a:ext>
            </a:extLst>
          </p:cNvPr>
          <p:cNvSpPr>
            <a:spLocks noGrp="1"/>
          </p:cNvSpPr>
          <p:nvPr>
            <p:ph type="title"/>
          </p:nvPr>
        </p:nvSpPr>
        <p:spPr>
          <a:xfrm>
            <a:off x="839788" y="365125"/>
            <a:ext cx="10515600" cy="1325563"/>
          </a:xfrm>
        </p:spPr>
        <p:txBody>
          <a:bodyPr/>
          <a:lstStyle/>
          <a:p>
            <a:r>
              <a:rPr lang="en-US"/>
              <a:t>Click to edit Master title style</a:t>
            </a:r>
            <a:endParaRPr lang="ar-AE"/>
          </a:p>
        </p:txBody>
      </p:sp>
      <p:sp>
        <p:nvSpPr>
          <p:cNvPr id="3" name="Text Placeholder 2">
            <a:extLst>
              <a:ext uri="{FF2B5EF4-FFF2-40B4-BE49-F238E27FC236}">
                <a16:creationId xmlns:a16="http://schemas.microsoft.com/office/drawing/2014/main" id="{0E9BE66B-927B-ADB9-CBE5-076F35D4A7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D06362-7802-D667-76C9-6FC07E2C7EC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Text Placeholder 4">
            <a:extLst>
              <a:ext uri="{FF2B5EF4-FFF2-40B4-BE49-F238E27FC236}">
                <a16:creationId xmlns:a16="http://schemas.microsoft.com/office/drawing/2014/main" id="{21DCA8B8-5AC2-DEB0-580B-D594A87C3B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864926-CCFD-B2AF-50B6-DA5144E167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7" name="Date Placeholder 6">
            <a:extLst>
              <a:ext uri="{FF2B5EF4-FFF2-40B4-BE49-F238E27FC236}">
                <a16:creationId xmlns:a16="http://schemas.microsoft.com/office/drawing/2014/main" id="{4EC21E7C-3901-FE39-0398-EA32F38B14B7}"/>
              </a:ext>
            </a:extLst>
          </p:cNvPr>
          <p:cNvSpPr>
            <a:spLocks noGrp="1"/>
          </p:cNvSpPr>
          <p:nvPr>
            <p:ph type="dt" sz="half" idx="10"/>
          </p:nvPr>
        </p:nvSpPr>
        <p:spPr/>
        <p:txBody>
          <a:bodyPr/>
          <a:lstStyle/>
          <a:p>
            <a:fld id="{487F4F21-4FA7-4725-B998-AC9E42E935D5}" type="datetimeFigureOut">
              <a:rPr lang="ar-AE" smtClean="0"/>
              <a:t>26/10/1446</a:t>
            </a:fld>
            <a:endParaRPr lang="ar-AE"/>
          </a:p>
        </p:txBody>
      </p:sp>
      <p:sp>
        <p:nvSpPr>
          <p:cNvPr id="8" name="Footer Placeholder 7">
            <a:extLst>
              <a:ext uri="{FF2B5EF4-FFF2-40B4-BE49-F238E27FC236}">
                <a16:creationId xmlns:a16="http://schemas.microsoft.com/office/drawing/2014/main" id="{E5425A6C-A883-BC66-5A8F-B7B42DABFC1F}"/>
              </a:ext>
            </a:extLst>
          </p:cNvPr>
          <p:cNvSpPr>
            <a:spLocks noGrp="1"/>
          </p:cNvSpPr>
          <p:nvPr>
            <p:ph type="ftr" sz="quarter" idx="11"/>
          </p:nvPr>
        </p:nvSpPr>
        <p:spPr/>
        <p:txBody>
          <a:bodyPr/>
          <a:lstStyle/>
          <a:p>
            <a:endParaRPr lang="ar-AE"/>
          </a:p>
        </p:txBody>
      </p:sp>
      <p:sp>
        <p:nvSpPr>
          <p:cNvPr id="9" name="Slide Number Placeholder 8">
            <a:extLst>
              <a:ext uri="{FF2B5EF4-FFF2-40B4-BE49-F238E27FC236}">
                <a16:creationId xmlns:a16="http://schemas.microsoft.com/office/drawing/2014/main" id="{DE4ACE26-9AF3-83EB-B49F-545268CF1820}"/>
              </a:ext>
            </a:extLst>
          </p:cNvPr>
          <p:cNvSpPr>
            <a:spLocks noGrp="1"/>
          </p:cNvSpPr>
          <p:nvPr>
            <p:ph type="sldNum" sz="quarter" idx="12"/>
          </p:nvPr>
        </p:nvSpPr>
        <p:spPr/>
        <p:txBody>
          <a:bodyPr/>
          <a:lstStyle/>
          <a:p>
            <a:fld id="{BEDC24A0-E45C-467B-B3D3-7BC4C15354BE}" type="slidenum">
              <a:rPr lang="ar-AE" smtClean="0"/>
              <a:t>‹#›</a:t>
            </a:fld>
            <a:endParaRPr lang="ar-AE"/>
          </a:p>
        </p:txBody>
      </p:sp>
    </p:spTree>
    <p:extLst>
      <p:ext uri="{BB962C8B-B14F-4D97-AF65-F5344CB8AC3E}">
        <p14:creationId xmlns:p14="http://schemas.microsoft.com/office/powerpoint/2010/main" val="4125133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536A1-C986-3A4E-7791-2AC376C66E2F}"/>
              </a:ext>
            </a:extLst>
          </p:cNvPr>
          <p:cNvSpPr>
            <a:spLocks noGrp="1"/>
          </p:cNvSpPr>
          <p:nvPr>
            <p:ph type="title"/>
          </p:nvPr>
        </p:nvSpPr>
        <p:spPr/>
        <p:txBody>
          <a:bodyPr/>
          <a:lstStyle/>
          <a:p>
            <a:r>
              <a:rPr lang="en-US"/>
              <a:t>Click to edit Master title style</a:t>
            </a:r>
            <a:endParaRPr lang="ar-AE"/>
          </a:p>
        </p:txBody>
      </p:sp>
      <p:sp>
        <p:nvSpPr>
          <p:cNvPr id="3" name="Date Placeholder 2">
            <a:extLst>
              <a:ext uri="{FF2B5EF4-FFF2-40B4-BE49-F238E27FC236}">
                <a16:creationId xmlns:a16="http://schemas.microsoft.com/office/drawing/2014/main" id="{EA5B0CF9-9DD2-439B-6D4A-790FF2C7E3A0}"/>
              </a:ext>
            </a:extLst>
          </p:cNvPr>
          <p:cNvSpPr>
            <a:spLocks noGrp="1"/>
          </p:cNvSpPr>
          <p:nvPr>
            <p:ph type="dt" sz="half" idx="10"/>
          </p:nvPr>
        </p:nvSpPr>
        <p:spPr/>
        <p:txBody>
          <a:bodyPr/>
          <a:lstStyle/>
          <a:p>
            <a:fld id="{487F4F21-4FA7-4725-B998-AC9E42E935D5}" type="datetimeFigureOut">
              <a:rPr lang="ar-AE" smtClean="0"/>
              <a:t>26/10/1446</a:t>
            </a:fld>
            <a:endParaRPr lang="ar-AE"/>
          </a:p>
        </p:txBody>
      </p:sp>
      <p:sp>
        <p:nvSpPr>
          <p:cNvPr id="4" name="Footer Placeholder 3">
            <a:extLst>
              <a:ext uri="{FF2B5EF4-FFF2-40B4-BE49-F238E27FC236}">
                <a16:creationId xmlns:a16="http://schemas.microsoft.com/office/drawing/2014/main" id="{32C01E23-41B2-F04B-74B5-7B7DFDAAEBE5}"/>
              </a:ext>
            </a:extLst>
          </p:cNvPr>
          <p:cNvSpPr>
            <a:spLocks noGrp="1"/>
          </p:cNvSpPr>
          <p:nvPr>
            <p:ph type="ftr" sz="quarter" idx="11"/>
          </p:nvPr>
        </p:nvSpPr>
        <p:spPr/>
        <p:txBody>
          <a:bodyPr/>
          <a:lstStyle/>
          <a:p>
            <a:endParaRPr lang="ar-AE"/>
          </a:p>
        </p:txBody>
      </p:sp>
      <p:sp>
        <p:nvSpPr>
          <p:cNvPr id="5" name="Slide Number Placeholder 4">
            <a:extLst>
              <a:ext uri="{FF2B5EF4-FFF2-40B4-BE49-F238E27FC236}">
                <a16:creationId xmlns:a16="http://schemas.microsoft.com/office/drawing/2014/main" id="{32095183-274D-5FB5-8853-6717CB600464}"/>
              </a:ext>
            </a:extLst>
          </p:cNvPr>
          <p:cNvSpPr>
            <a:spLocks noGrp="1"/>
          </p:cNvSpPr>
          <p:nvPr>
            <p:ph type="sldNum" sz="quarter" idx="12"/>
          </p:nvPr>
        </p:nvSpPr>
        <p:spPr/>
        <p:txBody>
          <a:bodyPr/>
          <a:lstStyle/>
          <a:p>
            <a:fld id="{BEDC24A0-E45C-467B-B3D3-7BC4C15354BE}" type="slidenum">
              <a:rPr lang="ar-AE" smtClean="0"/>
              <a:t>‹#›</a:t>
            </a:fld>
            <a:endParaRPr lang="ar-AE"/>
          </a:p>
        </p:txBody>
      </p:sp>
    </p:spTree>
    <p:extLst>
      <p:ext uri="{BB962C8B-B14F-4D97-AF65-F5344CB8AC3E}">
        <p14:creationId xmlns:p14="http://schemas.microsoft.com/office/powerpoint/2010/main" val="3514074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2BDC7A-2346-6D41-8DCD-23C99851F814}"/>
              </a:ext>
            </a:extLst>
          </p:cNvPr>
          <p:cNvSpPr>
            <a:spLocks noGrp="1"/>
          </p:cNvSpPr>
          <p:nvPr>
            <p:ph type="dt" sz="half" idx="10"/>
          </p:nvPr>
        </p:nvSpPr>
        <p:spPr/>
        <p:txBody>
          <a:bodyPr/>
          <a:lstStyle/>
          <a:p>
            <a:fld id="{487F4F21-4FA7-4725-B998-AC9E42E935D5}" type="datetimeFigureOut">
              <a:rPr lang="ar-AE" smtClean="0"/>
              <a:t>26/10/1446</a:t>
            </a:fld>
            <a:endParaRPr lang="ar-AE"/>
          </a:p>
        </p:txBody>
      </p:sp>
      <p:sp>
        <p:nvSpPr>
          <p:cNvPr id="3" name="Footer Placeholder 2">
            <a:extLst>
              <a:ext uri="{FF2B5EF4-FFF2-40B4-BE49-F238E27FC236}">
                <a16:creationId xmlns:a16="http://schemas.microsoft.com/office/drawing/2014/main" id="{62EE979C-64FE-1EFB-7C05-F686904553B9}"/>
              </a:ext>
            </a:extLst>
          </p:cNvPr>
          <p:cNvSpPr>
            <a:spLocks noGrp="1"/>
          </p:cNvSpPr>
          <p:nvPr>
            <p:ph type="ftr" sz="quarter" idx="11"/>
          </p:nvPr>
        </p:nvSpPr>
        <p:spPr/>
        <p:txBody>
          <a:bodyPr/>
          <a:lstStyle/>
          <a:p>
            <a:endParaRPr lang="ar-AE"/>
          </a:p>
        </p:txBody>
      </p:sp>
      <p:sp>
        <p:nvSpPr>
          <p:cNvPr id="4" name="Slide Number Placeholder 3">
            <a:extLst>
              <a:ext uri="{FF2B5EF4-FFF2-40B4-BE49-F238E27FC236}">
                <a16:creationId xmlns:a16="http://schemas.microsoft.com/office/drawing/2014/main" id="{94207F46-031C-C91E-5D49-1EC0C1B6981C}"/>
              </a:ext>
            </a:extLst>
          </p:cNvPr>
          <p:cNvSpPr>
            <a:spLocks noGrp="1"/>
          </p:cNvSpPr>
          <p:nvPr>
            <p:ph type="sldNum" sz="quarter" idx="12"/>
          </p:nvPr>
        </p:nvSpPr>
        <p:spPr/>
        <p:txBody>
          <a:bodyPr/>
          <a:lstStyle/>
          <a:p>
            <a:fld id="{BEDC24A0-E45C-467B-B3D3-7BC4C15354BE}" type="slidenum">
              <a:rPr lang="ar-AE" smtClean="0"/>
              <a:t>‹#›</a:t>
            </a:fld>
            <a:endParaRPr lang="ar-AE"/>
          </a:p>
        </p:txBody>
      </p:sp>
    </p:spTree>
    <p:extLst>
      <p:ext uri="{BB962C8B-B14F-4D97-AF65-F5344CB8AC3E}">
        <p14:creationId xmlns:p14="http://schemas.microsoft.com/office/powerpoint/2010/main" val="2625470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EDCE6-AFB2-EEAE-D92F-C99E9AE64D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Content Placeholder 2">
            <a:extLst>
              <a:ext uri="{FF2B5EF4-FFF2-40B4-BE49-F238E27FC236}">
                <a16:creationId xmlns:a16="http://schemas.microsoft.com/office/drawing/2014/main" id="{DC6F04A5-3940-4A8C-B9B7-9917154E15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Text Placeholder 3">
            <a:extLst>
              <a:ext uri="{FF2B5EF4-FFF2-40B4-BE49-F238E27FC236}">
                <a16:creationId xmlns:a16="http://schemas.microsoft.com/office/drawing/2014/main" id="{A88BCCF2-DA85-9603-328D-811B21A0A4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395BD1-4D4D-E969-1A97-348E66647910}"/>
              </a:ext>
            </a:extLst>
          </p:cNvPr>
          <p:cNvSpPr>
            <a:spLocks noGrp="1"/>
          </p:cNvSpPr>
          <p:nvPr>
            <p:ph type="dt" sz="half" idx="10"/>
          </p:nvPr>
        </p:nvSpPr>
        <p:spPr/>
        <p:txBody>
          <a:bodyPr/>
          <a:lstStyle/>
          <a:p>
            <a:fld id="{487F4F21-4FA7-4725-B998-AC9E42E935D5}" type="datetimeFigureOut">
              <a:rPr lang="ar-AE" smtClean="0"/>
              <a:t>26/10/1446</a:t>
            </a:fld>
            <a:endParaRPr lang="ar-AE"/>
          </a:p>
        </p:txBody>
      </p:sp>
      <p:sp>
        <p:nvSpPr>
          <p:cNvPr id="6" name="Footer Placeholder 5">
            <a:extLst>
              <a:ext uri="{FF2B5EF4-FFF2-40B4-BE49-F238E27FC236}">
                <a16:creationId xmlns:a16="http://schemas.microsoft.com/office/drawing/2014/main" id="{1D1EC791-7E9A-647F-E4AE-4CB812313CFA}"/>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123F7EC1-B2C8-17DA-072E-65B2AB9EAFF7}"/>
              </a:ext>
            </a:extLst>
          </p:cNvPr>
          <p:cNvSpPr>
            <a:spLocks noGrp="1"/>
          </p:cNvSpPr>
          <p:nvPr>
            <p:ph type="sldNum" sz="quarter" idx="12"/>
          </p:nvPr>
        </p:nvSpPr>
        <p:spPr/>
        <p:txBody>
          <a:bodyPr/>
          <a:lstStyle/>
          <a:p>
            <a:fld id="{BEDC24A0-E45C-467B-B3D3-7BC4C15354BE}" type="slidenum">
              <a:rPr lang="ar-AE" smtClean="0"/>
              <a:t>‹#›</a:t>
            </a:fld>
            <a:endParaRPr lang="ar-AE"/>
          </a:p>
        </p:txBody>
      </p:sp>
    </p:spTree>
    <p:extLst>
      <p:ext uri="{BB962C8B-B14F-4D97-AF65-F5344CB8AC3E}">
        <p14:creationId xmlns:p14="http://schemas.microsoft.com/office/powerpoint/2010/main" val="734371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E856A-5049-4B5A-A23E-C3A99D0D3E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Picture Placeholder 2">
            <a:extLst>
              <a:ext uri="{FF2B5EF4-FFF2-40B4-BE49-F238E27FC236}">
                <a16:creationId xmlns:a16="http://schemas.microsoft.com/office/drawing/2014/main" id="{542B09DC-BF39-57DE-8253-2AF91B2E97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Text Placeholder 3">
            <a:extLst>
              <a:ext uri="{FF2B5EF4-FFF2-40B4-BE49-F238E27FC236}">
                <a16:creationId xmlns:a16="http://schemas.microsoft.com/office/drawing/2014/main" id="{64B9BC97-F40B-5AD1-F338-18C44FBA2B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6FAAF3-93A4-D863-B1C6-1DCA18554D07}"/>
              </a:ext>
            </a:extLst>
          </p:cNvPr>
          <p:cNvSpPr>
            <a:spLocks noGrp="1"/>
          </p:cNvSpPr>
          <p:nvPr>
            <p:ph type="dt" sz="half" idx="10"/>
          </p:nvPr>
        </p:nvSpPr>
        <p:spPr/>
        <p:txBody>
          <a:bodyPr/>
          <a:lstStyle/>
          <a:p>
            <a:fld id="{487F4F21-4FA7-4725-B998-AC9E42E935D5}" type="datetimeFigureOut">
              <a:rPr lang="ar-AE" smtClean="0"/>
              <a:t>26/10/1446</a:t>
            </a:fld>
            <a:endParaRPr lang="ar-AE"/>
          </a:p>
        </p:txBody>
      </p:sp>
      <p:sp>
        <p:nvSpPr>
          <p:cNvPr id="6" name="Footer Placeholder 5">
            <a:extLst>
              <a:ext uri="{FF2B5EF4-FFF2-40B4-BE49-F238E27FC236}">
                <a16:creationId xmlns:a16="http://schemas.microsoft.com/office/drawing/2014/main" id="{9435B43D-89B8-203C-1EFA-D89A6B6F49AC}"/>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2502F6E6-CB83-6DDD-0390-B58B46BE35A6}"/>
              </a:ext>
            </a:extLst>
          </p:cNvPr>
          <p:cNvSpPr>
            <a:spLocks noGrp="1"/>
          </p:cNvSpPr>
          <p:nvPr>
            <p:ph type="sldNum" sz="quarter" idx="12"/>
          </p:nvPr>
        </p:nvSpPr>
        <p:spPr/>
        <p:txBody>
          <a:bodyPr/>
          <a:lstStyle/>
          <a:p>
            <a:fld id="{BEDC24A0-E45C-467B-B3D3-7BC4C15354BE}" type="slidenum">
              <a:rPr lang="ar-AE" smtClean="0"/>
              <a:t>‹#›</a:t>
            </a:fld>
            <a:endParaRPr lang="ar-AE"/>
          </a:p>
        </p:txBody>
      </p:sp>
    </p:spTree>
    <p:extLst>
      <p:ext uri="{BB962C8B-B14F-4D97-AF65-F5344CB8AC3E}">
        <p14:creationId xmlns:p14="http://schemas.microsoft.com/office/powerpoint/2010/main" val="3778439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8677C-20BA-6A5A-612C-FBC00A6B43AC}"/>
              </a:ext>
            </a:extLst>
          </p:cNvPr>
          <p:cNvSpPr>
            <a:spLocks noGrp="1"/>
          </p:cNvSpPr>
          <p:nvPr>
            <p:ph type="title"/>
          </p:nvPr>
        </p:nvSpPr>
        <p:spPr/>
        <p:txBody>
          <a:bodyPr/>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C963FDD0-9801-3592-F3C5-842A6C02CB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FF8EE09A-E2DE-5F31-6548-85EAA7DF30CB}"/>
              </a:ext>
            </a:extLst>
          </p:cNvPr>
          <p:cNvSpPr>
            <a:spLocks noGrp="1"/>
          </p:cNvSpPr>
          <p:nvPr>
            <p:ph type="dt" sz="half" idx="10"/>
          </p:nvPr>
        </p:nvSpPr>
        <p:spPr/>
        <p:txBody>
          <a:bodyPr/>
          <a:lstStyle/>
          <a:p>
            <a:fld id="{487F4F21-4FA7-4725-B998-AC9E42E935D5}" type="datetimeFigureOut">
              <a:rPr lang="ar-AE" smtClean="0"/>
              <a:t>26/10/1446</a:t>
            </a:fld>
            <a:endParaRPr lang="ar-AE"/>
          </a:p>
        </p:txBody>
      </p:sp>
      <p:sp>
        <p:nvSpPr>
          <p:cNvPr id="5" name="Footer Placeholder 4">
            <a:extLst>
              <a:ext uri="{FF2B5EF4-FFF2-40B4-BE49-F238E27FC236}">
                <a16:creationId xmlns:a16="http://schemas.microsoft.com/office/drawing/2014/main" id="{3EB31BC5-9F54-4047-B59B-901A05D2D729}"/>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0CE10896-182F-96AC-8A37-D0FAACDE51F7}"/>
              </a:ext>
            </a:extLst>
          </p:cNvPr>
          <p:cNvSpPr>
            <a:spLocks noGrp="1"/>
          </p:cNvSpPr>
          <p:nvPr>
            <p:ph type="sldNum" sz="quarter" idx="12"/>
          </p:nvPr>
        </p:nvSpPr>
        <p:spPr/>
        <p:txBody>
          <a:bodyPr/>
          <a:lstStyle/>
          <a:p>
            <a:fld id="{BEDC24A0-E45C-467B-B3D3-7BC4C15354BE}" type="slidenum">
              <a:rPr lang="ar-AE" smtClean="0"/>
              <a:t>‹#›</a:t>
            </a:fld>
            <a:endParaRPr lang="ar-AE"/>
          </a:p>
        </p:txBody>
      </p:sp>
    </p:spTree>
    <p:extLst>
      <p:ext uri="{BB962C8B-B14F-4D97-AF65-F5344CB8AC3E}">
        <p14:creationId xmlns:p14="http://schemas.microsoft.com/office/powerpoint/2010/main" val="887373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842708-4E68-16AE-774D-4587ACBC55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B8EEE03F-9825-1004-53B9-DF7FD03DD4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3AA11D4B-9DCE-DAD7-209C-6E05337534F6}"/>
              </a:ext>
            </a:extLst>
          </p:cNvPr>
          <p:cNvSpPr>
            <a:spLocks noGrp="1"/>
          </p:cNvSpPr>
          <p:nvPr>
            <p:ph type="dt" sz="half" idx="10"/>
          </p:nvPr>
        </p:nvSpPr>
        <p:spPr/>
        <p:txBody>
          <a:bodyPr/>
          <a:lstStyle/>
          <a:p>
            <a:fld id="{487F4F21-4FA7-4725-B998-AC9E42E935D5}" type="datetimeFigureOut">
              <a:rPr lang="ar-AE" smtClean="0"/>
              <a:t>26/10/1446</a:t>
            </a:fld>
            <a:endParaRPr lang="ar-AE"/>
          </a:p>
        </p:txBody>
      </p:sp>
      <p:sp>
        <p:nvSpPr>
          <p:cNvPr id="5" name="Footer Placeholder 4">
            <a:extLst>
              <a:ext uri="{FF2B5EF4-FFF2-40B4-BE49-F238E27FC236}">
                <a16:creationId xmlns:a16="http://schemas.microsoft.com/office/drawing/2014/main" id="{D6E5E1CD-FDDB-75CE-D246-DDD0115A936E}"/>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5C942772-78B8-3F13-0AED-5F4DD026DF46}"/>
              </a:ext>
            </a:extLst>
          </p:cNvPr>
          <p:cNvSpPr>
            <a:spLocks noGrp="1"/>
          </p:cNvSpPr>
          <p:nvPr>
            <p:ph type="sldNum" sz="quarter" idx="12"/>
          </p:nvPr>
        </p:nvSpPr>
        <p:spPr/>
        <p:txBody>
          <a:bodyPr/>
          <a:lstStyle/>
          <a:p>
            <a:fld id="{BEDC24A0-E45C-467B-B3D3-7BC4C15354BE}" type="slidenum">
              <a:rPr lang="ar-AE" smtClean="0"/>
              <a:t>‹#›</a:t>
            </a:fld>
            <a:endParaRPr lang="ar-AE"/>
          </a:p>
        </p:txBody>
      </p:sp>
    </p:spTree>
    <p:extLst>
      <p:ext uri="{BB962C8B-B14F-4D97-AF65-F5344CB8AC3E}">
        <p14:creationId xmlns:p14="http://schemas.microsoft.com/office/powerpoint/2010/main" val="4142910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4/24/2025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9106748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4/24/2025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3136250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4/24/2025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548898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4/24/2025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0758857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4/24/2025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289167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4/24/2025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440959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4/24/2025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205625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4/24/2025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1306829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4/24/2025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326730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4/24/2025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6888323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4/24/2025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5153773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F50FE6C-A5E8-4143-ABD0-B3909DE9E111}"/>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ar-AE"/>
          </a:p>
        </p:txBody>
      </p:sp>
      <p:sp>
        <p:nvSpPr>
          <p:cNvPr id="3" name="عنوان فرعي 2">
            <a:extLst>
              <a:ext uri="{FF2B5EF4-FFF2-40B4-BE49-F238E27FC236}">
                <a16:creationId xmlns:a16="http://schemas.microsoft.com/office/drawing/2014/main" id="{51F5F4E2-4146-4103-8F1E-66603DDDD7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AE"/>
          </a:p>
        </p:txBody>
      </p:sp>
      <p:sp>
        <p:nvSpPr>
          <p:cNvPr id="4" name="عنصر نائب للتاريخ 3">
            <a:extLst>
              <a:ext uri="{FF2B5EF4-FFF2-40B4-BE49-F238E27FC236}">
                <a16:creationId xmlns:a16="http://schemas.microsoft.com/office/drawing/2014/main" id="{AE1C14F2-3C4F-401D-956E-B8D0196E740F}"/>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5" name="عنصر نائب للتذييل 4">
            <a:extLst>
              <a:ext uri="{FF2B5EF4-FFF2-40B4-BE49-F238E27FC236}">
                <a16:creationId xmlns:a16="http://schemas.microsoft.com/office/drawing/2014/main" id="{F6DA95A8-70CF-4B4E-B5EE-D556ACCAFEFF}"/>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10A419E3-3BDF-4C11-B51F-C14C67B1A1D5}"/>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2955743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EE9232F-CD0C-4E33-99F2-7FA6A8476C5E}"/>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B349E7AD-EE76-4265-AA08-14DB0AAAF39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1EACD6EC-18E8-4FC3-A8C4-1E00D5BCBE21}"/>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5" name="عنصر نائب للتذييل 4">
            <a:extLst>
              <a:ext uri="{FF2B5EF4-FFF2-40B4-BE49-F238E27FC236}">
                <a16:creationId xmlns:a16="http://schemas.microsoft.com/office/drawing/2014/main" id="{4352ABD5-17C7-49E3-B6E5-3C1A12E7B54F}"/>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F4730B47-451D-4C05-A563-CE1781F498B4}"/>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1801950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A4AA89E-6919-4519-8ECC-E1EA5BDE25DF}"/>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BF339DEC-9A85-45A4-BD75-89FF74F156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1AE7E4F3-1400-44FA-9802-E9D2D57DCCE9}"/>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5" name="عنصر نائب للتذييل 4">
            <a:extLst>
              <a:ext uri="{FF2B5EF4-FFF2-40B4-BE49-F238E27FC236}">
                <a16:creationId xmlns:a16="http://schemas.microsoft.com/office/drawing/2014/main" id="{8BECB5C6-8057-4F69-A07C-94D0A5214899}"/>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EBD3DF40-B10C-40F2-B937-F9C5843B42FF}"/>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871325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9C3AC23-4258-4B48-924B-433F1ECBFEBF}"/>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871E0F9C-369B-43BB-B6B8-22C0284B391B}"/>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محتوى 3">
            <a:extLst>
              <a:ext uri="{FF2B5EF4-FFF2-40B4-BE49-F238E27FC236}">
                <a16:creationId xmlns:a16="http://schemas.microsoft.com/office/drawing/2014/main" id="{66F71DAF-4346-4FC9-AF0B-AB9D1DE44AEC}"/>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تاريخ 4">
            <a:extLst>
              <a:ext uri="{FF2B5EF4-FFF2-40B4-BE49-F238E27FC236}">
                <a16:creationId xmlns:a16="http://schemas.microsoft.com/office/drawing/2014/main" id="{DB836735-E485-4459-B5A4-D7F4CDD37D36}"/>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6" name="عنصر نائب للتذييل 5">
            <a:extLst>
              <a:ext uri="{FF2B5EF4-FFF2-40B4-BE49-F238E27FC236}">
                <a16:creationId xmlns:a16="http://schemas.microsoft.com/office/drawing/2014/main" id="{A77C989A-ACA2-4C69-98D1-75D2153F46DB}"/>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E9BAA60F-237C-41FC-9C16-ECF5D21B9C7B}"/>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6579142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7529141-6389-4F69-919C-DAD5D3916BCE}"/>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681BB7E6-610E-4AF1-B4F0-05F8010F20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F35386BA-51F6-4AB3-A7A9-25737FF403A6}"/>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نص 4">
            <a:extLst>
              <a:ext uri="{FF2B5EF4-FFF2-40B4-BE49-F238E27FC236}">
                <a16:creationId xmlns:a16="http://schemas.microsoft.com/office/drawing/2014/main" id="{B9AEB29A-36D0-4FAE-8569-868C625EB6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375383BF-73CE-4F39-A637-825B3CCD27B4}"/>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7" name="عنصر نائب للتاريخ 6">
            <a:extLst>
              <a:ext uri="{FF2B5EF4-FFF2-40B4-BE49-F238E27FC236}">
                <a16:creationId xmlns:a16="http://schemas.microsoft.com/office/drawing/2014/main" id="{AF9330D6-372F-4D03-895D-07DCE8F2A700}"/>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8" name="عنصر نائب للتذييل 7">
            <a:extLst>
              <a:ext uri="{FF2B5EF4-FFF2-40B4-BE49-F238E27FC236}">
                <a16:creationId xmlns:a16="http://schemas.microsoft.com/office/drawing/2014/main" id="{43C6D53B-61A5-454F-84AB-F07EF5172788}"/>
              </a:ext>
            </a:extLst>
          </p:cNvPr>
          <p:cNvSpPr>
            <a:spLocks noGrp="1"/>
          </p:cNvSpPr>
          <p:nvPr>
            <p:ph type="ftr" sz="quarter" idx="11"/>
          </p:nvPr>
        </p:nvSpPr>
        <p:spPr/>
        <p:txBody>
          <a:bodyPr/>
          <a:lstStyle/>
          <a:p>
            <a:endParaRPr lang="ar-AE"/>
          </a:p>
        </p:txBody>
      </p:sp>
      <p:sp>
        <p:nvSpPr>
          <p:cNvPr id="9" name="عنصر نائب لرقم الشريحة 8">
            <a:extLst>
              <a:ext uri="{FF2B5EF4-FFF2-40B4-BE49-F238E27FC236}">
                <a16:creationId xmlns:a16="http://schemas.microsoft.com/office/drawing/2014/main" id="{F7F0E575-A3E7-4CFD-94BF-FB30EC57B86F}"/>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17483828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B5796D5-D514-481C-9A8E-BCD5CD83B254}"/>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تاريخ 2">
            <a:extLst>
              <a:ext uri="{FF2B5EF4-FFF2-40B4-BE49-F238E27FC236}">
                <a16:creationId xmlns:a16="http://schemas.microsoft.com/office/drawing/2014/main" id="{0B93974C-729C-41F0-88FD-2E554F2C0EC9}"/>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4" name="عنصر نائب للتذييل 3">
            <a:extLst>
              <a:ext uri="{FF2B5EF4-FFF2-40B4-BE49-F238E27FC236}">
                <a16:creationId xmlns:a16="http://schemas.microsoft.com/office/drawing/2014/main" id="{BDA29EEE-B840-4111-95EB-E72D9E131E9B}"/>
              </a:ext>
            </a:extLst>
          </p:cNvPr>
          <p:cNvSpPr>
            <a:spLocks noGrp="1"/>
          </p:cNvSpPr>
          <p:nvPr>
            <p:ph type="ftr" sz="quarter" idx="11"/>
          </p:nvPr>
        </p:nvSpPr>
        <p:spPr/>
        <p:txBody>
          <a:bodyPr/>
          <a:lstStyle/>
          <a:p>
            <a:endParaRPr lang="ar-AE"/>
          </a:p>
        </p:txBody>
      </p:sp>
      <p:sp>
        <p:nvSpPr>
          <p:cNvPr id="5" name="عنصر نائب لرقم الشريحة 4">
            <a:extLst>
              <a:ext uri="{FF2B5EF4-FFF2-40B4-BE49-F238E27FC236}">
                <a16:creationId xmlns:a16="http://schemas.microsoft.com/office/drawing/2014/main" id="{95E206B8-D1AC-4C79-94CC-E14FE7532567}"/>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7057177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6C978E61-C9EE-4B60-99AB-7BB961D631F5}"/>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3" name="عنصر نائب للتذييل 2">
            <a:extLst>
              <a:ext uri="{FF2B5EF4-FFF2-40B4-BE49-F238E27FC236}">
                <a16:creationId xmlns:a16="http://schemas.microsoft.com/office/drawing/2014/main" id="{C0A68B1B-B7F8-436A-8505-1F7B361BEDA7}"/>
              </a:ext>
            </a:extLst>
          </p:cNvPr>
          <p:cNvSpPr>
            <a:spLocks noGrp="1"/>
          </p:cNvSpPr>
          <p:nvPr>
            <p:ph type="ftr" sz="quarter" idx="11"/>
          </p:nvPr>
        </p:nvSpPr>
        <p:spPr/>
        <p:txBody>
          <a:bodyPr/>
          <a:lstStyle/>
          <a:p>
            <a:endParaRPr lang="ar-AE"/>
          </a:p>
        </p:txBody>
      </p:sp>
      <p:sp>
        <p:nvSpPr>
          <p:cNvPr id="4" name="عنصر نائب لرقم الشريحة 3">
            <a:extLst>
              <a:ext uri="{FF2B5EF4-FFF2-40B4-BE49-F238E27FC236}">
                <a16:creationId xmlns:a16="http://schemas.microsoft.com/office/drawing/2014/main" id="{68F8AEFB-3E4B-454F-8C0B-86237A1B9479}"/>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5517638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94AE5F-F116-40E3-8DDC-83BDAC77A23C}"/>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73A08870-2576-4D47-99F8-0B650A1D44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نص 3">
            <a:extLst>
              <a:ext uri="{FF2B5EF4-FFF2-40B4-BE49-F238E27FC236}">
                <a16:creationId xmlns:a16="http://schemas.microsoft.com/office/drawing/2014/main" id="{4CA3BFF3-1167-453F-B22A-26072EF42B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CE8F448A-CC13-42CE-A23A-EAE0A4DB5036}"/>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6" name="عنصر نائب للتذييل 5">
            <a:extLst>
              <a:ext uri="{FF2B5EF4-FFF2-40B4-BE49-F238E27FC236}">
                <a16:creationId xmlns:a16="http://schemas.microsoft.com/office/drawing/2014/main" id="{F2BBE730-3376-41C6-ADD6-489CEEF2CB9A}"/>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1C991145-1835-4D6F-A213-589A12551E97}"/>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5403795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B3CC513-4D04-4F12-9C78-733CE67ABA23}"/>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صورة 2">
            <a:extLst>
              <a:ext uri="{FF2B5EF4-FFF2-40B4-BE49-F238E27FC236}">
                <a16:creationId xmlns:a16="http://schemas.microsoft.com/office/drawing/2014/main" id="{41B8C9F9-FCCE-435B-B466-A92D4052CD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عنصر نائب للنص 3">
            <a:extLst>
              <a:ext uri="{FF2B5EF4-FFF2-40B4-BE49-F238E27FC236}">
                <a16:creationId xmlns:a16="http://schemas.microsoft.com/office/drawing/2014/main" id="{4FFD8B10-B3EE-4478-BC70-B34C99DAE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AC78D6CC-8B2E-450D-8FD0-8B5CEF535DF7}"/>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6" name="عنصر نائب للتذييل 5">
            <a:extLst>
              <a:ext uri="{FF2B5EF4-FFF2-40B4-BE49-F238E27FC236}">
                <a16:creationId xmlns:a16="http://schemas.microsoft.com/office/drawing/2014/main" id="{16C7709A-BDAF-4386-962A-396F650EFAD6}"/>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8D5F021A-5389-4F74-A4C3-1898041A9CDC}"/>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6058159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90E3CEC-C927-42FD-A02F-7CF8F1504258}"/>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DBEC8310-96F5-45B5-B2DF-81837B8C170E}"/>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788C014F-ACAE-4E54-BBC2-449B6A7B519B}"/>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5" name="عنصر نائب للتذييل 4">
            <a:extLst>
              <a:ext uri="{FF2B5EF4-FFF2-40B4-BE49-F238E27FC236}">
                <a16:creationId xmlns:a16="http://schemas.microsoft.com/office/drawing/2014/main" id="{A8FF6BCA-12B5-4C53-9813-50E527B2B3DA}"/>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5E510404-CD93-429F-967A-7510A5D35640}"/>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14288844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23CFF9D3-5385-438E-9ED7-24BCEB1E35FE}"/>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29F9AC14-DA7E-47A6-9056-76F659829E5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5B4E0CE2-DB62-44B8-BE70-863D0B57D37C}"/>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5" name="عنصر نائب للتذييل 4">
            <a:extLst>
              <a:ext uri="{FF2B5EF4-FFF2-40B4-BE49-F238E27FC236}">
                <a16:creationId xmlns:a16="http://schemas.microsoft.com/office/drawing/2014/main" id="{EE3D3AB1-9213-4F4D-83F4-4210023642F9}"/>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376AB8E0-F5E7-46F2-9CBB-A7B8A5238CF2}"/>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621852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1688AE-88DA-4943-4146-84A7FBFFA9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AE"/>
          </a:p>
        </p:txBody>
      </p:sp>
      <p:sp>
        <p:nvSpPr>
          <p:cNvPr id="3" name="Text Placeholder 2">
            <a:extLst>
              <a:ext uri="{FF2B5EF4-FFF2-40B4-BE49-F238E27FC236}">
                <a16:creationId xmlns:a16="http://schemas.microsoft.com/office/drawing/2014/main" id="{92D891E6-6C80-620A-01A7-0A144B2C22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39DB56D7-7C8C-8AF6-B2C0-605772F41D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7F4F21-4FA7-4725-B998-AC9E42E935D5}" type="datetimeFigureOut">
              <a:rPr lang="ar-AE" smtClean="0"/>
              <a:t>26/10/1446</a:t>
            </a:fld>
            <a:endParaRPr lang="ar-AE"/>
          </a:p>
        </p:txBody>
      </p:sp>
      <p:sp>
        <p:nvSpPr>
          <p:cNvPr id="5" name="Footer Placeholder 4">
            <a:extLst>
              <a:ext uri="{FF2B5EF4-FFF2-40B4-BE49-F238E27FC236}">
                <a16:creationId xmlns:a16="http://schemas.microsoft.com/office/drawing/2014/main" id="{C22959A0-CE0F-6B4B-D6E0-E026D9F87F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AE"/>
          </a:p>
        </p:txBody>
      </p:sp>
      <p:sp>
        <p:nvSpPr>
          <p:cNvPr id="6" name="Slide Number Placeholder 5">
            <a:extLst>
              <a:ext uri="{FF2B5EF4-FFF2-40B4-BE49-F238E27FC236}">
                <a16:creationId xmlns:a16="http://schemas.microsoft.com/office/drawing/2014/main" id="{E23D1F44-6758-F822-1369-25A47B1E38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DC24A0-E45C-467B-B3D3-7BC4C15354BE}" type="slidenum">
              <a:rPr lang="ar-AE" smtClean="0"/>
              <a:t>‹#›</a:t>
            </a:fld>
            <a:endParaRPr lang="ar-AE"/>
          </a:p>
        </p:txBody>
      </p:sp>
    </p:spTree>
    <p:extLst>
      <p:ext uri="{BB962C8B-B14F-4D97-AF65-F5344CB8AC3E}">
        <p14:creationId xmlns:p14="http://schemas.microsoft.com/office/powerpoint/2010/main" val="31454918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4/24/2025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9123262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1"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r" defTabSz="914400" rtl="1"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AA5C1556-AC5F-48A3-BB4F-B3347D2D49B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0F4DB0EE-C3C5-4CB0-8AFF-A5A7AB60FC74}"/>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5B6A34E5-8D5F-42B0-AB0D-09007CF35730}"/>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2EE87EC-D14D-4295-8A85-C6BE4F34D540}" type="datetimeFigureOut">
              <a:rPr lang="ar-AE" smtClean="0"/>
              <a:t>26/10/1446</a:t>
            </a:fld>
            <a:endParaRPr lang="ar-AE"/>
          </a:p>
        </p:txBody>
      </p:sp>
      <p:sp>
        <p:nvSpPr>
          <p:cNvPr id="5" name="عنصر نائب للتذييل 4">
            <a:extLst>
              <a:ext uri="{FF2B5EF4-FFF2-40B4-BE49-F238E27FC236}">
                <a16:creationId xmlns:a16="http://schemas.microsoft.com/office/drawing/2014/main" id="{69EE4551-90B5-414A-9480-3F5E69EBBC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AE"/>
          </a:p>
        </p:txBody>
      </p:sp>
      <p:sp>
        <p:nvSpPr>
          <p:cNvPr id="6" name="عنصر نائب لرقم الشريحة 5">
            <a:extLst>
              <a:ext uri="{FF2B5EF4-FFF2-40B4-BE49-F238E27FC236}">
                <a16:creationId xmlns:a16="http://schemas.microsoft.com/office/drawing/2014/main" id="{CC0396AF-1FDF-4065-8AA8-56F3AAD0EBAE}"/>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46F5EAB-06A8-4069-BACC-4E0FB46EA23F}" type="slidenum">
              <a:rPr lang="ar-AE" smtClean="0"/>
              <a:t>‹#›</a:t>
            </a:fld>
            <a:endParaRPr lang="ar-AE"/>
          </a:p>
        </p:txBody>
      </p:sp>
    </p:spTree>
    <p:extLst>
      <p:ext uri="{BB962C8B-B14F-4D97-AF65-F5344CB8AC3E}">
        <p14:creationId xmlns:p14="http://schemas.microsoft.com/office/powerpoint/2010/main" val="773681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9.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29.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D991B-8F95-C614-DE06-EACBC8B595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030FA6-B1DD-2B42-A4FF-7FE68514D409}"/>
              </a:ext>
            </a:extLst>
          </p:cNvPr>
          <p:cNvSpPr>
            <a:spLocks noGrp="1"/>
          </p:cNvSpPr>
          <p:nvPr>
            <p:ph type="ctrTitle"/>
          </p:nvPr>
        </p:nvSpPr>
        <p:spPr>
          <a:xfrm>
            <a:off x="805543" y="293914"/>
            <a:ext cx="10809514" cy="3308123"/>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ar-AE" sz="8000" b="1" dirty="0">
                <a:ln w="6600">
                  <a:solidFill>
                    <a:schemeClr val="accent2"/>
                  </a:solidFill>
                  <a:prstDash val="solid"/>
                </a:ln>
                <a:solidFill>
                  <a:srgbClr val="FFFFFF"/>
                </a:solidFill>
                <a:effectLst>
                  <a:outerShdw dist="38100" dir="2700000" algn="tl" rotWithShape="0">
                    <a:schemeClr val="accent2"/>
                  </a:outerShdw>
                </a:effectLst>
              </a:rPr>
              <a:t>تحليلٌ وحلُ أسئلة الفصل (10)</a:t>
            </a:r>
            <a:br>
              <a:rPr lang="en-US" sz="8000" b="1" dirty="0">
                <a:ln w="22225">
                  <a:solidFill>
                    <a:schemeClr val="accent2"/>
                  </a:solidFill>
                  <a:prstDash val="solid"/>
                </a:ln>
                <a:solidFill>
                  <a:schemeClr val="accent2">
                    <a:lumMod val="40000"/>
                    <a:lumOff val="60000"/>
                  </a:schemeClr>
                </a:solidFill>
              </a:rPr>
            </a:br>
            <a:r>
              <a:rPr lang="ar-AE" sz="8000" b="1" dirty="0">
                <a:ln w="22225">
                  <a:solidFill>
                    <a:schemeClr val="accent2"/>
                  </a:solidFill>
                  <a:prstDash val="solid"/>
                </a:ln>
                <a:solidFill>
                  <a:schemeClr val="accent2">
                    <a:lumMod val="40000"/>
                    <a:lumOff val="60000"/>
                  </a:schemeClr>
                </a:solidFill>
              </a:rPr>
              <a:t>رواية الأمير الصغير </a:t>
            </a:r>
          </a:p>
        </p:txBody>
      </p:sp>
      <p:sp>
        <p:nvSpPr>
          <p:cNvPr id="3" name="Subtitle 2">
            <a:extLst>
              <a:ext uri="{FF2B5EF4-FFF2-40B4-BE49-F238E27FC236}">
                <a16:creationId xmlns:a16="http://schemas.microsoft.com/office/drawing/2014/main" id="{1A9CF4F1-360B-B86C-1816-0FA96828D66A}"/>
              </a:ext>
            </a:extLst>
          </p:cNvPr>
          <p:cNvSpPr>
            <a:spLocks noGrp="1"/>
          </p:cNvSpPr>
          <p:nvPr>
            <p:ph type="subTitle" idx="1"/>
          </p:nvPr>
        </p:nvSpPr>
        <p:spPr>
          <a:xfrm>
            <a:off x="1012371" y="3995057"/>
            <a:ext cx="10602685" cy="2209799"/>
          </a:xfrm>
        </p:spPr>
        <p:txBody>
          <a:bodyPr>
            <a:noAutofit/>
          </a:bodyPr>
          <a:lstStyle/>
          <a:p>
            <a:r>
              <a:rPr lang="ar-AE" sz="4000" b="1" dirty="0">
                <a:solidFill>
                  <a:srgbClr val="0070C0"/>
                </a:solidFill>
              </a:rPr>
              <a:t>الصف التاسع  </a:t>
            </a:r>
          </a:p>
          <a:p>
            <a:r>
              <a:rPr lang="ar-AE" sz="4000" b="1" dirty="0">
                <a:solidFill>
                  <a:srgbClr val="0070C0"/>
                </a:solidFill>
              </a:rPr>
              <a:t>اللغة العربية  </a:t>
            </a:r>
          </a:p>
          <a:p>
            <a:r>
              <a:rPr lang="ar-AE" sz="4000" b="1" dirty="0">
                <a:solidFill>
                  <a:srgbClr val="0070C0"/>
                </a:solidFill>
              </a:rPr>
              <a:t>إعداد : أ. فارس جاد</a:t>
            </a:r>
          </a:p>
        </p:txBody>
      </p:sp>
    </p:spTree>
    <p:extLst>
      <p:ext uri="{BB962C8B-B14F-4D97-AF65-F5344CB8AC3E}">
        <p14:creationId xmlns:p14="http://schemas.microsoft.com/office/powerpoint/2010/main" val="2469059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EEFE6-541A-7589-2603-F53791394A8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78488FF-5F68-41E3-D9EA-C429A7130381}"/>
              </a:ext>
            </a:extLst>
          </p:cNvPr>
          <p:cNvPicPr>
            <a:picLocks noChangeAspect="1"/>
          </p:cNvPicPr>
          <p:nvPr/>
        </p:nvPicPr>
        <p:blipFill>
          <a:blip r:embed="rId2"/>
          <a:stretch>
            <a:fillRect/>
          </a:stretch>
        </p:blipFill>
        <p:spPr>
          <a:xfrm>
            <a:off x="130629" y="174171"/>
            <a:ext cx="11930742" cy="65096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Rounded Corners 5">
            <a:extLst>
              <a:ext uri="{FF2B5EF4-FFF2-40B4-BE49-F238E27FC236}">
                <a16:creationId xmlns:a16="http://schemas.microsoft.com/office/drawing/2014/main" id="{BD2C3072-606A-1BC7-A331-015D8441B669}"/>
              </a:ext>
            </a:extLst>
          </p:cNvPr>
          <p:cNvSpPr/>
          <p:nvPr/>
        </p:nvSpPr>
        <p:spPr>
          <a:xfrm>
            <a:off x="8545286" y="1752600"/>
            <a:ext cx="3211285" cy="60960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العاشر صـــ 61 </a:t>
            </a:r>
          </a:p>
        </p:txBody>
      </p:sp>
      <p:sp>
        <p:nvSpPr>
          <p:cNvPr id="7" name="Rectangle: Rounded Corners 6">
            <a:extLst>
              <a:ext uri="{FF2B5EF4-FFF2-40B4-BE49-F238E27FC236}">
                <a16:creationId xmlns:a16="http://schemas.microsoft.com/office/drawing/2014/main" id="{E8208DBB-29FA-9BB8-110C-AF04F1C78860}"/>
              </a:ext>
            </a:extLst>
          </p:cNvPr>
          <p:cNvSpPr/>
          <p:nvPr/>
        </p:nvSpPr>
        <p:spPr>
          <a:xfrm>
            <a:off x="304801" y="1614230"/>
            <a:ext cx="7815942" cy="85709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الأمير الصغيرُ و الملك :يرمز إلى حب ّ السّلطة والتّملّك بالبشر. والنجوم ... </a:t>
            </a:r>
          </a:p>
        </p:txBody>
      </p:sp>
      <p:sp>
        <p:nvSpPr>
          <p:cNvPr id="8" name="Rectangle: Rounded Corners 7">
            <a:extLst>
              <a:ext uri="{FF2B5EF4-FFF2-40B4-BE49-F238E27FC236}">
                <a16:creationId xmlns:a16="http://schemas.microsoft.com/office/drawing/2014/main" id="{C1F9EBCA-5114-6D6C-C818-AA01E5E98CE8}"/>
              </a:ext>
            </a:extLst>
          </p:cNvPr>
          <p:cNvSpPr/>
          <p:nvPr/>
        </p:nvSpPr>
        <p:spPr>
          <a:xfrm>
            <a:off x="5802087" y="2449286"/>
            <a:ext cx="4942114" cy="1959429"/>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بدأ الأمير بزيارة الكواكب 325- 330 بحثا عن مهنة واكتساب معرفة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0"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AC109CF8-1F66-7F8B-666F-11BD321E574A}"/>
              </a:ext>
            </a:extLst>
          </p:cNvPr>
          <p:cNvSpPr/>
          <p:nvPr/>
        </p:nvSpPr>
        <p:spPr>
          <a:xfrm>
            <a:off x="304802" y="2471320"/>
            <a:ext cx="4441370" cy="789672"/>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صباح رحيل الأمير من كوكبه</a:t>
            </a:r>
          </a:p>
        </p:txBody>
      </p:sp>
      <p:sp>
        <p:nvSpPr>
          <p:cNvPr id="14" name="Rectangle: Rounded Corners 13">
            <a:extLst>
              <a:ext uri="{FF2B5EF4-FFF2-40B4-BE49-F238E27FC236}">
                <a16:creationId xmlns:a16="http://schemas.microsoft.com/office/drawing/2014/main" id="{1B163D1A-C1FA-C94D-8646-768A5200B294}"/>
              </a:ext>
            </a:extLst>
          </p:cNvPr>
          <p:cNvSpPr/>
          <p:nvPr/>
        </p:nvSpPr>
        <p:spPr>
          <a:xfrm>
            <a:off x="304801" y="3260992"/>
            <a:ext cx="4441371" cy="1071521"/>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مجموعة الكواكب 325-330 ودارت الأحداث في 325 </a:t>
            </a:r>
          </a:p>
        </p:txBody>
      </p:sp>
      <p:sp>
        <p:nvSpPr>
          <p:cNvPr id="9" name="Rectangle: Rounded Corners 8">
            <a:extLst>
              <a:ext uri="{FF2B5EF4-FFF2-40B4-BE49-F238E27FC236}">
                <a16:creationId xmlns:a16="http://schemas.microsoft.com/office/drawing/2014/main" id="{E1DEEB09-C993-0EEC-1221-F3FB880F7682}"/>
              </a:ext>
            </a:extLst>
          </p:cNvPr>
          <p:cNvSpPr/>
          <p:nvPr/>
        </p:nvSpPr>
        <p:spPr>
          <a:xfrm>
            <a:off x="489857" y="4495801"/>
            <a:ext cx="10156372" cy="1065418"/>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300" b="1" i="0" u="none" strike="noStrike" kern="1200" cap="none" spc="0" normalizeH="0" baseline="0" noProof="0" dirty="0">
                <a:ln>
                  <a:noFill/>
                </a:ln>
                <a:solidFill>
                  <a:srgbClr val="FF0000"/>
                </a:solidFill>
                <a:effectLst/>
                <a:highlight>
                  <a:srgbClr val="FFFF00"/>
                </a:highlight>
                <a:uLnTx/>
                <a:uFillTx/>
                <a:latin typeface="Arial" panose="020B0604020202020204"/>
                <a:ea typeface="+mn-ea"/>
                <a:cs typeface="Arial" panose="020B0604020202020204" pitchFamily="34" charset="0"/>
              </a:rPr>
              <a:t>قول الملك:هذا من أبناء رعيتي .</a:t>
            </a:r>
          </a:p>
        </p:txBody>
      </p:sp>
      <p:pic>
        <p:nvPicPr>
          <p:cNvPr id="4" name="Picture 3">
            <a:extLst>
              <a:ext uri="{FF2B5EF4-FFF2-40B4-BE49-F238E27FC236}">
                <a16:creationId xmlns:a16="http://schemas.microsoft.com/office/drawing/2014/main" id="{8E1FD7EE-36BB-7C3F-4756-A6B5E097F975}"/>
              </a:ext>
            </a:extLst>
          </p:cNvPr>
          <p:cNvPicPr>
            <a:picLocks noChangeAspect="1"/>
          </p:cNvPicPr>
          <p:nvPr/>
        </p:nvPicPr>
        <p:blipFill>
          <a:blip r:embed="rId3"/>
          <a:stretch>
            <a:fillRect/>
          </a:stretch>
        </p:blipFill>
        <p:spPr>
          <a:xfrm>
            <a:off x="5802086" y="3125942"/>
            <a:ext cx="5097551" cy="13970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4C17FFF7-304E-71BF-03F2-712E695FD795}"/>
              </a:ext>
            </a:extLst>
          </p:cNvPr>
          <p:cNvPicPr>
            <a:picLocks noChangeAspect="1"/>
          </p:cNvPicPr>
          <p:nvPr/>
        </p:nvPicPr>
        <p:blipFill>
          <a:blip r:embed="rId4"/>
          <a:stretch>
            <a:fillRect/>
          </a:stretch>
        </p:blipFill>
        <p:spPr>
          <a:xfrm>
            <a:off x="304802" y="4572003"/>
            <a:ext cx="5682342" cy="19754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74904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4985C-5C3E-35A3-DA28-03530E6015C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42C5A26-67BA-C820-2982-9C7BD67649A2}"/>
              </a:ext>
            </a:extLst>
          </p:cNvPr>
          <p:cNvPicPr>
            <a:picLocks noChangeAspect="1"/>
          </p:cNvPicPr>
          <p:nvPr/>
        </p:nvPicPr>
        <p:blipFill>
          <a:blip r:embed="rId2"/>
          <a:stretch>
            <a:fillRect/>
          </a:stretch>
        </p:blipFill>
        <p:spPr>
          <a:xfrm>
            <a:off x="326572" y="239486"/>
            <a:ext cx="11571514" cy="63572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74A288B2-968A-8FA2-4E3D-10A9157B9234}"/>
              </a:ext>
            </a:extLst>
          </p:cNvPr>
          <p:cNvSpPr txBox="1"/>
          <p:nvPr/>
        </p:nvSpPr>
        <p:spPr>
          <a:xfrm>
            <a:off x="293914" y="1143030"/>
            <a:ext cx="11571513" cy="5361724"/>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5B9BD5">
                    <a:lumMod val="50000"/>
                  </a:srgbClr>
                </a:solidFill>
                <a:effectLst/>
                <a:uLnTx/>
                <a:uFillTx/>
                <a:latin typeface="Calibri" panose="020F0502020204030204" pitchFamily="34" charset="0"/>
                <a:ea typeface="Times New Roman" panose="02020603050405020304" pitchFamily="18" charset="0"/>
                <a:cs typeface="Akhbar MT" pitchFamily="2" charset="-78"/>
              </a:rPr>
              <a:t>ثم تبدأ رحلات الأمير على الكواكب ليكتسب المعرفة، ويبحث عن مهنة</a:t>
            </a: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5B9BD5">
                    <a:lumMod val="50000"/>
                  </a:srgbClr>
                </a:solidFill>
                <a:effectLst/>
                <a:uLnTx/>
                <a:uFillTx/>
                <a:latin typeface="Calibri" panose="020F0502020204030204" pitchFamily="34" charset="0"/>
                <a:ea typeface="Times New Roman" panose="02020603050405020304" pitchFamily="18" charset="0"/>
                <a:cs typeface="Akhbar MT" pitchFamily="2" charset="-78"/>
              </a:rPr>
              <a:t>في الكوكب الأول كان يسكنه ملك، ولكن لا أحد يعيش في كوكبه غيره، " ملك وحيد " وكان طوال حواراته مع الأمير يعطيه الأوامر، إذا أراد الأمير التثاؤب يأمره الملك أن يتثاءب، وإن لم ينتابه التثاؤب يأمره بعدم التثاؤب، وإذا أراد الأمير سؤاله عن أمر ما يأمره الملك بالسؤال، لكنه لم يكن يأمر إلا أوامر معقولة ويستطيع الآخر تنفيذها، أو تحين الظروف المناسبة لتنفيذ الأوامر، حتى عندما طلب الأمير منه أن يأمر الشمس بالغروب، قال له سينتظر الوقت الملائم حتى تكون الشروط مواتية " في الساعة السابعة وأربعين دقيقة "  وهكذا انقضت الحوارات بينهم، حتى أراد الأمير الرحيل، لكن الملك كان يريد أن يبقى في كوكبه، فقال له سأعينك وزيراً، لكن الأمير رفض لأنه لا يوجد أحد يحكم عليه، حتى قال له الملك احكم على نفسك، واجابه الأمير بأنه يستطيع الحكم على نفسه في أي مكان وليس مضطر على العيش في هذا الكوكب، ثم قال له أعينك سفير المهم أنه كان يريده أن يبقى، تابع الأمير طريقه وهو يتمتم إن شأن الكبار لغريب.. </a:t>
            </a:r>
          </a:p>
        </p:txBody>
      </p:sp>
    </p:spTree>
    <p:extLst>
      <p:ext uri="{BB962C8B-B14F-4D97-AF65-F5344CB8AC3E}">
        <p14:creationId xmlns:p14="http://schemas.microsoft.com/office/powerpoint/2010/main" val="297555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00B24-FA87-2693-1451-F81A7D7B407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DCA31A1-EF12-B653-7F3D-E39E06FFF1C1}"/>
              </a:ext>
            </a:extLst>
          </p:cNvPr>
          <p:cNvPicPr>
            <a:picLocks noChangeAspect="1"/>
          </p:cNvPicPr>
          <p:nvPr/>
        </p:nvPicPr>
        <p:blipFill>
          <a:blip r:embed="rId2"/>
          <a:stretch>
            <a:fillRect/>
          </a:stretch>
        </p:blipFill>
        <p:spPr>
          <a:xfrm>
            <a:off x="228600" y="174170"/>
            <a:ext cx="11745686" cy="64334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Rounded Corners 8">
            <a:extLst>
              <a:ext uri="{FF2B5EF4-FFF2-40B4-BE49-F238E27FC236}">
                <a16:creationId xmlns:a16="http://schemas.microsoft.com/office/drawing/2014/main" id="{E12EE469-D0CA-2053-DD15-FA5A1C696A40}"/>
              </a:ext>
            </a:extLst>
          </p:cNvPr>
          <p:cNvSpPr/>
          <p:nvPr/>
        </p:nvSpPr>
        <p:spPr>
          <a:xfrm>
            <a:off x="517791" y="4123748"/>
            <a:ext cx="10047383" cy="2119470"/>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rPr>
              <a:t>ربما أعجبني حكمة الملك وتعقله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rPr>
              <a:t>أو موقف آخر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1870EDC2-E5D0-7E90-5E4A-3D17ACD1CE99}"/>
              </a:ext>
            </a:extLst>
          </p:cNvPr>
          <p:cNvSpPr/>
          <p:nvPr/>
        </p:nvSpPr>
        <p:spPr>
          <a:xfrm>
            <a:off x="517792" y="235075"/>
            <a:ext cx="10047383" cy="1189821"/>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مشهد وداع الأمير للملك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وتعجب الأمير من شأن الكبار .</a:t>
            </a:r>
          </a:p>
        </p:txBody>
      </p:sp>
      <p:pic>
        <p:nvPicPr>
          <p:cNvPr id="4" name="Picture 3">
            <a:extLst>
              <a:ext uri="{FF2B5EF4-FFF2-40B4-BE49-F238E27FC236}">
                <a16:creationId xmlns:a16="http://schemas.microsoft.com/office/drawing/2014/main" id="{1958D91B-EDC5-4FA4-0C9B-3FFF40CBC393}"/>
              </a:ext>
            </a:extLst>
          </p:cNvPr>
          <p:cNvPicPr>
            <a:picLocks noChangeAspect="1"/>
          </p:cNvPicPr>
          <p:nvPr/>
        </p:nvPicPr>
        <p:blipFill>
          <a:blip r:embed="rId3"/>
          <a:stretch>
            <a:fillRect/>
          </a:stretch>
        </p:blipFill>
        <p:spPr>
          <a:xfrm>
            <a:off x="337457" y="250373"/>
            <a:ext cx="5540830" cy="31786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205C5D85-C483-8228-6E0C-3457E93D28CA}"/>
              </a:ext>
            </a:extLst>
          </p:cNvPr>
          <p:cNvPicPr>
            <a:picLocks noChangeAspect="1"/>
          </p:cNvPicPr>
          <p:nvPr/>
        </p:nvPicPr>
        <p:blipFill>
          <a:blip r:embed="rId4"/>
          <a:stretch>
            <a:fillRect/>
          </a:stretch>
        </p:blipFill>
        <p:spPr>
          <a:xfrm>
            <a:off x="337456" y="3690257"/>
            <a:ext cx="5673397" cy="29173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35073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12B46-A9A4-3EC4-EFD9-175DE53A9F8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79BA3DA-ABA0-A4BA-51E0-F5189FE4A2DA}"/>
              </a:ext>
            </a:extLst>
          </p:cNvPr>
          <p:cNvPicPr>
            <a:picLocks noChangeAspect="1"/>
          </p:cNvPicPr>
          <p:nvPr/>
        </p:nvPicPr>
        <p:blipFill>
          <a:blip r:embed="rId2"/>
          <a:stretch>
            <a:fillRect/>
          </a:stretch>
        </p:blipFill>
        <p:spPr>
          <a:xfrm>
            <a:off x="359229" y="163286"/>
            <a:ext cx="11615057" cy="6444343"/>
          </a:xfrm>
          <a:prstGeom prst="rect">
            <a:avLst/>
          </a:prstGeom>
        </p:spPr>
      </p:pic>
      <p:pic>
        <p:nvPicPr>
          <p:cNvPr id="4" name="Picture 3">
            <a:extLst>
              <a:ext uri="{FF2B5EF4-FFF2-40B4-BE49-F238E27FC236}">
                <a16:creationId xmlns:a16="http://schemas.microsoft.com/office/drawing/2014/main" id="{E3DD4AD1-51D4-CFF9-D5B9-8B12E71CAB92}"/>
              </a:ext>
            </a:extLst>
          </p:cNvPr>
          <p:cNvPicPr>
            <a:picLocks noChangeAspect="1"/>
          </p:cNvPicPr>
          <p:nvPr/>
        </p:nvPicPr>
        <p:blipFill>
          <a:blip r:embed="rId3"/>
          <a:stretch>
            <a:fillRect/>
          </a:stretch>
        </p:blipFill>
        <p:spPr>
          <a:xfrm>
            <a:off x="664029" y="1833754"/>
            <a:ext cx="5615848" cy="19327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40C7894B-8A21-0256-6A47-59B03D4D3B2A}"/>
              </a:ext>
            </a:extLst>
          </p:cNvPr>
          <p:cNvPicPr>
            <a:picLocks noChangeAspect="1"/>
          </p:cNvPicPr>
          <p:nvPr/>
        </p:nvPicPr>
        <p:blipFill>
          <a:blip r:embed="rId4"/>
          <a:stretch>
            <a:fillRect/>
          </a:stretch>
        </p:blipFill>
        <p:spPr>
          <a:xfrm>
            <a:off x="664029" y="3842657"/>
            <a:ext cx="5615848" cy="8926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148597A7-D87B-9C9E-6416-B6980B4865FE}"/>
              </a:ext>
            </a:extLst>
          </p:cNvPr>
          <p:cNvPicPr>
            <a:picLocks noChangeAspect="1"/>
          </p:cNvPicPr>
          <p:nvPr/>
        </p:nvPicPr>
        <p:blipFill>
          <a:blip r:embed="rId5"/>
          <a:stretch>
            <a:fillRect/>
          </a:stretch>
        </p:blipFill>
        <p:spPr>
          <a:xfrm>
            <a:off x="6379029" y="1643743"/>
            <a:ext cx="4377942" cy="1295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D6AC97FB-5834-1C6C-47DF-2F553C6BDBF7}"/>
              </a:ext>
            </a:extLst>
          </p:cNvPr>
          <p:cNvPicPr>
            <a:picLocks noChangeAspect="1"/>
          </p:cNvPicPr>
          <p:nvPr/>
        </p:nvPicPr>
        <p:blipFill>
          <a:blip r:embed="rId6"/>
          <a:stretch>
            <a:fillRect/>
          </a:stretch>
        </p:blipFill>
        <p:spPr>
          <a:xfrm>
            <a:off x="1959430" y="4811486"/>
            <a:ext cx="4207328" cy="8926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Rectangle: Rounded Corners 14">
            <a:extLst>
              <a:ext uri="{FF2B5EF4-FFF2-40B4-BE49-F238E27FC236}">
                <a16:creationId xmlns:a16="http://schemas.microsoft.com/office/drawing/2014/main" id="{8D411FB8-7939-34ED-F549-C4ED055B8057}"/>
              </a:ext>
            </a:extLst>
          </p:cNvPr>
          <p:cNvSpPr/>
          <p:nvPr/>
        </p:nvSpPr>
        <p:spPr>
          <a:xfrm>
            <a:off x="1959430" y="5007429"/>
            <a:ext cx="1175656" cy="772886"/>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1800" b="0" i="0" u="none" strike="noStrike" kern="1200" cap="none" spc="0" normalizeH="0" baseline="0" noProof="0">
              <a:ln>
                <a:noFill/>
              </a:ln>
              <a:solidFill>
                <a:prstClr val="black"/>
              </a:solidFill>
              <a:effectLst/>
              <a:uLnTx/>
              <a:uFillTx/>
              <a:latin typeface="Arial" panose="020B0604020202020204"/>
              <a:ea typeface="+mn-ea"/>
              <a:cs typeface="Arial" panose="020B0604020202020204" pitchFamily="34" charset="0"/>
            </a:endParaRPr>
          </a:p>
        </p:txBody>
      </p:sp>
    </p:spTree>
    <p:extLst>
      <p:ext uri="{BB962C8B-B14F-4D97-AF65-F5344CB8AC3E}">
        <p14:creationId xmlns:p14="http://schemas.microsoft.com/office/powerpoint/2010/main" val="110411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AAD790D4-45A9-30F3-1A5C-3036FE9DF95B}"/>
              </a:ext>
            </a:extLst>
          </p:cNvPr>
          <p:cNvPicPr>
            <a:picLocks noChangeAspect="1"/>
          </p:cNvPicPr>
          <p:nvPr/>
        </p:nvPicPr>
        <p:blipFill>
          <a:blip r:embed="rId2"/>
          <a:stretch>
            <a:fillRect/>
          </a:stretch>
        </p:blipFill>
        <p:spPr>
          <a:xfrm>
            <a:off x="2588268" y="290529"/>
            <a:ext cx="1066800" cy="723900"/>
          </a:xfrm>
          <a:prstGeom prst="rect">
            <a:avLst/>
          </a:prstGeom>
          <a:ln w="190500" cap="sq">
            <a:solidFill>
              <a:schemeClr val="accent6">
                <a:lumMod val="75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4" name="صورة 3">
            <a:extLst>
              <a:ext uri="{FF2B5EF4-FFF2-40B4-BE49-F238E27FC236}">
                <a16:creationId xmlns:a16="http://schemas.microsoft.com/office/drawing/2014/main" id="{B24904A2-E6B0-82EC-3FFF-3C9BDEF4F55A}"/>
              </a:ext>
            </a:extLst>
          </p:cNvPr>
          <p:cNvPicPr>
            <a:picLocks noChangeAspect="1"/>
          </p:cNvPicPr>
          <p:nvPr/>
        </p:nvPicPr>
        <p:blipFill>
          <a:blip r:embed="rId3"/>
          <a:stretch>
            <a:fillRect/>
          </a:stretch>
        </p:blipFill>
        <p:spPr>
          <a:xfrm>
            <a:off x="4457213" y="310300"/>
            <a:ext cx="7400318" cy="14082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صورة 5">
            <a:extLst>
              <a:ext uri="{FF2B5EF4-FFF2-40B4-BE49-F238E27FC236}">
                <a16:creationId xmlns:a16="http://schemas.microsoft.com/office/drawing/2014/main" id="{5F38E31E-FA9F-E53B-7266-DB7FC3EB578B}"/>
              </a:ext>
            </a:extLst>
          </p:cNvPr>
          <p:cNvPicPr>
            <a:picLocks noChangeAspect="1"/>
          </p:cNvPicPr>
          <p:nvPr/>
        </p:nvPicPr>
        <p:blipFill>
          <a:blip r:embed="rId4"/>
          <a:stretch>
            <a:fillRect/>
          </a:stretch>
        </p:blipFill>
        <p:spPr>
          <a:xfrm>
            <a:off x="384631" y="1290516"/>
            <a:ext cx="9504917" cy="16981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صورة 7">
            <a:extLst>
              <a:ext uri="{FF2B5EF4-FFF2-40B4-BE49-F238E27FC236}">
                <a16:creationId xmlns:a16="http://schemas.microsoft.com/office/drawing/2014/main" id="{4E9B21A0-50D6-F900-033C-B485B1754E97}"/>
              </a:ext>
            </a:extLst>
          </p:cNvPr>
          <p:cNvPicPr>
            <a:picLocks noChangeAspect="1"/>
          </p:cNvPicPr>
          <p:nvPr/>
        </p:nvPicPr>
        <p:blipFill>
          <a:blip r:embed="rId5"/>
          <a:stretch>
            <a:fillRect/>
          </a:stretch>
        </p:blipFill>
        <p:spPr>
          <a:xfrm>
            <a:off x="5164516" y="3083646"/>
            <a:ext cx="6902805" cy="15273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صورة 9">
            <a:extLst>
              <a:ext uri="{FF2B5EF4-FFF2-40B4-BE49-F238E27FC236}">
                <a16:creationId xmlns:a16="http://schemas.microsoft.com/office/drawing/2014/main" id="{2B0511D8-48A5-1A51-8D47-D7834313A49E}"/>
              </a:ext>
            </a:extLst>
          </p:cNvPr>
          <p:cNvPicPr>
            <a:picLocks noChangeAspect="1"/>
          </p:cNvPicPr>
          <p:nvPr/>
        </p:nvPicPr>
        <p:blipFill>
          <a:blip r:embed="rId6"/>
          <a:stretch>
            <a:fillRect/>
          </a:stretch>
        </p:blipFill>
        <p:spPr>
          <a:xfrm>
            <a:off x="591460" y="3816229"/>
            <a:ext cx="9298088" cy="9091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صورة 11">
            <a:extLst>
              <a:ext uri="{FF2B5EF4-FFF2-40B4-BE49-F238E27FC236}">
                <a16:creationId xmlns:a16="http://schemas.microsoft.com/office/drawing/2014/main" id="{2071FF16-3D33-0760-4CE5-AFDBEAA949BC}"/>
              </a:ext>
            </a:extLst>
          </p:cNvPr>
          <p:cNvPicPr>
            <a:picLocks noChangeAspect="1"/>
          </p:cNvPicPr>
          <p:nvPr/>
        </p:nvPicPr>
        <p:blipFill>
          <a:blip r:embed="rId7"/>
          <a:stretch>
            <a:fillRect/>
          </a:stretch>
        </p:blipFill>
        <p:spPr>
          <a:xfrm>
            <a:off x="4706594" y="4806992"/>
            <a:ext cx="7150937" cy="14082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صورة 13">
            <a:extLst>
              <a:ext uri="{FF2B5EF4-FFF2-40B4-BE49-F238E27FC236}">
                <a16:creationId xmlns:a16="http://schemas.microsoft.com/office/drawing/2014/main" id="{39B88E57-E925-FB1E-9AD3-AD42224E9463}"/>
              </a:ext>
            </a:extLst>
          </p:cNvPr>
          <p:cNvPicPr>
            <a:picLocks noChangeAspect="1"/>
          </p:cNvPicPr>
          <p:nvPr/>
        </p:nvPicPr>
        <p:blipFill>
          <a:blip r:embed="rId8"/>
          <a:stretch>
            <a:fillRect/>
          </a:stretch>
        </p:blipFill>
        <p:spPr>
          <a:xfrm>
            <a:off x="224380" y="5630257"/>
            <a:ext cx="9665168" cy="10850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مستطيل: زوايا مستديرة 22">
            <a:extLst>
              <a:ext uri="{FF2B5EF4-FFF2-40B4-BE49-F238E27FC236}">
                <a16:creationId xmlns:a16="http://schemas.microsoft.com/office/drawing/2014/main" id="{5C601A58-2191-13EA-4B74-1DFB6CB78AA9}"/>
              </a:ext>
            </a:extLst>
          </p:cNvPr>
          <p:cNvSpPr/>
          <p:nvPr/>
        </p:nvSpPr>
        <p:spPr>
          <a:xfrm>
            <a:off x="450419" y="156628"/>
            <a:ext cx="1531716" cy="887420"/>
          </a:xfrm>
          <a:prstGeom prst="roundRect">
            <a:avLst/>
          </a:prstGeom>
          <a:ln>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4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74</a:t>
            </a:r>
          </a:p>
        </p:txBody>
      </p:sp>
    </p:spTree>
    <p:extLst>
      <p:ext uri="{BB962C8B-B14F-4D97-AF65-F5344CB8AC3E}">
        <p14:creationId xmlns:p14="http://schemas.microsoft.com/office/powerpoint/2010/main" val="1081323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anim calcmode="lin" valueType="num">
                                      <p:cBhvr>
                                        <p:cTn id="46" dur="1000" fill="hold"/>
                                        <p:tgtEl>
                                          <p:spTgt spid="14"/>
                                        </p:tgtEl>
                                        <p:attrNameLst>
                                          <p:attrName>ppt_x</p:attrName>
                                        </p:attrNameLst>
                                      </p:cBhvr>
                                      <p:tavLst>
                                        <p:tav tm="0">
                                          <p:val>
                                            <p:strVal val="#ppt_x"/>
                                          </p:val>
                                        </p:tav>
                                        <p:tav tm="100000">
                                          <p:val>
                                            <p:strVal val="#ppt_x"/>
                                          </p:val>
                                        </p:tav>
                                      </p:tavLst>
                                    </p:anim>
                                    <p:anim calcmode="lin" valueType="num">
                                      <p:cBhvr>
                                        <p:cTn id="4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AAD790D4-45A9-30F3-1A5C-3036FE9DF95B}"/>
              </a:ext>
            </a:extLst>
          </p:cNvPr>
          <p:cNvPicPr>
            <a:picLocks noChangeAspect="1"/>
          </p:cNvPicPr>
          <p:nvPr/>
        </p:nvPicPr>
        <p:blipFill>
          <a:blip r:embed="rId2"/>
          <a:stretch>
            <a:fillRect/>
          </a:stretch>
        </p:blipFill>
        <p:spPr>
          <a:xfrm>
            <a:off x="3067240" y="420407"/>
            <a:ext cx="1066800" cy="723900"/>
          </a:xfrm>
          <a:prstGeom prst="rect">
            <a:avLst/>
          </a:prstGeom>
          <a:ln w="190500" cap="sq">
            <a:solidFill>
              <a:schemeClr val="accent6">
                <a:lumMod val="75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6" name="صورة 15">
            <a:extLst>
              <a:ext uri="{FF2B5EF4-FFF2-40B4-BE49-F238E27FC236}">
                <a16:creationId xmlns:a16="http://schemas.microsoft.com/office/drawing/2014/main" id="{68BA7420-FBE1-0BD3-2C3D-8423EA2B7298}"/>
              </a:ext>
            </a:extLst>
          </p:cNvPr>
          <p:cNvPicPr>
            <a:picLocks noChangeAspect="1"/>
          </p:cNvPicPr>
          <p:nvPr/>
        </p:nvPicPr>
        <p:blipFill>
          <a:blip r:embed="rId3"/>
          <a:stretch>
            <a:fillRect/>
          </a:stretch>
        </p:blipFill>
        <p:spPr>
          <a:xfrm>
            <a:off x="5845629" y="1085561"/>
            <a:ext cx="5823857" cy="1215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صورة 17">
            <a:extLst>
              <a:ext uri="{FF2B5EF4-FFF2-40B4-BE49-F238E27FC236}">
                <a16:creationId xmlns:a16="http://schemas.microsoft.com/office/drawing/2014/main" id="{C6C52D40-FA1C-E450-A433-C49DF5537548}"/>
              </a:ext>
            </a:extLst>
          </p:cNvPr>
          <p:cNvPicPr>
            <a:picLocks noChangeAspect="1"/>
          </p:cNvPicPr>
          <p:nvPr/>
        </p:nvPicPr>
        <p:blipFill>
          <a:blip r:embed="rId4"/>
          <a:stretch>
            <a:fillRect/>
          </a:stretch>
        </p:blipFill>
        <p:spPr>
          <a:xfrm>
            <a:off x="2325323" y="2378247"/>
            <a:ext cx="8672114" cy="1486182"/>
          </a:xfrm>
          <a:prstGeom prst="rect">
            <a:avLst/>
          </a:prstGeom>
          <a:ln>
            <a:noFill/>
          </a:ln>
          <a:effectLst>
            <a:outerShdw blurRad="292100" dist="139700" dir="2700000" algn="tl" rotWithShape="0">
              <a:srgbClr val="333333">
                <a:alpha val="65000"/>
              </a:srgbClr>
            </a:outerShdw>
          </a:effectLst>
        </p:spPr>
      </p:pic>
      <p:pic>
        <p:nvPicPr>
          <p:cNvPr id="20" name="صورة 19">
            <a:extLst>
              <a:ext uri="{FF2B5EF4-FFF2-40B4-BE49-F238E27FC236}">
                <a16:creationId xmlns:a16="http://schemas.microsoft.com/office/drawing/2014/main" id="{14668948-7639-EDFC-EDD7-F466CAF51044}"/>
              </a:ext>
            </a:extLst>
          </p:cNvPr>
          <p:cNvPicPr>
            <a:picLocks noChangeAspect="1"/>
          </p:cNvPicPr>
          <p:nvPr/>
        </p:nvPicPr>
        <p:blipFill>
          <a:blip r:embed="rId5"/>
          <a:stretch>
            <a:fillRect/>
          </a:stretch>
        </p:blipFill>
        <p:spPr>
          <a:xfrm>
            <a:off x="4134041" y="3941392"/>
            <a:ext cx="7535446" cy="1486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صورة 21">
            <a:extLst>
              <a:ext uri="{FF2B5EF4-FFF2-40B4-BE49-F238E27FC236}">
                <a16:creationId xmlns:a16="http://schemas.microsoft.com/office/drawing/2014/main" id="{42AA3F4D-9D11-BAE3-4870-0246390DB300}"/>
              </a:ext>
            </a:extLst>
          </p:cNvPr>
          <p:cNvPicPr>
            <a:picLocks noChangeAspect="1"/>
          </p:cNvPicPr>
          <p:nvPr/>
        </p:nvPicPr>
        <p:blipFill>
          <a:blip r:embed="rId6"/>
          <a:stretch>
            <a:fillRect/>
          </a:stretch>
        </p:blipFill>
        <p:spPr>
          <a:xfrm>
            <a:off x="3528573" y="5274370"/>
            <a:ext cx="7413171" cy="1257393"/>
          </a:xfrm>
          <a:prstGeom prst="rect">
            <a:avLst/>
          </a:prstGeom>
          <a:ln>
            <a:noFill/>
          </a:ln>
          <a:effectLst>
            <a:outerShdw blurRad="292100" dist="139700" dir="2700000" algn="tl" rotWithShape="0">
              <a:srgbClr val="333333">
                <a:alpha val="65000"/>
              </a:srgbClr>
            </a:outerShdw>
          </a:effectLst>
        </p:spPr>
      </p:pic>
      <p:sp>
        <p:nvSpPr>
          <p:cNvPr id="23" name="مستطيل: زوايا مستديرة 22">
            <a:extLst>
              <a:ext uri="{FF2B5EF4-FFF2-40B4-BE49-F238E27FC236}">
                <a16:creationId xmlns:a16="http://schemas.microsoft.com/office/drawing/2014/main" id="{5C601A58-2191-13EA-4B74-1DFB6CB78AA9}"/>
              </a:ext>
            </a:extLst>
          </p:cNvPr>
          <p:cNvSpPr/>
          <p:nvPr/>
        </p:nvSpPr>
        <p:spPr>
          <a:xfrm>
            <a:off x="1023258" y="338647"/>
            <a:ext cx="1531716" cy="887420"/>
          </a:xfrm>
          <a:prstGeom prst="roundRect">
            <a:avLst/>
          </a:prstGeom>
          <a:ln>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4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74</a:t>
            </a:r>
          </a:p>
        </p:txBody>
      </p:sp>
    </p:spTree>
    <p:extLst>
      <p:ext uri="{BB962C8B-B14F-4D97-AF65-F5344CB8AC3E}">
        <p14:creationId xmlns:p14="http://schemas.microsoft.com/office/powerpoint/2010/main" val="2155777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ppt_x"/>
                                          </p:val>
                                        </p:tav>
                                        <p:tav tm="100000">
                                          <p:val>
                                            <p:strVal val="#ppt_x"/>
                                          </p:val>
                                        </p:tav>
                                      </p:tavLst>
                                    </p:anim>
                                    <p:anim calcmode="lin" valueType="num">
                                      <p:cBhvr additive="base">
                                        <p:cTn id="2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287</Words>
  <Application>Microsoft Office PowerPoint</Application>
  <PresentationFormat>Widescreen</PresentationFormat>
  <Paragraphs>28</Paragraphs>
  <Slides>7</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7</vt:i4>
      </vt:variant>
    </vt:vector>
  </HeadingPairs>
  <TitlesOfParts>
    <vt:vector size="16" baseType="lpstr">
      <vt:lpstr>Arial</vt:lpstr>
      <vt:lpstr>Calibri</vt:lpstr>
      <vt:lpstr>Calibri Light</vt:lpstr>
      <vt:lpstr>MS Shell Dlg 2</vt:lpstr>
      <vt:lpstr>Wingdings</vt:lpstr>
      <vt:lpstr>Wingdings 3</vt:lpstr>
      <vt:lpstr>Office Theme</vt:lpstr>
      <vt:lpstr>Madison</vt:lpstr>
      <vt:lpstr>نسق Office</vt:lpstr>
      <vt:lpstr>تحليلٌ وحلُ أسئلة الفصل (10) رواية الأمير الصغير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Fares 23901049</dc:creator>
  <cp:lastModifiedBy>Mohamed Fares 23901049</cp:lastModifiedBy>
  <cp:revision>1</cp:revision>
  <dcterms:created xsi:type="dcterms:W3CDTF">2025-04-24T17:52:06Z</dcterms:created>
  <dcterms:modified xsi:type="dcterms:W3CDTF">2025-04-24T17:53:22Z</dcterms:modified>
</cp:coreProperties>
</file>