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66" r:id="rId5"/>
    <p:sldId id="267" r:id="rId6"/>
    <p:sldId id="268" r:id="rId7"/>
    <p:sldId id="269" r:id="rId8"/>
    <p:sldId id="4263" r:id="rId9"/>
    <p:sldId id="4264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89A96-72EA-BA7F-9DCB-3DE20B1D0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6F1BB8-8C25-991F-99F7-E2145F147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D2CB9-5BCD-7B98-6704-FB274C7F0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0270A-4DA2-1B25-077F-E0A7FA71E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74705-243A-9D29-397F-39C5D5772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7939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73F1F-A7AD-FA22-C3DA-C37C0870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DF1C2-9772-14D1-A64F-A30063632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C939F-C90E-9CAD-A7E5-10945ECA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DFC42-AA97-CB7E-6BD4-5A810EF76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919D0-B8FA-55A1-EEFB-CCC3D19C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24176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191-58F7-4B24-0152-8C5007380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8B8C4-C2DC-60A7-FB6A-EAA8799B2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48B73-8388-EFA3-6A41-487BDA340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014A6-08D9-CA7F-8883-99ECC9CAE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A243A-5956-DC9C-C080-3FFD7C6F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7274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D3D5-4685-0ACC-930D-237CF090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C4371-E1B6-ABBD-35BA-CAC29FC7D9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0F3BE-7B6A-7084-39C5-F667520DD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B79FF-32A5-0CDD-F421-F226DC027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8AA52-817A-18DD-3280-F383797FF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2F3C6-F047-55ED-DC5D-CD317F8B5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8786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D4642-2444-B7E5-C83E-4ACDA0395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014CC-88D1-90F0-A9CC-468CC5716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CBE74-CFD4-015A-7F88-EFF8E814D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28B412-8A04-38C6-EA57-2199AEED5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3249B-BD1B-8E86-4534-952B1C747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D27068-5AA4-E73D-CE6D-94BF5B520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C4780F-73DF-B830-60FD-D9FC7065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6EB87-0690-9515-0766-AB0B00BF7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8606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4229B-10DC-1283-7F6F-5F77C3AB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9BF3F-26C0-A6DC-6B6A-D6094B7BA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19505-5979-C6D4-4AB7-9386C1D72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DADC8-FD90-5DA3-61C7-8F6E1945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0310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F34C2A-534E-049B-27D3-E3815FEB0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A20206-1605-E818-EAA7-FB85240D8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34E05-1C65-1DFF-91FE-EDD1D93F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5335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F84E3-4137-23D6-58CF-0BCCAEC9A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BC63-FEE0-E94D-C89B-C98447BC1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84DF2-B0CC-E922-945E-8AF9A8524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3E7C7-D6DA-0128-5DC7-B132ACA07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6E855-3300-D4D6-5C75-C362D8207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ED13D-96BA-36A6-9C00-B4C2A11C8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730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FDEB3-BDD7-46CF-50A5-5A0BAF45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0A516-84CE-AE8F-C490-9FD072BF1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2DCBE-23A1-B23C-DAE8-983F82AA9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F5625-B6BA-A995-F873-821A5A86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67ECE-885F-95F4-87A2-9A79B8171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5D97DB-B137-1B74-C035-42A50279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7654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68EAD-878D-82A0-622F-C56CFD703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FE484-AFAF-9163-1526-B5305DC124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2F862-20F0-4434-92DA-DEB2C86FB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5A0F8-B608-62BF-4D89-9FC248771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4904F-DC6B-D7E0-939D-E0911CCC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3604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56C36C-536E-9C3C-60D6-D0F39CD12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F186B5-4CEA-AF98-1C89-5B22E07E9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ADD7C-68C5-5B5F-A396-D658E2320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3F366-553B-16DC-F8A7-2F5260529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4AF62-C0F1-F5F4-C1EB-52AE302D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0441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92725C-F5E8-300D-E707-4420C118C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31DF6CE-31ED-5546-39C1-AEB15B64A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D609AB4-0658-EE65-F31D-DB549BDB7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EA49A00-F27E-1F74-71E4-65AE9A4A3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86A0E4D-A233-E436-9422-89E850B42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90586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496A7DE-D847-A40F-CA46-6D1BDEEF9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8AC6FEC-0D27-C5BB-6FB8-0C162D4BE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BABF392-69C3-F58C-1A0B-DF081DC66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BFF6EBF-3115-717B-8085-B2956773A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58BE83D-99C3-3B49-A76B-2CEEEDA8F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67651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1BA6D1-6CA4-7BC7-6929-83C1DBEE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4EB3814-6FDC-E72E-4CED-5FCB31291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5459F36-E7FC-8105-CC49-9C62AAE0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6EA691A-7D0F-E797-C024-8063E1067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21A8838-E740-F413-069B-15F59659A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22678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6CAB05F-A93A-E8F3-B01E-AF6C65E90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EA8A3A8-7666-87B8-0A39-12BEEB476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D8D467D-A433-BFD1-0EB9-771134D82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00A36DB-6F8D-8F33-D513-F91B128B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FE921CD-FA30-2585-1B0F-D76E5BAED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1C5FAD7-3161-EDB0-80AF-6D425AFB4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37679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17FF044-4662-E38E-AD65-94474A3A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CF546D2-74EE-A80B-F0A2-A98D793C6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514D11B-9F95-8A73-6590-D65424D59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D3BE2FB-1D43-40EC-847D-8712B4C5A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25913C5-C96B-F92C-7EB6-56AB34D355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83FD859F-DA5C-1B7A-FCE7-481E96D5C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08317CC-0F7B-97CB-C1D7-120B6F10E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E31280B-F2E4-7660-019D-EE0699EF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20970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0DC802-B1B0-38F0-389A-6638387E0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C60927B-6288-79E5-BD90-3A00E7112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70BDAE46-3423-3C36-31AB-E794730A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8D2008AF-F6D7-91BC-358B-D869D9D44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85197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67C6648-508F-BACE-9301-0A823EA3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86B7370-7827-9A09-DAF6-38D22979E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C1004F0-F9C0-5E91-CAA5-1E6022710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972389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355863-74A6-BA2C-56E8-FCB177353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82DA1E9-3647-92CD-DC13-EA0EA5BC9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F881368-BCDD-8F9A-7793-2B2E1A96B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2D2248A-C2C9-C96D-C157-262E22F5E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F3A1CE5-C271-46D5-D27D-42223523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AA9262C-B370-A4D6-E4E2-2BFB9CE80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143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F7EC21D-EBC7-0FAA-6C73-615F5B87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0FAC9A2-877F-A8A5-3BE1-7EC100171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41A0C93-093E-EA50-4FD6-99AFDB7DE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87CFC8F-E519-EDD4-A43B-7DF380FC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3157C4B-80BA-8A55-7AFF-5939F09B5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F645AE1-463E-631A-5EC7-27987CF78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141749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F7D250E-89B0-CC4E-5D8B-B24C46DB7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E757C3B-09C9-10C2-4216-79C13CA8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F550FC4-3362-2ABF-39E5-B28D77770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421B36B-8025-AAAF-819D-97EB03D1F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2F5CD7-940F-36CF-8BAE-3A8B2F62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96059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1A1A59B-22F4-4A62-5820-BE55BC06D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E8113002-581A-A090-D9C0-DC1F1083E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87D7CA2-756F-6C01-07B5-C327EFAA1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CCE0CB2-301C-1A2C-10C9-4257E759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38641D9-6106-9D81-F558-9F05AE36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59925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3541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9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317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808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977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219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6757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253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835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131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5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2616DB-2E94-5ABA-B1AA-F8A2ECB11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BB30F-7A7E-3D04-5BDA-DD67453BC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0E696-7EAA-309B-FEEA-D0F8611C4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BE34B-DAFE-44F6-A669-14E51DDB60CB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B3B6-0D30-2D61-E3AA-AFF5A6412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9FCA7-2FA0-2E60-ACDE-3C7D60F1E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FCEC-C5FB-4C8A-820C-51CA406B5531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7572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B6B8E840-4AAD-676B-F8C2-EAA5F9332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804A924-F3CE-D832-21A8-EB36872AE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7EF71BB-8BEE-478C-AEE1-19C7D55FF3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7207D-30C2-461C-B488-0CA01EA63275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2405DC2-3A7B-7FCD-AF15-861479458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7A7869E-0EC4-D899-F38A-F3190029D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025BA-CCDF-4BAC-8BE5-9F7C73C9C433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6925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587530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46D8-3EA7-6469-D555-2E984E1C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(3)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EA297-D147-4D53-CA70-2A200B793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295178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1F47C-0E18-41A6-6B26-DFCF2D8AF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4572FC-DEA6-FF5F-131B-63E4AE93A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29CF6C-598B-3DDA-9422-EAE305395E0C}"/>
              </a:ext>
            </a:extLst>
          </p:cNvPr>
          <p:cNvSpPr/>
          <p:nvPr/>
        </p:nvSpPr>
        <p:spPr>
          <a:xfrm>
            <a:off x="8545286" y="1752600"/>
            <a:ext cx="3211285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الثالث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45E1F7-EC7C-9C45-C87B-1E77B84C222E}"/>
              </a:ext>
            </a:extLst>
          </p:cNvPr>
          <p:cNvSpPr/>
          <p:nvPr/>
        </p:nvSpPr>
        <p:spPr>
          <a:xfrm>
            <a:off x="304801" y="1614230"/>
            <a:ext cx="7815942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الطيار و الأمير الصغيرُ , الخروف: يرمز إلى التّربية الصّالحة والتّهذيب.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3E4D29-E45A-78B7-DEE5-FE598467D9AD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استغراق الطيار طويلا قبل أن يعرف من أين جاء الأمير الصغير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1E6699-75EE-FE13-CE1B-BDB754852F9B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وقت لقائه وجلوسه مع الأمير الصغير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07AD0B1-A637-4F09-D15A-D3576BF4A126}"/>
              </a:ext>
            </a:extLst>
          </p:cNvPr>
          <p:cNvSpPr/>
          <p:nvPr/>
        </p:nvSpPr>
        <p:spPr>
          <a:xfrm>
            <a:off x="304801" y="3260992"/>
            <a:ext cx="4441371" cy="10715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الصحراء الأفريقية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A4B95-5F2A-9934-8DCA-3A6B365AE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8" y="3161068"/>
            <a:ext cx="4942114" cy="1225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7765E1-3DB4-ACC9-3698-25C9F6B5A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4826844"/>
            <a:ext cx="8795657" cy="1475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40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F06AE-9D07-AEEC-F691-2DD9F67F8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323415-02CA-A887-E968-E0D63998E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239486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6E7519-CA8F-3296-BD54-723CDA669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71" y="1251857"/>
            <a:ext cx="11342915" cy="5094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800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A175-6EE8-3503-B375-AE6565FBC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88776-B2F6-6D9B-1EA0-36502B6AD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C28E2F-D395-DD4F-4CC2-1D13BF8AC7D4}"/>
              </a:ext>
            </a:extLst>
          </p:cNvPr>
          <p:cNvSpPr/>
          <p:nvPr/>
        </p:nvSpPr>
        <p:spPr>
          <a:xfrm>
            <a:off x="316878" y="4071323"/>
            <a:ext cx="10248297" cy="2509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تفكيرالأمير الصغير قبل الرد عن سؤال الطيار له : من أين جئت ؟ وما هو موطنك ؟.........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A1C677-5431-7A2D-8DB9-A11DFC2474F5}"/>
              </a:ext>
            </a:extLst>
          </p:cNvPr>
          <p:cNvSpPr/>
          <p:nvPr/>
        </p:nvSpPr>
        <p:spPr>
          <a:xfrm>
            <a:off x="517792" y="881349"/>
            <a:ext cx="10047383" cy="11898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انتهى بإحساس الأمير الصغير بشيء من الحزن 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CE93A7-55D4-533D-EF0F-402DCAAB2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2" y="2071170"/>
            <a:ext cx="10047383" cy="1357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CD88A3-CCE8-EADC-4E46-DD034E2C5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778829"/>
            <a:ext cx="9430341" cy="1632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451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E3751-D115-B603-2228-AE5B516F6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15BF79-7CE9-CE5C-6B44-245CEF422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63286"/>
            <a:ext cx="11615057" cy="64443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095A71-28E5-6DAA-C5F5-6D2FD2140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572" y="2118167"/>
            <a:ext cx="4245428" cy="799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FD5F29-2E8C-76A1-41B5-C543FE30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215" y="1965318"/>
            <a:ext cx="1567542" cy="799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620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714F42F-BB07-6EE5-82F5-E3ADFE296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763" y="102783"/>
            <a:ext cx="1722474" cy="9073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BA8CDBDC-4742-DE02-221B-1B6A79E6F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772" y="1010092"/>
            <a:ext cx="8877458" cy="1304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6D82FFF2-7999-FA83-CFA7-CF42DE1EB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3829" y="2387213"/>
            <a:ext cx="4813240" cy="1114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صورة 10">
            <a:extLst>
              <a:ext uri="{FF2B5EF4-FFF2-40B4-BE49-F238E27FC236}">
                <a16:creationId xmlns:a16="http://schemas.microsoft.com/office/drawing/2014/main" id="{B54759BF-B0CC-005E-6610-E91245404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772" y="3672368"/>
            <a:ext cx="8877458" cy="1114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صورة 18">
            <a:extLst>
              <a:ext uri="{FF2B5EF4-FFF2-40B4-BE49-F238E27FC236}">
                <a16:creationId xmlns:a16="http://schemas.microsoft.com/office/drawing/2014/main" id="{F5F41A16-4E51-DC20-CFA8-7A9189ECF3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2351" y="5024118"/>
            <a:ext cx="8573575" cy="1555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A738D2C-6C36-6192-BCAB-52F274581E75}"/>
              </a:ext>
            </a:extLst>
          </p:cNvPr>
          <p:cNvSpPr/>
          <p:nvPr/>
        </p:nvSpPr>
        <p:spPr>
          <a:xfrm>
            <a:off x="2841171" y="102784"/>
            <a:ext cx="1937658" cy="7571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800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65740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CC568379-E344-028C-7A0F-24A98F061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653" y="203426"/>
            <a:ext cx="9193143" cy="110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5DE4C5C-7EBF-BAF9-9B8A-06F321490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1829" y="2571075"/>
            <a:ext cx="9193143" cy="1104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B8991558-C30F-D795-414A-887D975D32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4702" y="4551885"/>
            <a:ext cx="9238094" cy="110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CC71EB4A-A600-57B5-CA05-A56A27724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0488" y="1403388"/>
            <a:ext cx="6789964" cy="1104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84E03DDE-278A-F993-9146-48E6A0CF6A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9449" y="3652633"/>
            <a:ext cx="8808298" cy="899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85BBF346-3601-9261-B12B-87F223CFAE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6744" y="5741429"/>
            <a:ext cx="8433708" cy="791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358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81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نسق Office</vt:lpstr>
      <vt:lpstr>Madison</vt:lpstr>
      <vt:lpstr>تحليلٌ وحلُ أسئلة الفصل (3)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3</cp:revision>
  <dcterms:created xsi:type="dcterms:W3CDTF">2025-04-21T17:32:55Z</dcterms:created>
  <dcterms:modified xsi:type="dcterms:W3CDTF">2025-04-22T17:05:59Z</dcterms:modified>
</cp:coreProperties>
</file>