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307" r:id="rId3"/>
    <p:sldId id="334" r:id="rId4"/>
    <p:sldId id="335" r:id="rId5"/>
    <p:sldId id="333" r:id="rId6"/>
    <p:sldId id="332" r:id="rId7"/>
    <p:sldId id="331" r:id="rId8"/>
    <p:sldId id="330" r:id="rId9"/>
    <p:sldId id="329" r:id="rId10"/>
    <p:sldId id="328" r:id="rId11"/>
    <p:sldId id="327" r:id="rId12"/>
    <p:sldId id="326" r:id="rId13"/>
    <p:sldId id="325" r:id="rId14"/>
    <p:sldId id="324" r:id="rId15"/>
    <p:sldId id="323" r:id="rId16"/>
    <p:sldId id="322" r:id="rId17"/>
    <p:sldId id="321" r:id="rId18"/>
    <p:sldId id="320" r:id="rId19"/>
    <p:sldId id="318" r:id="rId20"/>
    <p:sldId id="319" r:id="rId21"/>
    <p:sldId id="315" r:id="rId22"/>
    <p:sldId id="314" r:id="rId23"/>
    <p:sldId id="305" r:id="rId24"/>
    <p:sldId id="312" r:id="rId25"/>
    <p:sldId id="313" r:id="rId26"/>
    <p:sldId id="310" r:id="rId27"/>
    <p:sldId id="311" r:id="rId28"/>
    <p:sldId id="309" r:id="rId29"/>
    <p:sldId id="304" r:id="rId30"/>
    <p:sldId id="306" r:id="rId31"/>
    <p:sldId id="284" r:id="rId32"/>
    <p:sldId id="308" r:id="rId33"/>
    <p:sldId id="317" r:id="rId34"/>
    <p:sldId id="303" r:id="rId35"/>
    <p:sldId id="301" r:id="rId36"/>
    <p:sldId id="302" r:id="rId37"/>
    <p:sldId id="300" r:id="rId38"/>
    <p:sldId id="299" r:id="rId39"/>
    <p:sldId id="298" r:id="rId40"/>
    <p:sldId id="295" r:id="rId41"/>
    <p:sldId id="297" r:id="rId42"/>
    <p:sldId id="296" r:id="rId43"/>
    <p:sldId id="294" r:id="rId44"/>
    <p:sldId id="293" r:id="rId45"/>
    <p:sldId id="291" r:id="rId46"/>
    <p:sldId id="292" r:id="rId47"/>
    <p:sldId id="288" r:id="rId48"/>
    <p:sldId id="290" r:id="rId49"/>
    <p:sldId id="289" r:id="rId50"/>
    <p:sldId id="285" r:id="rId51"/>
    <p:sldId id="286" r:id="rId52"/>
    <p:sldId id="287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A14FD-B052-AFC5-5FDA-FE8CFDE8F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23141E-F221-AC11-8321-B687FFEEB6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010CF-6810-21B0-7F43-45E8417E0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BFC96-3E68-4BCA-0D7C-266030E87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4296E-1E8B-33FE-ADA6-6EF15373F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27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ED7EF-6076-9D72-4806-8A4A064F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64079-78F2-6A17-5890-00A5A534F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C2B99-7C3D-FAA8-AE85-8E0016C79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1FF0F-1391-6572-3F67-57AE3654A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A254-41FB-8C08-B117-B6A2DFC8F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299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0E9BA-B2EF-E3C2-942C-F6958C00C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DB73F-70F9-1B83-4516-500DD066E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44DD5-AD3C-D2B7-ECBF-51731291C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05A0D-CBFE-1928-B4DC-54B5FAD4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35A02-219E-9457-6527-40DB42A2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7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4D7B0-072F-6A7D-FA53-961AB8644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5E339-D4ED-6407-4930-3B538EA24A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4D6F2-CC4F-1674-EF73-06DD4C85F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B13FB-D508-0FC6-3222-0A8B17A66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DE6394-86BC-2836-4DEB-0FCDEDF66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77FB9-ACDC-ED7E-4CB6-355915D3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31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CBD83-49C6-C71A-1BF5-489262453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D7C28-A7D5-A659-22A4-66F2A731A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B6227-FA48-0EEF-1FF3-8608BD04C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50CC9C-7BAD-D0FB-F331-D14E7BEE8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B029CD-B551-FDD3-6078-4B9BD5DB06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68DDFF-B27B-857E-1ED2-694CBBF7F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832788-7F6E-E07C-CB05-FFD30AFF0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28ED23-3464-6DC4-7AC3-3E9CA642C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335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6A1F8-6E4C-71E5-69F1-9C442A183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5DCA4D-93B6-D1BA-7C9C-855A7521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A7288D-F120-25D0-D96E-374162AE4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7148E0-BC46-3D8A-E0C6-E9A1E2D8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645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6D50F-E98D-A2CB-21E9-A15CEB01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C39938-6FC3-4DCB-75E1-C2CAB9579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A5E9B-E908-E03A-55EA-D2CDBFC30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7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F8C18-F40C-ED07-2F04-AA93D745E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8332E-BD1F-D3EE-CEDE-C49D40327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455A4-C9D6-8658-AEA7-3BA131F91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E0F35-D31D-BFD9-A5F7-9C93AE062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A7D76F-A064-BB89-681D-4EBAFBB4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AB7C5E-745B-FBB1-6FD4-06BFA0C1B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29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F4655-DA8B-E389-D0A4-CDE51250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8DC5BD-5183-2ABC-26D2-965F5E6C7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5C928-D575-39A6-334B-881E53E29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38855-4711-0987-226C-A88B2DD65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28186-649D-5368-838E-CDF82BD54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A73A9-B498-788D-4DA1-4474CB33B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60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E49D9-E445-0CAE-2991-C9AACA28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E79CC8-9754-E01A-AAA2-C6CB801AD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9909E-B97D-7FB0-FBA9-C1D8416B9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CE472-FE24-BE49-CF80-1246FA7E0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F0A29-3F46-8F46-C733-E96928515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209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70DABE-4B29-A2D7-35A7-7ACCDC0FDE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F0B7C7-AADB-0EFE-D9B3-16657889E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BB847-7D95-F8B8-25A6-4A31C758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2A213-56D1-9F09-B054-43D772771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3D8F1-BFA0-8BE6-34B4-D1A245743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2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C4CD7B-9FA7-6037-2EFF-547EF6EE0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14817-DA41-4726-E80E-5AA97E5BE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42C93-823F-A236-BF60-9A7BB5D444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607A0-26DE-44E7-8BE8-470AA959524D}" type="datetimeFigureOut">
              <a:rPr lang="en-US" smtClean="0"/>
              <a:t>5/19/2023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25E6B-6253-3729-A1F6-9F6839740B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7ABAD-B623-7061-4F14-E4600B78C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19EAC-821F-45F3-A4E9-81C34C5CD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4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122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MODULE 12</a:t>
            </a:r>
          </a:p>
        </p:txBody>
      </p:sp>
    </p:spTree>
    <p:extLst>
      <p:ext uri="{BB962C8B-B14F-4D97-AF65-F5344CB8AC3E}">
        <p14:creationId xmlns:p14="http://schemas.microsoft.com/office/powerpoint/2010/main" val="2718712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744 (3-8) </a:t>
            </a:r>
          </a:p>
        </p:txBody>
      </p:sp>
    </p:spTree>
    <p:extLst>
      <p:ext uri="{BB962C8B-B14F-4D97-AF65-F5344CB8AC3E}">
        <p14:creationId xmlns:p14="http://schemas.microsoft.com/office/powerpoint/2010/main" val="1044202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E577D-DF9E-F83D-1D9B-EF6E329CC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32DE6-AC43-D8F9-1878-B69DAD14D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5D2634-1E30-EDF4-1B48-DE4AD5B95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31" y="185115"/>
            <a:ext cx="11150669" cy="617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95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510F3-4912-3735-3C1D-BE2A81D2D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4E8075-D633-736A-3E5C-ACCBF34B51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5981" y="365125"/>
            <a:ext cx="11005931" cy="6366979"/>
          </a:xfrm>
        </p:spPr>
      </p:pic>
    </p:spTree>
    <p:extLst>
      <p:ext uri="{BB962C8B-B14F-4D97-AF65-F5344CB8AC3E}">
        <p14:creationId xmlns:p14="http://schemas.microsoft.com/office/powerpoint/2010/main" val="1928072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753 (1-5) </a:t>
            </a:r>
          </a:p>
        </p:txBody>
      </p:sp>
    </p:spTree>
    <p:extLst>
      <p:ext uri="{BB962C8B-B14F-4D97-AF65-F5344CB8AC3E}">
        <p14:creationId xmlns:p14="http://schemas.microsoft.com/office/powerpoint/2010/main" val="218676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F4904-34CA-5C4A-23AB-C153BF38A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15ACB4-BFB5-088B-C2E3-00931C70F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521" y="77925"/>
            <a:ext cx="11926957" cy="6702149"/>
          </a:xfrm>
        </p:spPr>
      </p:pic>
    </p:spTree>
    <p:extLst>
      <p:ext uri="{BB962C8B-B14F-4D97-AF65-F5344CB8AC3E}">
        <p14:creationId xmlns:p14="http://schemas.microsoft.com/office/powerpoint/2010/main" val="3884305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754 (11-18) </a:t>
            </a:r>
          </a:p>
        </p:txBody>
      </p:sp>
    </p:spTree>
    <p:extLst>
      <p:ext uri="{BB962C8B-B14F-4D97-AF65-F5344CB8AC3E}">
        <p14:creationId xmlns:p14="http://schemas.microsoft.com/office/powerpoint/2010/main" val="1777397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0D5DD-2C82-E21D-8934-EE51915A0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C0F47-9A11-4C09-7EBD-BE7B8EF8D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B82D3A-0030-DFAB-5169-2197793F9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34" y="-1"/>
            <a:ext cx="11027466" cy="67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80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761 (1-7) </a:t>
            </a:r>
          </a:p>
        </p:txBody>
      </p:sp>
    </p:spTree>
    <p:extLst>
      <p:ext uri="{BB962C8B-B14F-4D97-AF65-F5344CB8AC3E}">
        <p14:creationId xmlns:p14="http://schemas.microsoft.com/office/powerpoint/2010/main" val="3080887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C0D6-E917-8C98-44D1-7F884667B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84602-5C5D-5729-A1F0-EAA1CA4AD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448E6-752D-2219-6DCF-28A14BD33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71463"/>
            <a:ext cx="10515600" cy="62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7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762 (29-37)</a:t>
            </a:r>
            <a:br>
              <a:rPr lang="en-US" sz="7200" dirty="0">
                <a:highlight>
                  <a:srgbClr val="FFFF00"/>
                </a:highlight>
              </a:rPr>
            </a:br>
            <a:r>
              <a:rPr lang="en-US" sz="7200" dirty="0">
                <a:highlight>
                  <a:srgbClr val="FF0000"/>
                </a:highlight>
              </a:rPr>
              <a:t>PART 3 </a:t>
            </a:r>
          </a:p>
        </p:txBody>
      </p:sp>
    </p:spTree>
    <p:extLst>
      <p:ext uri="{BB962C8B-B14F-4D97-AF65-F5344CB8AC3E}">
        <p14:creationId xmlns:p14="http://schemas.microsoft.com/office/powerpoint/2010/main" val="2838998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C63F3-42AD-9A2A-70C6-3AFE9EAC4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E34C7A-4113-5630-C20B-152EF690E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035" y="365125"/>
            <a:ext cx="11518417" cy="5863397"/>
          </a:xfrm>
        </p:spPr>
      </p:pic>
    </p:spTree>
    <p:extLst>
      <p:ext uri="{BB962C8B-B14F-4D97-AF65-F5344CB8AC3E}">
        <p14:creationId xmlns:p14="http://schemas.microsoft.com/office/powerpoint/2010/main" val="1041811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771 (1-15)</a:t>
            </a:r>
            <a:br>
              <a:rPr lang="en-US" sz="7200" dirty="0">
                <a:highlight>
                  <a:srgbClr val="FFFF00"/>
                </a:highlight>
              </a:rPr>
            </a:br>
            <a:r>
              <a:rPr lang="en-US" sz="7200" dirty="0">
                <a:highlight>
                  <a:srgbClr val="FF0000"/>
                </a:highlight>
              </a:rPr>
              <a:t>2 MCQ </a:t>
            </a:r>
          </a:p>
        </p:txBody>
      </p:sp>
    </p:spTree>
    <p:extLst>
      <p:ext uri="{BB962C8B-B14F-4D97-AF65-F5344CB8AC3E}">
        <p14:creationId xmlns:p14="http://schemas.microsoft.com/office/powerpoint/2010/main" val="416089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63470-24D1-8A4A-5931-8217E8941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982257-0AAE-A943-072C-F3805668C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280" y="116094"/>
            <a:ext cx="11312668" cy="6741905"/>
          </a:xfrm>
        </p:spPr>
      </p:pic>
    </p:spTree>
    <p:extLst>
      <p:ext uri="{BB962C8B-B14F-4D97-AF65-F5344CB8AC3E}">
        <p14:creationId xmlns:p14="http://schemas.microsoft.com/office/powerpoint/2010/main" val="146385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779 (1-6) </a:t>
            </a:r>
          </a:p>
        </p:txBody>
      </p:sp>
    </p:spTree>
    <p:extLst>
      <p:ext uri="{BB962C8B-B14F-4D97-AF65-F5344CB8AC3E}">
        <p14:creationId xmlns:p14="http://schemas.microsoft.com/office/powerpoint/2010/main" val="1007848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0E460-A88D-C83F-6883-614A70987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CD0FE-3F95-B284-875A-EA4917DEA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A23129-11D1-8DCC-48D3-68C460B6D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72" y="365125"/>
            <a:ext cx="11510963" cy="598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76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790 (9-17) </a:t>
            </a:r>
          </a:p>
        </p:txBody>
      </p:sp>
    </p:spTree>
    <p:extLst>
      <p:ext uri="{BB962C8B-B14F-4D97-AF65-F5344CB8AC3E}">
        <p14:creationId xmlns:p14="http://schemas.microsoft.com/office/powerpoint/2010/main" val="3120431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4F43-28EB-03B6-3773-8250213D6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79DFE3-6DBF-E7C8-4008-E4BDEDA9D0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1661913" cy="6858000"/>
          </a:xfrm>
        </p:spPr>
      </p:pic>
    </p:spTree>
    <p:extLst>
      <p:ext uri="{BB962C8B-B14F-4D97-AF65-F5344CB8AC3E}">
        <p14:creationId xmlns:p14="http://schemas.microsoft.com/office/powerpoint/2010/main" val="3840991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122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MODULE 13</a:t>
            </a:r>
          </a:p>
        </p:txBody>
      </p:sp>
    </p:spTree>
    <p:extLst>
      <p:ext uri="{BB962C8B-B14F-4D97-AF65-F5344CB8AC3E}">
        <p14:creationId xmlns:p14="http://schemas.microsoft.com/office/powerpoint/2010/main" val="1604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</a:t>
            </a:r>
            <a:r>
              <a:rPr lang="ar-AE" sz="7200" dirty="0">
                <a:highlight>
                  <a:srgbClr val="FFFF00"/>
                </a:highlight>
              </a:rPr>
              <a:t>8</a:t>
            </a:r>
            <a:r>
              <a:rPr lang="en-US" sz="7200" dirty="0">
                <a:highlight>
                  <a:srgbClr val="FFFF00"/>
                </a:highlight>
              </a:rPr>
              <a:t>01(1-6)</a:t>
            </a:r>
            <a:br>
              <a:rPr lang="en-US" sz="7200" dirty="0">
                <a:highlight>
                  <a:srgbClr val="FFFF00"/>
                </a:highlight>
              </a:rPr>
            </a:br>
            <a:r>
              <a:rPr lang="en-US" sz="7200" dirty="0">
                <a:highlight>
                  <a:srgbClr val="FF0000"/>
                </a:highlight>
              </a:rPr>
              <a:t>PART 3 </a:t>
            </a:r>
          </a:p>
        </p:txBody>
      </p:sp>
    </p:spTree>
    <p:extLst>
      <p:ext uri="{BB962C8B-B14F-4D97-AF65-F5344CB8AC3E}">
        <p14:creationId xmlns:p14="http://schemas.microsoft.com/office/powerpoint/2010/main" val="243570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A233B-227D-4B8A-F9C8-D80D55320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D9C7E-363B-676C-3AA9-E07FEABD4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FCAFFB-55B5-1D30-0666-04A70176F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84765" cy="658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41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</a:t>
            </a:r>
            <a:r>
              <a:rPr lang="ar-AE" sz="7200" dirty="0">
                <a:highlight>
                  <a:srgbClr val="FFFF00"/>
                </a:highlight>
              </a:rPr>
              <a:t>8</a:t>
            </a:r>
            <a:r>
              <a:rPr lang="en-US" sz="7200" dirty="0">
                <a:highlight>
                  <a:srgbClr val="FFFF00"/>
                </a:highlight>
              </a:rPr>
              <a:t>05-806(1-13) </a:t>
            </a:r>
          </a:p>
        </p:txBody>
      </p:sp>
    </p:spTree>
    <p:extLst>
      <p:ext uri="{BB962C8B-B14F-4D97-AF65-F5344CB8AC3E}">
        <p14:creationId xmlns:p14="http://schemas.microsoft.com/office/powerpoint/2010/main" val="772953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9D0CA-C5E0-915B-E308-1575C8A7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E9E071-9005-979F-501D-B641563CE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1985674" cy="6738425"/>
          </a:xfrm>
        </p:spPr>
      </p:pic>
    </p:spTree>
    <p:extLst>
      <p:ext uri="{BB962C8B-B14F-4D97-AF65-F5344CB8AC3E}">
        <p14:creationId xmlns:p14="http://schemas.microsoft.com/office/powerpoint/2010/main" val="829272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FD82B-2342-3134-17C4-16E081AC4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9D269-C6C1-94FB-7993-53187DAD3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24F99B-79D7-A3A4-3A97-8A41E764E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229462"/>
            <a:ext cx="11240742" cy="485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40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1B529-BCC8-DFB9-85EE-3EBA7D728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652C67-F5B8-7FE0-6CAD-0E710F57ED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359" y="89452"/>
            <a:ext cx="10999718" cy="6308035"/>
          </a:xfrm>
        </p:spPr>
      </p:pic>
    </p:spTree>
    <p:extLst>
      <p:ext uri="{BB962C8B-B14F-4D97-AF65-F5344CB8AC3E}">
        <p14:creationId xmlns:p14="http://schemas.microsoft.com/office/powerpoint/2010/main" val="1702222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</a:t>
            </a:r>
            <a:r>
              <a:rPr lang="ar-AE" sz="7200" dirty="0">
                <a:highlight>
                  <a:srgbClr val="FFFF00"/>
                </a:highlight>
              </a:rPr>
              <a:t>8</a:t>
            </a:r>
            <a:r>
              <a:rPr lang="en-US" sz="7200" dirty="0">
                <a:highlight>
                  <a:srgbClr val="FFFF00"/>
                </a:highlight>
              </a:rPr>
              <a:t>29(1-6) </a:t>
            </a:r>
          </a:p>
        </p:txBody>
      </p:sp>
    </p:spTree>
    <p:extLst>
      <p:ext uri="{BB962C8B-B14F-4D97-AF65-F5344CB8AC3E}">
        <p14:creationId xmlns:p14="http://schemas.microsoft.com/office/powerpoint/2010/main" val="4125408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DDD3F-4D3E-8F8E-AD95-8EE3462FB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2CFD3D-D2E0-07B7-9A43-B7F9667C24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503205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</a:t>
            </a:r>
            <a:r>
              <a:rPr lang="ar-AE" sz="7200" dirty="0">
                <a:highlight>
                  <a:srgbClr val="FFFF00"/>
                </a:highlight>
              </a:rPr>
              <a:t>8</a:t>
            </a:r>
            <a:r>
              <a:rPr lang="en-US" sz="7200" dirty="0">
                <a:highlight>
                  <a:srgbClr val="FFFF00"/>
                </a:highlight>
              </a:rPr>
              <a:t>30(11-14) </a:t>
            </a:r>
          </a:p>
        </p:txBody>
      </p:sp>
    </p:spTree>
    <p:extLst>
      <p:ext uri="{BB962C8B-B14F-4D97-AF65-F5344CB8AC3E}">
        <p14:creationId xmlns:p14="http://schemas.microsoft.com/office/powerpoint/2010/main" val="42088648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FEEDB-2A5A-DF3E-D815-8C12752D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296E0B-0346-DC4C-BB8F-EC40AC352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308497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122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MODULE 14</a:t>
            </a:r>
          </a:p>
        </p:txBody>
      </p:sp>
    </p:spTree>
    <p:extLst>
      <p:ext uri="{BB962C8B-B14F-4D97-AF65-F5344CB8AC3E}">
        <p14:creationId xmlns:p14="http://schemas.microsoft.com/office/powerpoint/2010/main" val="29672279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</a:t>
            </a:r>
            <a:r>
              <a:rPr lang="ar-AE" sz="7200" dirty="0">
                <a:highlight>
                  <a:srgbClr val="FFFF00"/>
                </a:highlight>
              </a:rPr>
              <a:t>8</a:t>
            </a:r>
            <a:r>
              <a:rPr lang="en-US" sz="7200" dirty="0">
                <a:highlight>
                  <a:srgbClr val="FFFF00"/>
                </a:highlight>
              </a:rPr>
              <a:t>43 (1-8)</a:t>
            </a:r>
            <a:br>
              <a:rPr lang="en-US" sz="7200" dirty="0">
                <a:highlight>
                  <a:srgbClr val="FFFF00"/>
                </a:highlight>
              </a:rPr>
            </a:br>
            <a:r>
              <a:rPr lang="en-US" sz="7200" dirty="0">
                <a:highlight>
                  <a:srgbClr val="FF0000"/>
                </a:highlight>
              </a:rPr>
              <a:t>MCQ (1-4)</a:t>
            </a:r>
            <a:br>
              <a:rPr lang="en-US" sz="7200" dirty="0">
                <a:highlight>
                  <a:srgbClr val="FF0000"/>
                </a:highlight>
              </a:rPr>
            </a:br>
            <a:r>
              <a:rPr lang="en-US" sz="7200" dirty="0">
                <a:highlight>
                  <a:srgbClr val="FF0000"/>
                </a:highlight>
              </a:rPr>
              <a:t>PART 3(5-8) </a:t>
            </a:r>
          </a:p>
        </p:txBody>
      </p:sp>
    </p:spTree>
    <p:extLst>
      <p:ext uri="{BB962C8B-B14F-4D97-AF65-F5344CB8AC3E}">
        <p14:creationId xmlns:p14="http://schemas.microsoft.com/office/powerpoint/2010/main" val="27309036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B026-2A3B-10F9-C6D6-50AC592A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F5EA9D-2999-8A35-9D35-85682DDCCE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386" y="0"/>
            <a:ext cx="10709413" cy="6858000"/>
          </a:xfrm>
        </p:spPr>
      </p:pic>
    </p:spTree>
    <p:extLst>
      <p:ext uri="{BB962C8B-B14F-4D97-AF65-F5344CB8AC3E}">
        <p14:creationId xmlns:p14="http://schemas.microsoft.com/office/powerpoint/2010/main" val="488334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0B43-8651-2683-7DE4-AA3091E35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2161B-C6E9-B011-8A28-5144F1B3C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D68DFD-80FE-80C5-4CF1-68D44B591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84" y="180975"/>
            <a:ext cx="11743911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04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</a:t>
            </a:r>
            <a:r>
              <a:rPr lang="ar-AE" sz="7200" dirty="0">
                <a:highlight>
                  <a:srgbClr val="FFFF00"/>
                </a:highlight>
              </a:rPr>
              <a:t>8</a:t>
            </a:r>
            <a:r>
              <a:rPr lang="en-US" sz="7200" dirty="0">
                <a:highlight>
                  <a:srgbClr val="FFFF00"/>
                </a:highlight>
              </a:rPr>
              <a:t>51-852(6-13) </a:t>
            </a:r>
          </a:p>
        </p:txBody>
      </p:sp>
    </p:spTree>
    <p:extLst>
      <p:ext uri="{BB962C8B-B14F-4D97-AF65-F5344CB8AC3E}">
        <p14:creationId xmlns:p14="http://schemas.microsoft.com/office/powerpoint/2010/main" val="11087975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B1C6D-DC6F-1219-7741-97454D8C6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E3A8D9-B0AA-1E23-84C3-DF91C940B0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68308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6C8D-E1CF-AF59-B7F7-F89D9B3D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E7CABA-8F90-8C52-7780-D5E40AE80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403" y="0"/>
            <a:ext cx="11992597" cy="6679096"/>
          </a:xfrm>
        </p:spPr>
      </p:pic>
    </p:spTree>
    <p:extLst>
      <p:ext uri="{BB962C8B-B14F-4D97-AF65-F5344CB8AC3E}">
        <p14:creationId xmlns:p14="http://schemas.microsoft.com/office/powerpoint/2010/main" val="3674571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</a:t>
            </a:r>
            <a:r>
              <a:rPr lang="ar-AE" sz="7200" dirty="0">
                <a:highlight>
                  <a:srgbClr val="FFFF00"/>
                </a:highlight>
              </a:rPr>
              <a:t>8</a:t>
            </a:r>
            <a:r>
              <a:rPr lang="en-US" sz="7200" dirty="0">
                <a:highlight>
                  <a:srgbClr val="FFFF00"/>
                </a:highlight>
              </a:rPr>
              <a:t>59(1-6) </a:t>
            </a:r>
          </a:p>
        </p:txBody>
      </p:sp>
    </p:spTree>
    <p:extLst>
      <p:ext uri="{BB962C8B-B14F-4D97-AF65-F5344CB8AC3E}">
        <p14:creationId xmlns:p14="http://schemas.microsoft.com/office/powerpoint/2010/main" val="4179458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2ABA-3DA0-3272-A0CE-AB277B078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1F630E-2E61-5B07-5858-A062F90F31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226248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</a:t>
            </a:r>
            <a:r>
              <a:rPr lang="ar-AE" sz="7200" dirty="0">
                <a:highlight>
                  <a:srgbClr val="FFFF00"/>
                </a:highlight>
              </a:rPr>
              <a:t>8</a:t>
            </a:r>
            <a:r>
              <a:rPr lang="en-US" sz="7200" dirty="0">
                <a:highlight>
                  <a:srgbClr val="FFFF00"/>
                </a:highlight>
              </a:rPr>
              <a:t>60(11-15) </a:t>
            </a:r>
          </a:p>
        </p:txBody>
      </p:sp>
    </p:spTree>
    <p:extLst>
      <p:ext uri="{BB962C8B-B14F-4D97-AF65-F5344CB8AC3E}">
        <p14:creationId xmlns:p14="http://schemas.microsoft.com/office/powerpoint/2010/main" val="35518367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E77DA-E8E3-98DC-C5C8-11C85206A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BFEE3-70A7-6FB1-4A97-24CDCCB6E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A3E8ED-C988-97B8-57CB-3D9D6A8FA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675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EF76C-C357-8662-6B30-7EF1D56A1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D48B3-BDE7-31DA-B6F3-2051BDA91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DAA9C8-6BA1-81D7-C166-0FDE3AD42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448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</a:t>
            </a:r>
            <a:r>
              <a:rPr lang="ar-AE" sz="7200" dirty="0">
                <a:highlight>
                  <a:srgbClr val="FFFF00"/>
                </a:highlight>
              </a:rPr>
              <a:t>8</a:t>
            </a:r>
            <a:r>
              <a:rPr lang="en-US" sz="7200" dirty="0">
                <a:highlight>
                  <a:srgbClr val="FFFF00"/>
                </a:highlight>
              </a:rPr>
              <a:t>69(12-15) </a:t>
            </a:r>
          </a:p>
        </p:txBody>
      </p:sp>
    </p:spTree>
    <p:extLst>
      <p:ext uri="{BB962C8B-B14F-4D97-AF65-F5344CB8AC3E}">
        <p14:creationId xmlns:p14="http://schemas.microsoft.com/office/powerpoint/2010/main" val="3851435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99B31-EBF7-777E-0A8B-4F549F5B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2B88E-8D7C-4BDC-9E54-C5796B79E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AABB6-CF45-8EFE-8DE2-58CD17D6F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9235" cy="66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156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</a:t>
            </a:r>
            <a:r>
              <a:rPr lang="ar-AE" sz="7200" dirty="0">
                <a:highlight>
                  <a:srgbClr val="FFFF00"/>
                </a:highlight>
              </a:rPr>
              <a:t>8</a:t>
            </a:r>
            <a:r>
              <a:rPr lang="en-US" sz="7200" dirty="0">
                <a:highlight>
                  <a:srgbClr val="FFFF00"/>
                </a:highlight>
              </a:rPr>
              <a:t>70(18-21) </a:t>
            </a:r>
          </a:p>
        </p:txBody>
      </p:sp>
    </p:spTree>
    <p:extLst>
      <p:ext uri="{BB962C8B-B14F-4D97-AF65-F5344CB8AC3E}">
        <p14:creationId xmlns:p14="http://schemas.microsoft.com/office/powerpoint/2010/main" val="24598391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6ECF6-2BE5-46C1-58CB-1199AC85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613F8-9A4F-4B3E-6C45-05B5E868E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5EE435-C9DE-5923-1889-638A44600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2080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9A38D-0FCB-FA8A-49AD-823FDE520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38636-E512-0D0A-0633-F19CABBB0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515AB-58FD-C1F8-3BEF-EBEA00C62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7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032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873(4-9) </a:t>
            </a:r>
          </a:p>
        </p:txBody>
      </p:sp>
    </p:spTree>
    <p:extLst>
      <p:ext uri="{BB962C8B-B14F-4D97-AF65-F5344CB8AC3E}">
        <p14:creationId xmlns:p14="http://schemas.microsoft.com/office/powerpoint/2010/main" val="2798493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FE2DD-0EE4-BEAD-1781-30B83F0B6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F2C0A-08F4-E172-7130-4C866D610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54DEE8-012A-1CFA-BB25-051FEBEED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144"/>
            <a:ext cx="12192000" cy="672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581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5C98-0B4E-4956-62D9-9CE991DF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04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highlight>
                  <a:srgbClr val="FFFF00"/>
                </a:highlight>
              </a:rPr>
              <a:t>PAGE 879-880(5-15)</a:t>
            </a:r>
            <a:br>
              <a:rPr lang="en-US" sz="7200" dirty="0">
                <a:highlight>
                  <a:srgbClr val="FFFF00"/>
                </a:highlight>
              </a:rPr>
            </a:br>
            <a:r>
              <a:rPr lang="en-US" sz="7200" dirty="0">
                <a:highlight>
                  <a:srgbClr val="FF0000"/>
                </a:highlight>
              </a:rPr>
              <a:t>2 MCQ </a:t>
            </a:r>
          </a:p>
        </p:txBody>
      </p:sp>
    </p:spTree>
    <p:extLst>
      <p:ext uri="{BB962C8B-B14F-4D97-AF65-F5344CB8AC3E}">
        <p14:creationId xmlns:p14="http://schemas.microsoft.com/office/powerpoint/2010/main" val="21807998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D7551-5173-4C6B-B347-D1BCA88AD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A2CC75C-D0A1-D87B-7926-B338603149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61" y="3578086"/>
            <a:ext cx="12070039" cy="327991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DF213D-BE95-8BEE-A4CC-C2EEF952C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357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109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F9A5-43D4-989B-377B-528C7ECE6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0F7ED-8A0E-9308-C9E3-69267364F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2C9B47-EC38-D4F5-082F-FE920256E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06470" cy="674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562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36CDD-FFEB-CCF1-08C8-DB9BFEC92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AA2442-60AC-8270-E002-EB22943E4A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099235" cy="3723861"/>
          </a:xfrm>
        </p:spPr>
      </p:pic>
    </p:spTree>
    <p:extLst>
      <p:ext uri="{BB962C8B-B14F-4D97-AF65-F5344CB8AC3E}">
        <p14:creationId xmlns:p14="http://schemas.microsoft.com/office/powerpoint/2010/main" val="422703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115</Words>
  <Application>Microsoft Office PowerPoint</Application>
  <PresentationFormat>Widescreen</PresentationFormat>
  <Paragraphs>23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Office Theme</vt:lpstr>
      <vt:lpstr>MODULE 12</vt:lpstr>
      <vt:lpstr>PAGE 744 (3-8) </vt:lpstr>
      <vt:lpstr>PowerPoint Presentation</vt:lpstr>
      <vt:lpstr>PowerPoint Presentation</vt:lpstr>
      <vt:lpstr>PAGE 753 (1-5) </vt:lpstr>
      <vt:lpstr>PowerPoint Presentation</vt:lpstr>
      <vt:lpstr>PAGE 754 (11-18) </vt:lpstr>
      <vt:lpstr>PowerPoint Presentation</vt:lpstr>
      <vt:lpstr>PAGE 761 (1-7) </vt:lpstr>
      <vt:lpstr>PowerPoint Presentation</vt:lpstr>
      <vt:lpstr>PAGE 762 (29-37) PART 3 </vt:lpstr>
      <vt:lpstr>PowerPoint Presentation</vt:lpstr>
      <vt:lpstr>PAGE 771 (1-15) 2 MCQ </vt:lpstr>
      <vt:lpstr>PowerPoint Presentation</vt:lpstr>
      <vt:lpstr>PAGE 779 (1-6) </vt:lpstr>
      <vt:lpstr>PowerPoint Presentation</vt:lpstr>
      <vt:lpstr>PAGE 790 (9-17) </vt:lpstr>
      <vt:lpstr>PowerPoint Presentation</vt:lpstr>
      <vt:lpstr>MODULE 13</vt:lpstr>
      <vt:lpstr>PAGE 801(1-6) PART 3 </vt:lpstr>
      <vt:lpstr>PowerPoint Presentation</vt:lpstr>
      <vt:lpstr>PAGE 805-806(1-13) </vt:lpstr>
      <vt:lpstr>PowerPoint Presentation</vt:lpstr>
      <vt:lpstr>PowerPoint Presentation</vt:lpstr>
      <vt:lpstr>PowerPoint Presentation</vt:lpstr>
      <vt:lpstr>PAGE 829(1-6) </vt:lpstr>
      <vt:lpstr>PowerPoint Presentation</vt:lpstr>
      <vt:lpstr>PAGE 830(11-14) </vt:lpstr>
      <vt:lpstr>PowerPoint Presentation</vt:lpstr>
      <vt:lpstr>MODULE 14</vt:lpstr>
      <vt:lpstr>PAGE 843 (1-8) MCQ (1-4) PART 3(5-8) </vt:lpstr>
      <vt:lpstr>PowerPoint Presentation</vt:lpstr>
      <vt:lpstr>PowerPoint Presentation</vt:lpstr>
      <vt:lpstr>PAGE 851-852(6-13) </vt:lpstr>
      <vt:lpstr>PowerPoint Presentation</vt:lpstr>
      <vt:lpstr>PowerPoint Presentation</vt:lpstr>
      <vt:lpstr>PAGE 859(1-6) </vt:lpstr>
      <vt:lpstr>PowerPoint Presentation</vt:lpstr>
      <vt:lpstr>PAGE 860(11-15) </vt:lpstr>
      <vt:lpstr>PowerPoint Presentation</vt:lpstr>
      <vt:lpstr>PowerPoint Presentation</vt:lpstr>
      <vt:lpstr>PAGE 869(12-15) </vt:lpstr>
      <vt:lpstr>PowerPoint Presentation</vt:lpstr>
      <vt:lpstr>PAGE 870(18-21) </vt:lpstr>
      <vt:lpstr>PowerPoint Presentation</vt:lpstr>
      <vt:lpstr>PowerPoint Presentation</vt:lpstr>
      <vt:lpstr>PAGE 873(4-9) </vt:lpstr>
      <vt:lpstr>PowerPoint Presentation</vt:lpstr>
      <vt:lpstr>PAGE 879-880(5-15) 2 MCQ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PAGE 589-590 (1-4)</dc:title>
  <dc:creator>Baraah Daham Sayel  Al Zubi</dc:creator>
  <cp:lastModifiedBy>Baraah Daham Sayel  Al Zubi</cp:lastModifiedBy>
  <cp:revision>22</cp:revision>
  <dcterms:created xsi:type="dcterms:W3CDTF">2023-05-18T16:20:42Z</dcterms:created>
  <dcterms:modified xsi:type="dcterms:W3CDTF">2023-05-19T07:44:48Z</dcterms:modified>
</cp:coreProperties>
</file>