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sldIdLst>
    <p:sldId id="275" r:id="rId2"/>
    <p:sldId id="257" r:id="rId3"/>
    <p:sldId id="263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4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FF3300"/>
    <a:srgbClr val="008000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38" autoAdjust="0"/>
    <p:restoredTop sz="94660"/>
  </p:normalViewPr>
  <p:slideViewPr>
    <p:cSldViewPr>
      <p:cViewPr varScale="1">
        <p:scale>
          <a:sx n="65" d="100"/>
          <a:sy n="65" d="100"/>
        </p:scale>
        <p:origin x="1300" y="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viewProps" Target="view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presProps" Target="presProps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8EC265-288C-4429-B14E-39021799BB8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AE"/>
        </a:p>
      </dgm:t>
    </dgm:pt>
    <dgm:pt modelId="{609761EC-26B0-4336-B332-258EDC32A165}">
      <dgm:prSet phldrT="[Text]" custT="1"/>
      <dgm:spPr/>
      <dgm:t>
        <a:bodyPr/>
        <a:lstStyle/>
        <a:p>
          <a:pPr rtl="1"/>
          <a:r>
            <a:rPr lang="ar-AE" sz="2000" b="1" dirty="0">
              <a:cs typeface="Akhbar MT" pitchFamily="2" charset="-78"/>
            </a:rPr>
            <a:t>أنواع الشرك</a:t>
          </a:r>
        </a:p>
      </dgm:t>
    </dgm:pt>
    <dgm:pt modelId="{1FBBD466-6CC1-409F-9AC6-2D9FA400B681}" type="parTrans" cxnId="{70A11A91-5460-41DD-945B-4C3938ED6F46}">
      <dgm:prSet/>
      <dgm:spPr/>
      <dgm:t>
        <a:bodyPr/>
        <a:lstStyle/>
        <a:p>
          <a:pPr rtl="1"/>
          <a:endParaRPr lang="ar-AE" sz="2000" b="1">
            <a:cs typeface="Akhbar MT" pitchFamily="2" charset="-78"/>
          </a:endParaRPr>
        </a:p>
      </dgm:t>
    </dgm:pt>
    <dgm:pt modelId="{10F13A41-0682-443A-AF49-64B9918A1C6C}" type="sibTrans" cxnId="{70A11A91-5460-41DD-945B-4C3938ED6F46}">
      <dgm:prSet/>
      <dgm:spPr/>
      <dgm:t>
        <a:bodyPr/>
        <a:lstStyle/>
        <a:p>
          <a:pPr rtl="1"/>
          <a:endParaRPr lang="ar-AE" sz="2000" b="1">
            <a:cs typeface="Akhbar MT" pitchFamily="2" charset="-78"/>
          </a:endParaRPr>
        </a:p>
      </dgm:t>
    </dgm:pt>
    <dgm:pt modelId="{86876266-0CBA-4621-A57F-C1A1E9E9D778}">
      <dgm:prSet phldrT="[Text]" custT="1"/>
      <dgm:spPr/>
      <dgm:t>
        <a:bodyPr/>
        <a:lstStyle/>
        <a:p>
          <a:pPr rtl="1"/>
          <a:r>
            <a:rPr lang="ar-AE" sz="2000" b="1" dirty="0">
              <a:cs typeface="Akhbar MT" pitchFamily="2" charset="-78"/>
            </a:rPr>
            <a:t>الشرك الأصغر هو كل ما نهى عنه الشرع و كان طريق للشرك الأكبر </a:t>
          </a:r>
        </a:p>
      </dgm:t>
    </dgm:pt>
    <dgm:pt modelId="{DAF273A6-0EB4-44F2-9639-DB89FFDB8DD7}" type="parTrans" cxnId="{160CE7C7-B8C0-4ABF-A6FE-CF207BC4FF14}">
      <dgm:prSet/>
      <dgm:spPr/>
      <dgm:t>
        <a:bodyPr/>
        <a:lstStyle/>
        <a:p>
          <a:pPr rtl="1"/>
          <a:endParaRPr lang="ar-AE" sz="2000" b="1">
            <a:cs typeface="Akhbar MT" pitchFamily="2" charset="-78"/>
          </a:endParaRPr>
        </a:p>
      </dgm:t>
    </dgm:pt>
    <dgm:pt modelId="{AED86DC2-2B22-4F46-BCD8-EEF6C1AF69A7}" type="sibTrans" cxnId="{160CE7C7-B8C0-4ABF-A6FE-CF207BC4FF14}">
      <dgm:prSet/>
      <dgm:spPr/>
      <dgm:t>
        <a:bodyPr/>
        <a:lstStyle/>
        <a:p>
          <a:pPr rtl="1"/>
          <a:endParaRPr lang="ar-AE" sz="2000" b="1">
            <a:cs typeface="Akhbar MT" pitchFamily="2" charset="-78"/>
          </a:endParaRPr>
        </a:p>
      </dgm:t>
    </dgm:pt>
    <dgm:pt modelId="{58FA445A-A53E-4FA2-A371-2CA85E59F83A}">
      <dgm:prSet phldrT="[Text]" custT="1"/>
      <dgm:spPr/>
      <dgm:t>
        <a:bodyPr/>
        <a:lstStyle/>
        <a:p>
          <a:pPr rtl="1"/>
          <a:r>
            <a:rPr lang="ar-AE" sz="2000" b="1" dirty="0">
              <a:cs typeface="Akhbar MT" pitchFamily="2" charset="-78"/>
            </a:rPr>
            <a:t>الشرك الأكبر</a:t>
          </a:r>
        </a:p>
      </dgm:t>
    </dgm:pt>
    <dgm:pt modelId="{08B488AE-5837-45DD-9170-6DF1B5751FEC}" type="parTrans" cxnId="{AC709C8F-D2F5-4520-8756-A6747CDAC7E8}">
      <dgm:prSet/>
      <dgm:spPr/>
      <dgm:t>
        <a:bodyPr/>
        <a:lstStyle/>
        <a:p>
          <a:pPr rtl="1"/>
          <a:endParaRPr lang="ar-AE" sz="2000" b="1">
            <a:cs typeface="Akhbar MT" pitchFamily="2" charset="-78"/>
          </a:endParaRPr>
        </a:p>
      </dgm:t>
    </dgm:pt>
    <dgm:pt modelId="{99DC0C95-58F2-404B-A0D8-D9241FAB4FA2}" type="sibTrans" cxnId="{AC709C8F-D2F5-4520-8756-A6747CDAC7E8}">
      <dgm:prSet/>
      <dgm:spPr/>
      <dgm:t>
        <a:bodyPr/>
        <a:lstStyle/>
        <a:p>
          <a:pPr rtl="1"/>
          <a:endParaRPr lang="ar-AE" sz="2000" b="1">
            <a:cs typeface="Akhbar MT" pitchFamily="2" charset="-78"/>
          </a:endParaRPr>
        </a:p>
      </dgm:t>
    </dgm:pt>
    <dgm:pt modelId="{4D2E851F-E84B-4639-9B9B-122E959CAE0C}">
      <dgm:prSet phldrT="[Text]" custT="1"/>
      <dgm:spPr/>
      <dgm:t>
        <a:bodyPr/>
        <a:lstStyle/>
        <a:p>
          <a:pPr rtl="1"/>
          <a:r>
            <a:rPr lang="ar-AE" sz="2000" b="1" dirty="0">
              <a:cs typeface="Akhbar MT" pitchFamily="2" charset="-78"/>
            </a:rPr>
            <a:t>الكفر صراحة</a:t>
          </a:r>
        </a:p>
      </dgm:t>
    </dgm:pt>
    <dgm:pt modelId="{197ED47E-A275-4E9E-8A70-BE269DE3E6A9}" type="parTrans" cxnId="{DFB30E17-5357-43BE-9B86-B430BDF1673D}">
      <dgm:prSet/>
      <dgm:spPr/>
      <dgm:t>
        <a:bodyPr/>
        <a:lstStyle/>
        <a:p>
          <a:pPr rtl="1"/>
          <a:endParaRPr lang="ar-AE" sz="2000" b="1">
            <a:cs typeface="Akhbar MT" pitchFamily="2" charset="-78"/>
          </a:endParaRPr>
        </a:p>
      </dgm:t>
    </dgm:pt>
    <dgm:pt modelId="{A68B59F5-04E9-4AB8-8395-8D1CF08BC0C2}" type="sibTrans" cxnId="{DFB30E17-5357-43BE-9B86-B430BDF1673D}">
      <dgm:prSet/>
      <dgm:spPr/>
      <dgm:t>
        <a:bodyPr/>
        <a:lstStyle/>
        <a:p>
          <a:pPr rtl="1"/>
          <a:endParaRPr lang="ar-AE" sz="2000" b="1">
            <a:cs typeface="Akhbar MT" pitchFamily="2" charset="-78"/>
          </a:endParaRPr>
        </a:p>
      </dgm:t>
    </dgm:pt>
    <dgm:pt modelId="{D695A7FB-77A9-4634-8676-C8A4F358A3C5}">
      <dgm:prSet custT="1"/>
      <dgm:spPr/>
      <dgm:t>
        <a:bodyPr/>
        <a:lstStyle/>
        <a:p>
          <a:pPr rtl="1"/>
          <a:r>
            <a:rPr lang="ar-AE" sz="2000" b="1" dirty="0">
              <a:cs typeface="Akhbar MT" pitchFamily="2" charset="-78"/>
            </a:rPr>
            <a:t>الحلف بغير الله</a:t>
          </a:r>
        </a:p>
      </dgm:t>
    </dgm:pt>
    <dgm:pt modelId="{5F19EBA9-8A75-45BE-8FA9-DACC43E2F7BF}" type="parTrans" cxnId="{4C7DAFDA-0A49-440F-9277-CC821B17E732}">
      <dgm:prSet/>
      <dgm:spPr/>
      <dgm:t>
        <a:bodyPr/>
        <a:lstStyle/>
        <a:p>
          <a:pPr rtl="1"/>
          <a:endParaRPr lang="ar-AE" sz="2000" b="1">
            <a:cs typeface="Akhbar MT" pitchFamily="2" charset="-78"/>
          </a:endParaRPr>
        </a:p>
      </dgm:t>
    </dgm:pt>
    <dgm:pt modelId="{FA5C05F7-E1A7-48F7-96E3-2542E36E266A}" type="sibTrans" cxnId="{4C7DAFDA-0A49-440F-9277-CC821B17E732}">
      <dgm:prSet/>
      <dgm:spPr/>
      <dgm:t>
        <a:bodyPr/>
        <a:lstStyle/>
        <a:p>
          <a:pPr rtl="1"/>
          <a:endParaRPr lang="ar-AE" sz="2000" b="1">
            <a:cs typeface="Akhbar MT" pitchFamily="2" charset="-78"/>
          </a:endParaRPr>
        </a:p>
      </dgm:t>
    </dgm:pt>
    <dgm:pt modelId="{2BBC2C75-30C1-4BC5-8012-B46EBC856631}">
      <dgm:prSet custT="1"/>
      <dgm:spPr/>
      <dgm:t>
        <a:bodyPr/>
        <a:lstStyle/>
        <a:p>
          <a:pPr rtl="1"/>
          <a:r>
            <a:rPr lang="ar-AE" sz="2000" b="1" dirty="0">
              <a:cs typeface="Akhbar MT" pitchFamily="2" charset="-78"/>
            </a:rPr>
            <a:t>الشرك بالفعل</a:t>
          </a:r>
        </a:p>
      </dgm:t>
    </dgm:pt>
    <dgm:pt modelId="{A5B6FE8A-4839-4B4B-B5C1-3C8CE5820C4D}" type="parTrans" cxnId="{E380CD3F-2326-42C1-A41C-0E6D27D299BB}">
      <dgm:prSet/>
      <dgm:spPr/>
      <dgm:t>
        <a:bodyPr/>
        <a:lstStyle/>
        <a:p>
          <a:pPr rtl="1"/>
          <a:endParaRPr lang="ar-AE" sz="2000" b="1">
            <a:cs typeface="Akhbar MT" pitchFamily="2" charset="-78"/>
          </a:endParaRPr>
        </a:p>
      </dgm:t>
    </dgm:pt>
    <dgm:pt modelId="{D134C93A-D6B9-4E65-948C-59B16EEA17B9}" type="sibTrans" cxnId="{E380CD3F-2326-42C1-A41C-0E6D27D299BB}">
      <dgm:prSet/>
      <dgm:spPr/>
      <dgm:t>
        <a:bodyPr/>
        <a:lstStyle/>
        <a:p>
          <a:pPr rtl="1"/>
          <a:endParaRPr lang="ar-AE" sz="2000" b="1">
            <a:cs typeface="Akhbar MT" pitchFamily="2" charset="-78"/>
          </a:endParaRPr>
        </a:p>
      </dgm:t>
    </dgm:pt>
    <dgm:pt modelId="{99D9D02E-FCC2-4BD1-AE16-0FE317741F68}" type="pres">
      <dgm:prSet presAssocID="{0B8EC265-288C-4429-B14E-39021799BB8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C46B171-07F9-4226-AFD0-E855997FC447}" type="pres">
      <dgm:prSet presAssocID="{609761EC-26B0-4336-B332-258EDC32A165}" presName="hierRoot1" presStyleCnt="0"/>
      <dgm:spPr/>
    </dgm:pt>
    <dgm:pt modelId="{13F83C6B-D6DC-434C-8F6E-42392BB296C3}" type="pres">
      <dgm:prSet presAssocID="{609761EC-26B0-4336-B332-258EDC32A165}" presName="composite" presStyleCnt="0"/>
      <dgm:spPr/>
    </dgm:pt>
    <dgm:pt modelId="{BE4D818E-2E13-4B82-B799-462B51580351}" type="pres">
      <dgm:prSet presAssocID="{609761EC-26B0-4336-B332-258EDC32A165}" presName="background" presStyleLbl="node0" presStyleIdx="0" presStyleCnt="1"/>
      <dgm:spPr/>
    </dgm:pt>
    <dgm:pt modelId="{9715CD41-588F-4F30-AB8F-FBAD2ADD7391}" type="pres">
      <dgm:prSet presAssocID="{609761EC-26B0-4336-B332-258EDC32A165}" presName="text" presStyleLbl="fgAcc0" presStyleIdx="0" presStyleCnt="1">
        <dgm:presLayoutVars>
          <dgm:chPref val="3"/>
        </dgm:presLayoutVars>
      </dgm:prSet>
      <dgm:spPr/>
    </dgm:pt>
    <dgm:pt modelId="{1B1C89CC-02F9-487C-BBDE-A597770326B1}" type="pres">
      <dgm:prSet presAssocID="{609761EC-26B0-4336-B332-258EDC32A165}" presName="hierChild2" presStyleCnt="0"/>
      <dgm:spPr/>
    </dgm:pt>
    <dgm:pt modelId="{0B521B40-01D3-47DB-BE0D-79FB3FBF764C}" type="pres">
      <dgm:prSet presAssocID="{DAF273A6-0EB4-44F2-9639-DB89FFDB8DD7}" presName="Name10" presStyleLbl="parChTrans1D2" presStyleIdx="0" presStyleCnt="2"/>
      <dgm:spPr/>
    </dgm:pt>
    <dgm:pt modelId="{3B574C4A-804D-4512-96A6-9CB7FEBD9D59}" type="pres">
      <dgm:prSet presAssocID="{86876266-0CBA-4621-A57F-C1A1E9E9D778}" presName="hierRoot2" presStyleCnt="0"/>
      <dgm:spPr/>
    </dgm:pt>
    <dgm:pt modelId="{D68EF269-26DC-44FB-8835-D21F10D0D8F9}" type="pres">
      <dgm:prSet presAssocID="{86876266-0CBA-4621-A57F-C1A1E9E9D778}" presName="composite2" presStyleCnt="0"/>
      <dgm:spPr/>
    </dgm:pt>
    <dgm:pt modelId="{F9DE6E04-9554-47C3-85F9-5A17F5EDD853}" type="pres">
      <dgm:prSet presAssocID="{86876266-0CBA-4621-A57F-C1A1E9E9D778}" presName="background2" presStyleLbl="node2" presStyleIdx="0" presStyleCnt="2"/>
      <dgm:spPr/>
    </dgm:pt>
    <dgm:pt modelId="{4FCCCE06-177A-4F07-9E8A-382937123A11}" type="pres">
      <dgm:prSet presAssocID="{86876266-0CBA-4621-A57F-C1A1E9E9D778}" presName="text2" presStyleLbl="fgAcc2" presStyleIdx="0" presStyleCnt="2" custScaleX="334975" custScaleY="68885">
        <dgm:presLayoutVars>
          <dgm:chPref val="3"/>
        </dgm:presLayoutVars>
      </dgm:prSet>
      <dgm:spPr/>
    </dgm:pt>
    <dgm:pt modelId="{087D286B-9C19-42D5-9072-1D10E9F59F9E}" type="pres">
      <dgm:prSet presAssocID="{86876266-0CBA-4621-A57F-C1A1E9E9D778}" presName="hierChild3" presStyleCnt="0"/>
      <dgm:spPr/>
    </dgm:pt>
    <dgm:pt modelId="{48F3AE33-A5DF-4B8B-88F5-0CBAC4D71149}" type="pres">
      <dgm:prSet presAssocID="{5F19EBA9-8A75-45BE-8FA9-DACC43E2F7BF}" presName="Name17" presStyleLbl="parChTrans1D3" presStyleIdx="0" presStyleCnt="3"/>
      <dgm:spPr/>
    </dgm:pt>
    <dgm:pt modelId="{089504E5-D364-4A1B-A3BF-F90E75DD0467}" type="pres">
      <dgm:prSet presAssocID="{D695A7FB-77A9-4634-8676-C8A4F358A3C5}" presName="hierRoot3" presStyleCnt="0"/>
      <dgm:spPr/>
    </dgm:pt>
    <dgm:pt modelId="{6A1E7140-C2A1-4809-A819-785FCCF4E143}" type="pres">
      <dgm:prSet presAssocID="{D695A7FB-77A9-4634-8676-C8A4F358A3C5}" presName="composite3" presStyleCnt="0"/>
      <dgm:spPr/>
    </dgm:pt>
    <dgm:pt modelId="{C9F26908-1E08-4246-BAC5-429D1C7F7888}" type="pres">
      <dgm:prSet presAssocID="{D695A7FB-77A9-4634-8676-C8A4F358A3C5}" presName="background3" presStyleLbl="node3" presStyleIdx="0" presStyleCnt="3"/>
      <dgm:spPr/>
    </dgm:pt>
    <dgm:pt modelId="{07529E82-84DC-43C3-8C88-5239612FA789}" type="pres">
      <dgm:prSet presAssocID="{D695A7FB-77A9-4634-8676-C8A4F358A3C5}" presName="text3" presStyleLbl="fgAcc3" presStyleIdx="0" presStyleCnt="3">
        <dgm:presLayoutVars>
          <dgm:chPref val="3"/>
        </dgm:presLayoutVars>
      </dgm:prSet>
      <dgm:spPr/>
    </dgm:pt>
    <dgm:pt modelId="{5F5AEC1A-CFE0-4276-B20D-2F2782B7BDFE}" type="pres">
      <dgm:prSet presAssocID="{D695A7FB-77A9-4634-8676-C8A4F358A3C5}" presName="hierChild4" presStyleCnt="0"/>
      <dgm:spPr/>
    </dgm:pt>
    <dgm:pt modelId="{4185D8A9-C67C-4210-A861-41B678005554}" type="pres">
      <dgm:prSet presAssocID="{A5B6FE8A-4839-4B4B-B5C1-3C8CE5820C4D}" presName="Name17" presStyleLbl="parChTrans1D3" presStyleIdx="1" presStyleCnt="3"/>
      <dgm:spPr/>
    </dgm:pt>
    <dgm:pt modelId="{9603BD65-EA4F-4868-A5D8-5D53EDD83AC0}" type="pres">
      <dgm:prSet presAssocID="{2BBC2C75-30C1-4BC5-8012-B46EBC856631}" presName="hierRoot3" presStyleCnt="0"/>
      <dgm:spPr/>
    </dgm:pt>
    <dgm:pt modelId="{73265E7D-D4CB-40D7-BC4C-7D1FCF4D7A91}" type="pres">
      <dgm:prSet presAssocID="{2BBC2C75-30C1-4BC5-8012-B46EBC856631}" presName="composite3" presStyleCnt="0"/>
      <dgm:spPr/>
    </dgm:pt>
    <dgm:pt modelId="{75A28280-C43E-43DB-88EA-6CB60884F95F}" type="pres">
      <dgm:prSet presAssocID="{2BBC2C75-30C1-4BC5-8012-B46EBC856631}" presName="background3" presStyleLbl="node3" presStyleIdx="1" presStyleCnt="3"/>
      <dgm:spPr/>
    </dgm:pt>
    <dgm:pt modelId="{12652E3D-8A4D-43B3-8D5C-F85BA346E995}" type="pres">
      <dgm:prSet presAssocID="{2BBC2C75-30C1-4BC5-8012-B46EBC856631}" presName="text3" presStyleLbl="fgAcc3" presStyleIdx="1" presStyleCnt="3">
        <dgm:presLayoutVars>
          <dgm:chPref val="3"/>
        </dgm:presLayoutVars>
      </dgm:prSet>
      <dgm:spPr/>
    </dgm:pt>
    <dgm:pt modelId="{F9D7A6B0-89CB-493F-ACC2-0A5A71023B12}" type="pres">
      <dgm:prSet presAssocID="{2BBC2C75-30C1-4BC5-8012-B46EBC856631}" presName="hierChild4" presStyleCnt="0"/>
      <dgm:spPr/>
    </dgm:pt>
    <dgm:pt modelId="{8C632778-6566-4710-B6A2-43709C950E00}" type="pres">
      <dgm:prSet presAssocID="{08B488AE-5837-45DD-9170-6DF1B5751FEC}" presName="Name10" presStyleLbl="parChTrans1D2" presStyleIdx="1" presStyleCnt="2"/>
      <dgm:spPr/>
    </dgm:pt>
    <dgm:pt modelId="{522EE743-8FEC-4077-9533-D0ACFF89C802}" type="pres">
      <dgm:prSet presAssocID="{58FA445A-A53E-4FA2-A371-2CA85E59F83A}" presName="hierRoot2" presStyleCnt="0"/>
      <dgm:spPr/>
    </dgm:pt>
    <dgm:pt modelId="{60C5F6DE-42E8-4542-BBA4-C6CB4A8BDCB0}" type="pres">
      <dgm:prSet presAssocID="{58FA445A-A53E-4FA2-A371-2CA85E59F83A}" presName="composite2" presStyleCnt="0"/>
      <dgm:spPr/>
    </dgm:pt>
    <dgm:pt modelId="{C7A4FA07-A5E1-4A26-840C-AC8EFF62A657}" type="pres">
      <dgm:prSet presAssocID="{58FA445A-A53E-4FA2-A371-2CA85E59F83A}" presName="background2" presStyleLbl="node2" presStyleIdx="1" presStyleCnt="2"/>
      <dgm:spPr/>
    </dgm:pt>
    <dgm:pt modelId="{15D7B474-D85D-4D82-ABCD-0A1AEC51C60C}" type="pres">
      <dgm:prSet presAssocID="{58FA445A-A53E-4FA2-A371-2CA85E59F83A}" presName="text2" presStyleLbl="fgAcc2" presStyleIdx="1" presStyleCnt="2">
        <dgm:presLayoutVars>
          <dgm:chPref val="3"/>
        </dgm:presLayoutVars>
      </dgm:prSet>
      <dgm:spPr/>
    </dgm:pt>
    <dgm:pt modelId="{8FC57E7C-C1AA-4FB4-A7E7-2C24208A3FAF}" type="pres">
      <dgm:prSet presAssocID="{58FA445A-A53E-4FA2-A371-2CA85E59F83A}" presName="hierChild3" presStyleCnt="0"/>
      <dgm:spPr/>
    </dgm:pt>
    <dgm:pt modelId="{AF24A76F-B2EA-4921-B5B4-A0F0121CAA96}" type="pres">
      <dgm:prSet presAssocID="{197ED47E-A275-4E9E-8A70-BE269DE3E6A9}" presName="Name17" presStyleLbl="parChTrans1D3" presStyleIdx="2" presStyleCnt="3"/>
      <dgm:spPr/>
    </dgm:pt>
    <dgm:pt modelId="{F4ABB772-208F-4521-818B-606E084CE6E6}" type="pres">
      <dgm:prSet presAssocID="{4D2E851F-E84B-4639-9B9B-122E959CAE0C}" presName="hierRoot3" presStyleCnt="0"/>
      <dgm:spPr/>
    </dgm:pt>
    <dgm:pt modelId="{5F100558-CE8B-469E-9021-62CFFFB1C2EB}" type="pres">
      <dgm:prSet presAssocID="{4D2E851F-E84B-4639-9B9B-122E959CAE0C}" presName="composite3" presStyleCnt="0"/>
      <dgm:spPr/>
    </dgm:pt>
    <dgm:pt modelId="{48D2E070-ABCF-46FD-BF1A-CA3470F7D384}" type="pres">
      <dgm:prSet presAssocID="{4D2E851F-E84B-4639-9B9B-122E959CAE0C}" presName="background3" presStyleLbl="node3" presStyleIdx="2" presStyleCnt="3"/>
      <dgm:spPr/>
    </dgm:pt>
    <dgm:pt modelId="{D70DFCC0-290E-41D1-A74C-FBF442D0DFBC}" type="pres">
      <dgm:prSet presAssocID="{4D2E851F-E84B-4639-9B9B-122E959CAE0C}" presName="text3" presStyleLbl="fgAcc3" presStyleIdx="2" presStyleCnt="3">
        <dgm:presLayoutVars>
          <dgm:chPref val="3"/>
        </dgm:presLayoutVars>
      </dgm:prSet>
      <dgm:spPr/>
    </dgm:pt>
    <dgm:pt modelId="{9FCA4CF4-43C9-4CE9-A39C-289AB6952237}" type="pres">
      <dgm:prSet presAssocID="{4D2E851F-E84B-4639-9B9B-122E959CAE0C}" presName="hierChild4" presStyleCnt="0"/>
      <dgm:spPr/>
    </dgm:pt>
  </dgm:ptLst>
  <dgm:cxnLst>
    <dgm:cxn modelId="{DFB30E17-5357-43BE-9B86-B430BDF1673D}" srcId="{58FA445A-A53E-4FA2-A371-2CA85E59F83A}" destId="{4D2E851F-E84B-4639-9B9B-122E959CAE0C}" srcOrd="0" destOrd="0" parTransId="{197ED47E-A275-4E9E-8A70-BE269DE3E6A9}" sibTransId="{A68B59F5-04E9-4AB8-8395-8D1CF08BC0C2}"/>
    <dgm:cxn modelId="{E380CD3F-2326-42C1-A41C-0E6D27D299BB}" srcId="{86876266-0CBA-4621-A57F-C1A1E9E9D778}" destId="{2BBC2C75-30C1-4BC5-8012-B46EBC856631}" srcOrd="1" destOrd="0" parTransId="{A5B6FE8A-4839-4B4B-B5C1-3C8CE5820C4D}" sibTransId="{D134C93A-D6B9-4E65-948C-59B16EEA17B9}"/>
    <dgm:cxn modelId="{28CFA964-5938-42AA-BEDD-6D59A4543450}" type="presOf" srcId="{A5B6FE8A-4839-4B4B-B5C1-3C8CE5820C4D}" destId="{4185D8A9-C67C-4210-A861-41B678005554}" srcOrd="0" destOrd="0" presId="urn:microsoft.com/office/officeart/2005/8/layout/hierarchy1"/>
    <dgm:cxn modelId="{91963B4E-7995-4BA9-A2BB-B8D3B50528D5}" type="presOf" srcId="{DAF273A6-0EB4-44F2-9639-DB89FFDB8DD7}" destId="{0B521B40-01D3-47DB-BE0D-79FB3FBF764C}" srcOrd="0" destOrd="0" presId="urn:microsoft.com/office/officeart/2005/8/layout/hierarchy1"/>
    <dgm:cxn modelId="{6D705557-5D0B-4A0A-A417-3BE125103C46}" type="presOf" srcId="{197ED47E-A275-4E9E-8A70-BE269DE3E6A9}" destId="{AF24A76F-B2EA-4921-B5B4-A0F0121CAA96}" srcOrd="0" destOrd="0" presId="urn:microsoft.com/office/officeart/2005/8/layout/hierarchy1"/>
    <dgm:cxn modelId="{ADA40187-2527-49AD-98E5-9C8778859E32}" type="presOf" srcId="{609761EC-26B0-4336-B332-258EDC32A165}" destId="{9715CD41-588F-4F30-AB8F-FBAD2ADD7391}" srcOrd="0" destOrd="0" presId="urn:microsoft.com/office/officeart/2005/8/layout/hierarchy1"/>
    <dgm:cxn modelId="{AC709C8F-D2F5-4520-8756-A6747CDAC7E8}" srcId="{609761EC-26B0-4336-B332-258EDC32A165}" destId="{58FA445A-A53E-4FA2-A371-2CA85E59F83A}" srcOrd="1" destOrd="0" parTransId="{08B488AE-5837-45DD-9170-6DF1B5751FEC}" sibTransId="{99DC0C95-58F2-404B-A0D8-D9241FAB4FA2}"/>
    <dgm:cxn modelId="{70A11A91-5460-41DD-945B-4C3938ED6F46}" srcId="{0B8EC265-288C-4429-B14E-39021799BB8F}" destId="{609761EC-26B0-4336-B332-258EDC32A165}" srcOrd="0" destOrd="0" parTransId="{1FBBD466-6CC1-409F-9AC6-2D9FA400B681}" sibTransId="{10F13A41-0682-443A-AF49-64B9918A1C6C}"/>
    <dgm:cxn modelId="{1979BF95-78A2-4839-9DB5-2940212919F6}" type="presOf" srcId="{5F19EBA9-8A75-45BE-8FA9-DACC43E2F7BF}" destId="{48F3AE33-A5DF-4B8B-88F5-0CBAC4D71149}" srcOrd="0" destOrd="0" presId="urn:microsoft.com/office/officeart/2005/8/layout/hierarchy1"/>
    <dgm:cxn modelId="{1FBA009A-8F6F-4CA9-A182-B158F5673FF6}" type="presOf" srcId="{86876266-0CBA-4621-A57F-C1A1E9E9D778}" destId="{4FCCCE06-177A-4F07-9E8A-382937123A11}" srcOrd="0" destOrd="0" presId="urn:microsoft.com/office/officeart/2005/8/layout/hierarchy1"/>
    <dgm:cxn modelId="{253809A9-59DF-4254-89DA-4ED81894C89D}" type="presOf" srcId="{4D2E851F-E84B-4639-9B9B-122E959CAE0C}" destId="{D70DFCC0-290E-41D1-A74C-FBF442D0DFBC}" srcOrd="0" destOrd="0" presId="urn:microsoft.com/office/officeart/2005/8/layout/hierarchy1"/>
    <dgm:cxn modelId="{408015AE-A128-412C-AE3D-CC6E4C17A334}" type="presOf" srcId="{08B488AE-5837-45DD-9170-6DF1B5751FEC}" destId="{8C632778-6566-4710-B6A2-43709C950E00}" srcOrd="0" destOrd="0" presId="urn:microsoft.com/office/officeart/2005/8/layout/hierarchy1"/>
    <dgm:cxn modelId="{160CE7C7-B8C0-4ABF-A6FE-CF207BC4FF14}" srcId="{609761EC-26B0-4336-B332-258EDC32A165}" destId="{86876266-0CBA-4621-A57F-C1A1E9E9D778}" srcOrd="0" destOrd="0" parTransId="{DAF273A6-0EB4-44F2-9639-DB89FFDB8DD7}" sibTransId="{AED86DC2-2B22-4F46-BCD8-EEF6C1AF69A7}"/>
    <dgm:cxn modelId="{F5C9AAD3-97E9-40FB-A3F4-19A57390B231}" type="presOf" srcId="{58FA445A-A53E-4FA2-A371-2CA85E59F83A}" destId="{15D7B474-D85D-4D82-ABCD-0A1AEC51C60C}" srcOrd="0" destOrd="0" presId="urn:microsoft.com/office/officeart/2005/8/layout/hierarchy1"/>
    <dgm:cxn modelId="{C6F6EBD7-2633-4EAE-A9E0-1990B6442573}" type="presOf" srcId="{2BBC2C75-30C1-4BC5-8012-B46EBC856631}" destId="{12652E3D-8A4D-43B3-8D5C-F85BA346E995}" srcOrd="0" destOrd="0" presId="urn:microsoft.com/office/officeart/2005/8/layout/hierarchy1"/>
    <dgm:cxn modelId="{D4B05ADA-EC7D-430F-A291-A68FF71236EA}" type="presOf" srcId="{0B8EC265-288C-4429-B14E-39021799BB8F}" destId="{99D9D02E-FCC2-4BD1-AE16-0FE317741F68}" srcOrd="0" destOrd="0" presId="urn:microsoft.com/office/officeart/2005/8/layout/hierarchy1"/>
    <dgm:cxn modelId="{4C7DAFDA-0A49-440F-9277-CC821B17E732}" srcId="{86876266-0CBA-4621-A57F-C1A1E9E9D778}" destId="{D695A7FB-77A9-4634-8676-C8A4F358A3C5}" srcOrd="0" destOrd="0" parTransId="{5F19EBA9-8A75-45BE-8FA9-DACC43E2F7BF}" sibTransId="{FA5C05F7-E1A7-48F7-96E3-2542E36E266A}"/>
    <dgm:cxn modelId="{D150ADE9-6500-4DE5-B13D-508D8E0D6E16}" type="presOf" srcId="{D695A7FB-77A9-4634-8676-C8A4F358A3C5}" destId="{07529E82-84DC-43C3-8C88-5239612FA789}" srcOrd="0" destOrd="0" presId="urn:microsoft.com/office/officeart/2005/8/layout/hierarchy1"/>
    <dgm:cxn modelId="{A5361874-2F3D-4BE5-9654-4BB85CC794CF}" type="presParOf" srcId="{99D9D02E-FCC2-4BD1-AE16-0FE317741F68}" destId="{1C46B171-07F9-4226-AFD0-E855997FC447}" srcOrd="0" destOrd="0" presId="urn:microsoft.com/office/officeart/2005/8/layout/hierarchy1"/>
    <dgm:cxn modelId="{FEE0C33E-8141-4E43-A97C-851CE888AF59}" type="presParOf" srcId="{1C46B171-07F9-4226-AFD0-E855997FC447}" destId="{13F83C6B-D6DC-434C-8F6E-42392BB296C3}" srcOrd="0" destOrd="0" presId="urn:microsoft.com/office/officeart/2005/8/layout/hierarchy1"/>
    <dgm:cxn modelId="{6726AD6A-586D-46E2-AB24-0253D948FC8B}" type="presParOf" srcId="{13F83C6B-D6DC-434C-8F6E-42392BB296C3}" destId="{BE4D818E-2E13-4B82-B799-462B51580351}" srcOrd="0" destOrd="0" presId="urn:microsoft.com/office/officeart/2005/8/layout/hierarchy1"/>
    <dgm:cxn modelId="{2AB0B64C-AF4F-44C4-8D71-BAE7442B058D}" type="presParOf" srcId="{13F83C6B-D6DC-434C-8F6E-42392BB296C3}" destId="{9715CD41-588F-4F30-AB8F-FBAD2ADD7391}" srcOrd="1" destOrd="0" presId="urn:microsoft.com/office/officeart/2005/8/layout/hierarchy1"/>
    <dgm:cxn modelId="{C24C81F7-2418-424E-9035-177ED33C1398}" type="presParOf" srcId="{1C46B171-07F9-4226-AFD0-E855997FC447}" destId="{1B1C89CC-02F9-487C-BBDE-A597770326B1}" srcOrd="1" destOrd="0" presId="urn:microsoft.com/office/officeart/2005/8/layout/hierarchy1"/>
    <dgm:cxn modelId="{95FABF1F-D0AD-47B3-94C9-78CE187A137A}" type="presParOf" srcId="{1B1C89CC-02F9-487C-BBDE-A597770326B1}" destId="{0B521B40-01D3-47DB-BE0D-79FB3FBF764C}" srcOrd="0" destOrd="0" presId="urn:microsoft.com/office/officeart/2005/8/layout/hierarchy1"/>
    <dgm:cxn modelId="{34B2E609-95DB-465D-9598-CC6C11921B69}" type="presParOf" srcId="{1B1C89CC-02F9-487C-BBDE-A597770326B1}" destId="{3B574C4A-804D-4512-96A6-9CB7FEBD9D59}" srcOrd="1" destOrd="0" presId="urn:microsoft.com/office/officeart/2005/8/layout/hierarchy1"/>
    <dgm:cxn modelId="{E516F707-8540-4310-944E-064ED908D991}" type="presParOf" srcId="{3B574C4A-804D-4512-96A6-9CB7FEBD9D59}" destId="{D68EF269-26DC-44FB-8835-D21F10D0D8F9}" srcOrd="0" destOrd="0" presId="urn:microsoft.com/office/officeart/2005/8/layout/hierarchy1"/>
    <dgm:cxn modelId="{201EBDE5-76FA-457C-9AF2-74846D73DDB3}" type="presParOf" srcId="{D68EF269-26DC-44FB-8835-D21F10D0D8F9}" destId="{F9DE6E04-9554-47C3-85F9-5A17F5EDD853}" srcOrd="0" destOrd="0" presId="urn:microsoft.com/office/officeart/2005/8/layout/hierarchy1"/>
    <dgm:cxn modelId="{4CBF65FD-D488-472F-A431-70FFAD62856C}" type="presParOf" srcId="{D68EF269-26DC-44FB-8835-D21F10D0D8F9}" destId="{4FCCCE06-177A-4F07-9E8A-382937123A11}" srcOrd="1" destOrd="0" presId="urn:microsoft.com/office/officeart/2005/8/layout/hierarchy1"/>
    <dgm:cxn modelId="{7B6002A4-41C1-4406-BFFF-396284261B30}" type="presParOf" srcId="{3B574C4A-804D-4512-96A6-9CB7FEBD9D59}" destId="{087D286B-9C19-42D5-9072-1D10E9F59F9E}" srcOrd="1" destOrd="0" presId="urn:microsoft.com/office/officeart/2005/8/layout/hierarchy1"/>
    <dgm:cxn modelId="{B4EA2173-9377-4CA3-86E9-9C73662A9175}" type="presParOf" srcId="{087D286B-9C19-42D5-9072-1D10E9F59F9E}" destId="{48F3AE33-A5DF-4B8B-88F5-0CBAC4D71149}" srcOrd="0" destOrd="0" presId="urn:microsoft.com/office/officeart/2005/8/layout/hierarchy1"/>
    <dgm:cxn modelId="{7F95FE0A-8AAC-406A-8E1D-EB5C24E22397}" type="presParOf" srcId="{087D286B-9C19-42D5-9072-1D10E9F59F9E}" destId="{089504E5-D364-4A1B-A3BF-F90E75DD0467}" srcOrd="1" destOrd="0" presId="urn:microsoft.com/office/officeart/2005/8/layout/hierarchy1"/>
    <dgm:cxn modelId="{0EBE6D59-8E12-412C-B03B-01818F6F5278}" type="presParOf" srcId="{089504E5-D364-4A1B-A3BF-F90E75DD0467}" destId="{6A1E7140-C2A1-4809-A819-785FCCF4E143}" srcOrd="0" destOrd="0" presId="urn:microsoft.com/office/officeart/2005/8/layout/hierarchy1"/>
    <dgm:cxn modelId="{D309E425-6851-473F-BE71-930D153EEBA7}" type="presParOf" srcId="{6A1E7140-C2A1-4809-A819-785FCCF4E143}" destId="{C9F26908-1E08-4246-BAC5-429D1C7F7888}" srcOrd="0" destOrd="0" presId="urn:microsoft.com/office/officeart/2005/8/layout/hierarchy1"/>
    <dgm:cxn modelId="{DC030A79-626D-41CA-90EE-FFDBACFAAB47}" type="presParOf" srcId="{6A1E7140-C2A1-4809-A819-785FCCF4E143}" destId="{07529E82-84DC-43C3-8C88-5239612FA789}" srcOrd="1" destOrd="0" presId="urn:microsoft.com/office/officeart/2005/8/layout/hierarchy1"/>
    <dgm:cxn modelId="{8BD9AAF8-F46D-4E2D-8FB6-E7CE10D0A89A}" type="presParOf" srcId="{089504E5-D364-4A1B-A3BF-F90E75DD0467}" destId="{5F5AEC1A-CFE0-4276-B20D-2F2782B7BDFE}" srcOrd="1" destOrd="0" presId="urn:microsoft.com/office/officeart/2005/8/layout/hierarchy1"/>
    <dgm:cxn modelId="{E9048543-AA89-4862-A5C5-8E8C6590217E}" type="presParOf" srcId="{087D286B-9C19-42D5-9072-1D10E9F59F9E}" destId="{4185D8A9-C67C-4210-A861-41B678005554}" srcOrd="2" destOrd="0" presId="urn:microsoft.com/office/officeart/2005/8/layout/hierarchy1"/>
    <dgm:cxn modelId="{9621AADA-2530-4252-BB57-BD21612598C5}" type="presParOf" srcId="{087D286B-9C19-42D5-9072-1D10E9F59F9E}" destId="{9603BD65-EA4F-4868-A5D8-5D53EDD83AC0}" srcOrd="3" destOrd="0" presId="urn:microsoft.com/office/officeart/2005/8/layout/hierarchy1"/>
    <dgm:cxn modelId="{CEE4866F-37B9-42ED-9104-0F12B8FB1D47}" type="presParOf" srcId="{9603BD65-EA4F-4868-A5D8-5D53EDD83AC0}" destId="{73265E7D-D4CB-40D7-BC4C-7D1FCF4D7A91}" srcOrd="0" destOrd="0" presId="urn:microsoft.com/office/officeart/2005/8/layout/hierarchy1"/>
    <dgm:cxn modelId="{F1FE0CEF-29B9-4BE8-8EAB-A2F490D06AAF}" type="presParOf" srcId="{73265E7D-D4CB-40D7-BC4C-7D1FCF4D7A91}" destId="{75A28280-C43E-43DB-88EA-6CB60884F95F}" srcOrd="0" destOrd="0" presId="urn:microsoft.com/office/officeart/2005/8/layout/hierarchy1"/>
    <dgm:cxn modelId="{326A2BB7-8925-4F54-A4CD-4CCFE3607EAE}" type="presParOf" srcId="{73265E7D-D4CB-40D7-BC4C-7D1FCF4D7A91}" destId="{12652E3D-8A4D-43B3-8D5C-F85BA346E995}" srcOrd="1" destOrd="0" presId="urn:microsoft.com/office/officeart/2005/8/layout/hierarchy1"/>
    <dgm:cxn modelId="{E63093BE-900D-469B-BFB0-F8B42E37F300}" type="presParOf" srcId="{9603BD65-EA4F-4868-A5D8-5D53EDD83AC0}" destId="{F9D7A6B0-89CB-493F-ACC2-0A5A71023B12}" srcOrd="1" destOrd="0" presId="urn:microsoft.com/office/officeart/2005/8/layout/hierarchy1"/>
    <dgm:cxn modelId="{22523314-D3A5-4866-A937-9B4DB0599994}" type="presParOf" srcId="{1B1C89CC-02F9-487C-BBDE-A597770326B1}" destId="{8C632778-6566-4710-B6A2-43709C950E00}" srcOrd="2" destOrd="0" presId="urn:microsoft.com/office/officeart/2005/8/layout/hierarchy1"/>
    <dgm:cxn modelId="{3B74D080-BABB-4641-A3BA-3F68A375A322}" type="presParOf" srcId="{1B1C89CC-02F9-487C-BBDE-A597770326B1}" destId="{522EE743-8FEC-4077-9533-D0ACFF89C802}" srcOrd="3" destOrd="0" presId="urn:microsoft.com/office/officeart/2005/8/layout/hierarchy1"/>
    <dgm:cxn modelId="{A0DD5467-6868-473F-9FE2-0F8CA16A3B05}" type="presParOf" srcId="{522EE743-8FEC-4077-9533-D0ACFF89C802}" destId="{60C5F6DE-42E8-4542-BBA4-C6CB4A8BDCB0}" srcOrd="0" destOrd="0" presId="urn:microsoft.com/office/officeart/2005/8/layout/hierarchy1"/>
    <dgm:cxn modelId="{314BB1FD-EA00-4843-A70F-143A5EE5433B}" type="presParOf" srcId="{60C5F6DE-42E8-4542-BBA4-C6CB4A8BDCB0}" destId="{C7A4FA07-A5E1-4A26-840C-AC8EFF62A657}" srcOrd="0" destOrd="0" presId="urn:microsoft.com/office/officeart/2005/8/layout/hierarchy1"/>
    <dgm:cxn modelId="{D4915DD3-96F9-4DBC-8ECA-0949B2E1F90F}" type="presParOf" srcId="{60C5F6DE-42E8-4542-BBA4-C6CB4A8BDCB0}" destId="{15D7B474-D85D-4D82-ABCD-0A1AEC51C60C}" srcOrd="1" destOrd="0" presId="urn:microsoft.com/office/officeart/2005/8/layout/hierarchy1"/>
    <dgm:cxn modelId="{E4081889-F9B2-4B3C-A325-64864D7E97AA}" type="presParOf" srcId="{522EE743-8FEC-4077-9533-D0ACFF89C802}" destId="{8FC57E7C-C1AA-4FB4-A7E7-2C24208A3FAF}" srcOrd="1" destOrd="0" presId="urn:microsoft.com/office/officeart/2005/8/layout/hierarchy1"/>
    <dgm:cxn modelId="{5F2E04E2-6B23-41D7-96FD-CDBCA6B17936}" type="presParOf" srcId="{8FC57E7C-C1AA-4FB4-A7E7-2C24208A3FAF}" destId="{AF24A76F-B2EA-4921-B5B4-A0F0121CAA96}" srcOrd="0" destOrd="0" presId="urn:microsoft.com/office/officeart/2005/8/layout/hierarchy1"/>
    <dgm:cxn modelId="{3B43406B-5C5B-4775-8E16-A34BC2099AC9}" type="presParOf" srcId="{8FC57E7C-C1AA-4FB4-A7E7-2C24208A3FAF}" destId="{F4ABB772-208F-4521-818B-606E084CE6E6}" srcOrd="1" destOrd="0" presId="urn:microsoft.com/office/officeart/2005/8/layout/hierarchy1"/>
    <dgm:cxn modelId="{8718E712-31D7-4AAB-A27C-FEE668E2EA14}" type="presParOf" srcId="{F4ABB772-208F-4521-818B-606E084CE6E6}" destId="{5F100558-CE8B-469E-9021-62CFFFB1C2EB}" srcOrd="0" destOrd="0" presId="urn:microsoft.com/office/officeart/2005/8/layout/hierarchy1"/>
    <dgm:cxn modelId="{A856C079-03DF-48B4-BF3D-2BEB0BEEC322}" type="presParOf" srcId="{5F100558-CE8B-469E-9021-62CFFFB1C2EB}" destId="{48D2E070-ABCF-46FD-BF1A-CA3470F7D384}" srcOrd="0" destOrd="0" presId="urn:microsoft.com/office/officeart/2005/8/layout/hierarchy1"/>
    <dgm:cxn modelId="{113EC60D-1826-409D-954A-AE9A73227548}" type="presParOf" srcId="{5F100558-CE8B-469E-9021-62CFFFB1C2EB}" destId="{D70DFCC0-290E-41D1-A74C-FBF442D0DFBC}" srcOrd="1" destOrd="0" presId="urn:microsoft.com/office/officeart/2005/8/layout/hierarchy1"/>
    <dgm:cxn modelId="{02FF25BB-B40F-402F-974D-FE6F72948763}" type="presParOf" srcId="{F4ABB772-208F-4521-818B-606E084CE6E6}" destId="{9FCA4CF4-43C9-4CE9-A39C-289AB695223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91D8F17-C8F8-4891-B83E-4E2F2EF636B2}" type="doc">
      <dgm:prSet loTypeId="urn:microsoft.com/office/officeart/2005/8/layout/hierarchy1" loCatId="hierarchy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pPr rtl="1"/>
          <a:endParaRPr lang="ar-AE"/>
        </a:p>
      </dgm:t>
    </dgm:pt>
    <dgm:pt modelId="{2682036A-479C-485F-83A0-02224D713B38}">
      <dgm:prSet phldrT="[Text]"/>
      <dgm:spPr/>
      <dgm:t>
        <a:bodyPr/>
        <a:lstStyle/>
        <a:p>
          <a:pPr rtl="1"/>
          <a:r>
            <a:rPr lang="ar-AE" dirty="0"/>
            <a:t>الحسنيين</a:t>
          </a:r>
        </a:p>
      </dgm:t>
    </dgm:pt>
    <dgm:pt modelId="{B61CA251-B335-431A-B23D-0FBA3BA5DF3D}" type="parTrans" cxnId="{44963025-2758-44A8-A59B-F16E4213BB00}">
      <dgm:prSet/>
      <dgm:spPr/>
      <dgm:t>
        <a:bodyPr/>
        <a:lstStyle/>
        <a:p>
          <a:pPr rtl="1"/>
          <a:endParaRPr lang="ar-AE"/>
        </a:p>
      </dgm:t>
    </dgm:pt>
    <dgm:pt modelId="{A0358D2F-F2BF-4771-B772-A50016C55C33}" type="sibTrans" cxnId="{44963025-2758-44A8-A59B-F16E4213BB00}">
      <dgm:prSet/>
      <dgm:spPr/>
      <dgm:t>
        <a:bodyPr/>
        <a:lstStyle/>
        <a:p>
          <a:pPr rtl="1"/>
          <a:endParaRPr lang="ar-AE"/>
        </a:p>
      </dgm:t>
    </dgm:pt>
    <dgm:pt modelId="{05D98397-D041-45C4-B0D2-E608275D59B4}">
      <dgm:prSet phldrT="[Text]"/>
      <dgm:spPr/>
      <dgm:t>
        <a:bodyPr/>
        <a:lstStyle/>
        <a:p>
          <a:pPr rtl="1"/>
          <a:r>
            <a:rPr lang="ar-AE" dirty="0"/>
            <a:t>الشهادة </a:t>
          </a:r>
        </a:p>
      </dgm:t>
    </dgm:pt>
    <dgm:pt modelId="{C5DB80AC-D2F4-47D3-8FE0-3D66390DB75C}" type="parTrans" cxnId="{4B7349EE-ED8A-488C-8B95-917862E0F2CB}">
      <dgm:prSet/>
      <dgm:spPr/>
      <dgm:t>
        <a:bodyPr/>
        <a:lstStyle/>
        <a:p>
          <a:pPr rtl="1"/>
          <a:endParaRPr lang="ar-AE"/>
        </a:p>
      </dgm:t>
    </dgm:pt>
    <dgm:pt modelId="{184CB05C-6331-4189-9FF5-6CEBB2E962D3}" type="sibTrans" cxnId="{4B7349EE-ED8A-488C-8B95-917862E0F2CB}">
      <dgm:prSet/>
      <dgm:spPr/>
      <dgm:t>
        <a:bodyPr/>
        <a:lstStyle/>
        <a:p>
          <a:pPr rtl="1"/>
          <a:endParaRPr lang="ar-AE"/>
        </a:p>
      </dgm:t>
    </dgm:pt>
    <dgm:pt modelId="{2DA57213-8170-44B0-A990-86C09538E80E}">
      <dgm:prSet phldrT="[Text]"/>
      <dgm:spPr/>
      <dgm:t>
        <a:bodyPr/>
        <a:lstStyle/>
        <a:p>
          <a:pPr rtl="1"/>
          <a:r>
            <a:rPr lang="ar-AE" dirty="0"/>
            <a:t>النصر</a:t>
          </a:r>
        </a:p>
      </dgm:t>
    </dgm:pt>
    <dgm:pt modelId="{839B32C1-D238-4D16-AFAE-5F807F24C72A}" type="parTrans" cxnId="{4929A29F-8DB0-49E4-A727-DBEF557CEAB5}">
      <dgm:prSet/>
      <dgm:spPr/>
      <dgm:t>
        <a:bodyPr/>
        <a:lstStyle/>
        <a:p>
          <a:pPr rtl="1"/>
          <a:endParaRPr lang="ar-AE"/>
        </a:p>
      </dgm:t>
    </dgm:pt>
    <dgm:pt modelId="{21E59CEC-3486-44A8-B45C-2B10D254D18C}" type="sibTrans" cxnId="{4929A29F-8DB0-49E4-A727-DBEF557CEAB5}">
      <dgm:prSet/>
      <dgm:spPr/>
      <dgm:t>
        <a:bodyPr/>
        <a:lstStyle/>
        <a:p>
          <a:pPr rtl="1"/>
          <a:endParaRPr lang="ar-AE"/>
        </a:p>
      </dgm:t>
    </dgm:pt>
    <dgm:pt modelId="{F09C0F0C-0880-4B85-B293-04562D69BC0F}" type="pres">
      <dgm:prSet presAssocID="{091D8F17-C8F8-4891-B83E-4E2F2EF636B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5DA7E42-116E-4D51-BC0D-80C4540030AB}" type="pres">
      <dgm:prSet presAssocID="{2682036A-479C-485F-83A0-02224D713B38}" presName="hierRoot1" presStyleCnt="0"/>
      <dgm:spPr/>
    </dgm:pt>
    <dgm:pt modelId="{099D7607-1AC1-4FC9-9B6E-ED62A3874172}" type="pres">
      <dgm:prSet presAssocID="{2682036A-479C-485F-83A0-02224D713B38}" presName="composite" presStyleCnt="0"/>
      <dgm:spPr/>
    </dgm:pt>
    <dgm:pt modelId="{93BBDC23-6A2C-45E5-B8B2-D00483E2CF1D}" type="pres">
      <dgm:prSet presAssocID="{2682036A-479C-485F-83A0-02224D713B38}" presName="background" presStyleLbl="node0" presStyleIdx="0" presStyleCnt="1"/>
      <dgm:spPr/>
    </dgm:pt>
    <dgm:pt modelId="{B03A87D8-8D5F-43EC-B265-958F5E775A7A}" type="pres">
      <dgm:prSet presAssocID="{2682036A-479C-485F-83A0-02224D713B38}" presName="text" presStyleLbl="fgAcc0" presStyleIdx="0" presStyleCnt="1">
        <dgm:presLayoutVars>
          <dgm:chPref val="3"/>
        </dgm:presLayoutVars>
      </dgm:prSet>
      <dgm:spPr/>
    </dgm:pt>
    <dgm:pt modelId="{8F4B6127-07C2-40AC-B34A-61EE64F4F79D}" type="pres">
      <dgm:prSet presAssocID="{2682036A-479C-485F-83A0-02224D713B38}" presName="hierChild2" presStyleCnt="0"/>
      <dgm:spPr/>
    </dgm:pt>
    <dgm:pt modelId="{48D93789-8C43-4A5F-81B1-BEEA0D6290C8}" type="pres">
      <dgm:prSet presAssocID="{C5DB80AC-D2F4-47D3-8FE0-3D66390DB75C}" presName="Name10" presStyleLbl="parChTrans1D2" presStyleIdx="0" presStyleCnt="2"/>
      <dgm:spPr/>
    </dgm:pt>
    <dgm:pt modelId="{5D6EB022-9DC9-4B9B-99D2-0DF6F1353C58}" type="pres">
      <dgm:prSet presAssocID="{05D98397-D041-45C4-B0D2-E608275D59B4}" presName="hierRoot2" presStyleCnt="0"/>
      <dgm:spPr/>
    </dgm:pt>
    <dgm:pt modelId="{82D665CD-862C-4C08-8156-CDB7E402E1E7}" type="pres">
      <dgm:prSet presAssocID="{05D98397-D041-45C4-B0D2-E608275D59B4}" presName="composite2" presStyleCnt="0"/>
      <dgm:spPr/>
    </dgm:pt>
    <dgm:pt modelId="{475C4674-BF78-42A6-A284-460A33954657}" type="pres">
      <dgm:prSet presAssocID="{05D98397-D041-45C4-B0D2-E608275D59B4}" presName="background2" presStyleLbl="node2" presStyleIdx="0" presStyleCnt="2"/>
      <dgm:spPr/>
    </dgm:pt>
    <dgm:pt modelId="{24E9C887-EE5F-4BCD-834D-393D841CB4CA}" type="pres">
      <dgm:prSet presAssocID="{05D98397-D041-45C4-B0D2-E608275D59B4}" presName="text2" presStyleLbl="fgAcc2" presStyleIdx="0" presStyleCnt="2">
        <dgm:presLayoutVars>
          <dgm:chPref val="3"/>
        </dgm:presLayoutVars>
      </dgm:prSet>
      <dgm:spPr/>
    </dgm:pt>
    <dgm:pt modelId="{4C3B6981-3E91-47F0-879C-C417ADCE6302}" type="pres">
      <dgm:prSet presAssocID="{05D98397-D041-45C4-B0D2-E608275D59B4}" presName="hierChild3" presStyleCnt="0"/>
      <dgm:spPr/>
    </dgm:pt>
    <dgm:pt modelId="{7D4CDBEC-CE85-41E4-9422-E54FBE1BABE3}" type="pres">
      <dgm:prSet presAssocID="{839B32C1-D238-4D16-AFAE-5F807F24C72A}" presName="Name10" presStyleLbl="parChTrans1D2" presStyleIdx="1" presStyleCnt="2"/>
      <dgm:spPr/>
    </dgm:pt>
    <dgm:pt modelId="{C38CA8A9-610F-454A-970C-EA30A3C7D45F}" type="pres">
      <dgm:prSet presAssocID="{2DA57213-8170-44B0-A990-86C09538E80E}" presName="hierRoot2" presStyleCnt="0"/>
      <dgm:spPr/>
    </dgm:pt>
    <dgm:pt modelId="{76C824C8-3729-4261-9AB0-F3C48776093C}" type="pres">
      <dgm:prSet presAssocID="{2DA57213-8170-44B0-A990-86C09538E80E}" presName="composite2" presStyleCnt="0"/>
      <dgm:spPr/>
    </dgm:pt>
    <dgm:pt modelId="{E04E7ED5-799D-4B6C-9275-0F71E74D5EEF}" type="pres">
      <dgm:prSet presAssocID="{2DA57213-8170-44B0-A990-86C09538E80E}" presName="background2" presStyleLbl="node2" presStyleIdx="1" presStyleCnt="2"/>
      <dgm:spPr/>
    </dgm:pt>
    <dgm:pt modelId="{77435C9B-E0F4-4BF4-8105-7ADD28A7EC1B}" type="pres">
      <dgm:prSet presAssocID="{2DA57213-8170-44B0-A990-86C09538E80E}" presName="text2" presStyleLbl="fgAcc2" presStyleIdx="1" presStyleCnt="2">
        <dgm:presLayoutVars>
          <dgm:chPref val="3"/>
        </dgm:presLayoutVars>
      </dgm:prSet>
      <dgm:spPr/>
    </dgm:pt>
    <dgm:pt modelId="{9FB43669-537F-4D4E-97F0-971DCC37BA3E}" type="pres">
      <dgm:prSet presAssocID="{2DA57213-8170-44B0-A990-86C09538E80E}" presName="hierChild3" presStyleCnt="0"/>
      <dgm:spPr/>
    </dgm:pt>
  </dgm:ptLst>
  <dgm:cxnLst>
    <dgm:cxn modelId="{44963025-2758-44A8-A59B-F16E4213BB00}" srcId="{091D8F17-C8F8-4891-B83E-4E2F2EF636B2}" destId="{2682036A-479C-485F-83A0-02224D713B38}" srcOrd="0" destOrd="0" parTransId="{B61CA251-B335-431A-B23D-0FBA3BA5DF3D}" sibTransId="{A0358D2F-F2BF-4771-B772-A50016C55C33}"/>
    <dgm:cxn modelId="{6C72A634-52DA-45B2-A782-135B18E5D9D2}" type="presOf" srcId="{091D8F17-C8F8-4891-B83E-4E2F2EF636B2}" destId="{F09C0F0C-0880-4B85-B293-04562D69BC0F}" srcOrd="0" destOrd="0" presId="urn:microsoft.com/office/officeart/2005/8/layout/hierarchy1"/>
    <dgm:cxn modelId="{BF334E63-F138-45C3-B5EB-61D558C7AA8E}" type="presOf" srcId="{2DA57213-8170-44B0-A990-86C09538E80E}" destId="{77435C9B-E0F4-4BF4-8105-7ADD28A7EC1B}" srcOrd="0" destOrd="0" presId="urn:microsoft.com/office/officeart/2005/8/layout/hierarchy1"/>
    <dgm:cxn modelId="{CD2C397A-8F16-4749-B4BA-EEA3194C7E0F}" type="presOf" srcId="{2682036A-479C-485F-83A0-02224D713B38}" destId="{B03A87D8-8D5F-43EC-B265-958F5E775A7A}" srcOrd="0" destOrd="0" presId="urn:microsoft.com/office/officeart/2005/8/layout/hierarchy1"/>
    <dgm:cxn modelId="{4929A29F-8DB0-49E4-A727-DBEF557CEAB5}" srcId="{2682036A-479C-485F-83A0-02224D713B38}" destId="{2DA57213-8170-44B0-A990-86C09538E80E}" srcOrd="1" destOrd="0" parTransId="{839B32C1-D238-4D16-AFAE-5F807F24C72A}" sibTransId="{21E59CEC-3486-44A8-B45C-2B10D254D18C}"/>
    <dgm:cxn modelId="{31E27EB2-B96D-4E95-A5A0-14A7FD55DCA2}" type="presOf" srcId="{839B32C1-D238-4D16-AFAE-5F807F24C72A}" destId="{7D4CDBEC-CE85-41E4-9422-E54FBE1BABE3}" srcOrd="0" destOrd="0" presId="urn:microsoft.com/office/officeart/2005/8/layout/hierarchy1"/>
    <dgm:cxn modelId="{99FDDDB4-27D2-4F74-8211-88C8DC6D5AD5}" type="presOf" srcId="{05D98397-D041-45C4-B0D2-E608275D59B4}" destId="{24E9C887-EE5F-4BCD-834D-393D841CB4CA}" srcOrd="0" destOrd="0" presId="urn:microsoft.com/office/officeart/2005/8/layout/hierarchy1"/>
    <dgm:cxn modelId="{870A51E7-1B28-45FB-AD21-4FB0CB6FD859}" type="presOf" srcId="{C5DB80AC-D2F4-47D3-8FE0-3D66390DB75C}" destId="{48D93789-8C43-4A5F-81B1-BEEA0D6290C8}" srcOrd="0" destOrd="0" presId="urn:microsoft.com/office/officeart/2005/8/layout/hierarchy1"/>
    <dgm:cxn modelId="{4B7349EE-ED8A-488C-8B95-917862E0F2CB}" srcId="{2682036A-479C-485F-83A0-02224D713B38}" destId="{05D98397-D041-45C4-B0D2-E608275D59B4}" srcOrd="0" destOrd="0" parTransId="{C5DB80AC-D2F4-47D3-8FE0-3D66390DB75C}" sibTransId="{184CB05C-6331-4189-9FF5-6CEBB2E962D3}"/>
    <dgm:cxn modelId="{784C12C2-9538-485B-BA41-F04953CA003C}" type="presParOf" srcId="{F09C0F0C-0880-4B85-B293-04562D69BC0F}" destId="{85DA7E42-116E-4D51-BC0D-80C4540030AB}" srcOrd="0" destOrd="0" presId="urn:microsoft.com/office/officeart/2005/8/layout/hierarchy1"/>
    <dgm:cxn modelId="{D5B2FC9C-3B08-4571-96FE-D30134B3B2D9}" type="presParOf" srcId="{85DA7E42-116E-4D51-BC0D-80C4540030AB}" destId="{099D7607-1AC1-4FC9-9B6E-ED62A3874172}" srcOrd="0" destOrd="0" presId="urn:microsoft.com/office/officeart/2005/8/layout/hierarchy1"/>
    <dgm:cxn modelId="{13DEF7F0-4395-41A5-BF8B-471847907EBA}" type="presParOf" srcId="{099D7607-1AC1-4FC9-9B6E-ED62A3874172}" destId="{93BBDC23-6A2C-45E5-B8B2-D00483E2CF1D}" srcOrd="0" destOrd="0" presId="urn:microsoft.com/office/officeart/2005/8/layout/hierarchy1"/>
    <dgm:cxn modelId="{3F1986B1-F1AE-476C-BC7C-56BCCAD18FC0}" type="presParOf" srcId="{099D7607-1AC1-4FC9-9B6E-ED62A3874172}" destId="{B03A87D8-8D5F-43EC-B265-958F5E775A7A}" srcOrd="1" destOrd="0" presId="urn:microsoft.com/office/officeart/2005/8/layout/hierarchy1"/>
    <dgm:cxn modelId="{959FDE05-3D0B-4DE7-8AEA-5048D66FAC04}" type="presParOf" srcId="{85DA7E42-116E-4D51-BC0D-80C4540030AB}" destId="{8F4B6127-07C2-40AC-B34A-61EE64F4F79D}" srcOrd="1" destOrd="0" presId="urn:microsoft.com/office/officeart/2005/8/layout/hierarchy1"/>
    <dgm:cxn modelId="{1E739D71-8248-41C3-809F-2E6710F73BEC}" type="presParOf" srcId="{8F4B6127-07C2-40AC-B34A-61EE64F4F79D}" destId="{48D93789-8C43-4A5F-81B1-BEEA0D6290C8}" srcOrd="0" destOrd="0" presId="urn:microsoft.com/office/officeart/2005/8/layout/hierarchy1"/>
    <dgm:cxn modelId="{39A6EFA0-7EE4-4D8E-A28A-482E3F4CF5C5}" type="presParOf" srcId="{8F4B6127-07C2-40AC-B34A-61EE64F4F79D}" destId="{5D6EB022-9DC9-4B9B-99D2-0DF6F1353C58}" srcOrd="1" destOrd="0" presId="urn:microsoft.com/office/officeart/2005/8/layout/hierarchy1"/>
    <dgm:cxn modelId="{7A1ECA7F-B5FE-4F6C-8968-2C5ACD127460}" type="presParOf" srcId="{5D6EB022-9DC9-4B9B-99D2-0DF6F1353C58}" destId="{82D665CD-862C-4C08-8156-CDB7E402E1E7}" srcOrd="0" destOrd="0" presId="urn:microsoft.com/office/officeart/2005/8/layout/hierarchy1"/>
    <dgm:cxn modelId="{CEB95F40-1ADE-4718-8ABA-241A22E6CE70}" type="presParOf" srcId="{82D665CD-862C-4C08-8156-CDB7E402E1E7}" destId="{475C4674-BF78-42A6-A284-460A33954657}" srcOrd="0" destOrd="0" presId="urn:microsoft.com/office/officeart/2005/8/layout/hierarchy1"/>
    <dgm:cxn modelId="{E1E3BE38-ACE9-4E6B-8579-8C71EACEE2ED}" type="presParOf" srcId="{82D665CD-862C-4C08-8156-CDB7E402E1E7}" destId="{24E9C887-EE5F-4BCD-834D-393D841CB4CA}" srcOrd="1" destOrd="0" presId="urn:microsoft.com/office/officeart/2005/8/layout/hierarchy1"/>
    <dgm:cxn modelId="{B170F59E-E7A5-481B-B87F-1328859D94E0}" type="presParOf" srcId="{5D6EB022-9DC9-4B9B-99D2-0DF6F1353C58}" destId="{4C3B6981-3E91-47F0-879C-C417ADCE6302}" srcOrd="1" destOrd="0" presId="urn:microsoft.com/office/officeart/2005/8/layout/hierarchy1"/>
    <dgm:cxn modelId="{CD1E6BA2-E569-4C2B-9A7C-B207FFCD62B1}" type="presParOf" srcId="{8F4B6127-07C2-40AC-B34A-61EE64F4F79D}" destId="{7D4CDBEC-CE85-41E4-9422-E54FBE1BABE3}" srcOrd="2" destOrd="0" presId="urn:microsoft.com/office/officeart/2005/8/layout/hierarchy1"/>
    <dgm:cxn modelId="{480DFA99-D6A9-4273-BABB-59D8419E385E}" type="presParOf" srcId="{8F4B6127-07C2-40AC-B34A-61EE64F4F79D}" destId="{C38CA8A9-610F-454A-970C-EA30A3C7D45F}" srcOrd="3" destOrd="0" presId="urn:microsoft.com/office/officeart/2005/8/layout/hierarchy1"/>
    <dgm:cxn modelId="{5E7D6564-F41E-4463-80F3-8683BA12475D}" type="presParOf" srcId="{C38CA8A9-610F-454A-970C-EA30A3C7D45F}" destId="{76C824C8-3729-4261-9AB0-F3C48776093C}" srcOrd="0" destOrd="0" presId="urn:microsoft.com/office/officeart/2005/8/layout/hierarchy1"/>
    <dgm:cxn modelId="{03C96022-286A-4C03-ACB4-0924E08154EE}" type="presParOf" srcId="{76C824C8-3729-4261-9AB0-F3C48776093C}" destId="{E04E7ED5-799D-4B6C-9275-0F71E74D5EEF}" srcOrd="0" destOrd="0" presId="urn:microsoft.com/office/officeart/2005/8/layout/hierarchy1"/>
    <dgm:cxn modelId="{2BC8E99A-EDA0-4C31-BB7A-EF0E8D9120BD}" type="presParOf" srcId="{76C824C8-3729-4261-9AB0-F3C48776093C}" destId="{77435C9B-E0F4-4BF4-8105-7ADD28A7EC1B}" srcOrd="1" destOrd="0" presId="urn:microsoft.com/office/officeart/2005/8/layout/hierarchy1"/>
    <dgm:cxn modelId="{6A5205A4-E48E-4680-AF27-1236B0C4107F}" type="presParOf" srcId="{C38CA8A9-610F-454A-970C-EA30A3C7D45F}" destId="{9FB43669-537F-4D4E-97F0-971DCC37BA3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24A76F-B2EA-4921-B5B4-A0F0121CAA96}">
      <dsp:nvSpPr>
        <dsp:cNvPr id="0" name=""/>
        <dsp:cNvSpPr/>
      </dsp:nvSpPr>
      <dsp:spPr>
        <a:xfrm>
          <a:off x="6336049" y="2290318"/>
          <a:ext cx="91440" cy="4264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6474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632778-6566-4710-B6A2-43709C950E00}">
      <dsp:nvSpPr>
        <dsp:cNvPr id="0" name=""/>
        <dsp:cNvSpPr/>
      </dsp:nvSpPr>
      <dsp:spPr>
        <a:xfrm>
          <a:off x="3762824" y="932688"/>
          <a:ext cx="2618945" cy="4264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0629"/>
              </a:lnTo>
              <a:lnTo>
                <a:pt x="2618945" y="290629"/>
              </a:lnTo>
              <a:lnTo>
                <a:pt x="2618945" y="42647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85D8A9-C67C-4210-A861-41B678005554}">
      <dsp:nvSpPr>
        <dsp:cNvPr id="0" name=""/>
        <dsp:cNvSpPr/>
      </dsp:nvSpPr>
      <dsp:spPr>
        <a:xfrm>
          <a:off x="2866699" y="2000589"/>
          <a:ext cx="896125" cy="4264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0629"/>
              </a:lnTo>
              <a:lnTo>
                <a:pt x="896125" y="290629"/>
              </a:lnTo>
              <a:lnTo>
                <a:pt x="896125" y="426474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F3AE33-A5DF-4B8B-88F5-0CBAC4D71149}">
      <dsp:nvSpPr>
        <dsp:cNvPr id="0" name=""/>
        <dsp:cNvSpPr/>
      </dsp:nvSpPr>
      <dsp:spPr>
        <a:xfrm>
          <a:off x="1970574" y="2000589"/>
          <a:ext cx="896125" cy="426474"/>
        </a:xfrm>
        <a:custGeom>
          <a:avLst/>
          <a:gdLst/>
          <a:ahLst/>
          <a:cxnLst/>
          <a:rect l="0" t="0" r="0" b="0"/>
          <a:pathLst>
            <a:path>
              <a:moveTo>
                <a:pt x="896125" y="0"/>
              </a:moveTo>
              <a:lnTo>
                <a:pt x="896125" y="290629"/>
              </a:lnTo>
              <a:lnTo>
                <a:pt x="0" y="290629"/>
              </a:lnTo>
              <a:lnTo>
                <a:pt x="0" y="426474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521B40-01D3-47DB-BE0D-79FB3FBF764C}">
      <dsp:nvSpPr>
        <dsp:cNvPr id="0" name=""/>
        <dsp:cNvSpPr/>
      </dsp:nvSpPr>
      <dsp:spPr>
        <a:xfrm>
          <a:off x="2866699" y="932688"/>
          <a:ext cx="896125" cy="426474"/>
        </a:xfrm>
        <a:custGeom>
          <a:avLst/>
          <a:gdLst/>
          <a:ahLst/>
          <a:cxnLst/>
          <a:rect l="0" t="0" r="0" b="0"/>
          <a:pathLst>
            <a:path>
              <a:moveTo>
                <a:pt x="896125" y="0"/>
              </a:moveTo>
              <a:lnTo>
                <a:pt x="896125" y="290629"/>
              </a:lnTo>
              <a:lnTo>
                <a:pt x="0" y="290629"/>
              </a:lnTo>
              <a:lnTo>
                <a:pt x="0" y="42647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4D818E-2E13-4B82-B799-462B51580351}">
      <dsp:nvSpPr>
        <dsp:cNvPr id="0" name=""/>
        <dsp:cNvSpPr/>
      </dsp:nvSpPr>
      <dsp:spPr>
        <a:xfrm>
          <a:off x="3029630" y="1533"/>
          <a:ext cx="1466386" cy="9311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15CD41-588F-4F30-AB8F-FBAD2ADD7391}">
      <dsp:nvSpPr>
        <dsp:cNvPr id="0" name=""/>
        <dsp:cNvSpPr/>
      </dsp:nvSpPr>
      <dsp:spPr>
        <a:xfrm>
          <a:off x="3192562" y="156318"/>
          <a:ext cx="1466386" cy="9311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AE" sz="2000" b="1" kern="1200" dirty="0">
              <a:cs typeface="Akhbar MT" pitchFamily="2" charset="-78"/>
            </a:rPr>
            <a:t>أنواع الشرك</a:t>
          </a:r>
        </a:p>
      </dsp:txBody>
      <dsp:txXfrm>
        <a:off x="3219835" y="183591"/>
        <a:ext cx="1411840" cy="876609"/>
      </dsp:txXfrm>
    </dsp:sp>
    <dsp:sp modelId="{F9DE6E04-9554-47C3-85F9-5A17F5EDD853}">
      <dsp:nvSpPr>
        <dsp:cNvPr id="0" name=""/>
        <dsp:cNvSpPr/>
      </dsp:nvSpPr>
      <dsp:spPr>
        <a:xfrm>
          <a:off x="410685" y="1359162"/>
          <a:ext cx="4912027" cy="6414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CCCE06-177A-4F07-9E8A-382937123A11}">
      <dsp:nvSpPr>
        <dsp:cNvPr id="0" name=""/>
        <dsp:cNvSpPr/>
      </dsp:nvSpPr>
      <dsp:spPr>
        <a:xfrm>
          <a:off x="573616" y="1513947"/>
          <a:ext cx="4912027" cy="6414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AE" sz="2000" b="1" kern="1200" dirty="0">
              <a:cs typeface="Akhbar MT" pitchFamily="2" charset="-78"/>
            </a:rPr>
            <a:t>الشرك الأصغر هو كل ما نهى عنه الشرع و كان طريق للشرك الأكبر </a:t>
          </a:r>
        </a:p>
      </dsp:txBody>
      <dsp:txXfrm>
        <a:off x="592403" y="1532734"/>
        <a:ext cx="4874453" cy="603852"/>
      </dsp:txXfrm>
    </dsp:sp>
    <dsp:sp modelId="{C9F26908-1E08-4246-BAC5-429D1C7F7888}">
      <dsp:nvSpPr>
        <dsp:cNvPr id="0" name=""/>
        <dsp:cNvSpPr/>
      </dsp:nvSpPr>
      <dsp:spPr>
        <a:xfrm>
          <a:off x="1237380" y="2427063"/>
          <a:ext cx="1466386" cy="9311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529E82-84DC-43C3-8C88-5239612FA789}">
      <dsp:nvSpPr>
        <dsp:cNvPr id="0" name=""/>
        <dsp:cNvSpPr/>
      </dsp:nvSpPr>
      <dsp:spPr>
        <a:xfrm>
          <a:off x="1400312" y="2581848"/>
          <a:ext cx="1466386" cy="9311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AE" sz="2000" b="1" kern="1200" dirty="0">
              <a:cs typeface="Akhbar MT" pitchFamily="2" charset="-78"/>
            </a:rPr>
            <a:t>الحلف بغير الله</a:t>
          </a:r>
        </a:p>
      </dsp:txBody>
      <dsp:txXfrm>
        <a:off x="1427585" y="2609121"/>
        <a:ext cx="1411840" cy="876609"/>
      </dsp:txXfrm>
    </dsp:sp>
    <dsp:sp modelId="{75A28280-C43E-43DB-88EA-6CB60884F95F}">
      <dsp:nvSpPr>
        <dsp:cNvPr id="0" name=""/>
        <dsp:cNvSpPr/>
      </dsp:nvSpPr>
      <dsp:spPr>
        <a:xfrm>
          <a:off x="3029630" y="2427063"/>
          <a:ext cx="1466386" cy="9311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652E3D-8A4D-43B3-8D5C-F85BA346E995}">
      <dsp:nvSpPr>
        <dsp:cNvPr id="0" name=""/>
        <dsp:cNvSpPr/>
      </dsp:nvSpPr>
      <dsp:spPr>
        <a:xfrm>
          <a:off x="3192562" y="2581848"/>
          <a:ext cx="1466386" cy="9311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AE" sz="2000" b="1" kern="1200" dirty="0">
              <a:cs typeface="Akhbar MT" pitchFamily="2" charset="-78"/>
            </a:rPr>
            <a:t>الشرك بالفعل</a:t>
          </a:r>
        </a:p>
      </dsp:txBody>
      <dsp:txXfrm>
        <a:off x="3219835" y="2609121"/>
        <a:ext cx="1411840" cy="876609"/>
      </dsp:txXfrm>
    </dsp:sp>
    <dsp:sp modelId="{C7A4FA07-A5E1-4A26-840C-AC8EFF62A657}">
      <dsp:nvSpPr>
        <dsp:cNvPr id="0" name=""/>
        <dsp:cNvSpPr/>
      </dsp:nvSpPr>
      <dsp:spPr>
        <a:xfrm>
          <a:off x="5648576" y="1359162"/>
          <a:ext cx="1466386" cy="9311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D7B474-D85D-4D82-ABCD-0A1AEC51C60C}">
      <dsp:nvSpPr>
        <dsp:cNvPr id="0" name=""/>
        <dsp:cNvSpPr/>
      </dsp:nvSpPr>
      <dsp:spPr>
        <a:xfrm>
          <a:off x="5811508" y="1513947"/>
          <a:ext cx="1466386" cy="9311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AE" sz="2000" b="1" kern="1200" dirty="0">
              <a:cs typeface="Akhbar MT" pitchFamily="2" charset="-78"/>
            </a:rPr>
            <a:t>الشرك الأكبر</a:t>
          </a:r>
        </a:p>
      </dsp:txBody>
      <dsp:txXfrm>
        <a:off x="5838781" y="1541220"/>
        <a:ext cx="1411840" cy="876609"/>
      </dsp:txXfrm>
    </dsp:sp>
    <dsp:sp modelId="{48D2E070-ABCF-46FD-BF1A-CA3470F7D384}">
      <dsp:nvSpPr>
        <dsp:cNvPr id="0" name=""/>
        <dsp:cNvSpPr/>
      </dsp:nvSpPr>
      <dsp:spPr>
        <a:xfrm>
          <a:off x="5648576" y="2716792"/>
          <a:ext cx="1466386" cy="9311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0DFCC0-290E-41D1-A74C-FBF442D0DFBC}">
      <dsp:nvSpPr>
        <dsp:cNvPr id="0" name=""/>
        <dsp:cNvSpPr/>
      </dsp:nvSpPr>
      <dsp:spPr>
        <a:xfrm>
          <a:off x="5811508" y="2871577"/>
          <a:ext cx="1466386" cy="9311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AE" sz="2000" b="1" kern="1200" dirty="0">
              <a:cs typeface="Akhbar MT" pitchFamily="2" charset="-78"/>
            </a:rPr>
            <a:t>الكفر صراحة</a:t>
          </a:r>
        </a:p>
      </dsp:txBody>
      <dsp:txXfrm>
        <a:off x="5838781" y="2898850"/>
        <a:ext cx="1411840" cy="8766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4CDBEC-CE85-41E4-9422-E54FBE1BABE3}">
      <dsp:nvSpPr>
        <dsp:cNvPr id="0" name=""/>
        <dsp:cNvSpPr/>
      </dsp:nvSpPr>
      <dsp:spPr>
        <a:xfrm>
          <a:off x="1675153" y="885759"/>
          <a:ext cx="851910" cy="4054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6290"/>
              </a:lnTo>
              <a:lnTo>
                <a:pt x="851910" y="276290"/>
              </a:lnTo>
              <a:lnTo>
                <a:pt x="851910" y="40543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D93789-8C43-4A5F-81B1-BEEA0D6290C8}">
      <dsp:nvSpPr>
        <dsp:cNvPr id="0" name=""/>
        <dsp:cNvSpPr/>
      </dsp:nvSpPr>
      <dsp:spPr>
        <a:xfrm>
          <a:off x="823242" y="885759"/>
          <a:ext cx="851910" cy="405432"/>
        </a:xfrm>
        <a:custGeom>
          <a:avLst/>
          <a:gdLst/>
          <a:ahLst/>
          <a:cxnLst/>
          <a:rect l="0" t="0" r="0" b="0"/>
          <a:pathLst>
            <a:path>
              <a:moveTo>
                <a:pt x="851910" y="0"/>
              </a:moveTo>
              <a:lnTo>
                <a:pt x="851910" y="276290"/>
              </a:lnTo>
              <a:lnTo>
                <a:pt x="0" y="276290"/>
              </a:lnTo>
              <a:lnTo>
                <a:pt x="0" y="40543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BBDC23-6A2C-45E5-B8B2-D00483E2CF1D}">
      <dsp:nvSpPr>
        <dsp:cNvPr id="0" name=""/>
        <dsp:cNvSpPr/>
      </dsp:nvSpPr>
      <dsp:spPr>
        <a:xfrm>
          <a:off x="978135" y="547"/>
          <a:ext cx="1394035" cy="8852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3A87D8-8D5F-43EC-B265-958F5E775A7A}">
      <dsp:nvSpPr>
        <dsp:cNvPr id="0" name=""/>
        <dsp:cNvSpPr/>
      </dsp:nvSpPr>
      <dsp:spPr>
        <a:xfrm>
          <a:off x="1133028" y="147695"/>
          <a:ext cx="1394035" cy="8852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15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AE" sz="3100" kern="1200" dirty="0"/>
            <a:t>الحسنيين</a:t>
          </a:r>
        </a:p>
      </dsp:txBody>
      <dsp:txXfrm>
        <a:off x="1158955" y="173622"/>
        <a:ext cx="1342181" cy="833358"/>
      </dsp:txXfrm>
    </dsp:sp>
    <dsp:sp modelId="{475C4674-BF78-42A6-A284-460A33954657}">
      <dsp:nvSpPr>
        <dsp:cNvPr id="0" name=""/>
        <dsp:cNvSpPr/>
      </dsp:nvSpPr>
      <dsp:spPr>
        <a:xfrm>
          <a:off x="126224" y="1291191"/>
          <a:ext cx="1394035" cy="8852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E9C887-EE5F-4BCD-834D-393D841CB4CA}">
      <dsp:nvSpPr>
        <dsp:cNvPr id="0" name=""/>
        <dsp:cNvSpPr/>
      </dsp:nvSpPr>
      <dsp:spPr>
        <a:xfrm>
          <a:off x="281117" y="1438340"/>
          <a:ext cx="1394035" cy="8852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15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AE" sz="3100" kern="1200" dirty="0"/>
            <a:t>الشهادة </a:t>
          </a:r>
        </a:p>
      </dsp:txBody>
      <dsp:txXfrm>
        <a:off x="307044" y="1464267"/>
        <a:ext cx="1342181" cy="833358"/>
      </dsp:txXfrm>
    </dsp:sp>
    <dsp:sp modelId="{E04E7ED5-799D-4B6C-9275-0F71E74D5EEF}">
      <dsp:nvSpPr>
        <dsp:cNvPr id="0" name=""/>
        <dsp:cNvSpPr/>
      </dsp:nvSpPr>
      <dsp:spPr>
        <a:xfrm>
          <a:off x="1830046" y="1291191"/>
          <a:ext cx="1394035" cy="8852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435C9B-E0F4-4BF4-8105-7ADD28A7EC1B}">
      <dsp:nvSpPr>
        <dsp:cNvPr id="0" name=""/>
        <dsp:cNvSpPr/>
      </dsp:nvSpPr>
      <dsp:spPr>
        <a:xfrm>
          <a:off x="1984939" y="1438340"/>
          <a:ext cx="1394035" cy="8852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15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AE" sz="3100" kern="1200" dirty="0"/>
            <a:t>النصر</a:t>
          </a:r>
        </a:p>
      </dsp:txBody>
      <dsp:txXfrm>
        <a:off x="2010866" y="1464267"/>
        <a:ext cx="1342181" cy="8333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3BB59-1B8E-4FDB-ADDD-770B13972111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595D1-31A7-4EB5-952F-FB818D602B1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3027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3BB59-1B8E-4FDB-ADDD-770B13972111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595D1-31A7-4EB5-952F-FB818D602B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794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3BB59-1B8E-4FDB-ADDD-770B13972111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595D1-31A7-4EB5-952F-FB818D602B1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2981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3BB59-1B8E-4FDB-ADDD-770B13972111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595D1-31A7-4EB5-952F-FB818D602B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950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3BB59-1B8E-4FDB-ADDD-770B13972111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595D1-31A7-4EB5-952F-FB818D602B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439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3BB59-1B8E-4FDB-ADDD-770B13972111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595D1-31A7-4EB5-952F-FB818D602B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948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3BB59-1B8E-4FDB-ADDD-770B13972111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595D1-31A7-4EB5-952F-FB818D602B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080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B933BB59-1B8E-4FDB-ADDD-770B13972111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6C595D1-31A7-4EB5-952F-FB818D602B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672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3BB59-1B8E-4FDB-ADDD-770B13972111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595D1-31A7-4EB5-952F-FB818D602B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212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3BB59-1B8E-4FDB-ADDD-770B13972111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595D1-31A7-4EB5-952F-FB818D602B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623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3BB59-1B8E-4FDB-ADDD-770B13972111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595D1-31A7-4EB5-952F-FB818D602B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065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933BB59-1B8E-4FDB-ADDD-770B13972111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6C595D1-31A7-4EB5-952F-FB818D602B1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840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hyperlink" Target="../../&#1601;&#1610;&#1583;&#1610;&#1608;/&#1606;&#1576;&#1590;&#1575;&#1578;%20&#1575;&#1604;&#1602;&#1604;&#1576;%20&#1581;&#1578;&#1610;%20&#1575;&#1604;&#1605;&#1608;&#1578;.mp4" TargetMode="Externa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6.jpg" /><Relationship Id="rId4" Type="http://schemas.openxmlformats.org/officeDocument/2006/relationships/image" Target="../media/image5.jpg" 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1.xml" /><Relationship Id="rId3" Type="http://schemas.openxmlformats.org/officeDocument/2006/relationships/slide" Target="slide6.xml" /><Relationship Id="rId7" Type="http://schemas.openxmlformats.org/officeDocument/2006/relationships/slide" Target="slide10.xml" /><Relationship Id="rId2" Type="http://schemas.openxmlformats.org/officeDocument/2006/relationships/slide" Target="slide5.xml" /><Relationship Id="rId1" Type="http://schemas.openxmlformats.org/officeDocument/2006/relationships/slideLayout" Target="../slideLayouts/slideLayout2.xml" /><Relationship Id="rId6" Type="http://schemas.openxmlformats.org/officeDocument/2006/relationships/slide" Target="slide9.xml" /><Relationship Id="rId5" Type="http://schemas.openxmlformats.org/officeDocument/2006/relationships/slide" Target="slide8.xml" /><Relationship Id="rId4" Type="http://schemas.openxmlformats.org/officeDocument/2006/relationships/slide" Target="slide7.xml" /><Relationship Id="rId9" Type="http://schemas.openxmlformats.org/officeDocument/2006/relationships/image" Target="../media/image7.png" 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 /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2" Type="http://schemas.openxmlformats.org/officeDocument/2006/relationships/slide" Target="slide4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9" Type="http://schemas.openxmlformats.org/officeDocument/2006/relationships/image" Target="../media/image7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slide" Target="slide4.xm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7.png" /><Relationship Id="rId4" Type="http://schemas.openxmlformats.org/officeDocument/2006/relationships/image" Target="../media/image8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 /><Relationship Id="rId2" Type="http://schemas.openxmlformats.org/officeDocument/2006/relationships/slide" Target="slide4.xm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7.png" /><Relationship Id="rId4" Type="http://schemas.openxmlformats.org/officeDocument/2006/relationships/image" Target="../media/image8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 /><Relationship Id="rId2" Type="http://schemas.openxmlformats.org/officeDocument/2006/relationships/slide" Target="slide4.xm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7.png" /><Relationship Id="rId4" Type="http://schemas.openxmlformats.org/officeDocument/2006/relationships/image" Target="../media/image12.jpe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slide" Target="slide4.xm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7.png" /><Relationship Id="rId4" Type="http://schemas.openxmlformats.org/officeDocument/2006/relationships/image" Target="../media/image8.png" 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 /><Relationship Id="rId3" Type="http://schemas.openxmlformats.org/officeDocument/2006/relationships/image" Target="../media/image14.jpeg" /><Relationship Id="rId7" Type="http://schemas.openxmlformats.org/officeDocument/2006/relationships/diagramLayout" Target="../diagrams/layout2.xml" /><Relationship Id="rId12" Type="http://schemas.openxmlformats.org/officeDocument/2006/relationships/image" Target="../media/image7.png" /><Relationship Id="rId2" Type="http://schemas.openxmlformats.org/officeDocument/2006/relationships/slide" Target="slide4.xml" /><Relationship Id="rId1" Type="http://schemas.openxmlformats.org/officeDocument/2006/relationships/slideLayout" Target="../slideLayouts/slideLayout2.xml" /><Relationship Id="rId6" Type="http://schemas.openxmlformats.org/officeDocument/2006/relationships/diagramData" Target="../diagrams/data2.xml" /><Relationship Id="rId11" Type="http://schemas.openxmlformats.org/officeDocument/2006/relationships/image" Target="../media/image8.png" /><Relationship Id="rId5" Type="http://schemas.openxmlformats.org/officeDocument/2006/relationships/image" Target="../media/image15.jpeg" /><Relationship Id="rId10" Type="http://schemas.microsoft.com/office/2007/relationships/diagramDrawing" Target="../diagrams/drawing2.xml" /><Relationship Id="rId4" Type="http://schemas.openxmlformats.org/officeDocument/2006/relationships/hyperlink" Target="../../&#1601;&#1610;&#1583;&#1610;&#1608;/&#1571;&#1594;&#1606;&#1610;&#1577;%20&#1588;&#1607;&#1583;&#1575;&#1569;%20&#1575;&#1604;&#1575;&#1605;&#1575;&#1585;&#1575;&#1578;.mp4" TargetMode="External" /><Relationship Id="rId9" Type="http://schemas.openxmlformats.org/officeDocument/2006/relationships/diagramColors" Target="../diagrams/colors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 /><Relationship Id="rId2" Type="http://schemas.openxmlformats.org/officeDocument/2006/relationships/slide" Target="slide4.xm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7.png" /><Relationship Id="rId4" Type="http://schemas.openxmlformats.org/officeDocument/2006/relationships/image" Target="../media/image8.pn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image" Target="../media/image17.jpe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9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91" y="1219200"/>
            <a:ext cx="3976609" cy="30487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10200" y="660064"/>
            <a:ext cx="342900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AE" sz="4400" dirty="0">
                <a:solidFill>
                  <a:schemeClr val="bg1"/>
                </a:solidFill>
              </a:rPr>
              <a:t>صورة و تعليق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CB09C4E-9C70-406B-8F6C-C0304203B3EB}"/>
              </a:ext>
            </a:extLst>
          </p:cNvPr>
          <p:cNvSpPr/>
          <p:nvPr/>
        </p:nvSpPr>
        <p:spPr>
          <a:xfrm>
            <a:off x="4644043" y="2189569"/>
            <a:ext cx="352532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AE" sz="6600" dirty="0">
                <a:latin typeface="Adobe Arabic" pitchFamily="18" charset="-78"/>
                <a:cs typeface="Akhbar MT" pitchFamily="2" charset="-78"/>
              </a:rPr>
              <a:t>السبع الموبقات </a:t>
            </a:r>
          </a:p>
        </p:txBody>
      </p:sp>
    </p:spTree>
    <p:extLst>
      <p:ext uri="{BB962C8B-B14F-4D97-AF65-F5344CB8AC3E}">
        <p14:creationId xmlns:p14="http://schemas.microsoft.com/office/powerpoint/2010/main" val="3750967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Diagonal brick">
            <a:extLst>
              <a:ext uri="{FF2B5EF4-FFF2-40B4-BE49-F238E27FC236}">
                <a16:creationId xmlns:a16="http://schemas.microsoft.com/office/drawing/2014/main" id="{7B846E85-BDB3-4401-A818-5B62250757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800600" y="171694"/>
            <a:ext cx="3919330" cy="1325563"/>
          </a:xfrm>
          <a:prstGeom prst="flowChartAlternateProcess">
            <a:avLst/>
          </a:prstGeom>
          <a:solidFill>
            <a:schemeClr val="accent2">
              <a:lumMod val="40000"/>
              <a:lumOff val="60000"/>
              <a:alpha val="20000"/>
            </a:schemeClr>
          </a:solidFill>
          <a:ln w="762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alt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هذا الدرس يعلمني أن:</a:t>
            </a:r>
            <a:endParaRPr kumimoji="0" lang="en-US" altLang="ar-SA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048000"/>
            <a:ext cx="2194560" cy="2449269"/>
          </a:xfr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1051560" y="2073812"/>
            <a:ext cx="7498080" cy="4800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AE" sz="3600" dirty="0">
                <a:cs typeface="Akhbar MT" pitchFamily="2" charset="-78"/>
              </a:rPr>
              <a:t> أسمع الحديث الشريف بلغة سليمه .</a:t>
            </a:r>
          </a:p>
          <a:p>
            <a:r>
              <a:rPr lang="ar-AE" sz="3600" dirty="0">
                <a:cs typeface="Akhbar MT" pitchFamily="2" charset="-78"/>
              </a:rPr>
              <a:t> أفسر معاني مفردات الحديث الشريف .</a:t>
            </a:r>
          </a:p>
          <a:p>
            <a:r>
              <a:rPr lang="ar-AE" sz="3600" dirty="0">
                <a:cs typeface="Akhbar MT" pitchFamily="2" charset="-78"/>
              </a:rPr>
              <a:t>  أبين دلالات الحديث الشريف .</a:t>
            </a:r>
          </a:p>
          <a:p>
            <a:r>
              <a:rPr lang="ar-AE" sz="3600" dirty="0">
                <a:cs typeface="Akhbar MT" pitchFamily="2" charset="-78"/>
              </a:rPr>
              <a:t> أعلل سبب تسمية هذه الذنوب بالموبقات . </a:t>
            </a:r>
            <a:endParaRPr lang="en-US" sz="3600" dirty="0">
              <a:cs typeface="Akhbar MT" pitchFamily="2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B2B8762-61F0-4F1B-9364-D633EE9D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81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7675C8-1328-460C-9EBF-6B446B67EA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14EE78B-AF71-4195-A01B-F1165D923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05743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6417104-D4C1-4710-9982-2154A7F484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261" y="4390061"/>
            <a:ext cx="8181805" cy="105765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rtl="1"/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  <a:cs typeface="Akhbar MT" pitchFamily="2" charset="-78"/>
              </a:rPr>
              <a:t>ما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cs typeface="Akhbar MT" pitchFamily="2" charset="-78"/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  <a:cs typeface="Akhbar MT" pitchFamily="2" charset="-78"/>
              </a:rPr>
              <a:t>هي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cs typeface="Akhbar MT" pitchFamily="2" charset="-78"/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  <a:cs typeface="Akhbar MT" pitchFamily="2" charset="-78"/>
              </a:rPr>
              <a:t>أسباب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cs typeface="Akhbar MT" pitchFamily="2" charset="-78"/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  <a:cs typeface="Akhbar MT" pitchFamily="2" charset="-78"/>
              </a:rPr>
              <a:t>الوقوع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cs typeface="Akhbar MT" pitchFamily="2" charset="-78"/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  <a:cs typeface="Akhbar MT" pitchFamily="2" charset="-78"/>
              </a:rPr>
              <a:t>في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cs typeface="Akhbar MT" pitchFamily="2" charset="-78"/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  <a:cs typeface="Akhbar MT" pitchFamily="2" charset="-78"/>
              </a:rPr>
              <a:t>المعاصي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cs typeface="Akhbar MT" pitchFamily="2" charset="-78"/>
              </a:rPr>
              <a:t> ؟ </a:t>
            </a:r>
            <a:br>
              <a:rPr lang="ar-AE" sz="3600" dirty="0">
                <a:solidFill>
                  <a:schemeClr val="tx1">
                    <a:lumMod val="85000"/>
                    <a:lumOff val="15000"/>
                  </a:schemeClr>
                </a:solidFill>
                <a:cs typeface="Akhbar MT" pitchFamily="2" charset="-78"/>
              </a:rPr>
            </a:br>
            <a:r>
              <a:rPr lang="ar-AE" sz="3600" dirty="0">
                <a:solidFill>
                  <a:schemeClr val="tx1">
                    <a:lumMod val="85000"/>
                    <a:lumOff val="15000"/>
                  </a:schemeClr>
                </a:solidFill>
                <a:cs typeface="Akhbar MT" pitchFamily="2" charset="-78"/>
              </a:rPr>
              <a:t>سجلي اجابتك في صندوق الدردشة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cs typeface="Akhbar MT" pitchFamily="2" charset="-78"/>
              </a:rPr>
              <a:t> </a:t>
            </a:r>
          </a:p>
        </p:txBody>
      </p:sp>
      <p:pic>
        <p:nvPicPr>
          <p:cNvPr id="4" name="Content Placeholder 3">
            <a:hlinkClick r:id="rId2" action="ppaction://hlinkfile"/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92" y="1104011"/>
            <a:ext cx="3848740" cy="2674874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26F1402-2DEC-4071-84AF-350C7BF00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47997" y="886968"/>
            <a:ext cx="48006" cy="31089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ED3A4AE8-478A-498E-9D6F-937B907A00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668" y="1003812"/>
            <a:ext cx="3838636" cy="2875271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4733B62-1719-4677-A612-CA0AC0AD7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0814" y="5618770"/>
            <a:ext cx="788670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DA52A394-10F4-4AA5-90E4-634D1E919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" y="6334316"/>
            <a:ext cx="9143989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7BDDC51-8BB2-42BE-8EA8-39B3E9AC1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 descr="A picture containing indoor, toothbrush, holding, sitting&#10;&#10;Description automatically generated">
            <a:extLst>
              <a:ext uri="{FF2B5EF4-FFF2-40B4-BE49-F238E27FC236}">
                <a16:creationId xmlns:a16="http://schemas.microsoft.com/office/drawing/2014/main" id="{AA1A1193-27E6-4640-ABB4-F739CA737A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142" y="3918890"/>
            <a:ext cx="1283139" cy="160232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1219200" y="685800"/>
            <a:ext cx="749808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ar-AE" sz="6600" dirty="0">
                <a:cs typeface="Akhbar MT" pitchFamily="2" charset="-78"/>
              </a:rPr>
              <a:t>نص الحديث </a:t>
            </a:r>
            <a:endParaRPr lang="en-US" sz="6600" dirty="0">
              <a:cs typeface="Akhbar MT" pitchFamily="2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71640" y="1828800"/>
            <a:ext cx="8000720" cy="4419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ar-AE" sz="4000" dirty="0">
                <a:cs typeface="Akhbar MT" pitchFamily="2" charset="-78"/>
              </a:rPr>
              <a:t>أبي هريرة رضي الله عنه – عن النبي صلى الله عليه وسلم قال: ((</a:t>
            </a:r>
            <a:r>
              <a:rPr lang="ar-AE" sz="4000" dirty="0">
                <a:solidFill>
                  <a:srgbClr val="33CC33"/>
                </a:solidFill>
                <a:cs typeface="Akhbar MT" pitchFamily="2" charset="-78"/>
              </a:rPr>
              <a:t>اجتنبوا</a:t>
            </a:r>
            <a:r>
              <a:rPr lang="ar-AE" sz="4000" dirty="0">
                <a:cs typeface="Akhbar MT" pitchFamily="2" charset="-78"/>
              </a:rPr>
              <a:t> السبع </a:t>
            </a:r>
            <a:r>
              <a:rPr lang="ar-AE" sz="4000" dirty="0">
                <a:solidFill>
                  <a:srgbClr val="33CC33"/>
                </a:solidFill>
                <a:cs typeface="Akhbar MT" pitchFamily="2" charset="-78"/>
              </a:rPr>
              <a:t>الموبقات</a:t>
            </a:r>
            <a:r>
              <a:rPr lang="ar-AE" sz="4000" dirty="0">
                <a:cs typeface="Akhbar MT" pitchFamily="2" charset="-78"/>
              </a:rPr>
              <a:t>))، قالوا: يا رسول الله، وما هن؟ قال: ((</a:t>
            </a:r>
            <a:r>
              <a:rPr lang="ar-AE" sz="4000" dirty="0">
                <a:solidFill>
                  <a:schemeClr val="tx1"/>
                </a:solidFill>
                <a:cs typeface="Akhbar MT" pitchFamily="2" charset="-78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الشرك</a:t>
            </a:r>
            <a:r>
              <a:rPr lang="ar-AE" sz="4000" dirty="0">
                <a:cs typeface="Akhbar MT" pitchFamily="2" charset="-78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ar-AE" sz="4000" dirty="0">
                <a:cs typeface="Akhbar MT" pitchFamily="2" charset="-78"/>
              </a:rPr>
              <a:t>بالله، </a:t>
            </a:r>
            <a:r>
              <a:rPr lang="ar-AE" sz="4000" dirty="0">
                <a:solidFill>
                  <a:srgbClr val="33CC33"/>
                </a:solidFill>
                <a:cs typeface="Akhbar MT" pitchFamily="2" charset="-78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والسحر</a:t>
            </a:r>
            <a:r>
              <a:rPr lang="ar-AE" sz="4000" dirty="0">
                <a:cs typeface="Akhbar MT" pitchFamily="2" charset="-78"/>
              </a:rPr>
              <a:t>، </a:t>
            </a:r>
            <a:r>
              <a:rPr lang="ar-AE" sz="4000" dirty="0">
                <a:solidFill>
                  <a:srgbClr val="33CC33"/>
                </a:solidFill>
                <a:cs typeface="Akhbar MT" pitchFamily="2" charset="-78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وقتل النفس </a:t>
            </a:r>
            <a:r>
              <a:rPr lang="ar-AE" sz="4000" dirty="0">
                <a:cs typeface="Akhbar MT" pitchFamily="2" charset="-78"/>
              </a:rPr>
              <a:t>التي حرم الله إلا بالحق، </a:t>
            </a:r>
            <a:r>
              <a:rPr lang="ar-AE" sz="4000" dirty="0">
                <a:cs typeface="Akhbar MT" pitchFamily="2" charset="-78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وأكل </a:t>
            </a:r>
            <a:r>
              <a:rPr lang="ar-AE" sz="4000" dirty="0">
                <a:solidFill>
                  <a:srgbClr val="33CC33"/>
                </a:solidFill>
                <a:cs typeface="Akhbar MT" pitchFamily="2" charset="-78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الربا</a:t>
            </a:r>
            <a:r>
              <a:rPr lang="ar-AE" sz="4000" dirty="0">
                <a:cs typeface="Akhbar MT" pitchFamily="2" charset="-78"/>
              </a:rPr>
              <a:t>، </a:t>
            </a:r>
            <a:r>
              <a:rPr lang="ar-AE" sz="4000" dirty="0">
                <a:cs typeface="Akhbar MT" pitchFamily="2" charset="-78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وأكل مال </a:t>
            </a:r>
            <a:r>
              <a:rPr lang="ar-AE" sz="4000" dirty="0">
                <a:solidFill>
                  <a:srgbClr val="33CC33"/>
                </a:solidFill>
                <a:cs typeface="Akhbar MT" pitchFamily="2" charset="-78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اليتيم</a:t>
            </a:r>
            <a:r>
              <a:rPr lang="ar-AE" sz="4000" dirty="0">
                <a:cs typeface="Akhbar MT" pitchFamily="2" charset="-78"/>
              </a:rPr>
              <a:t>، </a:t>
            </a:r>
            <a:r>
              <a:rPr lang="ar-AE" sz="4000" dirty="0">
                <a:solidFill>
                  <a:srgbClr val="33CC33"/>
                </a:solidFill>
                <a:cs typeface="Akhbar MT" pitchFamily="2" charset="-78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والتولي </a:t>
            </a:r>
            <a:r>
              <a:rPr lang="ar-AE" sz="4000" dirty="0">
                <a:solidFill>
                  <a:srgbClr val="33CC33"/>
                </a:solidFill>
                <a:cs typeface="Akhbar MT" pitchFamily="2" charset="-78"/>
              </a:rPr>
              <a:t>يوم الزحف</a:t>
            </a:r>
            <a:r>
              <a:rPr lang="ar-AE" sz="4000" dirty="0">
                <a:cs typeface="Akhbar MT" pitchFamily="2" charset="-78"/>
              </a:rPr>
              <a:t>، </a:t>
            </a:r>
            <a:r>
              <a:rPr lang="ar-AE" sz="4000" dirty="0">
                <a:solidFill>
                  <a:srgbClr val="33CC33"/>
                </a:solidFill>
                <a:cs typeface="Akhbar MT" pitchFamily="2" charset="-78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وقذف المحصنات </a:t>
            </a:r>
            <a:r>
              <a:rPr lang="ar-AE" sz="4000" dirty="0">
                <a:solidFill>
                  <a:schemeClr val="tx1"/>
                </a:solidFill>
                <a:cs typeface="Akhbar MT" pitchFamily="2" charset="-78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المؤمنات </a:t>
            </a:r>
            <a:r>
              <a:rPr lang="ar-AE" sz="4000" dirty="0">
                <a:solidFill>
                  <a:schemeClr val="tx1"/>
                </a:solidFill>
                <a:cs typeface="Akhbar MT" pitchFamily="2" charset="-78"/>
              </a:rPr>
              <a:t>الغافلات</a:t>
            </a:r>
            <a:r>
              <a:rPr lang="ar-AE" sz="4000" dirty="0">
                <a:cs typeface="Akhbar MT" pitchFamily="2" charset="-78"/>
              </a:rPr>
              <a:t>))  متفق عليه</a:t>
            </a:r>
            <a:br>
              <a:rPr lang="ar-AE" sz="4000" dirty="0">
                <a:cs typeface="Akhbar MT" pitchFamily="2" charset="-78"/>
              </a:rPr>
            </a:br>
            <a:br>
              <a:rPr lang="ar-AE" sz="4000" dirty="0">
                <a:cs typeface="Akhbar MT" pitchFamily="2" charset="-78"/>
              </a:rPr>
            </a:br>
            <a:endParaRPr lang="en-US" sz="4000" dirty="0">
              <a:cs typeface="Akhbar MT" pitchFamily="2" charset="-78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600200" y="4953000"/>
            <a:ext cx="1295400" cy="533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55000" lnSpcReduction="20000"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ar-AE" sz="6600" dirty="0">
                <a:solidFill>
                  <a:schemeClr val="bg1"/>
                </a:solidFill>
                <a:cs typeface="Al-Hadith1" pitchFamily="2" charset="-78"/>
              </a:rPr>
              <a:t>الهلاك</a:t>
            </a:r>
            <a:endParaRPr lang="en-US" sz="6600" dirty="0">
              <a:solidFill>
                <a:schemeClr val="bg1"/>
              </a:solidFill>
              <a:cs typeface="Al-Hadith1" pitchFamily="2" charset="-78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5F28C3B-B213-4565-912E-6290C87B25AE}"/>
              </a:ext>
            </a:extLst>
          </p:cNvPr>
          <p:cNvSpPr txBox="1">
            <a:spLocks/>
          </p:cNvSpPr>
          <p:nvPr/>
        </p:nvSpPr>
        <p:spPr>
          <a:xfrm>
            <a:off x="0" y="152400"/>
            <a:ext cx="3078480" cy="1524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ar-AE" dirty="0">
                <a:cs typeface="Akhbar MT" pitchFamily="2" charset="-78"/>
              </a:rPr>
              <a:t> أقرأ الحديث الشريف بلغة سليمه 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ar-AE" dirty="0">
                <a:cs typeface="Akhbar MT" pitchFamily="2" charset="-78"/>
              </a:rPr>
              <a:t> أفسر معاني مفردات الحديث الشريف 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ar-AE" dirty="0">
                <a:cs typeface="Akhbar MT" pitchFamily="2" charset="-78"/>
              </a:rPr>
              <a:t>  أبين دلالات الحديث الشريف 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ar-AE" dirty="0">
                <a:cs typeface="Akhbar MT" pitchFamily="2" charset="-78"/>
              </a:rPr>
              <a:t> أعلل سبب تسمية هذه الذنوب بالموبقات . </a:t>
            </a:r>
            <a:endParaRPr lang="en-US" dirty="0">
              <a:cs typeface="Akhbar MT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AD5DCEA-71ED-451B-ABDE-667DE91E5C80}"/>
              </a:ext>
            </a:extLst>
          </p:cNvPr>
          <p:cNvSpPr/>
          <p:nvPr/>
        </p:nvSpPr>
        <p:spPr>
          <a:xfrm>
            <a:off x="3352800" y="68470"/>
            <a:ext cx="18485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altLang="ar-SA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هذا الدرس يعلمني أن:</a:t>
            </a:r>
            <a:endParaRPr lang="en-US" dirty="0"/>
          </a:p>
        </p:txBody>
      </p:sp>
      <p:pic>
        <p:nvPicPr>
          <p:cNvPr id="10" name="Picture 15" descr="1245686792938124914raemi_Check_mark">
            <a:extLst>
              <a:ext uri="{FF2B5EF4-FFF2-40B4-BE49-F238E27FC236}">
                <a16:creationId xmlns:a16="http://schemas.microsoft.com/office/drawing/2014/main" id="{D1315A79-549B-4888-A3A5-88BA66F960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1" y="0"/>
            <a:ext cx="304799" cy="390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5" descr="1245686792938124914raemi_Check_mark">
            <a:extLst>
              <a:ext uri="{FF2B5EF4-FFF2-40B4-BE49-F238E27FC236}">
                <a16:creationId xmlns:a16="http://schemas.microsoft.com/office/drawing/2014/main" id="{B04B8EE1-1BE2-4353-A98B-04167899A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81000"/>
            <a:ext cx="304799" cy="390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5" descr="1245686792938124914raemi_Check_mark">
            <a:extLst>
              <a:ext uri="{FF2B5EF4-FFF2-40B4-BE49-F238E27FC236}">
                <a16:creationId xmlns:a16="http://schemas.microsoft.com/office/drawing/2014/main" id="{97A40B89-E336-4E16-9FD6-0B9D4CC044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1" y="809319"/>
            <a:ext cx="304799" cy="390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5" descr="1245686792938124914raemi_Check_mark">
            <a:extLst>
              <a:ext uri="{FF2B5EF4-FFF2-40B4-BE49-F238E27FC236}">
                <a16:creationId xmlns:a16="http://schemas.microsoft.com/office/drawing/2014/main" id="{F2969009-608D-4B46-9485-FD066EE5E9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209501"/>
            <a:ext cx="304799" cy="390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4138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hlinkClick r:id="rId2" action="ppaction://hlinksldjump"/>
          </p:cNvPr>
          <p:cNvSpPr txBox="1">
            <a:spLocks/>
          </p:cNvSpPr>
          <p:nvPr/>
        </p:nvSpPr>
        <p:spPr>
          <a:xfrm>
            <a:off x="1303020" y="685800"/>
            <a:ext cx="749808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ar-AE" sz="6600" dirty="0">
                <a:cs typeface="Akhbar MT" pitchFamily="2" charset="-78"/>
              </a:rPr>
              <a:t>الشرك بالله </a:t>
            </a:r>
            <a:endParaRPr lang="en-US" sz="6600" dirty="0">
              <a:cs typeface="Akhbar MT" pitchFamily="2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-632460" y="1638300"/>
            <a:ext cx="7498080" cy="4800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ar-AE" sz="3600" dirty="0">
                <a:cs typeface="Al-Hadith2" pitchFamily="2" charset="-78"/>
              </a:rPr>
              <a:t> </a:t>
            </a:r>
            <a:endParaRPr lang="en-US" sz="3600" dirty="0">
              <a:cs typeface="Al-Hadith2" pitchFamily="2" charset="-78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42900" y="1828800"/>
            <a:ext cx="8458200" cy="4419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ar-AE" sz="3200" dirty="0">
                <a:cs typeface="Akhbar MT" pitchFamily="2" charset="-78"/>
              </a:rPr>
              <a:t>الكفر و إشراك الغير في العبادة مع الله تعالى و إنكار الربوبية ووجود الله </a:t>
            </a:r>
          </a:p>
          <a:p>
            <a:pPr marL="0" indent="0">
              <a:buNone/>
            </a:pPr>
            <a:br>
              <a:rPr lang="ar-AE" sz="4000" dirty="0">
                <a:cs typeface="Akhbar MT" pitchFamily="2" charset="-78"/>
              </a:rPr>
            </a:br>
            <a:endParaRPr lang="en-US" sz="4000" dirty="0">
              <a:cs typeface="Akhbar MT" pitchFamily="2" charset="-78"/>
            </a:endParaRPr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1626323241"/>
              </p:ext>
            </p:extLst>
          </p:nvPr>
        </p:nvGraphicFramePr>
        <p:xfrm>
          <a:off x="800380" y="2392552"/>
          <a:ext cx="7688580" cy="38042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 descr="A close up of a box&#10;&#10;Description automatically generated">
            <a:extLst>
              <a:ext uri="{FF2B5EF4-FFF2-40B4-BE49-F238E27FC236}">
                <a16:creationId xmlns:a16="http://schemas.microsoft.com/office/drawing/2014/main" id="{640774F3-2F97-4383-B08B-91DDE7450A3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5170" y="6122775"/>
            <a:ext cx="762000" cy="824508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78CDE14-FC6E-45B6-ABB1-945BE44CC983}"/>
              </a:ext>
            </a:extLst>
          </p:cNvPr>
          <p:cNvSpPr txBox="1">
            <a:spLocks/>
          </p:cNvSpPr>
          <p:nvPr/>
        </p:nvSpPr>
        <p:spPr>
          <a:xfrm>
            <a:off x="0" y="152400"/>
            <a:ext cx="3078480" cy="1524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ar-AE" dirty="0">
                <a:cs typeface="Akhbar MT" pitchFamily="2" charset="-78"/>
              </a:rPr>
              <a:t> أقرأ الحديث الشريف بلغة سليمه 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ar-AE" dirty="0">
                <a:cs typeface="Akhbar MT" pitchFamily="2" charset="-78"/>
              </a:rPr>
              <a:t> أفسر معاني مفردات الحديث الشريف 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ar-AE" dirty="0">
                <a:cs typeface="Akhbar MT" pitchFamily="2" charset="-78"/>
              </a:rPr>
              <a:t>  أبين دلالات الحديث الشريف 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ar-AE" dirty="0">
                <a:cs typeface="Akhbar MT" pitchFamily="2" charset="-78"/>
              </a:rPr>
              <a:t> أعلل سبب تسمية هذه الذنوب بالموبقات . </a:t>
            </a:r>
            <a:endParaRPr lang="en-US" dirty="0">
              <a:cs typeface="Akhbar MT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B61EDE4-FFF1-446C-98EC-CA3E55FD54DE}"/>
              </a:ext>
            </a:extLst>
          </p:cNvPr>
          <p:cNvSpPr/>
          <p:nvPr/>
        </p:nvSpPr>
        <p:spPr>
          <a:xfrm>
            <a:off x="3352800" y="68470"/>
            <a:ext cx="18485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altLang="ar-SA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هذا الدرس يعلمني أن:</a:t>
            </a:r>
            <a:endParaRPr lang="en-US" dirty="0"/>
          </a:p>
        </p:txBody>
      </p:sp>
      <p:pic>
        <p:nvPicPr>
          <p:cNvPr id="15" name="Picture 15" descr="1245686792938124914raemi_Check_mark">
            <a:extLst>
              <a:ext uri="{FF2B5EF4-FFF2-40B4-BE49-F238E27FC236}">
                <a16:creationId xmlns:a16="http://schemas.microsoft.com/office/drawing/2014/main" id="{38D663A8-E413-41F4-95F9-B81F768740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1" y="0"/>
            <a:ext cx="304799" cy="390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 descr="1245686792938124914raemi_Check_mark">
            <a:extLst>
              <a:ext uri="{FF2B5EF4-FFF2-40B4-BE49-F238E27FC236}">
                <a16:creationId xmlns:a16="http://schemas.microsoft.com/office/drawing/2014/main" id="{5FEB059C-C4BF-46E1-B3F0-F29A1D0653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81000"/>
            <a:ext cx="304799" cy="390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5" descr="1245686792938124914raemi_Check_mark">
            <a:extLst>
              <a:ext uri="{FF2B5EF4-FFF2-40B4-BE49-F238E27FC236}">
                <a16:creationId xmlns:a16="http://schemas.microsoft.com/office/drawing/2014/main" id="{C9A25397-8AE5-4305-B734-2C61042235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1" y="809319"/>
            <a:ext cx="304799" cy="390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5" descr="1245686792938124914raemi_Check_mark">
            <a:extLst>
              <a:ext uri="{FF2B5EF4-FFF2-40B4-BE49-F238E27FC236}">
                <a16:creationId xmlns:a16="http://schemas.microsoft.com/office/drawing/2014/main" id="{210B60FF-77F2-4FA8-9504-4E8803FF31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209501"/>
            <a:ext cx="304799" cy="390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3282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10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hlinkClick r:id="rId2" action="ppaction://hlinksldjump"/>
          </p:cNvPr>
          <p:cNvSpPr txBox="1">
            <a:spLocks/>
          </p:cNvSpPr>
          <p:nvPr/>
        </p:nvSpPr>
        <p:spPr>
          <a:xfrm>
            <a:off x="1219200" y="685800"/>
            <a:ext cx="749808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ar-AE" sz="6600" dirty="0">
                <a:cs typeface="Akhbar MT" pitchFamily="2" charset="-78"/>
              </a:rPr>
              <a:t>السحر </a:t>
            </a:r>
            <a:endParaRPr lang="en-US" sz="6600" dirty="0">
              <a:cs typeface="Akhbar MT" pitchFamily="2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0" y="1842868"/>
            <a:ext cx="8717280" cy="4800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ar-AE" sz="3600" dirty="0">
                <a:cs typeface="Akhbar MT" pitchFamily="2" charset="-78"/>
              </a:rPr>
              <a:t>هو صرف الشيء إلى غير حقيقته و هو ما يقوم به السحرة و المشعوذين من طلاسم و أقوال و أفعال و هو من الكبائر و لا يجوز تعلمه </a:t>
            </a:r>
            <a:endParaRPr lang="en-US" sz="3600" dirty="0">
              <a:cs typeface="Akhbar MT" pitchFamily="2" charset="-78"/>
            </a:endParaRPr>
          </a:p>
        </p:txBody>
      </p:sp>
      <p:pic>
        <p:nvPicPr>
          <p:cNvPr id="3" name="Picture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16" y="3048000"/>
            <a:ext cx="5565684" cy="31548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6E019BB-C9F7-468F-BF14-B6F490925476}"/>
              </a:ext>
            </a:extLst>
          </p:cNvPr>
          <p:cNvSpPr txBox="1">
            <a:spLocks/>
          </p:cNvSpPr>
          <p:nvPr/>
        </p:nvSpPr>
        <p:spPr>
          <a:xfrm>
            <a:off x="149316" y="6202845"/>
            <a:ext cx="8000720" cy="5732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ar-AE" sz="4000" dirty="0">
                <a:solidFill>
                  <a:schemeClr val="bg1"/>
                </a:solidFill>
                <a:cs typeface="Akhbar MT" pitchFamily="2" charset="-78"/>
              </a:rPr>
              <a:t>أمثلة على السحر و أسبابه ؟  </a:t>
            </a:r>
            <a:endParaRPr lang="en-US" sz="4000" dirty="0">
              <a:solidFill>
                <a:schemeClr val="bg1"/>
              </a:solidFill>
              <a:cs typeface="Akhbar MT" pitchFamily="2" charset="-78"/>
            </a:endParaRPr>
          </a:p>
        </p:txBody>
      </p:sp>
      <p:pic>
        <p:nvPicPr>
          <p:cNvPr id="6" name="Picture 5" descr="A close up of a box&#10;&#10;Description automatically generated">
            <a:extLst>
              <a:ext uri="{FF2B5EF4-FFF2-40B4-BE49-F238E27FC236}">
                <a16:creationId xmlns:a16="http://schemas.microsoft.com/office/drawing/2014/main" id="{D268FBD6-B065-46C2-9AAC-6CEF7B870E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5170" y="6122775"/>
            <a:ext cx="762000" cy="824508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587040D-41C0-4AFA-94F1-B092A35BFE41}"/>
              </a:ext>
            </a:extLst>
          </p:cNvPr>
          <p:cNvSpPr txBox="1">
            <a:spLocks/>
          </p:cNvSpPr>
          <p:nvPr/>
        </p:nvSpPr>
        <p:spPr>
          <a:xfrm>
            <a:off x="0" y="152400"/>
            <a:ext cx="3078480" cy="1524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ar-AE" dirty="0">
                <a:cs typeface="Akhbar MT" pitchFamily="2" charset="-78"/>
              </a:rPr>
              <a:t> أقرأ الحديث الشريف بلغة سليمه 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ar-AE" dirty="0">
                <a:cs typeface="Akhbar MT" pitchFamily="2" charset="-78"/>
              </a:rPr>
              <a:t> أفسر معاني مفردات الحديث الشريف 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ar-AE" dirty="0">
                <a:cs typeface="Akhbar MT" pitchFamily="2" charset="-78"/>
              </a:rPr>
              <a:t>  أبين دلالات الحديث الشريف 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ar-AE" dirty="0">
                <a:cs typeface="Akhbar MT" pitchFamily="2" charset="-78"/>
              </a:rPr>
              <a:t> أعلل سبب تسمية هذه الذنوب بالموبقات . </a:t>
            </a:r>
            <a:endParaRPr lang="en-US" dirty="0">
              <a:cs typeface="Akhbar MT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7C2375B-6F9D-4223-A934-91F00A86E13B}"/>
              </a:ext>
            </a:extLst>
          </p:cNvPr>
          <p:cNvSpPr/>
          <p:nvPr/>
        </p:nvSpPr>
        <p:spPr>
          <a:xfrm>
            <a:off x="3352800" y="68470"/>
            <a:ext cx="18485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altLang="ar-SA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هذا الدرس يعلمني أن:</a:t>
            </a:r>
            <a:endParaRPr lang="en-US" dirty="0"/>
          </a:p>
        </p:txBody>
      </p:sp>
      <p:pic>
        <p:nvPicPr>
          <p:cNvPr id="11" name="Picture 15" descr="1245686792938124914raemi_Check_mark">
            <a:extLst>
              <a:ext uri="{FF2B5EF4-FFF2-40B4-BE49-F238E27FC236}">
                <a16:creationId xmlns:a16="http://schemas.microsoft.com/office/drawing/2014/main" id="{ABD85414-E77F-49EC-8197-7335795C50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1" y="0"/>
            <a:ext cx="304799" cy="390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5" descr="1245686792938124914raemi_Check_mark">
            <a:extLst>
              <a:ext uri="{FF2B5EF4-FFF2-40B4-BE49-F238E27FC236}">
                <a16:creationId xmlns:a16="http://schemas.microsoft.com/office/drawing/2014/main" id="{D0319863-E5D7-481C-A23F-D364A2D301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81000"/>
            <a:ext cx="304799" cy="390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5" descr="1245686792938124914raemi_Check_mark">
            <a:extLst>
              <a:ext uri="{FF2B5EF4-FFF2-40B4-BE49-F238E27FC236}">
                <a16:creationId xmlns:a16="http://schemas.microsoft.com/office/drawing/2014/main" id="{00AE1EE6-984D-44D4-872C-05E736C3A8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1" y="809319"/>
            <a:ext cx="304799" cy="390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5" descr="1245686792938124914raemi_Check_mark">
            <a:extLst>
              <a:ext uri="{FF2B5EF4-FFF2-40B4-BE49-F238E27FC236}">
                <a16:creationId xmlns:a16="http://schemas.microsoft.com/office/drawing/2014/main" id="{0B317230-E903-4EAD-A4FD-81C4B6B7CE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209501"/>
            <a:ext cx="304799" cy="390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5641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hlinkClick r:id="rId2" action="ppaction://hlinksldjump"/>
          </p:cNvPr>
          <p:cNvSpPr txBox="1">
            <a:spLocks/>
          </p:cNvSpPr>
          <p:nvPr/>
        </p:nvSpPr>
        <p:spPr>
          <a:xfrm>
            <a:off x="822960" y="614946"/>
            <a:ext cx="749808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ar-AE" sz="6600" dirty="0">
                <a:cs typeface="Akhbar MT" pitchFamily="2" charset="-78"/>
              </a:rPr>
              <a:t>القتل</a:t>
            </a:r>
            <a:endParaRPr lang="en-US" sz="6600" dirty="0">
              <a:cs typeface="Akhbar MT" pitchFamily="2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914400" y="1757946"/>
            <a:ext cx="7498080" cy="4800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ar-AE" sz="3600" dirty="0">
                <a:cs typeface="Akhbar MT" pitchFamily="2" charset="-78"/>
              </a:rPr>
              <a:t> إزهاق الروح البريئة ،  الاعتداء على النفس هو بمثابة اعتداء على صنع الله </a:t>
            </a:r>
          </a:p>
          <a:p>
            <a:pPr marL="0" indent="0">
              <a:buNone/>
            </a:pPr>
            <a:r>
              <a:rPr lang="ar-AE" sz="3600" dirty="0">
                <a:cs typeface="Akhbar MT" pitchFamily="2" charset="-78"/>
              </a:rPr>
              <a:t>العقوبة : </a:t>
            </a:r>
          </a:p>
          <a:p>
            <a:pPr marL="0" indent="0">
              <a:buNone/>
            </a:pPr>
            <a:r>
              <a:rPr lang="ar-AE" sz="3600" dirty="0">
                <a:cs typeface="Akhbar MT" pitchFamily="2" charset="-78"/>
              </a:rPr>
              <a:t>نار جهنم </a:t>
            </a:r>
          </a:p>
          <a:p>
            <a:pPr marL="0" indent="0">
              <a:buNone/>
            </a:pPr>
            <a:r>
              <a:rPr lang="ar-AE" sz="3600" dirty="0">
                <a:cs typeface="Akhbar MT" pitchFamily="2" charset="-78"/>
              </a:rPr>
              <a:t>غضب الله </a:t>
            </a:r>
          </a:p>
          <a:p>
            <a:pPr marL="0" indent="0">
              <a:buNone/>
            </a:pPr>
            <a:r>
              <a:rPr lang="ar-AE" sz="3600" dirty="0">
                <a:cs typeface="Akhbar MT" pitchFamily="2" charset="-78"/>
              </a:rPr>
              <a:t>اللعنة </a:t>
            </a:r>
          </a:p>
          <a:p>
            <a:pPr marL="0" indent="0">
              <a:buNone/>
            </a:pPr>
            <a:r>
              <a:rPr lang="ar-AE" sz="3600" dirty="0">
                <a:cs typeface="Akhbar MT" pitchFamily="2" charset="-78"/>
              </a:rPr>
              <a:t>القصاص و الدية </a:t>
            </a:r>
            <a:endParaRPr lang="en-US" sz="3600" dirty="0">
              <a:cs typeface="Akhbar MT" pitchFamily="2" charset="-78"/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267" y="2875155"/>
            <a:ext cx="3098409" cy="26492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E231CEC-C67E-4BC3-9940-A906F13BF285}"/>
              </a:ext>
            </a:extLst>
          </p:cNvPr>
          <p:cNvSpPr txBox="1">
            <a:spLocks/>
          </p:cNvSpPr>
          <p:nvPr/>
        </p:nvSpPr>
        <p:spPr>
          <a:xfrm>
            <a:off x="149316" y="6202845"/>
            <a:ext cx="8000720" cy="5732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ar-AE" sz="4000" dirty="0">
                <a:solidFill>
                  <a:schemeClr val="bg1"/>
                </a:solidFill>
                <a:cs typeface="Akhbar MT" pitchFamily="2" charset="-78"/>
              </a:rPr>
              <a:t>بيني أنواع القتل و جزاء كل صنف ؟  </a:t>
            </a:r>
            <a:endParaRPr lang="en-US" sz="4000" dirty="0">
              <a:solidFill>
                <a:schemeClr val="bg1"/>
              </a:solidFill>
              <a:cs typeface="Akhbar MT" pitchFamily="2" charset="-78"/>
            </a:endParaRPr>
          </a:p>
        </p:txBody>
      </p:sp>
      <p:pic>
        <p:nvPicPr>
          <p:cNvPr id="6" name="Picture 5" descr="A close up of a box&#10;&#10;Description automatically generated">
            <a:extLst>
              <a:ext uri="{FF2B5EF4-FFF2-40B4-BE49-F238E27FC236}">
                <a16:creationId xmlns:a16="http://schemas.microsoft.com/office/drawing/2014/main" id="{AE4B634E-B615-4866-B31E-9F99928135C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5170" y="6122775"/>
            <a:ext cx="762000" cy="824508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CBBA2A9-FEA3-4546-968F-1D6E4EC342E0}"/>
              </a:ext>
            </a:extLst>
          </p:cNvPr>
          <p:cNvSpPr txBox="1">
            <a:spLocks/>
          </p:cNvSpPr>
          <p:nvPr/>
        </p:nvSpPr>
        <p:spPr>
          <a:xfrm>
            <a:off x="0" y="152400"/>
            <a:ext cx="3078480" cy="1524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ar-AE" dirty="0">
                <a:cs typeface="Akhbar MT" pitchFamily="2" charset="-78"/>
              </a:rPr>
              <a:t> أقرأ الحديث الشريف بلغة سليمه 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ar-AE" dirty="0">
                <a:cs typeface="Akhbar MT" pitchFamily="2" charset="-78"/>
              </a:rPr>
              <a:t> أفسر معاني مفردات الحديث الشريف 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ar-AE" dirty="0">
                <a:cs typeface="Akhbar MT" pitchFamily="2" charset="-78"/>
              </a:rPr>
              <a:t>  أبين دلالات الحديث الشريف 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ar-AE" dirty="0">
                <a:cs typeface="Akhbar MT" pitchFamily="2" charset="-78"/>
              </a:rPr>
              <a:t> أعلل سبب تسمية هذه الذنوب بالموبقات . </a:t>
            </a:r>
            <a:endParaRPr lang="en-US" dirty="0">
              <a:cs typeface="Akhbar MT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308B65-DD39-446C-9281-B2204A24612A}"/>
              </a:ext>
            </a:extLst>
          </p:cNvPr>
          <p:cNvSpPr/>
          <p:nvPr/>
        </p:nvSpPr>
        <p:spPr>
          <a:xfrm>
            <a:off x="3352800" y="68470"/>
            <a:ext cx="18485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altLang="ar-SA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هذا الدرس يعلمني أن:</a:t>
            </a:r>
            <a:endParaRPr lang="en-US" dirty="0"/>
          </a:p>
        </p:txBody>
      </p:sp>
      <p:pic>
        <p:nvPicPr>
          <p:cNvPr id="11" name="Picture 15" descr="1245686792938124914raemi_Check_mark">
            <a:extLst>
              <a:ext uri="{FF2B5EF4-FFF2-40B4-BE49-F238E27FC236}">
                <a16:creationId xmlns:a16="http://schemas.microsoft.com/office/drawing/2014/main" id="{9FF595AD-F51A-43A1-9F38-760C933287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1" y="0"/>
            <a:ext cx="304799" cy="390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5" descr="1245686792938124914raemi_Check_mark">
            <a:extLst>
              <a:ext uri="{FF2B5EF4-FFF2-40B4-BE49-F238E27FC236}">
                <a16:creationId xmlns:a16="http://schemas.microsoft.com/office/drawing/2014/main" id="{CDAB640C-339B-4E19-8FA2-8D7EBF710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81000"/>
            <a:ext cx="304799" cy="390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5" descr="1245686792938124914raemi_Check_mark">
            <a:extLst>
              <a:ext uri="{FF2B5EF4-FFF2-40B4-BE49-F238E27FC236}">
                <a16:creationId xmlns:a16="http://schemas.microsoft.com/office/drawing/2014/main" id="{51571251-8454-49F0-80B9-4AC717E9F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1" y="809319"/>
            <a:ext cx="304799" cy="390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5" descr="1245686792938124914raemi_Check_mark">
            <a:extLst>
              <a:ext uri="{FF2B5EF4-FFF2-40B4-BE49-F238E27FC236}">
                <a16:creationId xmlns:a16="http://schemas.microsoft.com/office/drawing/2014/main" id="{A8F3686C-3F7E-4E6C-9C79-F65226A14A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209501"/>
            <a:ext cx="304799" cy="390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167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hlinkClick r:id="rId2" action="ppaction://hlinksldjump"/>
          </p:cNvPr>
          <p:cNvSpPr txBox="1">
            <a:spLocks/>
          </p:cNvSpPr>
          <p:nvPr/>
        </p:nvSpPr>
        <p:spPr>
          <a:xfrm>
            <a:off x="963638" y="662354"/>
            <a:ext cx="749808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ar-AE" sz="6600" dirty="0">
                <a:cs typeface="Akhbar MT" pitchFamily="2" charset="-78"/>
              </a:rPr>
              <a:t>أكل الربا </a:t>
            </a:r>
            <a:endParaRPr lang="en-US" sz="6600" dirty="0">
              <a:cs typeface="Akhbar MT" pitchFamily="2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33400" y="1819422"/>
            <a:ext cx="7928318" cy="2514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ar-AE" sz="3600" dirty="0">
                <a:cs typeface="Akhbar MT" pitchFamily="2" charset="-78"/>
              </a:rPr>
              <a:t>الزيادة عن المقدار المتفق عليه في الدين أو القرض مقابل تأخير السداد  .</a:t>
            </a:r>
          </a:p>
          <a:p>
            <a:pPr marL="0" indent="0">
              <a:buNone/>
            </a:pPr>
            <a:r>
              <a:rPr lang="ar-AE" sz="3600" dirty="0">
                <a:cs typeface="Akhbar MT" pitchFamily="2" charset="-78"/>
              </a:rPr>
              <a:t>( أحل الله البيع و حرم الربا ) لأن فيه استغلال لحاجات الناس و هو سبب في انعدام البركة  </a:t>
            </a:r>
            <a:endParaRPr lang="en-US" sz="3600" dirty="0">
              <a:cs typeface="Akhbar MT" pitchFamily="2" charset="-78"/>
            </a:endParaRPr>
          </a:p>
        </p:txBody>
      </p:sp>
      <p:pic>
        <p:nvPicPr>
          <p:cNvPr id="3" name="Picture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392" y="4334022"/>
            <a:ext cx="2443246" cy="13763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5480" y="4495800"/>
            <a:ext cx="2204953" cy="1407073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A99399D-59D7-47AB-90B1-27B9F5A11768}"/>
              </a:ext>
            </a:extLst>
          </p:cNvPr>
          <p:cNvSpPr txBox="1">
            <a:spLocks/>
          </p:cNvSpPr>
          <p:nvPr/>
        </p:nvSpPr>
        <p:spPr>
          <a:xfrm>
            <a:off x="0" y="152400"/>
            <a:ext cx="3078480" cy="1524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ar-AE" dirty="0">
                <a:cs typeface="Akhbar MT" pitchFamily="2" charset="-78"/>
              </a:rPr>
              <a:t> أقرأ الحديث الشريف بلغة سليمه 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ar-AE" dirty="0">
                <a:cs typeface="Akhbar MT" pitchFamily="2" charset="-78"/>
              </a:rPr>
              <a:t> أفسر معاني مفردات الحديث الشريف 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ar-AE" dirty="0">
                <a:cs typeface="Akhbar MT" pitchFamily="2" charset="-78"/>
              </a:rPr>
              <a:t>  أبين دلالات الحديث الشريف 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ar-AE" dirty="0">
                <a:cs typeface="Akhbar MT" pitchFamily="2" charset="-78"/>
              </a:rPr>
              <a:t> أعلل سبب تسمية هذه الذنوب بالموبقات . </a:t>
            </a:r>
            <a:endParaRPr lang="en-US" dirty="0">
              <a:cs typeface="Akhbar MT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E427B37-F0FB-4A91-A17D-1B82D4E7DD02}"/>
              </a:ext>
            </a:extLst>
          </p:cNvPr>
          <p:cNvSpPr/>
          <p:nvPr/>
        </p:nvSpPr>
        <p:spPr>
          <a:xfrm>
            <a:off x="3352800" y="68470"/>
            <a:ext cx="18485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altLang="ar-SA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هذا الدرس يعلمني أن:</a:t>
            </a:r>
            <a:endParaRPr lang="en-US" dirty="0"/>
          </a:p>
        </p:txBody>
      </p:sp>
      <p:pic>
        <p:nvPicPr>
          <p:cNvPr id="10" name="Picture 15" descr="1245686792938124914raemi_Check_mark">
            <a:extLst>
              <a:ext uri="{FF2B5EF4-FFF2-40B4-BE49-F238E27FC236}">
                <a16:creationId xmlns:a16="http://schemas.microsoft.com/office/drawing/2014/main" id="{8EE1CCE3-EFAE-4BFB-B293-1D67A1A637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1" y="0"/>
            <a:ext cx="304799" cy="390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5" descr="1245686792938124914raemi_Check_mark">
            <a:extLst>
              <a:ext uri="{FF2B5EF4-FFF2-40B4-BE49-F238E27FC236}">
                <a16:creationId xmlns:a16="http://schemas.microsoft.com/office/drawing/2014/main" id="{F2BE6665-518E-44E5-B9FC-018DF8AA1B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81000"/>
            <a:ext cx="304799" cy="390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5" descr="1245686792938124914raemi_Check_mark">
            <a:extLst>
              <a:ext uri="{FF2B5EF4-FFF2-40B4-BE49-F238E27FC236}">
                <a16:creationId xmlns:a16="http://schemas.microsoft.com/office/drawing/2014/main" id="{7C92F137-4ACC-45BB-ABE4-B6193FC45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1" y="809319"/>
            <a:ext cx="304799" cy="390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5" descr="1245686792938124914raemi_Check_mark">
            <a:extLst>
              <a:ext uri="{FF2B5EF4-FFF2-40B4-BE49-F238E27FC236}">
                <a16:creationId xmlns:a16="http://schemas.microsoft.com/office/drawing/2014/main" id="{80FDCAF6-8A0F-47FC-AEEA-93A157366E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209501"/>
            <a:ext cx="304799" cy="390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2597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hlinkClick r:id="rId2" action="ppaction://hlinksldjump"/>
          </p:cNvPr>
          <p:cNvSpPr txBox="1">
            <a:spLocks/>
          </p:cNvSpPr>
          <p:nvPr/>
        </p:nvSpPr>
        <p:spPr>
          <a:xfrm>
            <a:off x="1219200" y="668215"/>
            <a:ext cx="749808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ar-AE" sz="6600" dirty="0">
                <a:cs typeface="Akhbar MT" pitchFamily="2" charset="-78"/>
              </a:rPr>
              <a:t>أكل مال اليتيم</a:t>
            </a:r>
            <a:endParaRPr lang="en-US" sz="6600" dirty="0">
              <a:cs typeface="Akhbar MT" pitchFamily="2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838200" y="1807698"/>
            <a:ext cx="7879080" cy="27643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ar-AE" sz="3600" dirty="0">
                <a:cs typeface="Akhbar MT" pitchFamily="2" charset="-78"/>
              </a:rPr>
              <a:t>من هو اليتيم ؟</a:t>
            </a:r>
          </a:p>
          <a:p>
            <a:pPr marL="0" indent="0">
              <a:buNone/>
            </a:pPr>
            <a:r>
              <a:rPr lang="ar-AE" sz="3600" dirty="0">
                <a:cs typeface="Akhbar MT" pitchFamily="2" charset="-78"/>
              </a:rPr>
              <a:t>من هو الوصي ؟ </a:t>
            </a:r>
          </a:p>
          <a:p>
            <a:pPr marL="0" indent="0">
              <a:buNone/>
            </a:pPr>
            <a:r>
              <a:rPr lang="ar-AE" sz="3600" dirty="0">
                <a:cs typeface="Akhbar MT" pitchFamily="2" charset="-78"/>
              </a:rPr>
              <a:t>كيف يتم التصرف بمال اليتيم ؟</a:t>
            </a:r>
          </a:p>
          <a:p>
            <a:pPr marL="0" indent="0">
              <a:buNone/>
            </a:pPr>
            <a:r>
              <a:rPr lang="ar-AE" sz="3600" dirty="0">
                <a:cs typeface="Akhbar MT" pitchFamily="2" charset="-78"/>
              </a:rPr>
              <a:t>ماذا يجب على الوصي الغني أن يفعل ؟  </a:t>
            </a:r>
          </a:p>
        </p:txBody>
      </p:sp>
      <p:pic>
        <p:nvPicPr>
          <p:cNvPr id="3" name="Picture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858" y="2163493"/>
            <a:ext cx="2864485" cy="1981200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8CC8827-45A4-41C2-9543-FF93D805228F}"/>
              </a:ext>
            </a:extLst>
          </p:cNvPr>
          <p:cNvSpPr txBox="1">
            <a:spLocks/>
          </p:cNvSpPr>
          <p:nvPr/>
        </p:nvSpPr>
        <p:spPr>
          <a:xfrm>
            <a:off x="149316" y="6202845"/>
            <a:ext cx="8000720" cy="5732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ar-AE" sz="4000" dirty="0">
                <a:solidFill>
                  <a:schemeClr val="bg1"/>
                </a:solidFill>
                <a:cs typeface="Akhbar MT" pitchFamily="2" charset="-78"/>
              </a:rPr>
              <a:t>عددي واجبات الوصي على مال اليتيم ؟  </a:t>
            </a:r>
            <a:endParaRPr lang="en-US" sz="4000" dirty="0">
              <a:solidFill>
                <a:schemeClr val="bg1"/>
              </a:solidFill>
              <a:cs typeface="Akhbar MT" pitchFamily="2" charset="-78"/>
            </a:endParaRPr>
          </a:p>
        </p:txBody>
      </p:sp>
      <p:pic>
        <p:nvPicPr>
          <p:cNvPr id="6" name="Picture 5" descr="A close up of a box&#10;&#10;Description automatically generated">
            <a:extLst>
              <a:ext uri="{FF2B5EF4-FFF2-40B4-BE49-F238E27FC236}">
                <a16:creationId xmlns:a16="http://schemas.microsoft.com/office/drawing/2014/main" id="{982C8ECE-E3FD-460F-9394-6C792D9DE79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5170" y="6122775"/>
            <a:ext cx="762000" cy="824508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C4D89F1-9ADF-4746-8A3D-FBAE74725EC5}"/>
              </a:ext>
            </a:extLst>
          </p:cNvPr>
          <p:cNvSpPr txBox="1">
            <a:spLocks/>
          </p:cNvSpPr>
          <p:nvPr/>
        </p:nvSpPr>
        <p:spPr>
          <a:xfrm>
            <a:off x="0" y="152400"/>
            <a:ext cx="3078480" cy="1524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ar-AE" dirty="0">
                <a:cs typeface="Akhbar MT" pitchFamily="2" charset="-78"/>
              </a:rPr>
              <a:t> أقرأ الحديث الشريف بلغة سليمه 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ar-AE" dirty="0">
                <a:cs typeface="Akhbar MT" pitchFamily="2" charset="-78"/>
              </a:rPr>
              <a:t> أفسر معاني مفردات الحديث الشريف 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ar-AE" dirty="0">
                <a:cs typeface="Akhbar MT" pitchFamily="2" charset="-78"/>
              </a:rPr>
              <a:t>  أبين دلالات الحديث الشريف 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ar-AE" dirty="0">
                <a:cs typeface="Akhbar MT" pitchFamily="2" charset="-78"/>
              </a:rPr>
              <a:t> أعلل سبب تسمية هذه الذنوب بالموبقات . </a:t>
            </a:r>
            <a:endParaRPr lang="en-US" dirty="0">
              <a:cs typeface="Akhbar MT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7EBE51-CFFF-4270-A214-2D77B86F1E1D}"/>
              </a:ext>
            </a:extLst>
          </p:cNvPr>
          <p:cNvSpPr/>
          <p:nvPr/>
        </p:nvSpPr>
        <p:spPr>
          <a:xfrm>
            <a:off x="3352800" y="68470"/>
            <a:ext cx="18485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altLang="ar-SA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هذا الدرس يعلمني أن:</a:t>
            </a:r>
            <a:endParaRPr lang="en-US" dirty="0"/>
          </a:p>
        </p:txBody>
      </p:sp>
      <p:pic>
        <p:nvPicPr>
          <p:cNvPr id="11" name="Picture 15" descr="1245686792938124914raemi_Check_mark">
            <a:extLst>
              <a:ext uri="{FF2B5EF4-FFF2-40B4-BE49-F238E27FC236}">
                <a16:creationId xmlns:a16="http://schemas.microsoft.com/office/drawing/2014/main" id="{D9ACAB1C-25AC-4C50-894D-BFBC83EC78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1" y="0"/>
            <a:ext cx="304799" cy="390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5" descr="1245686792938124914raemi_Check_mark">
            <a:extLst>
              <a:ext uri="{FF2B5EF4-FFF2-40B4-BE49-F238E27FC236}">
                <a16:creationId xmlns:a16="http://schemas.microsoft.com/office/drawing/2014/main" id="{0905B343-9EDE-4993-8741-E7B30FBAFA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81000"/>
            <a:ext cx="304799" cy="390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5" descr="1245686792938124914raemi_Check_mark">
            <a:extLst>
              <a:ext uri="{FF2B5EF4-FFF2-40B4-BE49-F238E27FC236}">
                <a16:creationId xmlns:a16="http://schemas.microsoft.com/office/drawing/2014/main" id="{6F076158-8E15-4131-B624-7AAC814506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1" y="809319"/>
            <a:ext cx="304799" cy="390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5" descr="1245686792938124914raemi_Check_mark">
            <a:extLst>
              <a:ext uri="{FF2B5EF4-FFF2-40B4-BE49-F238E27FC236}">
                <a16:creationId xmlns:a16="http://schemas.microsoft.com/office/drawing/2014/main" id="{82173B50-EC6C-43A8-924B-7F1F33C6AA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209501"/>
            <a:ext cx="304799" cy="390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4901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hlinkClick r:id="rId2" action="ppaction://hlinksldjump"/>
          </p:cNvPr>
          <p:cNvSpPr txBox="1">
            <a:spLocks/>
          </p:cNvSpPr>
          <p:nvPr/>
        </p:nvSpPr>
        <p:spPr>
          <a:xfrm>
            <a:off x="1219200" y="345583"/>
            <a:ext cx="749808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ar-AE" sz="6600" dirty="0">
                <a:cs typeface="Akhbar MT" pitchFamily="2" charset="-78"/>
              </a:rPr>
              <a:t>التولي يوم الزحف</a:t>
            </a:r>
            <a:endParaRPr lang="en-US" sz="6600" dirty="0">
              <a:cs typeface="Akhbar MT" pitchFamily="2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81000" y="1831483"/>
            <a:ext cx="8206153" cy="3429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ar-AE" sz="3600" dirty="0">
                <a:cs typeface="Akhbar MT" pitchFamily="2" charset="-78"/>
              </a:rPr>
              <a:t>فرار الجندي من مواجهة العدو كبيرة كبرى و خيانة</a:t>
            </a:r>
          </a:p>
          <a:p>
            <a:pPr marL="0" indent="0">
              <a:buNone/>
            </a:pPr>
            <a:r>
              <a:rPr lang="ar-AE" sz="3600" dirty="0">
                <a:cs typeface="Akhbar MT" pitchFamily="2" charset="-78"/>
              </a:rPr>
              <a:t>عدم  طاعة الأوامر الصادرة من ولي الأمر </a:t>
            </a:r>
          </a:p>
        </p:txBody>
      </p:sp>
      <p:pic>
        <p:nvPicPr>
          <p:cNvPr id="3" name="Picture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962" y="4118572"/>
            <a:ext cx="2607562" cy="1876362"/>
          </a:xfrm>
          <a:prstGeom prst="rect">
            <a:avLst/>
          </a:prstGeom>
        </p:spPr>
      </p:pic>
      <p:pic>
        <p:nvPicPr>
          <p:cNvPr id="6" name="Picture 5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2000" y="4507945"/>
            <a:ext cx="2360106" cy="1473755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2971800" y="3215228"/>
            <a:ext cx="5635616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ar-AE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أساس الجهاد : الصدق و الإخلاص و الطاعة 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2563975194"/>
              </p:ext>
            </p:extLst>
          </p:nvPr>
        </p:nvGraphicFramePr>
        <p:xfrm>
          <a:off x="23446" y="3649732"/>
          <a:ext cx="3505200" cy="232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AABC9CC-E9D7-451D-9DDC-CEDC2100A90F}"/>
              </a:ext>
            </a:extLst>
          </p:cNvPr>
          <p:cNvSpPr txBox="1">
            <a:spLocks/>
          </p:cNvSpPr>
          <p:nvPr/>
        </p:nvSpPr>
        <p:spPr>
          <a:xfrm>
            <a:off x="149316" y="6202845"/>
            <a:ext cx="8000720" cy="5732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ar-AE" sz="4000" dirty="0">
                <a:solidFill>
                  <a:schemeClr val="bg1"/>
                </a:solidFill>
                <a:cs typeface="Akhbar MT" pitchFamily="2" charset="-78"/>
              </a:rPr>
              <a:t>كم عدد شهداء الإمارات و من هو أول شهيد ؟  </a:t>
            </a:r>
            <a:endParaRPr lang="en-US" sz="4000" dirty="0">
              <a:solidFill>
                <a:schemeClr val="bg1"/>
              </a:solidFill>
              <a:cs typeface="Akhbar MT" pitchFamily="2" charset="-78"/>
            </a:endParaRPr>
          </a:p>
        </p:txBody>
      </p:sp>
      <p:pic>
        <p:nvPicPr>
          <p:cNvPr id="12" name="Picture 11" descr="A close up of a box&#10;&#10;Description automatically generated">
            <a:extLst>
              <a:ext uri="{FF2B5EF4-FFF2-40B4-BE49-F238E27FC236}">
                <a16:creationId xmlns:a16="http://schemas.microsoft.com/office/drawing/2014/main" id="{2945773A-5C36-480B-9DA1-6C3032A035E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5170" y="6122775"/>
            <a:ext cx="762000" cy="824508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3A91593-4A67-45DE-9FC0-B157874DF2C0}"/>
              </a:ext>
            </a:extLst>
          </p:cNvPr>
          <p:cNvSpPr txBox="1">
            <a:spLocks/>
          </p:cNvSpPr>
          <p:nvPr/>
        </p:nvSpPr>
        <p:spPr>
          <a:xfrm>
            <a:off x="0" y="152400"/>
            <a:ext cx="3078480" cy="1524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ar-AE" dirty="0">
                <a:cs typeface="Akhbar MT" pitchFamily="2" charset="-78"/>
              </a:rPr>
              <a:t> أقرأ الحديث الشريف بلغة سليمه 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ar-AE" dirty="0">
                <a:cs typeface="Akhbar MT" pitchFamily="2" charset="-78"/>
              </a:rPr>
              <a:t> أفسر معاني مفردات الحديث الشريف 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ar-AE" dirty="0">
                <a:cs typeface="Akhbar MT" pitchFamily="2" charset="-78"/>
              </a:rPr>
              <a:t>  أبين دلالات الحديث الشريف 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ar-AE" dirty="0">
                <a:cs typeface="Akhbar MT" pitchFamily="2" charset="-78"/>
              </a:rPr>
              <a:t> أعلل سبب تسمية هذه الذنوب بالموبقات . </a:t>
            </a:r>
            <a:endParaRPr lang="en-US" dirty="0">
              <a:cs typeface="Akhbar MT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0A6019-BBC7-4105-92BF-BF78636EADC1}"/>
              </a:ext>
            </a:extLst>
          </p:cNvPr>
          <p:cNvSpPr/>
          <p:nvPr/>
        </p:nvSpPr>
        <p:spPr>
          <a:xfrm>
            <a:off x="3352800" y="68470"/>
            <a:ext cx="18485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altLang="ar-SA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هذا الدرس يعلمني أن:</a:t>
            </a:r>
            <a:endParaRPr lang="en-US" dirty="0"/>
          </a:p>
        </p:txBody>
      </p:sp>
      <p:pic>
        <p:nvPicPr>
          <p:cNvPr id="15" name="Picture 15" descr="1245686792938124914raemi_Check_mark">
            <a:extLst>
              <a:ext uri="{FF2B5EF4-FFF2-40B4-BE49-F238E27FC236}">
                <a16:creationId xmlns:a16="http://schemas.microsoft.com/office/drawing/2014/main" id="{5A46DE36-8A67-4346-ACA4-0682D9A98A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1" y="0"/>
            <a:ext cx="304799" cy="390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 descr="1245686792938124914raemi_Check_mark">
            <a:extLst>
              <a:ext uri="{FF2B5EF4-FFF2-40B4-BE49-F238E27FC236}">
                <a16:creationId xmlns:a16="http://schemas.microsoft.com/office/drawing/2014/main" id="{A8356040-F269-4907-8E4F-9BB688A67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81000"/>
            <a:ext cx="304799" cy="390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5" descr="1245686792938124914raemi_Check_mark">
            <a:extLst>
              <a:ext uri="{FF2B5EF4-FFF2-40B4-BE49-F238E27FC236}">
                <a16:creationId xmlns:a16="http://schemas.microsoft.com/office/drawing/2014/main" id="{8AAE3BDF-9DAD-42B7-8059-A0AD012D96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1" y="809319"/>
            <a:ext cx="304799" cy="390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5" descr="1245686792938124914raemi_Check_mark">
            <a:extLst>
              <a:ext uri="{FF2B5EF4-FFF2-40B4-BE49-F238E27FC236}">
                <a16:creationId xmlns:a16="http://schemas.microsoft.com/office/drawing/2014/main" id="{2DD12631-8EEF-4C49-A286-4A80C11E5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209501"/>
            <a:ext cx="304799" cy="390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0920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Graphic spid="10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hlinkClick r:id="rId2" action="ppaction://hlinksldjump"/>
          </p:cNvPr>
          <p:cNvSpPr txBox="1">
            <a:spLocks/>
          </p:cNvSpPr>
          <p:nvPr/>
        </p:nvSpPr>
        <p:spPr>
          <a:xfrm>
            <a:off x="1447800" y="533400"/>
            <a:ext cx="749808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ar-AE" sz="4800" dirty="0">
                <a:cs typeface="Akhbar MT" pitchFamily="2" charset="-78"/>
              </a:rPr>
              <a:t>قذف المحصنات المؤمنات الغافلات</a:t>
            </a:r>
            <a:endParaRPr lang="en-US" sz="4800" dirty="0">
              <a:cs typeface="Akhbar MT" pitchFamily="2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28600" y="1905000"/>
            <a:ext cx="856488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ar-AE" sz="3600" dirty="0">
                <a:cs typeface="Akhbar MT" pitchFamily="2" charset="-78"/>
              </a:rPr>
              <a:t>اتهام المرأة بالزنا و هو ما ينم عنه انتشار للعداوة و البغضاء و الفاحشة في المجتمع </a:t>
            </a:r>
            <a:endParaRPr lang="en-US" sz="3600" dirty="0">
              <a:cs typeface="Akhbar MT" pitchFamily="2" charset="-78"/>
            </a:endParaRPr>
          </a:p>
        </p:txBody>
      </p:sp>
      <p:pic>
        <p:nvPicPr>
          <p:cNvPr id="3" name="Picture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429000"/>
            <a:ext cx="3476625" cy="2314575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A64240F-FD34-4CC0-91A1-4BE4B3E67241}"/>
              </a:ext>
            </a:extLst>
          </p:cNvPr>
          <p:cNvSpPr txBox="1">
            <a:spLocks/>
          </p:cNvSpPr>
          <p:nvPr/>
        </p:nvSpPr>
        <p:spPr>
          <a:xfrm>
            <a:off x="149316" y="6202845"/>
            <a:ext cx="8000720" cy="5732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ar-AE" sz="4000" dirty="0">
                <a:solidFill>
                  <a:schemeClr val="bg1"/>
                </a:solidFill>
                <a:cs typeface="Akhbar MT" pitchFamily="2" charset="-78"/>
              </a:rPr>
              <a:t> ما المقصود بالغفلة و ما هي صور القذف بين الناس ؟  </a:t>
            </a:r>
            <a:endParaRPr lang="en-US" sz="4000" dirty="0">
              <a:solidFill>
                <a:schemeClr val="bg1"/>
              </a:solidFill>
              <a:cs typeface="Akhbar MT" pitchFamily="2" charset="-78"/>
            </a:endParaRPr>
          </a:p>
        </p:txBody>
      </p:sp>
      <p:pic>
        <p:nvPicPr>
          <p:cNvPr id="6" name="Picture 5" descr="A close up of a box&#10;&#10;Description automatically generated">
            <a:extLst>
              <a:ext uri="{FF2B5EF4-FFF2-40B4-BE49-F238E27FC236}">
                <a16:creationId xmlns:a16="http://schemas.microsoft.com/office/drawing/2014/main" id="{D75971E6-F585-4567-BC4D-93F36592DB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5170" y="6122775"/>
            <a:ext cx="762000" cy="824508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1AA319A-804F-437C-A691-0FC90A4B9827}"/>
              </a:ext>
            </a:extLst>
          </p:cNvPr>
          <p:cNvSpPr txBox="1">
            <a:spLocks/>
          </p:cNvSpPr>
          <p:nvPr/>
        </p:nvSpPr>
        <p:spPr>
          <a:xfrm>
            <a:off x="6172199" y="3352800"/>
            <a:ext cx="2516205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ar-AE" sz="3600" dirty="0">
                <a:cs typeface="Akhbar MT" pitchFamily="2" charset="-78"/>
              </a:rPr>
              <a:t>الزنا هو ؟؟؟</a:t>
            </a:r>
            <a:endParaRPr lang="en-US" sz="3600" dirty="0">
              <a:cs typeface="Akhbar MT" pitchFamily="2" charset="-78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42ED807-4539-4798-ACD2-B98F72E27F7C}"/>
              </a:ext>
            </a:extLst>
          </p:cNvPr>
          <p:cNvSpPr txBox="1">
            <a:spLocks/>
          </p:cNvSpPr>
          <p:nvPr/>
        </p:nvSpPr>
        <p:spPr>
          <a:xfrm>
            <a:off x="0" y="152400"/>
            <a:ext cx="3078480" cy="1524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ar-AE" dirty="0">
                <a:cs typeface="Akhbar MT" pitchFamily="2" charset="-78"/>
              </a:rPr>
              <a:t> أقرأ الحديث الشريف بلغة سليمه 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ar-AE" dirty="0">
                <a:cs typeface="Akhbar MT" pitchFamily="2" charset="-78"/>
              </a:rPr>
              <a:t> أفسر معاني مفردات الحديث الشريف 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ar-AE" dirty="0">
                <a:cs typeface="Akhbar MT" pitchFamily="2" charset="-78"/>
              </a:rPr>
              <a:t>  أبين دلالات الحديث الشريف 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ar-AE" dirty="0">
                <a:cs typeface="Akhbar MT" pitchFamily="2" charset="-78"/>
              </a:rPr>
              <a:t> أعلل سبب تسمية هذه الذنوب بالموبقات . </a:t>
            </a:r>
            <a:endParaRPr lang="en-US" dirty="0">
              <a:cs typeface="Akhbar MT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AE0D0B5-5392-45DD-AA9B-21C43C8A47F6}"/>
              </a:ext>
            </a:extLst>
          </p:cNvPr>
          <p:cNvSpPr/>
          <p:nvPr/>
        </p:nvSpPr>
        <p:spPr>
          <a:xfrm>
            <a:off x="3352800" y="68470"/>
            <a:ext cx="18485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altLang="ar-SA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هذا الدرس يعلمني أن:</a:t>
            </a:r>
            <a:endParaRPr lang="en-US" dirty="0"/>
          </a:p>
        </p:txBody>
      </p:sp>
      <p:pic>
        <p:nvPicPr>
          <p:cNvPr id="12" name="Picture 15" descr="1245686792938124914raemi_Check_mark">
            <a:extLst>
              <a:ext uri="{FF2B5EF4-FFF2-40B4-BE49-F238E27FC236}">
                <a16:creationId xmlns:a16="http://schemas.microsoft.com/office/drawing/2014/main" id="{4B3B8BE2-E2D5-4F05-8395-3A0F49AC06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1" y="0"/>
            <a:ext cx="304799" cy="390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5" descr="1245686792938124914raemi_Check_mark">
            <a:extLst>
              <a:ext uri="{FF2B5EF4-FFF2-40B4-BE49-F238E27FC236}">
                <a16:creationId xmlns:a16="http://schemas.microsoft.com/office/drawing/2014/main" id="{F35DE085-634B-4049-A965-F1CBEE0915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81000"/>
            <a:ext cx="304799" cy="390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5" descr="1245686792938124914raemi_Check_mark">
            <a:extLst>
              <a:ext uri="{FF2B5EF4-FFF2-40B4-BE49-F238E27FC236}">
                <a16:creationId xmlns:a16="http://schemas.microsoft.com/office/drawing/2014/main" id="{441AA402-AEE2-416F-A719-E67130647A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1" y="809319"/>
            <a:ext cx="304799" cy="390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5" descr="1245686792938124914raemi_Check_mark">
            <a:extLst>
              <a:ext uri="{FF2B5EF4-FFF2-40B4-BE49-F238E27FC236}">
                <a16:creationId xmlns:a16="http://schemas.microsoft.com/office/drawing/2014/main" id="{70D7735E-D52F-4DA9-9FD2-2523FCD29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209501"/>
            <a:ext cx="304799" cy="390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0206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8BA3243-42C1-4315-9ADA-40AA9319B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047500" y="639097"/>
            <a:ext cx="3609804" cy="36860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000" spc="-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Akhbar MT" pitchFamily="2" charset="-78"/>
              </a:rPr>
              <a:t>واجتنبوا</a:t>
            </a:r>
            <a:r>
              <a:rPr lang="en-US" sz="80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Akhbar MT" pitchFamily="2" charset="-78"/>
              </a:rPr>
              <a:t> </a:t>
            </a:r>
            <a:r>
              <a:rPr lang="en-US" sz="8000" spc="-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Akhbar MT" pitchFamily="2" charset="-78"/>
              </a:rPr>
              <a:t>السبع</a:t>
            </a:r>
            <a:r>
              <a:rPr lang="en-US" sz="80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Akhbar MT" pitchFamily="2" charset="-78"/>
              </a:rPr>
              <a:t> </a:t>
            </a:r>
            <a:r>
              <a:rPr lang="en-US" sz="8000" spc="-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Akhbar MT" pitchFamily="2" charset="-78"/>
              </a:rPr>
              <a:t>الموبقات</a:t>
            </a:r>
            <a:r>
              <a:rPr lang="en-US" sz="80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Akhbar MT" pitchFamily="2" charset="-78"/>
              </a:rPr>
              <a:t>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CD2AC58-26E2-4F2B-BB55-FF8007E4BD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1299" y="321733"/>
            <a:ext cx="2293430" cy="3408237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3" descr="A close up of a device&#10;&#10;Description automatically generate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752" y="981589"/>
            <a:ext cx="2088525" cy="208852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A357E09-6CAE-4F82-B074-82B8BD7C8C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34045" y="321733"/>
            <a:ext cx="1937955" cy="1955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E2EA671-F09A-4CF2-96A1-9255D53C1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1299" y="3879167"/>
            <a:ext cx="2293430" cy="21355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372741D-A371-404D-910F-5BF0CD357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46441" y="2451014"/>
            <a:ext cx="1925558" cy="3532765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BAC9ED9-F081-4780-B7AF-D1D57C31E8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8564" y="3178367"/>
            <a:ext cx="1721311" cy="2078058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E5F1B50-B32F-4B5D-8735-8F3E9B7EE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03789" y="4343400"/>
            <a:ext cx="329184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FEF7D0D6-CA38-4628-8593-669841727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" y="6334316"/>
            <a:ext cx="9143989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58660E3-E5DE-4B48-BF77-8452EF6B4D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9AF9C946-0C73-487E-B5D0-137EF43F5E37}"/>
              </a:ext>
            </a:extLst>
          </p:cNvPr>
          <p:cNvSpPr txBox="1">
            <a:spLocks/>
          </p:cNvSpPr>
          <p:nvPr/>
        </p:nvSpPr>
        <p:spPr>
          <a:xfrm>
            <a:off x="0" y="6389540"/>
            <a:ext cx="8000720" cy="5732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  <a:cs typeface="Akhbar MT" pitchFamily="2" charset="-78"/>
              </a:rPr>
              <a:t>https://create.kahoot.it/v2/share/9ff075f3-ad72-4a67-812e-034c5d77f487</a:t>
            </a:r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D87F7145-E364-42C0-A448-06AF7B269A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172" y="4930324"/>
            <a:ext cx="2343149" cy="122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78634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639</Words>
  <Application>Microsoft Office PowerPoint</Application>
  <PresentationFormat>On-screen Show (4:3)</PresentationFormat>
  <Paragraphs>95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Retrospect</vt:lpstr>
      <vt:lpstr>PowerPoint Presentation</vt:lpstr>
      <vt:lpstr>هذا الدرس يعلمني أن:</vt:lpstr>
      <vt:lpstr>ما هي أسباب الوقوع في المعاصي ؟  سجلي اجابتك في صندوق الدردشة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نورة الفلاسي</dc:creator>
  <cp:lastModifiedBy>asifhammoud1978@gmail.com</cp:lastModifiedBy>
  <cp:revision>9</cp:revision>
  <dcterms:created xsi:type="dcterms:W3CDTF">2020-09-11T19:47:53Z</dcterms:created>
  <dcterms:modified xsi:type="dcterms:W3CDTF">2024-09-16T15:43:56Z</dcterms:modified>
</cp:coreProperties>
</file>