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4318" r:id="rId4"/>
    <p:sldId id="274" r:id="rId5"/>
    <p:sldId id="275" r:id="rId6"/>
    <p:sldId id="276" r:id="rId7"/>
    <p:sldId id="277" r:id="rId8"/>
    <p:sldId id="4305" r:id="rId9"/>
    <p:sldId id="4307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A172C-6BEF-EACC-D765-76D5A7313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6EF6F4-FE3C-9DF5-ED54-5B6C48099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B06F7-9088-0618-8094-AA29300A2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6B169-67EA-7E29-C04B-7EC5A09C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3B445-7C89-42BE-6333-44B0B6E6A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69948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10179-FBB2-F8C3-C2F4-4AC2B3FAD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00051-F155-AF47-8858-77C00D554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9AF3F-CEEC-3C78-A873-1A6B822C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7B318-7D1A-18CA-EF1C-CC1EB00E7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0EF10-806D-3B10-BF67-56563A2F1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10834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6E07-9944-D009-3AC5-4B2D7BBEC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74609-E01A-2859-D4C6-E3217410A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6DE4A-0E66-0E9B-4B10-54F7A33B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1633F-D60F-9DC0-496A-3511F9E45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6B515-24AA-9017-9E30-5238F189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21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BA958-F9DF-8247-49CA-397B49D8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437F5-E2F6-ED3E-07EB-0DAAF59437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40211-D44E-F884-F7CE-3C70F6D17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A6DFC-C352-1AAB-EA20-0BC2FB0C9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EF3BB-6239-6FE0-3BD9-E2DABB83A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E9176-6CAF-2640-DECB-499984165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7580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49F7-7AEB-F82C-E3E1-7138DC0E2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B956E-2138-F4A0-BD4C-939AF3C59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4C5F85-CF85-A556-1E7D-DA5F62D31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1701A8-1F15-218F-F6D0-3598144FE1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13D18B-69E7-2DF4-078E-6BB2C1998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E37F72-8C29-F6F2-BE4E-865C776D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0EB79-F933-CA71-B47B-5E9DBAE3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233C5-A0F3-8AFC-763F-1CD825D0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6807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C62D3-6DFE-61B3-9040-78D5F3D5D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5F335C-EBC4-D3B3-4E79-12426AF9C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042FFC-5CE0-07F6-3F47-F3FC128D2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0985C-6D93-02CE-90C9-427AFB0CB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3480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24B16B-120F-CD6B-8F2B-D85F15D4E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2E7D9E-678D-0D00-2CC1-A854D953B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3C9DB-F219-D4A9-8EF2-38FA4202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5163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72BFB-55F6-6F84-5134-0FB3812A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17412-B538-D80E-190C-624150892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5AB92-67C3-6353-0DB4-B1B0220CD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372D3A-7C28-079B-1C07-65380AE31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9BD53D-5DF3-8884-978B-92378B4C6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F7F2C-1A79-177B-FF75-BFE2EF8F6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51391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34BB-68E2-535D-28BC-E4C481869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AB4CD6-E28B-B87B-6D79-B053E79E28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5B4FC-C600-5814-3D9D-3FE8E8DC4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59857-B168-E52C-ED08-5AE59BA15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36641-63D1-C360-B931-B800C879D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0BF8F-429F-171F-BCBB-AC13B1163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3316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D75D-B952-55A0-E2CF-F53ED3B4F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C9F26-3A30-7E76-D8C9-D5A03DD60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DA8D7-6C94-7A8B-6A3C-AA4ED69B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F44B3-125E-E1BE-9AB2-1D527094C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D4213-653D-D219-52AE-BAB24C445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42642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6FFEC6-4298-531F-E06C-781E79D97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79D683-9559-809F-CA3F-F6CC00456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65C20-CDEB-106E-572E-AC6D5BC08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A3325-2F98-E43F-38A7-52E6AF0BD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4D218-A33A-D742-5E5E-E90DD7BE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85877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392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304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372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202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949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290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864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95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190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761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3170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046798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834555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219710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00406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75932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535711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612423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949781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734889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371396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48807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8ED976-E14A-2FBC-7435-EE76A6036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585ED5-FF13-B063-D52C-C7EA2E7AC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99B4D-20BE-34E0-158C-F651E35B2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3BDD0-0BA0-42FA-B8F3-AEED9EB4D11A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736D8-4419-3AC5-BBB9-51CEDF9DB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0B2D7-5BE0-302A-7B9F-9C94BFBA4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2637B-6D09-413D-B80E-15B5C2016ED6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9380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880538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r" defTabSz="914400" rtl="1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r" defTabSz="914400" rtl="1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24/10/1446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2205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46D8-3EA7-6469-D555-2E984E1C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371" y="293914"/>
            <a:ext cx="10602686" cy="330812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AE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تحليلٌ وحلُ أسئلة الفصل (5)</a:t>
            </a:r>
            <a:b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رواية الأمير الصغير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EA297-D147-4D53-CA70-2A200B793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التاسع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إعداد : أ. فارس جاد</a:t>
            </a:r>
          </a:p>
        </p:txBody>
      </p:sp>
    </p:spTree>
    <p:extLst>
      <p:ext uri="{BB962C8B-B14F-4D97-AF65-F5344CB8AC3E}">
        <p14:creationId xmlns:p14="http://schemas.microsoft.com/office/powerpoint/2010/main" val="248362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94DF1-E431-DA09-922D-07CD639DF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545B85-C086-EE81-96D4-303975EBB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174171"/>
            <a:ext cx="11930742" cy="6509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FD8316-6100-3B60-E740-739CF0F1CE2C}"/>
              </a:ext>
            </a:extLst>
          </p:cNvPr>
          <p:cNvSpPr/>
          <p:nvPr/>
        </p:nvSpPr>
        <p:spPr>
          <a:xfrm>
            <a:off x="8545286" y="1752600"/>
            <a:ext cx="3211285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الخامس صـــ 37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A1BBCFA-03C4-003C-10F0-A6AC51E9A599}"/>
              </a:ext>
            </a:extLst>
          </p:cNvPr>
          <p:cNvSpPr/>
          <p:nvPr/>
        </p:nvSpPr>
        <p:spPr>
          <a:xfrm>
            <a:off x="304801" y="1614230"/>
            <a:ext cx="7815942" cy="8570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الطيار و الأمير الصغيرُ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46030B-22E3-6FFD-6AFC-177D1096B1F5}"/>
              </a:ext>
            </a:extLst>
          </p:cNvPr>
          <p:cNvSpPr/>
          <p:nvPr/>
        </p:nvSpPr>
        <p:spPr>
          <a:xfrm>
            <a:off x="5802087" y="2449286"/>
            <a:ext cx="4942114" cy="19594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تعلم الطيار شيئا جديدا عن أشجار الباوبات الرهيبة 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9BE9971-86A1-9FD4-EC21-9B4D84C8EB22}"/>
              </a:ext>
            </a:extLst>
          </p:cNvPr>
          <p:cNvSpPr/>
          <p:nvPr/>
        </p:nvSpPr>
        <p:spPr>
          <a:xfrm>
            <a:off x="304802" y="2471320"/>
            <a:ext cx="4441370" cy="789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اليوم الثالث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0B576ED-8C55-3EDE-0736-CB2B7F7C1B80}"/>
              </a:ext>
            </a:extLst>
          </p:cNvPr>
          <p:cNvSpPr/>
          <p:nvPr/>
        </p:nvSpPr>
        <p:spPr>
          <a:xfrm>
            <a:off x="304801" y="3260992"/>
            <a:ext cx="4441371" cy="10715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الصحراء الأفريقية , كوكب الأمير الصغير 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D4A8EE8-FC51-6333-B8E0-990EFC62616D}"/>
              </a:ext>
            </a:extLst>
          </p:cNvPr>
          <p:cNvSpPr/>
          <p:nvPr/>
        </p:nvSpPr>
        <p:spPr>
          <a:xfrm>
            <a:off x="587829" y="4455079"/>
            <a:ext cx="10156372" cy="11510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سؤال الأمير الصغير للطيار فجأة 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هل الخراف تأكل الشجيرات الصغيرة ؟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DFA06E-3EA9-06B4-0ADB-B293A1333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7" y="3149317"/>
            <a:ext cx="4976267" cy="1346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4C6EC7-7952-5234-DD53-AD47BFDF6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829" y="5602802"/>
            <a:ext cx="6683828" cy="1206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808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81346-E3C8-16C9-E84D-5772B2CB7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0B8F5D-A8AB-B10D-3788-0D199FE06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2" y="239486"/>
            <a:ext cx="11571514" cy="635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45F375-ED5C-B59C-939B-30C079F84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86" y="1545771"/>
            <a:ext cx="11168741" cy="4963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985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24092-550F-F5CC-6986-0E947D54A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0F6B0-8013-7380-3495-AF9A912CD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4170"/>
            <a:ext cx="11745686" cy="6433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29C573-D962-8778-D9BF-18DB4F4BB797}"/>
              </a:ext>
            </a:extLst>
          </p:cNvPr>
          <p:cNvSpPr/>
          <p:nvPr/>
        </p:nvSpPr>
        <p:spPr>
          <a:xfrm>
            <a:off x="316878" y="4071323"/>
            <a:ext cx="10248297" cy="2509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البذل والعطاء من أجل إسعاد الآخرين والحفاظ عليهم ( الراوي الطيار 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8D890B-C42A-1C64-06D6-636F6FF6E520}"/>
              </a:ext>
            </a:extLst>
          </p:cNvPr>
          <p:cNvSpPr/>
          <p:nvPr/>
        </p:nvSpPr>
        <p:spPr>
          <a:xfrm>
            <a:off x="517792" y="441460"/>
            <a:ext cx="10047383" cy="11898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انتهى بسؤال الطيار الراوي لنا ثم جوابه عنه.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5DBE9C-68CE-71DD-C250-F75D687C5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1612807"/>
            <a:ext cx="9879374" cy="1778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DBDA24-79E0-B82D-2805-1AF88DCE0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971" y="4823548"/>
            <a:ext cx="9448800" cy="1592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739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AF01F-AB65-5A1E-7633-E331ED17D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425843-64DA-0B41-7BA0-DCDE2EE53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63286"/>
            <a:ext cx="11615057" cy="64443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B6E1CF-5AF6-3A8A-802F-C6B8712BC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371" y="2057400"/>
            <a:ext cx="4419600" cy="2036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35A340-C23A-AB00-CAAD-EE482D1F3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1839630"/>
            <a:ext cx="3793671" cy="1049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AFE69C-A5B9-5ACE-CE1E-9E511E428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29" y="3075439"/>
            <a:ext cx="5595257" cy="1049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974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AD790D4-45A9-30F3-1A5C-3036FE9DF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668" y="242524"/>
            <a:ext cx="1066800" cy="723900"/>
          </a:xfrm>
          <a:prstGeom prst="rect">
            <a:avLst/>
          </a:prstGeom>
          <a:ln w="1905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AD9B17C-2DD7-7FAF-B80B-9DA2F396D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230" y="1065292"/>
            <a:ext cx="6136036" cy="1066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607DAC0-0B86-98CA-9134-38C4B885C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3726984"/>
            <a:ext cx="8095465" cy="1332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7F90B8D-57DB-3741-BD35-9D82BB664A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657" y="2355438"/>
            <a:ext cx="7132545" cy="1056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7C610D53-A3CC-34D8-5FB1-7352AC518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627" y="5283121"/>
            <a:ext cx="9172575" cy="1332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397314-D68F-7157-D65B-8F93DBFBA262}"/>
              </a:ext>
            </a:extLst>
          </p:cNvPr>
          <p:cNvSpPr/>
          <p:nvPr/>
        </p:nvSpPr>
        <p:spPr>
          <a:xfrm>
            <a:off x="4376058" y="150888"/>
            <a:ext cx="2662134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 صــ 43</a:t>
            </a:r>
          </a:p>
        </p:txBody>
      </p:sp>
    </p:spTree>
    <p:extLst>
      <p:ext uri="{BB962C8B-B14F-4D97-AF65-F5344CB8AC3E}">
        <p14:creationId xmlns:p14="http://schemas.microsoft.com/office/powerpoint/2010/main" val="96176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D109F-FAE3-AABF-9D50-9FFCFF1BB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3893C2D-6591-C058-13AA-8C61B2ABD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668" y="242524"/>
            <a:ext cx="1066800" cy="723900"/>
          </a:xfrm>
          <a:prstGeom prst="rect">
            <a:avLst/>
          </a:prstGeom>
          <a:ln w="1905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895C10DC-0189-251E-668A-46AE5685F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1" y="1020771"/>
            <a:ext cx="7088250" cy="1332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CE4C108-1D0E-5DCA-6A21-F7B2DBE25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059" y="3838697"/>
            <a:ext cx="7550892" cy="1444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2452931A-4AA3-402E-1556-E855BF17D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75" y="2379686"/>
            <a:ext cx="9239250" cy="1332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A16E5CFF-3792-32E2-9E1F-3240752A8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900" y="5409776"/>
            <a:ext cx="8848725" cy="1332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DC894C-FB85-81F6-0849-8D0E32D0D6C2}"/>
              </a:ext>
            </a:extLst>
          </p:cNvPr>
          <p:cNvSpPr/>
          <p:nvPr/>
        </p:nvSpPr>
        <p:spPr>
          <a:xfrm>
            <a:off x="4376059" y="43043"/>
            <a:ext cx="2662134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 صــ 43</a:t>
            </a:r>
          </a:p>
        </p:txBody>
      </p:sp>
    </p:spTree>
    <p:extLst>
      <p:ext uri="{BB962C8B-B14F-4D97-AF65-F5344CB8AC3E}">
        <p14:creationId xmlns:p14="http://schemas.microsoft.com/office/powerpoint/2010/main" val="127082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MS Shell Dlg 2</vt:lpstr>
      <vt:lpstr>Wingdings</vt:lpstr>
      <vt:lpstr>Wingdings 3</vt:lpstr>
      <vt:lpstr>Office Theme</vt:lpstr>
      <vt:lpstr>Madison</vt:lpstr>
      <vt:lpstr>نسق Office</vt:lpstr>
      <vt:lpstr>تحليلٌ وحلُ أسئلة الفصل (5) رواية الأمير الصغير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Mohamed Fares 23901049</cp:lastModifiedBy>
  <cp:revision>1</cp:revision>
  <dcterms:created xsi:type="dcterms:W3CDTF">2025-04-22T19:11:19Z</dcterms:created>
  <dcterms:modified xsi:type="dcterms:W3CDTF">2025-04-22T19:12:14Z</dcterms:modified>
</cp:coreProperties>
</file>