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4319" r:id="rId4"/>
    <p:sldId id="278" r:id="rId5"/>
    <p:sldId id="279" r:id="rId6"/>
    <p:sldId id="280" r:id="rId7"/>
    <p:sldId id="281" r:id="rId8"/>
    <p:sldId id="4266" r:id="rId9"/>
    <p:sldId id="4306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EC689-4C70-C968-871E-2406EB32D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11F1DA-347D-360D-22D4-FE913852F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AF7B0-523B-ADC5-2EAC-DC32AB05E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EB75F-02AF-5A7B-A0BA-3F18F9820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23733-9F5B-E2DE-98B7-620893272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32996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11A5B-BFB0-31A0-6923-9D5FAD766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F11F6-592E-4717-91B9-B8F8392CF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83107-EC29-AF5A-ECDF-9BA82E39A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D663A-1A1C-1BCA-54AE-399FF2F1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4A552-212C-E7CD-1E92-B616F1D2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2081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92CB8-C4BA-9EF7-9C06-C8BA65B8E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8914E-41DD-6445-1D33-2B03ADD7E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AAE24-9CE7-877C-A3BE-690B222EF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3A53D-44F2-1A79-93A5-91D75771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F6FED-C4B3-F9F0-0FF2-368C7AB6D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3080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746DE-61B4-B4F4-89C8-BD83A0C40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D0A30-55A1-8251-0D76-2DB1402F2D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29762F-323B-FC3A-283D-EACB103BB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588C-08B5-C67F-F1C4-C63620F4F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196BB-60DD-2CB6-0C72-EBCE70E17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0A709-816C-31D8-A15D-6CB40825D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6336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5C785-79DB-E294-156A-E5732EA2D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1B3CD-B528-24D3-0ACA-6A55BBAFA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5CE495-F51C-7458-2048-765588DDA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D52839-8FAA-2171-82F5-9B49257F99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A8F750-BB36-E473-3086-3208E84C95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7E91B1-ADAB-D463-F21D-C2EDF443D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0F103B-2350-1D7A-B84A-DA42A349C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EFAC87-05E7-7590-F071-922A61FE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35522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C5A8F-2FE1-4CDF-601D-AE4E4B8A3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D40D25-3D72-C4D9-9ACF-23D37C307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2EC22-4264-AA42-D91F-6877F001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91EB2A-C7FF-7A52-9393-961FEDEA5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036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DF5A89-FD9C-9B26-CB3A-313B5E5B1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9E3C26-537E-E79F-5E12-2CF02C123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8249F-1264-AC96-8C41-F29D3B19F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94208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28C62-7B01-8481-2F42-FC6CF1A5F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116C0-5CA2-89B2-9B36-617BEEB7D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44A52-9A99-0289-EC26-27C118B8E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8DB0C8-E9EF-8265-578C-C923D147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FC1F3B-D30E-6543-EF78-FE06D5E12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5A7EC-B045-4F12-7BBF-43F6125BC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3092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9697-FD13-2B10-99B2-B6480CFE3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174BC1-9C90-99BC-C58A-361CACADB9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14462-4E64-78BA-2CC9-9C2DD3D8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F8A99E-386E-7426-EA56-1CB35FF2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831FE-8A71-A455-F873-144D1024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5723B-253B-4165-15EC-C39C93A3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8261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15C79-87B8-0873-93AE-0E405A0E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1B00F-275C-2B5C-93E6-43BCA81A4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B2503-9998-7E7B-1FBB-270D3AF66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0BEC6-65C2-DAC1-1E80-79FFD6FED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08BE6-2992-7DF9-7100-B43205420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90611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0BE49F-5766-57F1-1F2D-E769F08BD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72556B-D421-D6A9-875C-53958FE4E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6DD0D-448E-E5A2-39DC-405464E11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DEF31-B4D0-378B-259F-CE8273DB3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779ED-FCB4-C3DA-9EAE-9782C8FB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45303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48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541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45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087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626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6971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7232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65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4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665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6226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58190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912965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81753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822303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26546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288612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092179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581268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607687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38446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73869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9B36CA-8BD1-CFDE-1313-79DE576E7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DFCC5-032A-9369-FF32-B8733306B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A23A6-A18C-BBB1-DCDB-E52098F156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2C5A7-EB6A-4DE0-9783-57D44DB9D464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B37F2-9619-DFDE-1F7E-F86C72C3C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D414F-60CF-C5C8-E472-B2737AACC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16FA9-230A-4D4B-8658-93F4307D6F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15021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8991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91901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46D8-3EA7-6469-D555-2E984E1C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371" y="293914"/>
            <a:ext cx="10602686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(6)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EA297-D147-4D53-CA70-2A200B793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4118841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C3E0C-13DC-A4BC-C46E-8FE0971DF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FF1361-BC26-CB71-0D22-AADEC2C07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9F5172-BC72-CEC7-F3E6-E64A53C4EC7C}"/>
              </a:ext>
            </a:extLst>
          </p:cNvPr>
          <p:cNvSpPr/>
          <p:nvPr/>
        </p:nvSpPr>
        <p:spPr>
          <a:xfrm>
            <a:off x="8545286" y="1752600"/>
            <a:ext cx="3211285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السادس صـــ 45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186AB25-F82A-4125-A14A-F1F148F4B76C}"/>
              </a:ext>
            </a:extLst>
          </p:cNvPr>
          <p:cNvSpPr/>
          <p:nvPr/>
        </p:nvSpPr>
        <p:spPr>
          <a:xfrm>
            <a:off x="304801" y="1614230"/>
            <a:ext cx="7815942" cy="8570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الطيار و الأمير الصغيرُ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2A4AB4-ED89-64AE-651D-08FF7C60CCFD}"/>
              </a:ext>
            </a:extLst>
          </p:cNvPr>
          <p:cNvSpPr/>
          <p:nvPr/>
        </p:nvSpPr>
        <p:spPr>
          <a:xfrm>
            <a:off x="5802087" y="2449286"/>
            <a:ext cx="4942114" cy="19594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بداية إدراك الطيار بحال الأمير الصغير الكئيب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E5B9981-5C87-D9DC-FA3F-E1DEC1AA877C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اليوم الرابع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0CC7C7C-5ACB-EB92-89B1-368C65FFD8A9}"/>
              </a:ext>
            </a:extLst>
          </p:cNvPr>
          <p:cNvSpPr/>
          <p:nvPr/>
        </p:nvSpPr>
        <p:spPr>
          <a:xfrm>
            <a:off x="304801" y="3260992"/>
            <a:ext cx="4441371" cy="10715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الصحراء الأفريقية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C731F52-A922-2150-4B4E-E7ECDE32C00E}"/>
              </a:ext>
            </a:extLst>
          </p:cNvPr>
          <p:cNvSpPr/>
          <p:nvPr/>
        </p:nvSpPr>
        <p:spPr>
          <a:xfrm>
            <a:off x="587829" y="4455079"/>
            <a:ext cx="10156372" cy="11510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076556-040D-BF5C-966D-47330CAB4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7" y="3260992"/>
            <a:ext cx="4942114" cy="1084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790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9EA40-B5AD-B4B3-7B1E-C54B2A1B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0CDC21-43B5-D976-23D7-09B3CA485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2" y="239486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ED1B1B-FEA8-7970-AAAC-70E01F815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1" y="1426029"/>
            <a:ext cx="11103428" cy="4985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9836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C0DE0-B0AF-217F-53CB-A6EA7100C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C93CDD-609D-DE40-6F55-53907F112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3B26445-5FFC-6584-1707-9DE728201DBC}"/>
              </a:ext>
            </a:extLst>
          </p:cNvPr>
          <p:cNvSpPr/>
          <p:nvPr/>
        </p:nvSpPr>
        <p:spPr>
          <a:xfrm>
            <a:off x="316878" y="4071323"/>
            <a:ext cx="10248297" cy="25093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....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CAD06C4-F943-6A0C-5394-3D6AD1C3F5F6}"/>
              </a:ext>
            </a:extLst>
          </p:cNvPr>
          <p:cNvSpPr/>
          <p:nvPr/>
        </p:nvSpPr>
        <p:spPr>
          <a:xfrm>
            <a:off x="517792" y="441460"/>
            <a:ext cx="10047383" cy="11898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عدم إجابة الأمير الصغير عن سؤال الطيار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A86CE0-644C-DAA8-829C-4956A7510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2" y="1631281"/>
            <a:ext cx="9781404" cy="192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0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FD6D4-D2CF-D0DF-46D3-BC9BC8C9F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F899E0-4B38-935C-F18E-46EC2ECE1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163286"/>
            <a:ext cx="11615057" cy="64443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D4178D-2648-C963-E587-B6B064BDF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29" y="2122713"/>
            <a:ext cx="5595257" cy="1436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5F7BE3-5C7B-4738-61E1-0D6468E55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29" y="3559629"/>
            <a:ext cx="5595257" cy="1110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E9E06EB-A8B7-93B5-21AD-F48F1A628D77}"/>
              </a:ext>
            </a:extLst>
          </p:cNvPr>
          <p:cNvSpPr/>
          <p:nvPr/>
        </p:nvSpPr>
        <p:spPr>
          <a:xfrm>
            <a:off x="740229" y="4746171"/>
            <a:ext cx="5519057" cy="96882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أمريكا , فرنسا</a:t>
            </a:r>
          </a:p>
        </p:txBody>
      </p:sp>
    </p:spTree>
    <p:extLst>
      <p:ext uri="{BB962C8B-B14F-4D97-AF65-F5344CB8AC3E}">
        <p14:creationId xmlns:p14="http://schemas.microsoft.com/office/powerpoint/2010/main" val="391182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AB0916F-E2BC-8A79-6758-C95E7EF34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788" y="916991"/>
            <a:ext cx="6334125" cy="16578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057DA03-9F1E-7A66-BFCC-A5E0C79FD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229" y="2722521"/>
            <a:ext cx="7324491" cy="2269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BC07E77-413D-2F0E-E99E-5B0B65212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800" y="130321"/>
            <a:ext cx="1180979" cy="801379"/>
          </a:xfrm>
          <a:prstGeom prst="rect">
            <a:avLst/>
          </a:prstGeom>
          <a:ln w="1905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9D33291F-8E92-87DD-F8F9-7E31B32F72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159" y="977064"/>
            <a:ext cx="4687686" cy="1548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C51AA31F-DA2C-5C10-1F7A-46B5C579D4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5772" y="5052019"/>
            <a:ext cx="10089296" cy="16578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77ABD83-DE3B-D8E8-50E4-EADF0F6E42F6}"/>
              </a:ext>
            </a:extLst>
          </p:cNvPr>
          <p:cNvSpPr/>
          <p:nvPr/>
        </p:nvSpPr>
        <p:spPr>
          <a:xfrm>
            <a:off x="4339021" y="41864"/>
            <a:ext cx="2662134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8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 صــ 47</a:t>
            </a:r>
          </a:p>
        </p:txBody>
      </p:sp>
    </p:spTree>
    <p:extLst>
      <p:ext uri="{BB962C8B-B14F-4D97-AF65-F5344CB8AC3E}">
        <p14:creationId xmlns:p14="http://schemas.microsoft.com/office/powerpoint/2010/main" val="150676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3019C-BF44-AE60-18B6-4907EDF41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B94B373E-B6FB-C2EB-0C95-7C0A4D722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415" y="1692245"/>
            <a:ext cx="8592910" cy="2455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5362D2D-DD4C-28EA-7393-ECA4DED0B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130321"/>
            <a:ext cx="1180979" cy="801379"/>
          </a:xfrm>
          <a:prstGeom prst="rect">
            <a:avLst/>
          </a:prstGeom>
          <a:ln w="1905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49D2B2C4-E771-16FA-12C5-254ECAEE8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25" y="4480668"/>
            <a:ext cx="9875015" cy="18439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1AAEED-5667-0B6C-7819-4E9EB0AAAFA7}"/>
              </a:ext>
            </a:extLst>
          </p:cNvPr>
          <p:cNvSpPr/>
          <p:nvPr/>
        </p:nvSpPr>
        <p:spPr>
          <a:xfrm>
            <a:off x="4339021" y="41864"/>
            <a:ext cx="2662134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8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 صــ 47</a:t>
            </a:r>
          </a:p>
        </p:txBody>
      </p:sp>
    </p:spTree>
    <p:extLst>
      <p:ext uri="{BB962C8B-B14F-4D97-AF65-F5344CB8AC3E}">
        <p14:creationId xmlns:p14="http://schemas.microsoft.com/office/powerpoint/2010/main" val="256565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</Words>
  <Application>Microsoft Office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MS Shell Dlg 2</vt:lpstr>
      <vt:lpstr>Wingdings</vt:lpstr>
      <vt:lpstr>Wingdings 3</vt:lpstr>
      <vt:lpstr>Office Theme</vt:lpstr>
      <vt:lpstr>Madison</vt:lpstr>
      <vt:lpstr>نسق Office</vt:lpstr>
      <vt:lpstr>تحليلٌ وحلُ أسئلة الفصل (6)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1</cp:revision>
  <dcterms:created xsi:type="dcterms:W3CDTF">2025-04-22T19:09:26Z</dcterms:created>
  <dcterms:modified xsi:type="dcterms:W3CDTF">2025-04-22T19:10:33Z</dcterms:modified>
</cp:coreProperties>
</file>