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4" r:id="rId3"/>
    <p:sldId id="257" r:id="rId4"/>
    <p:sldId id="258" r:id="rId5"/>
    <p:sldId id="267" r:id="rId6"/>
    <p:sldId id="259" r:id="rId7"/>
    <p:sldId id="268" r:id="rId8"/>
    <p:sldId id="260" r:id="rId9"/>
    <p:sldId id="269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5888-27AA-45EC-887D-CACD8967C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753BA-295E-416B-8708-794659119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A0569-8C9F-46D2-B0A0-898B2DF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53939-D7C3-4280-9BD7-154A5092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FDD9-09C8-4212-924B-AD0B6B32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1496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2925-EB8A-4A85-B0F0-7A0D1A41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253F8-B1E5-4B2A-81BD-47F41D05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A71-9105-4ACA-A401-9122FE4B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653D0-BBA5-4834-8BC9-20EFB506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C647E-14B8-4ECD-9172-23FFA1EA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9801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1179B-CD1E-49A7-8C1C-88CB7E48F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2A4D3-1ABC-4965-845E-7160505C3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D8EA4-E562-479E-BC6D-5F4BB221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91-851E-410B-BC99-66445E70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AF3B-D68F-488F-8487-96239338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1788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FC47-2E5C-4062-9FE0-E1652EBE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1899-2E99-4E4C-9C5F-8934A1F7C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2B8C2-6FA9-42E2-870E-68FD9827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E8547-7E64-455B-892B-B68BB61A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BA082-1BB4-44A0-AADB-1646CDEC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7671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1FA4-1249-4B34-A6BC-6DB2937C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EDE8A-FF8F-48FE-BF6A-90F6B6290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BFF1-C2D2-4CB8-B334-E4B1D71D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C95D5-965C-4443-8DDD-44AC8BC0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24CB-BA48-4703-BA88-7B481684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0313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E03E-C159-4584-914E-70EB61D3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C21FF-A1ED-474F-BE7A-80C78D996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88D01-FB47-459E-8DF4-E6BD362B7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AD427-D84F-4239-ACAB-93287E4E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D51A7-7D8B-4A0C-8703-A4AD8F74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AB802-F12B-4106-8DA5-6926197C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2039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E08D-DB43-487A-854F-BF5441BF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8AC72-6F31-4499-A9F3-AA7402EFE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C94AF-FF8A-4ACC-B8DC-0107377FF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6CB05-B7C4-4D44-BB3D-E910E6E34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AC0C3-1F5B-468E-BF6B-B91410800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9000E-CCEA-46EE-869C-A70EE311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608CF-F56E-4264-9F0A-06665BCC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13D44-2515-40D9-8912-69F6AE25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5768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D32D-E805-43A4-98D8-ACBA84AF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B30D5-45A7-41AC-BCFC-2F6DD53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0833E-FAD7-4509-A91F-A8BBF135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2999C-3E8C-4EBF-ADE9-B81C02ED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282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47AD5-60CA-4C8B-BF63-F8FFE224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B4205-8CD1-484C-BC2A-87CBAF7C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FE03-7059-4090-A1E6-219E7DCD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5484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C549-FD1F-43BC-861E-98A01276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8ACA1-4CE8-4447-A5D8-125C19FDF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45624-3552-4C1E-8418-3644D470F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3FDA9-5BEC-4028-BF8D-98936264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53487-69FA-4C98-9B37-90DAD28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C6903-44B3-417A-BF6C-6DCEB7F0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2864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C958-F925-4374-BF37-C72096B4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D5F5E-CB9B-4734-A5E8-38F4066CA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E3C39-186E-4CEB-AEDC-B681010F9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1C955-0B31-4E4A-AFC3-1AB6DB2B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8194E-8399-4F2D-8924-A6A82C99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2CA48-5AF4-4898-8D29-B8A94E10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0379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8FEEC-6158-4BA3-92AB-FB1E38BA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FEACC-5E9A-41B3-B5A7-3C6543DA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E490-BE63-4BC1-8736-65BF8FB41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F36A2-6816-421C-97BB-2A99E7B09531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7D34B-7BC1-4D4B-8B8B-6272D420E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76AD1-598C-4D28-A2C3-0F082C2D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48B3-45C4-43A4-B820-419EDBD4F37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9596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81B3-4C92-4534-8163-ECA65284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E01211-86A2-4795-A060-030EC91CD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1925"/>
            <a:ext cx="12192000" cy="6610350"/>
          </a:xfrm>
        </p:spPr>
      </p:pic>
    </p:spTree>
    <p:extLst>
      <p:ext uri="{BB962C8B-B14F-4D97-AF65-F5344CB8AC3E}">
        <p14:creationId xmlns:p14="http://schemas.microsoft.com/office/powerpoint/2010/main" val="140743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140FC-1EB3-4939-B23F-0EE8B7B7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ADFDC0-6476-441B-B5EB-621897C6F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5" y="295275"/>
            <a:ext cx="11058525" cy="5451150"/>
          </a:xfrm>
        </p:spPr>
      </p:pic>
    </p:spTree>
    <p:extLst>
      <p:ext uri="{BB962C8B-B14F-4D97-AF65-F5344CB8AC3E}">
        <p14:creationId xmlns:p14="http://schemas.microsoft.com/office/powerpoint/2010/main" val="188104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44C5-ED86-4765-9D55-93D81583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5A691F-63F9-4048-921E-F69310A4C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847725"/>
            <a:ext cx="10753725" cy="5114925"/>
          </a:xfrm>
        </p:spPr>
      </p:pic>
    </p:spTree>
    <p:extLst>
      <p:ext uri="{BB962C8B-B14F-4D97-AF65-F5344CB8AC3E}">
        <p14:creationId xmlns:p14="http://schemas.microsoft.com/office/powerpoint/2010/main" val="14286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1DB2-604B-4BC5-B316-138C9702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2A2525-0E29-41DE-992B-7AE722010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66700"/>
            <a:ext cx="10515600" cy="6305550"/>
          </a:xfrm>
        </p:spPr>
      </p:pic>
    </p:spTree>
    <p:extLst>
      <p:ext uri="{BB962C8B-B14F-4D97-AF65-F5344CB8AC3E}">
        <p14:creationId xmlns:p14="http://schemas.microsoft.com/office/powerpoint/2010/main" val="124814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EA1A-C7AD-4E5E-8DBB-E0588E78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F2D40-F6E2-4FCF-8B76-5280C27AD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3200" dirty="0">
                <a:highlight>
                  <a:srgbClr val="FFFF00"/>
                </a:highlight>
              </a:rPr>
              <a:t>Listening to a dialogue between a restaurant server and a customer.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highlight>
                  <a:srgbClr val="FFFF00"/>
                </a:highlight>
              </a:rPr>
              <a:t>asking for information about food.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highlight>
                  <a:srgbClr val="FFFF00"/>
                </a:highlight>
              </a:rPr>
              <a:t>Use words related to meals and ordering food.</a:t>
            </a:r>
            <a:endParaRPr lang="en-AE" sz="32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9E579-AB46-465A-811A-54AD91DD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" y="0"/>
            <a:ext cx="11287124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B510-A2DB-4874-B2FF-D3E7B218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A10CE1-2A2A-4DFA-BF2E-175C1D5D5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1" y="365125"/>
            <a:ext cx="10639424" cy="581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07DD-1849-4F25-8401-EF758335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03F03-5DEA-4A9B-A1D2-01C30AA7E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778358"/>
            <a:ext cx="10820400" cy="5301283"/>
          </a:xfrm>
        </p:spPr>
      </p:pic>
    </p:spTree>
    <p:extLst>
      <p:ext uri="{BB962C8B-B14F-4D97-AF65-F5344CB8AC3E}">
        <p14:creationId xmlns:p14="http://schemas.microsoft.com/office/powerpoint/2010/main" val="234689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07DD-1849-4F25-8401-EF758335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03F03-5DEA-4A9B-A1D2-01C30AA7E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0" y="408431"/>
            <a:ext cx="8353425" cy="53012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29EAF8-A5E4-4E0B-AAA7-DE0CAD7AA006}"/>
              </a:ext>
            </a:extLst>
          </p:cNvPr>
          <p:cNvSpPr txBox="1"/>
          <p:nvPr/>
        </p:nvSpPr>
        <p:spPr>
          <a:xfrm>
            <a:off x="9744075" y="491232"/>
            <a:ext cx="16764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3200" dirty="0">
                <a:highlight>
                  <a:srgbClr val="00FF00"/>
                </a:highlight>
              </a:rPr>
              <a:t>1.S;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2. C;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3. C;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4. C;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5. S;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6. S;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7. C;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8. S;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9. S;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10. S;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11. C;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12. C</a:t>
            </a:r>
          </a:p>
        </p:txBody>
      </p:sp>
    </p:spTree>
    <p:extLst>
      <p:ext uri="{BB962C8B-B14F-4D97-AF65-F5344CB8AC3E}">
        <p14:creationId xmlns:p14="http://schemas.microsoft.com/office/powerpoint/2010/main" val="19237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4BA7-9C7D-4672-9452-DBD73E88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20E8E-C607-421D-96EA-709637FA9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6" y="828674"/>
            <a:ext cx="9256722" cy="5095875"/>
          </a:xfrm>
        </p:spPr>
      </p:pic>
    </p:spTree>
    <p:extLst>
      <p:ext uri="{BB962C8B-B14F-4D97-AF65-F5344CB8AC3E}">
        <p14:creationId xmlns:p14="http://schemas.microsoft.com/office/powerpoint/2010/main" val="161148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4BA7-9C7D-4672-9452-DBD73E88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20E8E-C607-421D-96EA-709637FA9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0"/>
            <a:ext cx="11849100" cy="69532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6204A8-7C61-4024-9342-85DA08CFBECC}"/>
              </a:ext>
            </a:extLst>
          </p:cNvPr>
          <p:cNvSpPr txBox="1"/>
          <p:nvPr/>
        </p:nvSpPr>
        <p:spPr>
          <a:xfrm>
            <a:off x="1304925" y="3590925"/>
            <a:ext cx="4657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00FF00"/>
                </a:highlight>
              </a:rPr>
              <a:t>Are you ready to order?</a:t>
            </a:r>
          </a:p>
          <a:p>
            <a:r>
              <a:rPr lang="en-US" sz="2000" b="1" dirty="0">
                <a:highlight>
                  <a:srgbClr val="00FF00"/>
                </a:highlight>
              </a:rPr>
              <a:t>Would you prefer (French fries) or (a baked potato)?</a:t>
            </a:r>
          </a:p>
          <a:p>
            <a:r>
              <a:rPr lang="en-US" sz="2000" b="1" dirty="0">
                <a:highlight>
                  <a:srgbClr val="00FF00"/>
                </a:highlight>
              </a:rPr>
              <a:t>May I take your order?</a:t>
            </a:r>
          </a:p>
          <a:p>
            <a:r>
              <a:rPr lang="en-US" sz="2000" b="1" dirty="0">
                <a:highlight>
                  <a:srgbClr val="00FF00"/>
                </a:highlight>
              </a:rPr>
              <a:t>Would you like (soup) or (salad)?</a:t>
            </a:r>
          </a:p>
          <a:p>
            <a:r>
              <a:rPr lang="en-US" sz="2000" b="1" dirty="0">
                <a:highlight>
                  <a:srgbClr val="00FF00"/>
                </a:highlight>
              </a:rPr>
              <a:t>Do you want a starter?</a:t>
            </a:r>
          </a:p>
          <a:p>
            <a:r>
              <a:rPr lang="en-US" sz="2000" b="1" dirty="0">
                <a:highlight>
                  <a:srgbClr val="00FF00"/>
                </a:highlight>
              </a:rPr>
              <a:t>What would you like to drink?</a:t>
            </a:r>
            <a:endParaRPr lang="en-AE" sz="2000" b="1" dirty="0">
              <a:highlight>
                <a:srgbClr val="00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81FD1-74C2-4FFD-A362-7961EF12040D}"/>
              </a:ext>
            </a:extLst>
          </p:cNvPr>
          <p:cNvSpPr txBox="1"/>
          <p:nvPr/>
        </p:nvSpPr>
        <p:spPr>
          <a:xfrm>
            <a:off x="6572250" y="3744813"/>
            <a:ext cx="4781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00FF00"/>
                </a:highlight>
              </a:rPr>
              <a:t>What kind of (salad dressing) do you have?</a:t>
            </a:r>
          </a:p>
          <a:p>
            <a:r>
              <a:rPr lang="en-US" sz="2000" b="1" dirty="0">
                <a:highlight>
                  <a:srgbClr val="00FF00"/>
                </a:highlight>
              </a:rPr>
              <a:t>I’d like (the grilled fish).</a:t>
            </a:r>
          </a:p>
          <a:p>
            <a:r>
              <a:rPr lang="en-US" sz="2000" b="1" dirty="0">
                <a:highlight>
                  <a:srgbClr val="00FF00"/>
                </a:highlight>
              </a:rPr>
              <a:t>I’ll have (the beans and rice).</a:t>
            </a:r>
          </a:p>
          <a:p>
            <a:r>
              <a:rPr lang="en-US" sz="2000" b="1" dirty="0">
                <a:highlight>
                  <a:srgbClr val="00FF00"/>
                </a:highlight>
              </a:rPr>
              <a:t>May I please have (a glass of iced tea)?</a:t>
            </a:r>
          </a:p>
          <a:p>
            <a:r>
              <a:rPr lang="en-US" sz="2000" b="1" dirty="0">
                <a:highlight>
                  <a:srgbClr val="00FF00"/>
                </a:highlight>
              </a:rPr>
              <a:t>Do you have (tofu)?</a:t>
            </a:r>
          </a:p>
          <a:p>
            <a:r>
              <a:rPr lang="en-US" sz="2000" b="1" dirty="0">
                <a:highlight>
                  <a:srgbClr val="00FF00"/>
                </a:highlight>
              </a:rPr>
              <a:t>Does that come with (a vegetable dish)?</a:t>
            </a:r>
            <a:endParaRPr lang="en-AE" sz="20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54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D31B-17C0-42C5-8A61-E65BE94B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D8070C-8308-4629-A1C0-A1B51CC51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1525" y="346074"/>
            <a:ext cx="10001250" cy="6264275"/>
          </a:xfrm>
        </p:spPr>
      </p:pic>
      <p:pic>
        <p:nvPicPr>
          <p:cNvPr id="3" name="609CB85C">
            <a:hlinkClick r:id="" action="ppaction://media"/>
            <a:extLst>
              <a:ext uri="{FF2B5EF4-FFF2-40B4-BE49-F238E27FC236}">
                <a16:creationId xmlns:a16="http://schemas.microsoft.com/office/drawing/2014/main" id="{D9EFC1CF-7098-40FD-A19D-B35AFDD16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D31B-17C0-42C5-8A61-E65BE94B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D8070C-8308-4629-A1C0-A1B51CC51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325" y="296862"/>
            <a:ext cx="7172325" cy="62642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C87CE-12B2-4B51-AF49-15CEC128F04B}"/>
              </a:ext>
            </a:extLst>
          </p:cNvPr>
          <p:cNvSpPr txBox="1"/>
          <p:nvPr/>
        </p:nvSpPr>
        <p:spPr>
          <a:xfrm>
            <a:off x="7334250" y="365125"/>
            <a:ext cx="47529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2800" dirty="0">
                <a:highlight>
                  <a:srgbClr val="00FF00"/>
                </a:highlight>
              </a:rPr>
              <a:t>1.I’d like; </a:t>
            </a:r>
          </a:p>
          <a:p>
            <a:r>
              <a:rPr lang="en-AE" sz="2800" dirty="0">
                <a:highlight>
                  <a:srgbClr val="00FF00"/>
                </a:highlight>
              </a:rPr>
              <a:t>2. starter; </a:t>
            </a:r>
          </a:p>
          <a:p>
            <a:r>
              <a:rPr lang="en-AE" sz="2800" dirty="0">
                <a:highlight>
                  <a:srgbClr val="00FF00"/>
                </a:highlight>
              </a:rPr>
              <a:t>3. What kind of; </a:t>
            </a:r>
          </a:p>
          <a:p>
            <a:r>
              <a:rPr lang="en-AE" sz="2800" dirty="0">
                <a:highlight>
                  <a:srgbClr val="00FF00"/>
                </a:highlight>
              </a:rPr>
              <a:t>4. main course; </a:t>
            </a:r>
          </a:p>
          <a:p>
            <a:r>
              <a:rPr lang="en-AE" sz="2800" dirty="0">
                <a:highlight>
                  <a:srgbClr val="00FF00"/>
                </a:highlight>
              </a:rPr>
              <a:t>5. Could you tell me if; </a:t>
            </a:r>
          </a:p>
          <a:p>
            <a:r>
              <a:rPr lang="en-AE" sz="2800" dirty="0">
                <a:highlight>
                  <a:srgbClr val="00FF00"/>
                </a:highlight>
              </a:rPr>
              <a:t>6. Would you prefer; </a:t>
            </a:r>
          </a:p>
          <a:p>
            <a:r>
              <a:rPr lang="en-AE" sz="2800" dirty="0">
                <a:highlight>
                  <a:srgbClr val="00FF00"/>
                </a:highlight>
              </a:rPr>
              <a:t>7. </a:t>
            </a:r>
            <a:r>
              <a:rPr lang="en-AE" sz="2800" dirty="0" err="1">
                <a:highlight>
                  <a:srgbClr val="00FF00"/>
                </a:highlight>
              </a:rPr>
              <a:t>Whatwould</a:t>
            </a:r>
            <a:r>
              <a:rPr lang="en-AE" sz="2800" dirty="0">
                <a:highlight>
                  <a:srgbClr val="00FF00"/>
                </a:highlight>
              </a:rPr>
              <a:t> you like; </a:t>
            </a:r>
          </a:p>
          <a:p>
            <a:r>
              <a:rPr lang="en-AE" sz="2800" dirty="0">
                <a:highlight>
                  <a:srgbClr val="00FF00"/>
                </a:highlight>
              </a:rPr>
              <a:t>8. appetizer; </a:t>
            </a:r>
          </a:p>
          <a:p>
            <a:r>
              <a:rPr lang="en-AE" sz="2800" dirty="0">
                <a:highlight>
                  <a:srgbClr val="00FF00"/>
                </a:highlight>
              </a:rPr>
              <a:t>9. No, thanks.; </a:t>
            </a:r>
          </a:p>
          <a:p>
            <a:r>
              <a:rPr lang="en-AE" sz="2800" dirty="0">
                <a:highlight>
                  <a:srgbClr val="00FF00"/>
                </a:highlight>
              </a:rPr>
              <a:t>10. Of course.</a:t>
            </a:r>
          </a:p>
        </p:txBody>
      </p:sp>
      <p:pic>
        <p:nvPicPr>
          <p:cNvPr id="7" name="609CB85C">
            <a:hlinkClick r:id="" action="ppaction://media"/>
            <a:extLst>
              <a:ext uri="{FF2B5EF4-FFF2-40B4-BE49-F238E27FC236}">
                <a16:creationId xmlns:a16="http://schemas.microsoft.com/office/drawing/2014/main" id="{864EDC0A-4EA5-4EDC-B811-240DF58B12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230</Words>
  <Application>Microsoft Office PowerPoint</Application>
  <PresentationFormat>Widescreen</PresentationFormat>
  <Paragraphs>37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ASAAD SAEED</dc:creator>
  <cp:lastModifiedBy>ASAAD SAEED</cp:lastModifiedBy>
  <cp:revision>9</cp:revision>
  <dcterms:created xsi:type="dcterms:W3CDTF">2025-12-15T15:05:49Z</dcterms:created>
  <dcterms:modified xsi:type="dcterms:W3CDTF">2025-12-28T11:54:38Z</dcterms:modified>
</cp:coreProperties>
</file>