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4331" r:id="rId4"/>
    <p:sldId id="4332" r:id="rId5"/>
    <p:sldId id="4333" r:id="rId6"/>
    <p:sldId id="4334" r:id="rId7"/>
    <p:sldId id="4335" r:id="rId8"/>
    <p:sldId id="4336" r:id="rId9"/>
    <p:sldId id="4337" r:id="rId10"/>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6377D-9823-495C-E4CC-6F597A6AC7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F3AAA539-42BC-135B-97A1-0BBF0E37CE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D7775317-1DB1-02B6-CC62-445724A1DF26}"/>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5" name="Footer Placeholder 4">
            <a:extLst>
              <a:ext uri="{FF2B5EF4-FFF2-40B4-BE49-F238E27FC236}">
                <a16:creationId xmlns:a16="http://schemas.microsoft.com/office/drawing/2014/main" id="{F37206CD-D2BA-696B-8FB4-9B0BDE57A1F0}"/>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81284326-7DC9-0B08-D9DF-A0E8A65A0255}"/>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3862645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C24FB-C7DB-01F1-213A-25F75119EFF1}"/>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E853F07D-4DD9-CDBC-78A9-C4BC8DAAE5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8983032A-3745-7100-4609-021E4CBC162D}"/>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5" name="Footer Placeholder 4">
            <a:extLst>
              <a:ext uri="{FF2B5EF4-FFF2-40B4-BE49-F238E27FC236}">
                <a16:creationId xmlns:a16="http://schemas.microsoft.com/office/drawing/2014/main" id="{44EA9CFA-8D30-2B0B-C4A1-EDF321BD172E}"/>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10224F14-FC0E-9F4D-C4FA-EB45F2313AFD}"/>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2982689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A1F11-6721-09BC-CBA1-A9261F00DA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92A64E2C-14F0-62EB-30B7-44BE8605D7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825B61-870B-995B-5EC4-F35F8DAC8E93}"/>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5" name="Footer Placeholder 4">
            <a:extLst>
              <a:ext uri="{FF2B5EF4-FFF2-40B4-BE49-F238E27FC236}">
                <a16:creationId xmlns:a16="http://schemas.microsoft.com/office/drawing/2014/main" id="{2F457437-B253-E976-1591-239FDBB64242}"/>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7919D21E-1260-2197-209F-0D86D5434BC5}"/>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3108337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BF348-3F85-B973-BD19-160C23351184}"/>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732D3705-CA7A-7C6C-4BDF-309E22218F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8CD5F2C8-E6E5-924D-40A6-834F4EBFA9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BC30BE95-D582-E1F7-BEBB-5634CCBD5D1F}"/>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6" name="Footer Placeholder 5">
            <a:extLst>
              <a:ext uri="{FF2B5EF4-FFF2-40B4-BE49-F238E27FC236}">
                <a16:creationId xmlns:a16="http://schemas.microsoft.com/office/drawing/2014/main" id="{01E0F504-8CEB-7C26-8D37-F88A156793B0}"/>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07018F49-0FFC-48ED-F82C-0CC10DCB9695}"/>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236089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826E1-8F9A-913D-84A5-CCB0D9A2C7BA}"/>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FEA7A59C-AC45-65FA-67D5-F649CA63AD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3F8428-F08B-483F-372A-5A79A01255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1352A9AC-2F1E-7DE2-B99A-9C2946C69E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5F3F9A-EB06-4D81-6FE8-629F8FC435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5EC8F579-2FF5-4099-B713-E1999463AA51}"/>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8" name="Footer Placeholder 7">
            <a:extLst>
              <a:ext uri="{FF2B5EF4-FFF2-40B4-BE49-F238E27FC236}">
                <a16:creationId xmlns:a16="http://schemas.microsoft.com/office/drawing/2014/main" id="{DD9D4CDF-462F-612B-C900-40362310353B}"/>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43452603-B05F-BEF4-B604-DC15E4F3FF87}"/>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3882316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B1B96-F5C1-A21A-145F-3BAD9CB43486}"/>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728FB75F-90DA-1D5E-3319-F486207F78CA}"/>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4" name="Footer Placeholder 3">
            <a:extLst>
              <a:ext uri="{FF2B5EF4-FFF2-40B4-BE49-F238E27FC236}">
                <a16:creationId xmlns:a16="http://schemas.microsoft.com/office/drawing/2014/main" id="{74E7D3A5-7743-FF44-7CEE-B7B010D55821}"/>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92B13BF7-65FF-1CFE-880D-D41107E96AE7}"/>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3694087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5A7D2-4A40-A750-260E-CA3471D1D89E}"/>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3" name="Footer Placeholder 2">
            <a:extLst>
              <a:ext uri="{FF2B5EF4-FFF2-40B4-BE49-F238E27FC236}">
                <a16:creationId xmlns:a16="http://schemas.microsoft.com/office/drawing/2014/main" id="{E547E39F-51FC-7706-59CC-E6FB5D6BF3BE}"/>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01F7A292-2054-9BFB-025E-AC43DFDA2B08}"/>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2136852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74D94-D361-621B-AF52-9E9E2B11B0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B95F75A0-93D1-A069-858A-92BF22486D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BB746395-EE41-5719-45A1-635396E355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11AF13-2BCD-9775-BECA-94925ACA43C8}"/>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6" name="Footer Placeholder 5">
            <a:extLst>
              <a:ext uri="{FF2B5EF4-FFF2-40B4-BE49-F238E27FC236}">
                <a16:creationId xmlns:a16="http://schemas.microsoft.com/office/drawing/2014/main" id="{5BD6A39B-495C-33BE-32D6-1F240FF0F1EE}"/>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23C5B6B5-3983-525E-44DB-E22A70E55FFA}"/>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933019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AE79E-33E8-61F3-3D2A-2276F953A7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36A798C6-E4B8-1838-3F6D-EFB7D49C2F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B7A3C4E3-6187-5C78-BF8F-5D3C2A1DB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8F74AD-B108-81C3-35AF-B4B950712651}"/>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6" name="Footer Placeholder 5">
            <a:extLst>
              <a:ext uri="{FF2B5EF4-FFF2-40B4-BE49-F238E27FC236}">
                <a16:creationId xmlns:a16="http://schemas.microsoft.com/office/drawing/2014/main" id="{9E7DF7E3-A496-A8B4-710A-E174375CD83D}"/>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A14D61B8-D501-82FA-C340-54072E0397AB}"/>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1477325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1D14D-2A2C-D7E4-A889-5D36FF9E5D74}"/>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1E6A1FF0-BC49-26B9-51F2-4812B38AC1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185BFBDD-1B54-8BC9-CCFA-30478A5C647B}"/>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5" name="Footer Placeholder 4">
            <a:extLst>
              <a:ext uri="{FF2B5EF4-FFF2-40B4-BE49-F238E27FC236}">
                <a16:creationId xmlns:a16="http://schemas.microsoft.com/office/drawing/2014/main" id="{2FC3B578-47B7-2FF8-E43E-1280B059447E}"/>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704711B4-F736-B1A2-B503-3EE0F2ED212E}"/>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3706512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BB9495-97DC-01D2-6659-F066812AB3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E064F902-D0C1-F0A1-D11F-837EE5F484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8927B293-2E5A-0CE8-11AD-1542C0FC9DC5}"/>
              </a:ext>
            </a:extLst>
          </p:cNvPr>
          <p:cNvSpPr>
            <a:spLocks noGrp="1"/>
          </p:cNvSpPr>
          <p:nvPr>
            <p:ph type="dt" sz="half" idx="10"/>
          </p:nvPr>
        </p:nvSpPr>
        <p:spPr/>
        <p:txBody>
          <a:bodyPr/>
          <a:lstStyle/>
          <a:p>
            <a:fld id="{66F40718-1A08-476F-A2CF-01E79198E26F}" type="datetimeFigureOut">
              <a:rPr lang="ar-AE" smtClean="0"/>
              <a:t>26/10/1446</a:t>
            </a:fld>
            <a:endParaRPr lang="ar-AE"/>
          </a:p>
        </p:txBody>
      </p:sp>
      <p:sp>
        <p:nvSpPr>
          <p:cNvPr id="5" name="Footer Placeholder 4">
            <a:extLst>
              <a:ext uri="{FF2B5EF4-FFF2-40B4-BE49-F238E27FC236}">
                <a16:creationId xmlns:a16="http://schemas.microsoft.com/office/drawing/2014/main" id="{36108AFF-1B5F-9DF3-95B1-9206E706858E}"/>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D7A455FE-DE9D-F365-41DB-338A20E1B16D}"/>
              </a:ext>
            </a:extLst>
          </p:cNvPr>
          <p:cNvSpPr>
            <a:spLocks noGrp="1"/>
          </p:cNvSpPr>
          <p:nvPr>
            <p:ph type="sldNum" sz="quarter" idx="12"/>
          </p:nvPr>
        </p:nvSpPr>
        <p:spPr/>
        <p:txBody>
          <a:bodyPr/>
          <a:lstStyle/>
          <a:p>
            <a:fld id="{6C264C0E-52F7-4778-A330-78FDA09D2288}" type="slidenum">
              <a:rPr lang="ar-AE" smtClean="0"/>
              <a:t>‹#›</a:t>
            </a:fld>
            <a:endParaRPr lang="ar-AE"/>
          </a:p>
        </p:txBody>
      </p:sp>
    </p:spTree>
    <p:extLst>
      <p:ext uri="{BB962C8B-B14F-4D97-AF65-F5344CB8AC3E}">
        <p14:creationId xmlns:p14="http://schemas.microsoft.com/office/powerpoint/2010/main" val="28617646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4/24/2025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67892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4/24/2025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530351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4/24/2025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65016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4/24/2025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298133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4/24/2025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98525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4/24/2025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6006102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4/24/2025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662876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4/24/2025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465309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4/24/2025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33062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4/24/2025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53297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4/24/2025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678869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F50FE6C-A5E8-4143-ABD0-B3909DE9E11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51F5F4E2-4146-4103-8F1E-66603DDDD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AE1C14F2-3C4F-401D-956E-B8D0196E740F}"/>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F6DA95A8-70CF-4B4E-B5EE-D556ACCAFEF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10A419E3-3BDF-4C11-B51F-C14C67B1A1D5}"/>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7375892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EE9232F-CD0C-4E33-99F2-7FA6A8476C5E}"/>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B349E7AD-EE76-4265-AA08-14DB0AAAF39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1EACD6EC-18E8-4FC3-A8C4-1E00D5BCBE21}"/>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4352ABD5-17C7-49E3-B6E5-3C1A12E7B54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F4730B47-451D-4C05-A563-CE1781F498B4}"/>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40390403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A4AA89E-6919-4519-8ECC-E1EA5BDE25DF}"/>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BF339DEC-9A85-45A4-BD75-89FF74F156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AE7E4F3-1400-44FA-9802-E9D2D57DCCE9}"/>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8BECB5C6-8057-4F69-A07C-94D0A521489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EBD3DF40-B10C-40F2-B937-F9C5843B42F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521833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C3AC23-4258-4B48-924B-433F1ECBFEBF}"/>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871E0F9C-369B-43BB-B6B8-22C0284B391B}"/>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66F71DAF-4346-4FC9-AF0B-AB9D1DE44AEC}"/>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DB836735-E485-4459-B5A4-D7F4CDD37D36}"/>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6" name="عنصر نائب للتذييل 5">
            <a:extLst>
              <a:ext uri="{FF2B5EF4-FFF2-40B4-BE49-F238E27FC236}">
                <a16:creationId xmlns:a16="http://schemas.microsoft.com/office/drawing/2014/main" id="{A77C989A-ACA2-4C69-98D1-75D2153F46DB}"/>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E9BAA60F-237C-41FC-9C16-ECF5D21B9C7B}"/>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2294283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7529141-6389-4F69-919C-DAD5D3916BC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681BB7E6-610E-4AF1-B4F0-05F8010F20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F35386BA-51F6-4AB3-A7A9-25737FF403A6}"/>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B9AEB29A-36D0-4FAE-8569-868C625EB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75383BF-73CE-4F39-A637-825B3CCD27B4}"/>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AF9330D6-372F-4D03-895D-07DCE8F2A700}"/>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8" name="عنصر نائب للتذييل 7">
            <a:extLst>
              <a:ext uri="{FF2B5EF4-FFF2-40B4-BE49-F238E27FC236}">
                <a16:creationId xmlns:a16="http://schemas.microsoft.com/office/drawing/2014/main" id="{43C6D53B-61A5-454F-84AB-F07EF5172788}"/>
              </a:ext>
            </a:extLst>
          </p:cNvPr>
          <p:cNvSpPr>
            <a:spLocks noGrp="1"/>
          </p:cNvSpPr>
          <p:nvPr>
            <p:ph type="ftr" sz="quarter" idx="11"/>
          </p:nvPr>
        </p:nvSpPr>
        <p:spPr/>
        <p:txBody>
          <a:bodyPr/>
          <a:lstStyle/>
          <a:p>
            <a:endParaRPr lang="ar-AE"/>
          </a:p>
        </p:txBody>
      </p:sp>
      <p:sp>
        <p:nvSpPr>
          <p:cNvPr id="9" name="عنصر نائب لرقم الشريحة 8">
            <a:extLst>
              <a:ext uri="{FF2B5EF4-FFF2-40B4-BE49-F238E27FC236}">
                <a16:creationId xmlns:a16="http://schemas.microsoft.com/office/drawing/2014/main" id="{F7F0E575-A3E7-4CFD-94BF-FB30EC57B86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7312992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B5796D5-D514-481C-9A8E-BCD5CD83B254}"/>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0B93974C-729C-41F0-88FD-2E554F2C0EC9}"/>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4" name="عنصر نائب للتذييل 3">
            <a:extLst>
              <a:ext uri="{FF2B5EF4-FFF2-40B4-BE49-F238E27FC236}">
                <a16:creationId xmlns:a16="http://schemas.microsoft.com/office/drawing/2014/main" id="{BDA29EEE-B840-4111-95EB-E72D9E131E9B}"/>
              </a:ext>
            </a:extLst>
          </p:cNvPr>
          <p:cNvSpPr>
            <a:spLocks noGrp="1"/>
          </p:cNvSpPr>
          <p:nvPr>
            <p:ph type="ftr" sz="quarter" idx="11"/>
          </p:nvPr>
        </p:nvSpPr>
        <p:spPr/>
        <p:txBody>
          <a:bodyPr/>
          <a:lstStyle/>
          <a:p>
            <a:endParaRPr lang="ar-AE"/>
          </a:p>
        </p:txBody>
      </p:sp>
      <p:sp>
        <p:nvSpPr>
          <p:cNvPr id="5" name="عنصر نائب لرقم الشريحة 4">
            <a:extLst>
              <a:ext uri="{FF2B5EF4-FFF2-40B4-BE49-F238E27FC236}">
                <a16:creationId xmlns:a16="http://schemas.microsoft.com/office/drawing/2014/main" id="{95E206B8-D1AC-4C79-94CC-E14FE753256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1260783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C978E61-C9EE-4B60-99AB-7BB961D631F5}"/>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3" name="عنصر نائب للتذييل 2">
            <a:extLst>
              <a:ext uri="{FF2B5EF4-FFF2-40B4-BE49-F238E27FC236}">
                <a16:creationId xmlns:a16="http://schemas.microsoft.com/office/drawing/2014/main" id="{C0A68B1B-B7F8-436A-8505-1F7B361BEDA7}"/>
              </a:ext>
            </a:extLst>
          </p:cNvPr>
          <p:cNvSpPr>
            <a:spLocks noGrp="1"/>
          </p:cNvSpPr>
          <p:nvPr>
            <p:ph type="ftr" sz="quarter" idx="11"/>
          </p:nvPr>
        </p:nvSpPr>
        <p:spPr/>
        <p:txBody>
          <a:bodyPr/>
          <a:lstStyle/>
          <a:p>
            <a:endParaRPr lang="ar-AE"/>
          </a:p>
        </p:txBody>
      </p:sp>
      <p:sp>
        <p:nvSpPr>
          <p:cNvPr id="4" name="عنصر نائب لرقم الشريحة 3">
            <a:extLst>
              <a:ext uri="{FF2B5EF4-FFF2-40B4-BE49-F238E27FC236}">
                <a16:creationId xmlns:a16="http://schemas.microsoft.com/office/drawing/2014/main" id="{68F8AEFB-3E4B-454F-8C0B-86237A1B9479}"/>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9809446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94AE5F-F116-40E3-8DDC-83BDAC77A23C}"/>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73A08870-2576-4D47-99F8-0B650A1D44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4CA3BFF3-1167-453F-B22A-26072EF42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CE8F448A-CC13-42CE-A23A-EAE0A4DB5036}"/>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6" name="عنصر نائب للتذييل 5">
            <a:extLst>
              <a:ext uri="{FF2B5EF4-FFF2-40B4-BE49-F238E27FC236}">
                <a16:creationId xmlns:a16="http://schemas.microsoft.com/office/drawing/2014/main" id="{F2BBE730-3376-41C6-ADD6-489CEEF2CB9A}"/>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1C991145-1835-4D6F-A213-589A12551E9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9655042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B3CC513-4D04-4F12-9C78-733CE67ABA2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41B8C9F9-FCCE-435B-B466-A92D4052CD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4FFD8B10-B3EE-4478-BC70-B34C99DAE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C78D6CC-8B2E-450D-8FD0-8B5CEF535DF7}"/>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6" name="عنصر نائب للتذييل 5">
            <a:extLst>
              <a:ext uri="{FF2B5EF4-FFF2-40B4-BE49-F238E27FC236}">
                <a16:creationId xmlns:a16="http://schemas.microsoft.com/office/drawing/2014/main" id="{16C7709A-BDAF-4386-962A-396F650EFAD6}"/>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8D5F021A-5389-4F74-A4C3-1898041A9CDC}"/>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1733977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90E3CEC-C927-42FD-A02F-7CF8F1504258}"/>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DBEC8310-96F5-45B5-B2DF-81837B8C170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788C014F-ACAE-4E54-BBC2-449B6A7B519B}"/>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A8FF6BCA-12B5-4C53-9813-50E527B2B3DA}"/>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5E510404-CD93-429F-967A-7510A5D35640}"/>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1631193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23CFF9D3-5385-438E-9ED7-24BCEB1E35FE}"/>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29F9AC14-DA7E-47A6-9056-76F659829E5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4E0CE2-DB62-44B8-BE70-863D0B57D37C}"/>
              </a:ext>
            </a:extLst>
          </p:cNvPr>
          <p:cNvSpPr>
            <a:spLocks noGrp="1"/>
          </p:cNvSpPr>
          <p:nvPr>
            <p:ph type="dt" sz="half" idx="10"/>
          </p:nvPr>
        </p:nvSpPr>
        <p:spPr/>
        <p:txBody>
          <a:body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EE3D3AB1-9213-4F4D-83F4-4210023642F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376AB8E0-F5E7-46F2-9CBB-A7B8A5238CF2}"/>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788054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BC2DFF-A002-2405-0E7A-D9DF52E325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97D5CE4D-CF2D-BED5-742F-8AAA2F35F8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64D7DC44-82B8-1D83-1CFA-0C99D67D0F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F40718-1A08-476F-A2CF-01E79198E26F}" type="datetimeFigureOut">
              <a:rPr lang="ar-AE" smtClean="0"/>
              <a:t>26/10/1446</a:t>
            </a:fld>
            <a:endParaRPr lang="ar-AE"/>
          </a:p>
        </p:txBody>
      </p:sp>
      <p:sp>
        <p:nvSpPr>
          <p:cNvPr id="5" name="Footer Placeholder 4">
            <a:extLst>
              <a:ext uri="{FF2B5EF4-FFF2-40B4-BE49-F238E27FC236}">
                <a16:creationId xmlns:a16="http://schemas.microsoft.com/office/drawing/2014/main" id="{BE2DEA99-A6EB-5DA4-AB1F-73AD6FB520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7697050A-CCF1-24A6-4320-23C2B91BF0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264C0E-52F7-4778-A330-78FDA09D2288}" type="slidenum">
              <a:rPr lang="ar-AE" smtClean="0"/>
              <a:t>‹#›</a:t>
            </a:fld>
            <a:endParaRPr lang="ar-AE"/>
          </a:p>
        </p:txBody>
      </p:sp>
    </p:spTree>
    <p:extLst>
      <p:ext uri="{BB962C8B-B14F-4D97-AF65-F5344CB8AC3E}">
        <p14:creationId xmlns:p14="http://schemas.microsoft.com/office/powerpoint/2010/main" val="667461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4/24/2025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789543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A5C1556-AC5F-48A3-BB4F-B3347D2D49B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0F4DB0EE-C3C5-4CB0-8AFF-A5A7AB60FC7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6A34E5-8D5F-42B0-AB0D-09007CF3573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2EE87EC-D14D-4295-8A85-C6BE4F34D540}" type="datetimeFigureOut">
              <a:rPr lang="ar-AE" smtClean="0"/>
              <a:t>26/10/1446</a:t>
            </a:fld>
            <a:endParaRPr lang="ar-AE"/>
          </a:p>
        </p:txBody>
      </p:sp>
      <p:sp>
        <p:nvSpPr>
          <p:cNvPr id="5" name="عنصر نائب للتذييل 4">
            <a:extLst>
              <a:ext uri="{FF2B5EF4-FFF2-40B4-BE49-F238E27FC236}">
                <a16:creationId xmlns:a16="http://schemas.microsoft.com/office/drawing/2014/main" id="{69EE4551-90B5-414A-9480-3F5E69EBB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a:extLst>
              <a:ext uri="{FF2B5EF4-FFF2-40B4-BE49-F238E27FC236}">
                <a16:creationId xmlns:a16="http://schemas.microsoft.com/office/drawing/2014/main" id="{CC0396AF-1FDF-4065-8AA8-56F3AAD0EBA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46F5EAB-06A8-4069-BACC-4E0FB46EA23F}" type="slidenum">
              <a:rPr lang="ar-AE" smtClean="0"/>
              <a:t>‹#›</a:t>
            </a:fld>
            <a:endParaRPr lang="ar-AE"/>
          </a:p>
        </p:txBody>
      </p:sp>
    </p:spTree>
    <p:extLst>
      <p:ext uri="{BB962C8B-B14F-4D97-AF65-F5344CB8AC3E}">
        <p14:creationId xmlns:p14="http://schemas.microsoft.com/office/powerpoint/2010/main" val="31119933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9.xml"/><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94125-8260-D863-D831-895A0BA377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843D72-278F-2F52-C140-7173E9B04C9B}"/>
              </a:ext>
            </a:extLst>
          </p:cNvPr>
          <p:cNvSpPr>
            <a:spLocks noGrp="1"/>
          </p:cNvSpPr>
          <p:nvPr>
            <p:ph type="ctrTitle"/>
          </p:nvPr>
        </p:nvSpPr>
        <p:spPr>
          <a:xfrm>
            <a:off x="1012371" y="293914"/>
            <a:ext cx="10602686"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(9)</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6D55B473-B905-9A62-F584-A64E4D94F504}"/>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1504708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E240F-173A-EC54-22E4-65FDB01661E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2018961-763E-2086-9F55-007161E383F4}"/>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23F77BEB-4D55-8444-4E80-AC1800A3BAEC}"/>
              </a:ext>
            </a:extLst>
          </p:cNvPr>
          <p:cNvSpPr/>
          <p:nvPr/>
        </p:nvSpPr>
        <p:spPr>
          <a:xfrm>
            <a:off x="8545286" y="1752600"/>
            <a:ext cx="3211285"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التاسع صـــ 61 </a:t>
            </a:r>
          </a:p>
        </p:txBody>
      </p:sp>
      <p:sp>
        <p:nvSpPr>
          <p:cNvPr id="7" name="Rectangle: Rounded Corners 6">
            <a:extLst>
              <a:ext uri="{FF2B5EF4-FFF2-40B4-BE49-F238E27FC236}">
                <a16:creationId xmlns:a16="http://schemas.microsoft.com/office/drawing/2014/main" id="{9E2C5C03-6ACB-FC2D-C852-21642978DF79}"/>
              </a:ext>
            </a:extLst>
          </p:cNvPr>
          <p:cNvSpPr/>
          <p:nvPr/>
        </p:nvSpPr>
        <p:spPr>
          <a:xfrm>
            <a:off x="304801" y="1614230"/>
            <a:ext cx="7815942"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الطيار و الأمير الصغيرُ و زهرة الأمير المغرورة   </a:t>
            </a:r>
          </a:p>
        </p:txBody>
      </p:sp>
      <p:sp>
        <p:nvSpPr>
          <p:cNvPr id="8" name="Rectangle: Rounded Corners 7">
            <a:extLst>
              <a:ext uri="{FF2B5EF4-FFF2-40B4-BE49-F238E27FC236}">
                <a16:creationId xmlns:a16="http://schemas.microsoft.com/office/drawing/2014/main" id="{2266AA54-B8D8-61F1-D4AC-59668557CED4}"/>
              </a:ext>
            </a:extLst>
          </p:cNvPr>
          <p:cNvSpPr/>
          <p:nvPr/>
        </p:nvSpPr>
        <p:spPr>
          <a:xfrm>
            <a:off x="5802087" y="2449286"/>
            <a:ext cx="4942114" cy="195942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ترتيب الأمير الصغير لكوكبه قبل رحيله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FC01135C-2442-F10C-4ECF-F14409F98B0A}"/>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صباح رحيل الأمير من كوكبه</a:t>
            </a:r>
          </a:p>
        </p:txBody>
      </p:sp>
      <p:sp>
        <p:nvSpPr>
          <p:cNvPr id="14" name="Rectangle: Rounded Corners 13">
            <a:extLst>
              <a:ext uri="{FF2B5EF4-FFF2-40B4-BE49-F238E27FC236}">
                <a16:creationId xmlns:a16="http://schemas.microsoft.com/office/drawing/2014/main" id="{71C82DC5-EC1F-E0F1-47CD-F01D9F615068}"/>
              </a:ext>
            </a:extLst>
          </p:cNvPr>
          <p:cNvSpPr/>
          <p:nvPr/>
        </p:nvSpPr>
        <p:spPr>
          <a:xfrm>
            <a:off x="304801" y="3260992"/>
            <a:ext cx="4441371" cy="10715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كوكب الأمير الصغير </a:t>
            </a:r>
          </a:p>
        </p:txBody>
      </p:sp>
      <p:sp>
        <p:nvSpPr>
          <p:cNvPr id="9" name="Rectangle: Rounded Corners 8">
            <a:extLst>
              <a:ext uri="{FF2B5EF4-FFF2-40B4-BE49-F238E27FC236}">
                <a16:creationId xmlns:a16="http://schemas.microsoft.com/office/drawing/2014/main" id="{27016D17-C854-3A40-D817-6428336E9F15}"/>
              </a:ext>
            </a:extLst>
          </p:cNvPr>
          <p:cNvSpPr/>
          <p:nvPr/>
        </p:nvSpPr>
        <p:spPr>
          <a:xfrm>
            <a:off x="587829" y="4455079"/>
            <a:ext cx="10156372" cy="1065418"/>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srgbClr val="FF0000"/>
                </a:solidFill>
                <a:effectLst/>
                <a:highlight>
                  <a:srgbClr val="FFFF00"/>
                </a:highlight>
                <a:uLnTx/>
                <a:uFillTx/>
                <a:latin typeface="Arial" panose="020B0604020202020204"/>
                <a:ea typeface="+mn-ea"/>
                <a:cs typeface="Arial" panose="020B0604020202020204" pitchFamily="34" charset="0"/>
              </a:rPr>
              <a:t>وداع الأمير لزهرته  ....</a:t>
            </a:r>
          </a:p>
        </p:txBody>
      </p:sp>
      <p:pic>
        <p:nvPicPr>
          <p:cNvPr id="3" name="Picture 2">
            <a:extLst>
              <a:ext uri="{FF2B5EF4-FFF2-40B4-BE49-F238E27FC236}">
                <a16:creationId xmlns:a16="http://schemas.microsoft.com/office/drawing/2014/main" id="{329EDF11-0BDB-05A0-C6F1-25D7EACDFE7A}"/>
              </a:ext>
            </a:extLst>
          </p:cNvPr>
          <p:cNvPicPr>
            <a:picLocks noChangeAspect="1"/>
          </p:cNvPicPr>
          <p:nvPr/>
        </p:nvPicPr>
        <p:blipFill>
          <a:blip r:embed="rId3"/>
          <a:stretch>
            <a:fillRect/>
          </a:stretch>
        </p:blipFill>
        <p:spPr>
          <a:xfrm>
            <a:off x="5802087" y="3230089"/>
            <a:ext cx="5040927" cy="1178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6AD37FDB-C67A-ED71-6A4A-42D80146DC44}"/>
              </a:ext>
            </a:extLst>
          </p:cNvPr>
          <p:cNvPicPr>
            <a:picLocks noChangeAspect="1"/>
          </p:cNvPicPr>
          <p:nvPr/>
        </p:nvPicPr>
        <p:blipFill>
          <a:blip r:embed="rId4"/>
          <a:stretch>
            <a:fillRect/>
          </a:stretch>
        </p:blipFill>
        <p:spPr>
          <a:xfrm>
            <a:off x="304801" y="4531282"/>
            <a:ext cx="6496384" cy="20738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55854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D7950-5B5E-F5F7-1A20-2EC5F8253EB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5FA4DC1-519B-1C22-BFB3-B9383756B6DD}"/>
              </a:ext>
            </a:extLst>
          </p:cNvPr>
          <p:cNvPicPr>
            <a:picLocks noChangeAspect="1"/>
          </p:cNvPicPr>
          <p:nvPr/>
        </p:nvPicPr>
        <p:blipFill>
          <a:blip r:embed="rId2"/>
          <a:stretch>
            <a:fillRect/>
          </a:stretch>
        </p:blipFill>
        <p:spPr>
          <a:xfrm>
            <a:off x="326572" y="239486"/>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90E39377-C011-F4AF-5099-C156CC5E2BDE}"/>
              </a:ext>
            </a:extLst>
          </p:cNvPr>
          <p:cNvSpPr txBox="1"/>
          <p:nvPr/>
        </p:nvSpPr>
        <p:spPr>
          <a:xfrm>
            <a:off x="506776" y="1683496"/>
            <a:ext cx="11138053" cy="4900509"/>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600" b="1" i="0" u="none" strike="noStrike" kern="1200" cap="none" spc="0" normalizeH="0" baseline="0" noProof="0" dirty="0">
                <a:ln>
                  <a:noFill/>
                </a:ln>
                <a:solidFill>
                  <a:srgbClr val="5B9BD5">
                    <a:lumMod val="50000"/>
                  </a:srgbClr>
                </a:solidFill>
                <a:effectLst/>
                <a:uLnTx/>
                <a:uFillTx/>
                <a:latin typeface="Calibri" panose="020F0502020204030204" pitchFamily="34" charset="0"/>
                <a:ea typeface="Times New Roman" panose="02020603050405020304" pitchFamily="18" charset="0"/>
                <a:cs typeface="Akhbar MT" pitchFamily="2" charset="-78"/>
              </a:rPr>
              <a:t>     في صباح ما رتب الأمير كوكبه، ونظفه من دخان براكينه النشطة وبركانه الهامد، واقتلع أشجار الباوبات الأخيرة، وحان وقت الوداع بينه وبين زهرته، وحينها اعتذرت منه وقالت أنها كانت غبية وحمقاء في سلوكها معه، اندهش الأمير، ثم قالت " أنا أحبك، وإن خفي عليك ذلك، فالذنب ذنبي وليس ذنبك" وقالت له حاول أن تكون سعيداً، ولم تدعه يضع لها الغطاء الزجاجي، فالهواء البارد ينعشها ولن تحزن من جيرة بعض الفراشات والديدان، وإذا تقدم أحد الوحوش لن تخاف فهي تملك مخالب " وكشفت عن أشواكها الأربع ببراءة" وطلبت منه الرحيل ؛</a:t>
            </a: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600" b="1" i="0" u="none" strike="noStrike" kern="1200" cap="none" spc="0" normalizeH="0" baseline="0" noProof="0" dirty="0">
                <a:ln>
                  <a:noFill/>
                </a:ln>
                <a:solidFill>
                  <a:srgbClr val="5B9BD5">
                    <a:lumMod val="50000"/>
                  </a:srgbClr>
                </a:solidFill>
                <a:effectLst/>
                <a:uLnTx/>
                <a:uFillTx/>
                <a:latin typeface="Calibri" panose="020F0502020204030204" pitchFamily="34" charset="0"/>
                <a:ea typeface="Times New Roman" panose="02020603050405020304" pitchFamily="18" charset="0"/>
                <a:cs typeface="Akhbar MT" pitchFamily="2" charset="-78"/>
              </a:rPr>
              <a:t>حتى </a:t>
            </a:r>
            <a:r>
              <a:rPr kumimoji="0" lang="ar-SA" sz="40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Akhbar MT" pitchFamily="2" charset="-78"/>
              </a:rPr>
              <a:t>لا يراها تبكي فهي ممتلئة بالكبرياء</a:t>
            </a:r>
            <a:r>
              <a:rPr kumimoji="0" lang="ar-AE" sz="40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khbar MT" pitchFamily="2" charset="-78"/>
              </a:rPr>
              <a:t>.</a:t>
            </a:r>
            <a:endParaRPr kumimoji="0" lang="en-US"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12188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395AA-29C2-24B7-B0F3-DC34250D384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54BFF6E-6644-27DB-D516-FF7F95652C33}"/>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25DE01F8-2CAF-227A-E2FB-C70174FC8A43}"/>
              </a:ext>
            </a:extLst>
          </p:cNvPr>
          <p:cNvSpPr/>
          <p:nvPr/>
        </p:nvSpPr>
        <p:spPr>
          <a:xfrm>
            <a:off x="517792" y="4461205"/>
            <a:ext cx="10047383" cy="2119470"/>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ربما نختار اعتراف الزهرة للأمير بــــ  , فالاعتراف بالحق فضيلة وشيء نبيل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8C466752-5E65-0E5E-EF6F-7D7BBD98400A}"/>
              </a:ext>
            </a:extLst>
          </p:cNvPr>
          <p:cNvSpPr/>
          <p:nvPr/>
        </p:nvSpPr>
        <p:spPr>
          <a:xfrm>
            <a:off x="517792" y="235075"/>
            <a:ext cx="10047383" cy="11898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بقول الزهرة للأمير :</a:t>
            </a:r>
          </a:p>
        </p:txBody>
      </p:sp>
      <p:pic>
        <p:nvPicPr>
          <p:cNvPr id="6" name="Picture 5">
            <a:extLst>
              <a:ext uri="{FF2B5EF4-FFF2-40B4-BE49-F238E27FC236}">
                <a16:creationId xmlns:a16="http://schemas.microsoft.com/office/drawing/2014/main" id="{B310BDE6-CC44-44A8-EBA3-F108252FAB48}"/>
              </a:ext>
            </a:extLst>
          </p:cNvPr>
          <p:cNvPicPr>
            <a:picLocks noChangeAspect="1"/>
          </p:cNvPicPr>
          <p:nvPr/>
        </p:nvPicPr>
        <p:blipFill>
          <a:blip r:embed="rId3"/>
          <a:stretch>
            <a:fillRect/>
          </a:stretch>
        </p:blipFill>
        <p:spPr>
          <a:xfrm>
            <a:off x="638978" y="1485801"/>
            <a:ext cx="9926197" cy="18523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26DE1B2A-B5F1-55AF-82F5-A18D7FFD82BB}"/>
              </a:ext>
            </a:extLst>
          </p:cNvPr>
          <p:cNvPicPr>
            <a:picLocks noChangeAspect="1"/>
          </p:cNvPicPr>
          <p:nvPr/>
        </p:nvPicPr>
        <p:blipFill>
          <a:blip r:embed="rId4"/>
          <a:stretch>
            <a:fillRect/>
          </a:stretch>
        </p:blipFill>
        <p:spPr>
          <a:xfrm>
            <a:off x="778513" y="5078777"/>
            <a:ext cx="7164648" cy="1501898"/>
          </a:xfrm>
          <a:prstGeom prst="rect">
            <a:avLst/>
          </a:prstGeom>
        </p:spPr>
      </p:pic>
    </p:spTree>
    <p:extLst>
      <p:ext uri="{BB962C8B-B14F-4D97-AF65-F5344CB8AC3E}">
        <p14:creationId xmlns:p14="http://schemas.microsoft.com/office/powerpoint/2010/main" val="935707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6D3C7-D2DA-3F25-11CD-1A09FEA4BA2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1CF7075-57EB-7B95-2DC6-A10DCE61ABCE}"/>
              </a:ext>
            </a:extLst>
          </p:cNvPr>
          <p:cNvPicPr>
            <a:picLocks noChangeAspect="1"/>
          </p:cNvPicPr>
          <p:nvPr/>
        </p:nvPicPr>
        <p:blipFill>
          <a:blip r:embed="rId2"/>
          <a:stretch>
            <a:fillRect/>
          </a:stretch>
        </p:blipFill>
        <p:spPr>
          <a:xfrm>
            <a:off x="359229" y="163286"/>
            <a:ext cx="11615057" cy="6444343"/>
          </a:xfrm>
          <a:prstGeom prst="rect">
            <a:avLst/>
          </a:prstGeom>
        </p:spPr>
      </p:pic>
      <p:pic>
        <p:nvPicPr>
          <p:cNvPr id="6" name="Picture 5">
            <a:extLst>
              <a:ext uri="{FF2B5EF4-FFF2-40B4-BE49-F238E27FC236}">
                <a16:creationId xmlns:a16="http://schemas.microsoft.com/office/drawing/2014/main" id="{44DF6B07-33A0-46FB-CD25-3CF060D2EA28}"/>
              </a:ext>
            </a:extLst>
          </p:cNvPr>
          <p:cNvPicPr>
            <a:picLocks noChangeAspect="1"/>
          </p:cNvPicPr>
          <p:nvPr/>
        </p:nvPicPr>
        <p:blipFill>
          <a:blip r:embed="rId3"/>
          <a:stretch>
            <a:fillRect/>
          </a:stretch>
        </p:blipFill>
        <p:spPr>
          <a:xfrm>
            <a:off x="4148703" y="1894901"/>
            <a:ext cx="1947297" cy="124490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Picture 8">
            <a:extLst>
              <a:ext uri="{FF2B5EF4-FFF2-40B4-BE49-F238E27FC236}">
                <a16:creationId xmlns:a16="http://schemas.microsoft.com/office/drawing/2014/main" id="{AC203013-47BC-277B-A959-C8E37B1505EE}"/>
              </a:ext>
            </a:extLst>
          </p:cNvPr>
          <p:cNvPicPr>
            <a:picLocks noChangeAspect="1"/>
          </p:cNvPicPr>
          <p:nvPr/>
        </p:nvPicPr>
        <p:blipFill>
          <a:blip r:embed="rId4"/>
          <a:stretch>
            <a:fillRect/>
          </a:stretch>
        </p:blipFill>
        <p:spPr>
          <a:xfrm>
            <a:off x="4044486" y="3718194"/>
            <a:ext cx="2155730" cy="15258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F3E96F66-EA2B-A657-4A94-A3EAF7BDCAD6}"/>
              </a:ext>
            </a:extLst>
          </p:cNvPr>
          <p:cNvPicPr>
            <a:picLocks noChangeAspect="1"/>
          </p:cNvPicPr>
          <p:nvPr/>
        </p:nvPicPr>
        <p:blipFill>
          <a:blip r:embed="rId5"/>
          <a:stretch>
            <a:fillRect/>
          </a:stretch>
        </p:blipFill>
        <p:spPr>
          <a:xfrm>
            <a:off x="1380453" y="1828800"/>
            <a:ext cx="2211046" cy="13771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689E270C-9846-2E83-9ABE-AD340333B69F}"/>
              </a:ext>
            </a:extLst>
          </p:cNvPr>
          <p:cNvPicPr>
            <a:picLocks noChangeAspect="1"/>
          </p:cNvPicPr>
          <p:nvPr/>
        </p:nvPicPr>
        <p:blipFill>
          <a:blip r:embed="rId6"/>
          <a:stretch>
            <a:fillRect/>
          </a:stretch>
        </p:blipFill>
        <p:spPr>
          <a:xfrm>
            <a:off x="6301648" y="2333568"/>
            <a:ext cx="4509899" cy="13846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94533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AD790D4-45A9-30F3-1A5C-3036FE9DF95B}"/>
              </a:ext>
            </a:extLst>
          </p:cNvPr>
          <p:cNvPicPr>
            <a:picLocks noChangeAspect="1"/>
          </p:cNvPicPr>
          <p:nvPr/>
        </p:nvPicPr>
        <p:blipFill>
          <a:blip r:embed="rId2"/>
          <a:stretch>
            <a:fillRect/>
          </a:stretch>
        </p:blipFill>
        <p:spPr>
          <a:xfrm>
            <a:off x="1880813" y="245904"/>
            <a:ext cx="1732255" cy="1175459"/>
          </a:xfrm>
          <a:prstGeom prst="rect">
            <a:avLst/>
          </a:prstGeom>
          <a:ln w="190500" cap="sq">
            <a:solidFill>
              <a:schemeClr val="accent6">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صورة 3">
            <a:extLst>
              <a:ext uri="{FF2B5EF4-FFF2-40B4-BE49-F238E27FC236}">
                <a16:creationId xmlns:a16="http://schemas.microsoft.com/office/drawing/2014/main" id="{005B1234-7257-7684-D148-EDFEC750265A}"/>
              </a:ext>
            </a:extLst>
          </p:cNvPr>
          <p:cNvPicPr>
            <a:picLocks noChangeAspect="1"/>
          </p:cNvPicPr>
          <p:nvPr/>
        </p:nvPicPr>
        <p:blipFill>
          <a:blip r:embed="rId3"/>
          <a:stretch>
            <a:fillRect/>
          </a:stretch>
        </p:blipFill>
        <p:spPr>
          <a:xfrm>
            <a:off x="3775117" y="321481"/>
            <a:ext cx="8233141" cy="1099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صورة 5">
            <a:extLst>
              <a:ext uri="{FF2B5EF4-FFF2-40B4-BE49-F238E27FC236}">
                <a16:creationId xmlns:a16="http://schemas.microsoft.com/office/drawing/2014/main" id="{555852CF-48B9-AC58-50F6-2AEE51EC24A1}"/>
              </a:ext>
            </a:extLst>
          </p:cNvPr>
          <p:cNvPicPr>
            <a:picLocks noChangeAspect="1"/>
          </p:cNvPicPr>
          <p:nvPr/>
        </p:nvPicPr>
        <p:blipFill>
          <a:blip r:embed="rId4"/>
          <a:stretch>
            <a:fillRect/>
          </a:stretch>
        </p:blipFill>
        <p:spPr>
          <a:xfrm>
            <a:off x="806100" y="1588776"/>
            <a:ext cx="11245079" cy="1439106"/>
          </a:xfrm>
          <a:prstGeom prst="rect">
            <a:avLst/>
          </a:prstGeom>
          <a:ln>
            <a:noFill/>
          </a:ln>
          <a:effectLst>
            <a:outerShdw blurRad="292100" dist="139700" dir="2700000" algn="tl" rotWithShape="0">
              <a:srgbClr val="333333">
                <a:alpha val="65000"/>
              </a:srgbClr>
            </a:outerShdw>
          </a:effectLst>
        </p:spPr>
      </p:pic>
      <p:pic>
        <p:nvPicPr>
          <p:cNvPr id="8" name="صورة 7">
            <a:extLst>
              <a:ext uri="{FF2B5EF4-FFF2-40B4-BE49-F238E27FC236}">
                <a16:creationId xmlns:a16="http://schemas.microsoft.com/office/drawing/2014/main" id="{129AFDEE-84DF-AB78-5A56-471051471A71}"/>
              </a:ext>
            </a:extLst>
          </p:cNvPr>
          <p:cNvPicPr>
            <a:picLocks noChangeAspect="1"/>
          </p:cNvPicPr>
          <p:nvPr/>
        </p:nvPicPr>
        <p:blipFill>
          <a:blip r:embed="rId5"/>
          <a:stretch>
            <a:fillRect/>
          </a:stretch>
        </p:blipFill>
        <p:spPr>
          <a:xfrm>
            <a:off x="1163345" y="3065701"/>
            <a:ext cx="10723002" cy="1633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صورة 9">
            <a:extLst>
              <a:ext uri="{FF2B5EF4-FFF2-40B4-BE49-F238E27FC236}">
                <a16:creationId xmlns:a16="http://schemas.microsoft.com/office/drawing/2014/main" id="{F9F81E79-BFC0-6213-9E7A-D3D43CF7E749}"/>
              </a:ext>
            </a:extLst>
          </p:cNvPr>
          <p:cNvPicPr>
            <a:picLocks noChangeAspect="1"/>
          </p:cNvPicPr>
          <p:nvPr/>
        </p:nvPicPr>
        <p:blipFill>
          <a:blip r:embed="rId6"/>
          <a:stretch>
            <a:fillRect/>
          </a:stretch>
        </p:blipFill>
        <p:spPr>
          <a:xfrm>
            <a:off x="1163346" y="3847604"/>
            <a:ext cx="9465070" cy="10569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صورة 11">
            <a:extLst>
              <a:ext uri="{FF2B5EF4-FFF2-40B4-BE49-F238E27FC236}">
                <a16:creationId xmlns:a16="http://schemas.microsoft.com/office/drawing/2014/main" id="{FE06E16F-7D7C-98CB-18E6-B850016707E4}"/>
              </a:ext>
            </a:extLst>
          </p:cNvPr>
          <p:cNvPicPr>
            <a:picLocks noChangeAspect="1"/>
          </p:cNvPicPr>
          <p:nvPr/>
        </p:nvPicPr>
        <p:blipFill>
          <a:blip r:embed="rId7"/>
          <a:stretch>
            <a:fillRect/>
          </a:stretch>
        </p:blipFill>
        <p:spPr>
          <a:xfrm>
            <a:off x="3325091" y="4942326"/>
            <a:ext cx="8644383" cy="9003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صورة 13">
            <a:extLst>
              <a:ext uri="{FF2B5EF4-FFF2-40B4-BE49-F238E27FC236}">
                <a16:creationId xmlns:a16="http://schemas.microsoft.com/office/drawing/2014/main" id="{B67D7A7A-AE30-8737-F00A-359E76AF984C}"/>
              </a:ext>
            </a:extLst>
          </p:cNvPr>
          <p:cNvPicPr>
            <a:picLocks noChangeAspect="1"/>
          </p:cNvPicPr>
          <p:nvPr/>
        </p:nvPicPr>
        <p:blipFill>
          <a:blip r:embed="rId8"/>
          <a:stretch>
            <a:fillRect/>
          </a:stretch>
        </p:blipFill>
        <p:spPr>
          <a:xfrm>
            <a:off x="1163345" y="5775787"/>
            <a:ext cx="10530590" cy="9003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صورة 15">
            <a:extLst>
              <a:ext uri="{FF2B5EF4-FFF2-40B4-BE49-F238E27FC236}">
                <a16:creationId xmlns:a16="http://schemas.microsoft.com/office/drawing/2014/main" id="{5C808A05-AAAF-CF78-E1BA-83E3C87732D2}"/>
              </a:ext>
            </a:extLst>
          </p:cNvPr>
          <p:cNvPicPr>
            <a:picLocks noChangeAspect="1"/>
          </p:cNvPicPr>
          <p:nvPr/>
        </p:nvPicPr>
        <p:blipFill>
          <a:blip r:embed="rId9"/>
          <a:stretch>
            <a:fillRect/>
          </a:stretch>
        </p:blipFill>
        <p:spPr>
          <a:xfrm>
            <a:off x="183742" y="208114"/>
            <a:ext cx="1573806" cy="1175459"/>
          </a:xfrm>
          <a:prstGeom prst="rect">
            <a:avLst/>
          </a:prstGeom>
          <a:solidFill>
            <a:srgbClr val="FFFFFF">
              <a:shade val="85000"/>
            </a:srgbClr>
          </a:solidFill>
          <a:ln w="88900" cap="sq">
            <a:solidFill>
              <a:srgbClr val="00B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6327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F4061D18-6C55-068D-F79E-CAFAF36DEE1C}"/>
              </a:ext>
            </a:extLst>
          </p:cNvPr>
          <p:cNvPicPr>
            <a:picLocks noChangeAspect="1"/>
          </p:cNvPicPr>
          <p:nvPr/>
        </p:nvPicPr>
        <p:blipFill>
          <a:blip r:embed="rId2"/>
          <a:stretch>
            <a:fillRect/>
          </a:stretch>
        </p:blipFill>
        <p:spPr>
          <a:xfrm>
            <a:off x="439387" y="238911"/>
            <a:ext cx="11557189" cy="1601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صورة 4">
            <a:extLst>
              <a:ext uri="{FF2B5EF4-FFF2-40B4-BE49-F238E27FC236}">
                <a16:creationId xmlns:a16="http://schemas.microsoft.com/office/drawing/2014/main" id="{9590327E-D9E0-6736-62CF-508AC36780FF}"/>
              </a:ext>
            </a:extLst>
          </p:cNvPr>
          <p:cNvPicPr>
            <a:picLocks noChangeAspect="1"/>
          </p:cNvPicPr>
          <p:nvPr/>
        </p:nvPicPr>
        <p:blipFill>
          <a:blip r:embed="rId3"/>
          <a:stretch>
            <a:fillRect/>
          </a:stretch>
        </p:blipFill>
        <p:spPr>
          <a:xfrm>
            <a:off x="657292" y="1642785"/>
            <a:ext cx="9946922" cy="12825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صورة 6">
            <a:extLst>
              <a:ext uri="{FF2B5EF4-FFF2-40B4-BE49-F238E27FC236}">
                <a16:creationId xmlns:a16="http://schemas.microsoft.com/office/drawing/2014/main" id="{8EE4F8BB-E82A-7E09-A496-B130A56E72B8}"/>
              </a:ext>
            </a:extLst>
          </p:cNvPr>
          <p:cNvPicPr>
            <a:picLocks noChangeAspect="1"/>
          </p:cNvPicPr>
          <p:nvPr/>
        </p:nvPicPr>
        <p:blipFill>
          <a:blip r:embed="rId4"/>
          <a:stretch>
            <a:fillRect/>
          </a:stretch>
        </p:blipFill>
        <p:spPr>
          <a:xfrm>
            <a:off x="380010" y="3068404"/>
            <a:ext cx="11557189" cy="12825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صورة 8">
            <a:extLst>
              <a:ext uri="{FF2B5EF4-FFF2-40B4-BE49-F238E27FC236}">
                <a16:creationId xmlns:a16="http://schemas.microsoft.com/office/drawing/2014/main" id="{7C87929B-C844-6FB2-8C73-C0EBA05C845C}"/>
              </a:ext>
            </a:extLst>
          </p:cNvPr>
          <p:cNvPicPr>
            <a:picLocks noChangeAspect="1"/>
          </p:cNvPicPr>
          <p:nvPr/>
        </p:nvPicPr>
        <p:blipFill>
          <a:blip r:embed="rId5"/>
          <a:stretch>
            <a:fillRect/>
          </a:stretch>
        </p:blipFill>
        <p:spPr>
          <a:xfrm>
            <a:off x="439387" y="4494023"/>
            <a:ext cx="11438436" cy="16387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1562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185</Words>
  <Application>Microsoft Office PowerPoint</Application>
  <PresentationFormat>Widescreen</PresentationFormat>
  <Paragraphs>25</Paragraphs>
  <Slides>7</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7</vt:i4>
      </vt:variant>
    </vt:vector>
  </HeadingPairs>
  <TitlesOfParts>
    <vt:vector size="16" baseType="lpstr">
      <vt:lpstr>Arial</vt:lpstr>
      <vt:lpstr>Calibri</vt:lpstr>
      <vt:lpstr>Calibri Light</vt:lpstr>
      <vt:lpstr>MS Shell Dlg 2</vt:lpstr>
      <vt:lpstr>Wingdings</vt:lpstr>
      <vt:lpstr>Wingdings 3</vt:lpstr>
      <vt:lpstr>Office Theme</vt:lpstr>
      <vt:lpstr>Madison</vt:lpstr>
      <vt:lpstr>نسق Office</vt:lpstr>
      <vt:lpstr>تحليلٌ وحلُ أسئلة الفصل (9) رواية الأمير الصغير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2</cp:revision>
  <dcterms:created xsi:type="dcterms:W3CDTF">2025-04-23T19:44:13Z</dcterms:created>
  <dcterms:modified xsi:type="dcterms:W3CDTF">2025-04-24T17:56:11Z</dcterms:modified>
</cp:coreProperties>
</file>