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8" r:id="rId5"/>
    <p:sldId id="259" r:id="rId6"/>
    <p:sldId id="260" r:id="rId7"/>
    <p:sldId id="269" r:id="rId8"/>
    <p:sldId id="273" r:id="rId9"/>
    <p:sldId id="262" r:id="rId10"/>
    <p:sldId id="274" r:id="rId11"/>
    <p:sldId id="264" r:id="rId12"/>
    <p:sldId id="270" r:id="rId13"/>
    <p:sldId id="271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619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A82537"/>
    <a:srgbClr val="A61E31"/>
    <a:srgbClr val="014067"/>
    <a:srgbClr val="3F3F3F"/>
    <a:srgbClr val="014E7D"/>
    <a:srgbClr val="013657"/>
    <a:srgbClr val="01456F"/>
    <a:srgbClr val="014B79"/>
    <a:srgbClr val="093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454" autoAdjust="0"/>
  </p:normalViewPr>
  <p:slideViewPr>
    <p:cSldViewPr snapToGrid="0" showGuides="1">
      <p:cViewPr varScale="1">
        <p:scale>
          <a:sx n="63" d="100"/>
          <a:sy n="63" d="100"/>
        </p:scale>
        <p:origin x="768" y="60"/>
      </p:cViewPr>
      <p:guideLst>
        <p:guide pos="3840"/>
        <p:guide pos="61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BF4B18-2EDF-4A3D-9170-BC5B36E2B02A}" type="doc">
      <dgm:prSet loTypeId="urn:microsoft.com/office/officeart/2008/layout/AlternatingHexagons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pPr rtl="1"/>
          <a:endParaRPr lang="ar-AE"/>
        </a:p>
      </dgm:t>
    </dgm:pt>
    <dgm:pt modelId="{296E529E-9930-4075-B958-5B469EAFE1BA}">
      <dgm:prSet phldrT="[نص]" custT="1"/>
      <dgm:spPr/>
      <dgm:t>
        <a:bodyPr/>
        <a:lstStyle/>
        <a:p>
          <a:pPr rtl="1"/>
          <a:r>
            <a:rPr lang="ar-AE" sz="2400" dirty="0"/>
            <a:t>الترشيد في استهلاك الموارد المائية المتاحة  وتنميتها </a:t>
          </a:r>
        </a:p>
      </dgm:t>
    </dgm:pt>
    <dgm:pt modelId="{2E66A976-D934-41BC-B3D4-7F629D74DD18}" type="parTrans" cxnId="{3EE3B723-B8E3-4D11-AE45-B401177413FD}">
      <dgm:prSet/>
      <dgm:spPr/>
      <dgm:t>
        <a:bodyPr/>
        <a:lstStyle/>
        <a:p>
          <a:pPr rtl="1"/>
          <a:endParaRPr lang="ar-AE"/>
        </a:p>
      </dgm:t>
    </dgm:pt>
    <dgm:pt modelId="{F7369420-EA5E-4D25-BDCB-254B06AA39FE}" type="sibTrans" cxnId="{3EE3B723-B8E3-4D11-AE45-B401177413FD}">
      <dgm:prSet/>
      <dgm:spPr/>
      <dgm:t>
        <a:bodyPr/>
        <a:lstStyle/>
        <a:p>
          <a:pPr rtl="1"/>
          <a:r>
            <a:rPr lang="ar-AE" dirty="0"/>
            <a:t>تعزيز التعاون المائي العربي وإقامة المشروعات المشتركة </a:t>
          </a:r>
        </a:p>
      </dgm:t>
    </dgm:pt>
    <dgm:pt modelId="{F113BAF5-FEE7-4673-B175-EB10EF17F93E}">
      <dgm:prSet phldrT="[نص]"/>
      <dgm:spPr/>
      <dgm:t>
        <a:bodyPr/>
        <a:lstStyle/>
        <a:p>
          <a:pPr rtl="1"/>
          <a:r>
            <a:rPr lang="ar-AE" dirty="0"/>
            <a:t>التوصل الي حلول للمشكلات المائية مع دول الجوار مثل اثيوبيا وتركيا عن طريق المفاوضات </a:t>
          </a:r>
        </a:p>
      </dgm:t>
    </dgm:pt>
    <dgm:pt modelId="{C3B4B7D3-FCED-4860-9278-5B492CB070ED}" type="parTrans" cxnId="{3C465764-0712-482E-B608-D6F3CB79CCCD}">
      <dgm:prSet/>
      <dgm:spPr/>
      <dgm:t>
        <a:bodyPr/>
        <a:lstStyle/>
        <a:p>
          <a:pPr rtl="1"/>
          <a:endParaRPr lang="ar-AE"/>
        </a:p>
      </dgm:t>
    </dgm:pt>
    <dgm:pt modelId="{B4BF44E7-63BD-40C3-A0A3-DF34D5EE95CC}" type="sibTrans" cxnId="{3C465764-0712-482E-B608-D6F3CB79CCCD}">
      <dgm:prSet/>
      <dgm:spPr/>
      <dgm:t>
        <a:bodyPr/>
        <a:lstStyle/>
        <a:p>
          <a:pPr rtl="1"/>
          <a:r>
            <a:rPr lang="ar-AE" dirty="0"/>
            <a:t>إضافة موارد مائية جديدة غير تقليدية  </a:t>
          </a:r>
        </a:p>
      </dgm:t>
    </dgm:pt>
    <dgm:pt modelId="{BF65A486-F27E-4173-A997-3D632F38F424}" type="pres">
      <dgm:prSet presAssocID="{B1BF4B18-2EDF-4A3D-9170-BC5B36E2B02A}" presName="Name0" presStyleCnt="0">
        <dgm:presLayoutVars>
          <dgm:chMax/>
          <dgm:chPref/>
          <dgm:dir/>
          <dgm:animLvl val="lvl"/>
        </dgm:presLayoutVars>
      </dgm:prSet>
      <dgm:spPr/>
    </dgm:pt>
    <dgm:pt modelId="{E4342AEE-2382-4780-87C2-3B8950F2153B}" type="pres">
      <dgm:prSet presAssocID="{296E529E-9930-4075-B958-5B469EAFE1BA}" presName="composite" presStyleCnt="0"/>
      <dgm:spPr/>
    </dgm:pt>
    <dgm:pt modelId="{BE124D1A-C909-4CBB-8E2C-BF6B1884D203}" type="pres">
      <dgm:prSet presAssocID="{296E529E-9930-4075-B958-5B469EAFE1BA}" presName="Parent1" presStyleLbl="node1" presStyleIdx="0" presStyleCnt="4" custScaleX="126208" custLinFactNeighborX="35449" custLinFactNeighborY="-8810">
        <dgm:presLayoutVars>
          <dgm:chMax val="1"/>
          <dgm:chPref val="1"/>
          <dgm:bulletEnabled val="1"/>
        </dgm:presLayoutVars>
      </dgm:prSet>
      <dgm:spPr/>
    </dgm:pt>
    <dgm:pt modelId="{9A760890-3ED7-49C2-9428-5296A226DA37}" type="pres">
      <dgm:prSet presAssocID="{296E529E-9930-4075-B958-5B469EAFE1BA}" presName="Childtext1" presStyleLbl="revTx" presStyleIdx="0" presStyleCnt="2" custLinFactNeighborX="16685" custLinFactNeighborY="-35649">
        <dgm:presLayoutVars>
          <dgm:chMax val="0"/>
          <dgm:chPref val="0"/>
          <dgm:bulletEnabled val="1"/>
        </dgm:presLayoutVars>
      </dgm:prSet>
      <dgm:spPr/>
    </dgm:pt>
    <dgm:pt modelId="{758DDD3D-930D-4FFA-96F1-8AB619C65D51}" type="pres">
      <dgm:prSet presAssocID="{296E529E-9930-4075-B958-5B469EAFE1BA}" presName="BalanceSpacing" presStyleCnt="0"/>
      <dgm:spPr/>
    </dgm:pt>
    <dgm:pt modelId="{ABD1FB22-39DB-4925-B915-EE70636B9D2D}" type="pres">
      <dgm:prSet presAssocID="{296E529E-9930-4075-B958-5B469EAFE1BA}" presName="BalanceSpacing1" presStyleCnt="0"/>
      <dgm:spPr/>
    </dgm:pt>
    <dgm:pt modelId="{08072653-1162-4069-843C-758DE73FCD8B}" type="pres">
      <dgm:prSet presAssocID="{F7369420-EA5E-4D25-BDCB-254B06AA39FE}" presName="Accent1Text" presStyleLbl="node1" presStyleIdx="1" presStyleCnt="4" custLinFactNeighborX="26210" custLinFactNeighborY="-4643"/>
      <dgm:spPr/>
    </dgm:pt>
    <dgm:pt modelId="{DBF0DB14-C846-4492-A3CE-A753042B2F42}" type="pres">
      <dgm:prSet presAssocID="{F7369420-EA5E-4D25-BDCB-254B06AA39FE}" presName="spaceBetweenRectangles" presStyleCnt="0"/>
      <dgm:spPr/>
    </dgm:pt>
    <dgm:pt modelId="{635AA9F4-4CBD-402E-9DC5-50A05E6E3C21}" type="pres">
      <dgm:prSet presAssocID="{F113BAF5-FEE7-4673-B175-EB10EF17F93E}" presName="composite" presStyleCnt="0"/>
      <dgm:spPr/>
    </dgm:pt>
    <dgm:pt modelId="{AA672496-2DD6-42A5-B358-A9B2A1F5A0EF}" type="pres">
      <dgm:prSet presAssocID="{F113BAF5-FEE7-4673-B175-EB10EF17F93E}" presName="Parent1" presStyleLbl="node1" presStyleIdx="2" presStyleCnt="4" custScaleX="136972" custLinFactNeighborX="2555" custLinFactNeighborY="-4868">
        <dgm:presLayoutVars>
          <dgm:chMax val="1"/>
          <dgm:chPref val="1"/>
          <dgm:bulletEnabled val="1"/>
        </dgm:presLayoutVars>
      </dgm:prSet>
      <dgm:spPr/>
    </dgm:pt>
    <dgm:pt modelId="{E153A992-E46F-46EE-9EB2-A7FB74AE17E1}" type="pres">
      <dgm:prSet presAssocID="{F113BAF5-FEE7-4673-B175-EB10EF17F93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DFD1C2CE-FB98-4DAA-BE64-68B7742D00EF}" type="pres">
      <dgm:prSet presAssocID="{F113BAF5-FEE7-4673-B175-EB10EF17F93E}" presName="BalanceSpacing" presStyleCnt="0"/>
      <dgm:spPr/>
    </dgm:pt>
    <dgm:pt modelId="{1DA9229C-DD97-45D8-8F8C-0DF813D70433}" type="pres">
      <dgm:prSet presAssocID="{F113BAF5-FEE7-4673-B175-EB10EF17F93E}" presName="BalanceSpacing1" presStyleCnt="0"/>
      <dgm:spPr/>
    </dgm:pt>
    <dgm:pt modelId="{E74AFAA6-5CFE-4D0B-8552-52931A7FABFE}" type="pres">
      <dgm:prSet presAssocID="{B4BF44E7-63BD-40C3-A0A3-DF34D5EE95CC}" presName="Accent1Text" presStyleLbl="node1" presStyleIdx="3" presStyleCnt="4" custScaleX="108069"/>
      <dgm:spPr/>
    </dgm:pt>
  </dgm:ptLst>
  <dgm:cxnLst>
    <dgm:cxn modelId="{3EE3B723-B8E3-4D11-AE45-B401177413FD}" srcId="{B1BF4B18-2EDF-4A3D-9170-BC5B36E2B02A}" destId="{296E529E-9930-4075-B958-5B469EAFE1BA}" srcOrd="0" destOrd="0" parTransId="{2E66A976-D934-41BC-B3D4-7F629D74DD18}" sibTransId="{F7369420-EA5E-4D25-BDCB-254B06AA39FE}"/>
    <dgm:cxn modelId="{3354C632-E7E4-4D69-8C51-80E441B9FCC5}" type="presOf" srcId="{B1BF4B18-2EDF-4A3D-9170-BC5B36E2B02A}" destId="{BF65A486-F27E-4173-A997-3D632F38F424}" srcOrd="0" destOrd="0" presId="urn:microsoft.com/office/officeart/2008/layout/AlternatingHexagons"/>
    <dgm:cxn modelId="{3C465764-0712-482E-B608-D6F3CB79CCCD}" srcId="{B1BF4B18-2EDF-4A3D-9170-BC5B36E2B02A}" destId="{F113BAF5-FEE7-4673-B175-EB10EF17F93E}" srcOrd="1" destOrd="0" parTransId="{C3B4B7D3-FCED-4860-9278-5B492CB070ED}" sibTransId="{B4BF44E7-63BD-40C3-A0A3-DF34D5EE95CC}"/>
    <dgm:cxn modelId="{9DAD699E-87FC-43F3-AD2F-F3758462FD31}" type="presOf" srcId="{F7369420-EA5E-4D25-BDCB-254B06AA39FE}" destId="{08072653-1162-4069-843C-758DE73FCD8B}" srcOrd="0" destOrd="0" presId="urn:microsoft.com/office/officeart/2008/layout/AlternatingHexagons"/>
    <dgm:cxn modelId="{EDEF6AB2-FA1D-43EB-8EA7-58E05DB9FEC5}" type="presOf" srcId="{296E529E-9930-4075-B958-5B469EAFE1BA}" destId="{BE124D1A-C909-4CBB-8E2C-BF6B1884D203}" srcOrd="0" destOrd="0" presId="urn:microsoft.com/office/officeart/2008/layout/AlternatingHexagons"/>
    <dgm:cxn modelId="{C58892C8-4031-4B13-9CEA-2047223D8126}" type="presOf" srcId="{F113BAF5-FEE7-4673-B175-EB10EF17F93E}" destId="{AA672496-2DD6-42A5-B358-A9B2A1F5A0EF}" srcOrd="0" destOrd="0" presId="urn:microsoft.com/office/officeart/2008/layout/AlternatingHexagons"/>
    <dgm:cxn modelId="{2A5A67D2-7E9B-4BC6-95E5-D6E4306BDF5B}" type="presOf" srcId="{B4BF44E7-63BD-40C3-A0A3-DF34D5EE95CC}" destId="{E74AFAA6-5CFE-4D0B-8552-52931A7FABFE}" srcOrd="0" destOrd="0" presId="urn:microsoft.com/office/officeart/2008/layout/AlternatingHexagons"/>
    <dgm:cxn modelId="{DB6D907B-F127-43D3-945B-9D4427238948}" type="presParOf" srcId="{BF65A486-F27E-4173-A997-3D632F38F424}" destId="{E4342AEE-2382-4780-87C2-3B8950F2153B}" srcOrd="0" destOrd="0" presId="urn:microsoft.com/office/officeart/2008/layout/AlternatingHexagons"/>
    <dgm:cxn modelId="{DB454C5B-729A-4B8C-B1D1-77FBAF6FF5E2}" type="presParOf" srcId="{E4342AEE-2382-4780-87C2-3B8950F2153B}" destId="{BE124D1A-C909-4CBB-8E2C-BF6B1884D203}" srcOrd="0" destOrd="0" presId="urn:microsoft.com/office/officeart/2008/layout/AlternatingHexagons"/>
    <dgm:cxn modelId="{EEC8244C-5302-42E0-A7A4-42FD4D5A7496}" type="presParOf" srcId="{E4342AEE-2382-4780-87C2-3B8950F2153B}" destId="{9A760890-3ED7-49C2-9428-5296A226DA37}" srcOrd="1" destOrd="0" presId="urn:microsoft.com/office/officeart/2008/layout/AlternatingHexagons"/>
    <dgm:cxn modelId="{24ECBB3F-A913-429C-BD7B-D1F2A0BC319B}" type="presParOf" srcId="{E4342AEE-2382-4780-87C2-3B8950F2153B}" destId="{758DDD3D-930D-4FFA-96F1-8AB619C65D51}" srcOrd="2" destOrd="0" presId="urn:microsoft.com/office/officeart/2008/layout/AlternatingHexagons"/>
    <dgm:cxn modelId="{FBD5AEFC-918A-446A-AA29-7B1F850A75DB}" type="presParOf" srcId="{E4342AEE-2382-4780-87C2-3B8950F2153B}" destId="{ABD1FB22-39DB-4925-B915-EE70636B9D2D}" srcOrd="3" destOrd="0" presId="urn:microsoft.com/office/officeart/2008/layout/AlternatingHexagons"/>
    <dgm:cxn modelId="{4BE869DA-D5BF-47C1-82DB-B5EDF0B99B72}" type="presParOf" srcId="{E4342AEE-2382-4780-87C2-3B8950F2153B}" destId="{08072653-1162-4069-843C-758DE73FCD8B}" srcOrd="4" destOrd="0" presId="urn:microsoft.com/office/officeart/2008/layout/AlternatingHexagons"/>
    <dgm:cxn modelId="{D108DBDE-713A-4B1C-A816-FD4FADA17A2E}" type="presParOf" srcId="{BF65A486-F27E-4173-A997-3D632F38F424}" destId="{DBF0DB14-C846-4492-A3CE-A753042B2F42}" srcOrd="1" destOrd="0" presId="urn:microsoft.com/office/officeart/2008/layout/AlternatingHexagons"/>
    <dgm:cxn modelId="{936460D3-7696-4508-80EB-6269772DA1C4}" type="presParOf" srcId="{BF65A486-F27E-4173-A997-3D632F38F424}" destId="{635AA9F4-4CBD-402E-9DC5-50A05E6E3C21}" srcOrd="2" destOrd="0" presId="urn:microsoft.com/office/officeart/2008/layout/AlternatingHexagons"/>
    <dgm:cxn modelId="{73517A69-CD12-4750-9C90-06E0CF3B5034}" type="presParOf" srcId="{635AA9F4-4CBD-402E-9DC5-50A05E6E3C21}" destId="{AA672496-2DD6-42A5-B358-A9B2A1F5A0EF}" srcOrd="0" destOrd="0" presId="urn:microsoft.com/office/officeart/2008/layout/AlternatingHexagons"/>
    <dgm:cxn modelId="{1AAA55AA-C1E8-4BD4-85BE-E836E87D9429}" type="presParOf" srcId="{635AA9F4-4CBD-402E-9DC5-50A05E6E3C21}" destId="{E153A992-E46F-46EE-9EB2-A7FB74AE17E1}" srcOrd="1" destOrd="0" presId="urn:microsoft.com/office/officeart/2008/layout/AlternatingHexagons"/>
    <dgm:cxn modelId="{8669C559-B001-4D0E-BD8B-8F2A010AA8AC}" type="presParOf" srcId="{635AA9F4-4CBD-402E-9DC5-50A05E6E3C21}" destId="{DFD1C2CE-FB98-4DAA-BE64-68B7742D00EF}" srcOrd="2" destOrd="0" presId="urn:microsoft.com/office/officeart/2008/layout/AlternatingHexagons"/>
    <dgm:cxn modelId="{F26F985E-5996-4A74-9D33-F6C0DE6C5575}" type="presParOf" srcId="{635AA9F4-4CBD-402E-9DC5-50A05E6E3C21}" destId="{1DA9229C-DD97-45D8-8F8C-0DF813D70433}" srcOrd="3" destOrd="0" presId="urn:microsoft.com/office/officeart/2008/layout/AlternatingHexagons"/>
    <dgm:cxn modelId="{54FBDCF5-4985-4641-83DA-96A32AC96688}" type="presParOf" srcId="{635AA9F4-4CBD-402E-9DC5-50A05E6E3C21}" destId="{E74AFAA6-5CFE-4D0B-8552-52931A7FABF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24D1A-C909-4CBB-8E2C-BF6B1884D203}">
      <dsp:nvSpPr>
        <dsp:cNvPr id="0" name=""/>
        <dsp:cNvSpPr/>
      </dsp:nvSpPr>
      <dsp:spPr>
        <a:xfrm rot="5400000">
          <a:off x="4770007" y="280298"/>
          <a:ext cx="2605128" cy="286045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kern="1200" dirty="0"/>
            <a:t>الترشيد في استهلاك الموارد المائية المتاحة  وتنميتها </a:t>
          </a:r>
        </a:p>
      </dsp:txBody>
      <dsp:txXfrm rot="-5400000">
        <a:off x="5119086" y="842150"/>
        <a:ext cx="1906970" cy="1736752"/>
      </dsp:txXfrm>
    </dsp:sp>
    <dsp:sp modelId="{9A760890-3ED7-49C2-9428-5296A226DA37}">
      <dsp:nvSpPr>
        <dsp:cNvPr id="0" name=""/>
        <dsp:cNvSpPr/>
      </dsp:nvSpPr>
      <dsp:spPr>
        <a:xfrm>
          <a:off x="6471140" y="601278"/>
          <a:ext cx="2907323" cy="1563077"/>
        </a:xfrm>
        <a:prstGeom prst="rect">
          <a:avLst/>
        </a:prstGeom>
        <a:noFill/>
        <a:ln w="635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072653-1162-4069-843C-758DE73FCD8B}">
      <dsp:nvSpPr>
        <dsp:cNvPr id="0" name=""/>
        <dsp:cNvSpPr/>
      </dsp:nvSpPr>
      <dsp:spPr>
        <a:xfrm rot="5400000">
          <a:off x="2112829" y="685851"/>
          <a:ext cx="2605128" cy="226646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400" kern="1200" dirty="0"/>
            <a:t>تعزيز التعاون المائي العربي وإقامة المشروعات المشتركة </a:t>
          </a:r>
        </a:p>
      </dsp:txBody>
      <dsp:txXfrm rot="-5400000">
        <a:off x="2635352" y="922484"/>
        <a:ext cx="1560082" cy="1793196"/>
      </dsp:txXfrm>
    </dsp:sp>
    <dsp:sp modelId="{AA672496-2DD6-42A5-B358-A9B2A1F5A0EF}">
      <dsp:nvSpPr>
        <dsp:cNvPr id="0" name=""/>
        <dsp:cNvSpPr/>
      </dsp:nvSpPr>
      <dsp:spPr>
        <a:xfrm rot="5400000">
          <a:off x="2795898" y="2472245"/>
          <a:ext cx="2605128" cy="31044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2200" kern="1200" dirty="0"/>
            <a:t>التوصل الي حلول للمشكلات المائية مع دول الجوار مثل اثيوبيا وتركيا عن طريق المفاوضات </a:t>
          </a:r>
        </a:p>
      </dsp:txBody>
      <dsp:txXfrm rot="-5400000">
        <a:off x="3063656" y="3156078"/>
        <a:ext cx="2069612" cy="1736752"/>
      </dsp:txXfrm>
    </dsp:sp>
    <dsp:sp modelId="{E153A992-E46F-46EE-9EB2-A7FB74AE17E1}">
      <dsp:nvSpPr>
        <dsp:cNvPr id="0" name=""/>
        <dsp:cNvSpPr/>
      </dsp:nvSpPr>
      <dsp:spPr>
        <a:xfrm>
          <a:off x="0" y="3369733"/>
          <a:ext cx="2813539" cy="1563077"/>
        </a:xfrm>
        <a:prstGeom prst="rect">
          <a:avLst/>
        </a:prstGeom>
        <a:noFill/>
        <a:ln w="6350" cap="flat" cmpd="sng" algn="ctr">
          <a:solidFill>
            <a:schemeClr val="dk2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4AFAA6-5CFE-4D0B-8552-52931A7FABFE}">
      <dsp:nvSpPr>
        <dsp:cNvPr id="0" name=""/>
        <dsp:cNvSpPr/>
      </dsp:nvSpPr>
      <dsp:spPr>
        <a:xfrm rot="5400000">
          <a:off x="5185769" y="2926600"/>
          <a:ext cx="2605128" cy="244934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AE" sz="3500" kern="1200" dirty="0"/>
            <a:t>إضافة موارد مائية جديدة غير تقليدية  </a:t>
          </a:r>
        </a:p>
      </dsp:txBody>
      <dsp:txXfrm rot="-5400000">
        <a:off x="5659680" y="3269913"/>
        <a:ext cx="1657306" cy="1762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FC85-49E4-447A-A7E3-16153CB2FE2A}" type="datetimeFigureOut">
              <a:rPr lang="en-US" smtClean="0"/>
              <a:t>07-04-2025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072A3-100F-40A9-915F-8D2D9E6962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B50E-4C60-4F9E-B773-52059170945B}" type="datetimeFigureOut">
              <a:rPr lang="en-US" noProof="0" smtClean="0"/>
              <a:t>07-04-2025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0CFA-805A-4FD3-B3A0-DAAA5993DA1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30CFA-805A-4FD3-B3A0-DAAA5993DA1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72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49952" y="2904744"/>
            <a:ext cx="7242048" cy="104851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baseline="0">
                <a:solidFill>
                  <a:srgbClr val="A61E31"/>
                </a:solidFill>
                <a:latin typeface="Sakkal Majalla" panose="02000000000000000000" pitchFamily="2" charset="-78"/>
                <a:cs typeface="DecoType Naskh" panose="02010400000000000000" pitchFamily="2" charset="-78"/>
              </a:defRPr>
            </a:lvl1pPr>
          </a:lstStyle>
          <a:p>
            <a:r>
              <a:rPr lang="ar-AE" noProof="0" dirty="0"/>
              <a:t>مدرسة رأس الخيمة الحديثة الخاصة - خزام</a:t>
            </a:r>
            <a:endParaRPr lang="en-US" noProof="0" dirty="0"/>
          </a:p>
        </p:txBody>
      </p:sp>
      <p:pic>
        <p:nvPicPr>
          <p:cNvPr id="12" name="صورة 1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3" y="2086385"/>
            <a:ext cx="3299791" cy="293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>
            <a:off x="1566672" y="1453890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472" y="1395088"/>
            <a:ext cx="9223512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baseline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ar-AE" noProof="0" dirty="0"/>
              <a:t>مدرسة رأس الخيمة الحديثة الخاصة - خزام</a:t>
            </a:r>
            <a:endParaRPr lang="en-US" noProof="0" dirty="0"/>
          </a:p>
        </p:txBody>
      </p: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89" y="446522"/>
            <a:ext cx="1859280" cy="18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gonal Stripe 25">
            <a:extLst>
              <a:ext uri="{FF2B5EF4-FFF2-40B4-BE49-F238E27FC236}">
                <a16:creationId xmlns:a16="http://schemas.microsoft.com/office/drawing/2014/main" id="{0697993E-CD44-40B9-805C-77BC608618A7}"/>
              </a:ext>
            </a:extLst>
          </p:cNvPr>
          <p:cNvSpPr/>
          <p:nvPr userDrawn="1"/>
        </p:nvSpPr>
        <p:spPr>
          <a:xfrm flipH="1">
            <a:off x="7561328" y="1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gonal Stripe 25">
            <a:extLst>
              <a:ext uri="{FF2B5EF4-FFF2-40B4-BE49-F238E27FC236}">
                <a16:creationId xmlns:a16="http://schemas.microsoft.com/office/drawing/2014/main" id="{0697993E-CD44-40B9-805C-77BC608618A7}"/>
              </a:ext>
            </a:extLst>
          </p:cNvPr>
          <p:cNvSpPr/>
          <p:nvPr userDrawn="1"/>
        </p:nvSpPr>
        <p:spPr>
          <a:xfrm flipH="1">
            <a:off x="7561328" y="1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agonal Stripe 25">
            <a:extLst>
              <a:ext uri="{FF2B5EF4-FFF2-40B4-BE49-F238E27FC236}">
                <a16:creationId xmlns:a16="http://schemas.microsoft.com/office/drawing/2014/main" id="{0697993E-CD44-40B9-805C-77BC608618A7}"/>
              </a:ext>
            </a:extLst>
          </p:cNvPr>
          <p:cNvSpPr/>
          <p:nvPr userDrawn="1"/>
        </p:nvSpPr>
        <p:spPr>
          <a:xfrm flipH="1">
            <a:off x="7561328" y="1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/>
            <a:r>
              <a:rPr lang="ar-SA" noProof="0"/>
              <a:t>انقر لتحرير أنماط النص الرئيسي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noProof="0"/>
              <a:t>انقر لتحرير أنماط النص الرئيسي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noProof="0"/>
              <a:t>انقر لتحرير أنماط النص الرئيسي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noProof="0"/>
              <a:t>انقر لتحرير أنماط النص الرئيسي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noProof="0"/>
              <a:t>انقر فوق الأيقونة لإضافة صورة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gonal Stripe 26">
            <a:extLst>
              <a:ext uri="{FF2B5EF4-FFF2-40B4-BE49-F238E27FC236}">
                <a16:creationId xmlns:a16="http://schemas.microsoft.com/office/drawing/2014/main" id="{872EE65E-EE50-4A3E-861E-1D6C241CB8EA}"/>
              </a:ext>
            </a:extLst>
          </p:cNvPr>
          <p:cNvSpPr/>
          <p:nvPr userDrawn="1"/>
        </p:nvSpPr>
        <p:spPr>
          <a:xfrm flipH="1">
            <a:off x="7561328" y="1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865731" y="-95334"/>
            <a:ext cx="1302706" cy="1288028"/>
          </a:xfrm>
          <a:prstGeom prst="rect">
            <a:avLst/>
          </a:prstGeom>
        </p:spPr>
      </p:pic>
      <p:sp>
        <p:nvSpPr>
          <p:cNvPr id="4" name="مربع نص 3"/>
          <p:cNvSpPr txBox="1"/>
          <p:nvPr userDrawn="1"/>
        </p:nvSpPr>
        <p:spPr>
          <a:xfrm>
            <a:off x="9013428" y="412392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rgbClr val="A82537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rgbClr val="A82537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5" name="مربع نص 4"/>
          <p:cNvSpPr txBox="1"/>
          <p:nvPr userDrawn="1"/>
        </p:nvSpPr>
        <p:spPr>
          <a:xfrm>
            <a:off x="11592268" y="430628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rgbClr val="A82537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gonal Stripe 26">
            <a:extLst>
              <a:ext uri="{FF2B5EF4-FFF2-40B4-BE49-F238E27FC236}">
                <a16:creationId xmlns:a16="http://schemas.microsoft.com/office/drawing/2014/main" id="{872EE65E-EE50-4A3E-861E-1D6C241CB8EA}"/>
              </a:ext>
            </a:extLst>
          </p:cNvPr>
          <p:cNvSpPr/>
          <p:nvPr userDrawn="1"/>
        </p:nvSpPr>
        <p:spPr>
          <a:xfrm>
            <a:off x="0" y="0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34300" y="-102954"/>
            <a:ext cx="1302706" cy="1288028"/>
          </a:xfrm>
          <a:prstGeom prst="rect">
            <a:avLst/>
          </a:prstGeom>
        </p:spPr>
      </p:pic>
      <p:sp>
        <p:nvSpPr>
          <p:cNvPr id="4" name="مربع نص 3"/>
          <p:cNvSpPr txBox="1"/>
          <p:nvPr userDrawn="1"/>
        </p:nvSpPr>
        <p:spPr>
          <a:xfrm>
            <a:off x="-1691499" y="425644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rgbClr val="A82537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rgbClr val="A82537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6" name="مربع نص 5"/>
          <p:cNvSpPr txBox="1"/>
          <p:nvPr userDrawn="1"/>
        </p:nvSpPr>
        <p:spPr>
          <a:xfrm>
            <a:off x="827881" y="410256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rgbClr val="A82537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623349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4F2E2158-1E6E-4E0D-BDAB-B20041C73615}"/>
              </a:ext>
            </a:extLst>
          </p:cNvPr>
          <p:cNvSpPr/>
          <p:nvPr userDrawn="1"/>
        </p:nvSpPr>
        <p:spPr>
          <a:xfrm flipH="1" flipV="1">
            <a:off x="7552287" y="3316994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889294" y="5712336"/>
            <a:ext cx="1302706" cy="1288028"/>
          </a:xfrm>
          <a:prstGeom prst="rect">
            <a:avLst/>
          </a:prstGeom>
        </p:spPr>
      </p:pic>
      <p:sp>
        <p:nvSpPr>
          <p:cNvPr id="6" name="مربع نص 5"/>
          <p:cNvSpPr txBox="1"/>
          <p:nvPr userDrawn="1"/>
        </p:nvSpPr>
        <p:spPr>
          <a:xfrm>
            <a:off x="11612655" y="6230096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rgbClr val="A82537"/>
                </a:solidFill>
                <a:cs typeface="DecoType Naskh" panose="02010400000000000000" pitchFamily="2" charset="-78"/>
              </a:rPr>
              <a:t>خزام</a:t>
            </a:r>
          </a:p>
        </p:txBody>
      </p:sp>
      <p:sp>
        <p:nvSpPr>
          <p:cNvPr id="7" name="مربع نص 6"/>
          <p:cNvSpPr txBox="1"/>
          <p:nvPr userDrawn="1"/>
        </p:nvSpPr>
        <p:spPr>
          <a:xfrm>
            <a:off x="9036991" y="6230096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rgbClr val="A82537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rgbClr val="A82537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iagonal Stripe 27">
            <a:extLst>
              <a:ext uri="{FF2B5EF4-FFF2-40B4-BE49-F238E27FC236}">
                <a16:creationId xmlns:a16="http://schemas.microsoft.com/office/drawing/2014/main" id="{4F2E2158-1E6E-4E0D-BDAB-B20041C73615}"/>
              </a:ext>
            </a:extLst>
          </p:cNvPr>
          <p:cNvSpPr/>
          <p:nvPr userDrawn="1"/>
        </p:nvSpPr>
        <p:spPr>
          <a:xfrm flipV="1">
            <a:off x="0" y="3316994"/>
            <a:ext cx="4639713" cy="3541006"/>
          </a:xfrm>
          <a:prstGeom prst="diagStripe">
            <a:avLst>
              <a:gd name="adj" fmla="val 512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3" name="Title 1" title="Title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pic>
        <p:nvPicPr>
          <p:cNvPr id="6" name="صورة 5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21170" y="5661741"/>
            <a:ext cx="1302706" cy="1288028"/>
          </a:xfrm>
          <a:prstGeom prst="rect">
            <a:avLst/>
          </a:prstGeom>
        </p:spPr>
      </p:pic>
      <p:sp>
        <p:nvSpPr>
          <p:cNvPr id="5" name="مربع نص 4"/>
          <p:cNvSpPr txBox="1"/>
          <p:nvPr userDrawn="1"/>
        </p:nvSpPr>
        <p:spPr>
          <a:xfrm>
            <a:off x="-1678124" y="6157703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rgbClr val="A82537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rgbClr val="A82537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7" name="مربع نص 6"/>
          <p:cNvSpPr txBox="1"/>
          <p:nvPr userDrawn="1"/>
        </p:nvSpPr>
        <p:spPr>
          <a:xfrm>
            <a:off x="831280" y="6150009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rgbClr val="A82537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3267495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100" name="Title 1" title="Title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04920" y="1987420"/>
            <a:ext cx="9590555" cy="178985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1" name="Text Placeholder 2" title="Subtitle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04920" y="3896138"/>
            <a:ext cx="9590555" cy="910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3" name="صورة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3" y="-199350"/>
            <a:ext cx="1604920" cy="1586837"/>
          </a:xfrm>
          <a:prstGeom prst="rect">
            <a:avLst/>
          </a:prstGeom>
        </p:spPr>
      </p:pic>
      <p:sp>
        <p:nvSpPr>
          <p:cNvPr id="6" name="مربع نص 5"/>
          <p:cNvSpPr txBox="1"/>
          <p:nvPr userDrawn="1"/>
        </p:nvSpPr>
        <p:spPr>
          <a:xfrm>
            <a:off x="-1665046" y="486346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chemeClr val="bg1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7" name="مربع نص 6"/>
          <p:cNvSpPr txBox="1"/>
          <p:nvPr userDrawn="1"/>
        </p:nvSpPr>
        <p:spPr>
          <a:xfrm>
            <a:off x="1025591" y="470958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chemeClr val="bg1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pic>
        <p:nvPicPr>
          <p:cNvPr id="3" name="صورة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006142" y="783013"/>
            <a:ext cx="5860194" cy="579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7" y="3263176"/>
            <a:ext cx="10335405" cy="29582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 algn="ctr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2" name="Title 1" title="Title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7" y="1308484"/>
            <a:ext cx="10335405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2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 flipV="1">
            <a:off x="8587409" y="-281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pic>
        <p:nvPicPr>
          <p:cNvPr id="13" name="صورة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87080" y="-184089"/>
            <a:ext cx="1604920" cy="1586837"/>
          </a:xfrm>
          <a:prstGeom prst="rect">
            <a:avLst/>
          </a:prstGeom>
        </p:spPr>
      </p:pic>
      <p:sp>
        <p:nvSpPr>
          <p:cNvPr id="6" name="مربع نص 5"/>
          <p:cNvSpPr txBox="1"/>
          <p:nvPr userDrawn="1"/>
        </p:nvSpPr>
        <p:spPr>
          <a:xfrm>
            <a:off x="8828949" y="421884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chemeClr val="bg1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7" name="مربع نص 6"/>
          <p:cNvSpPr txBox="1"/>
          <p:nvPr userDrawn="1"/>
        </p:nvSpPr>
        <p:spPr>
          <a:xfrm>
            <a:off x="11542386" y="434865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chemeClr val="bg1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 title="Bullet Points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746341"/>
            <a:ext cx="10600448" cy="295827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 algn="ctr"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19" name="Title 1" title="Title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10600448" cy="121556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 </a:t>
            </a:r>
          </a:p>
        </p:txBody>
      </p:sp>
      <p:sp>
        <p:nvSpPr>
          <p:cNvPr id="12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>
            <a:off x="0" y="5002689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pic>
        <p:nvPicPr>
          <p:cNvPr id="13" name="صورة 1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379099"/>
            <a:ext cx="1604920" cy="1586837"/>
          </a:xfrm>
          <a:prstGeom prst="rect">
            <a:avLst/>
          </a:prstGeom>
        </p:spPr>
      </p:pic>
      <p:sp>
        <p:nvSpPr>
          <p:cNvPr id="6" name="مربع نص 5"/>
          <p:cNvSpPr txBox="1"/>
          <p:nvPr userDrawn="1"/>
        </p:nvSpPr>
        <p:spPr>
          <a:xfrm>
            <a:off x="-1692106" y="6064795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chemeClr val="bg1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7" name="مربع نص 6"/>
          <p:cNvSpPr txBox="1"/>
          <p:nvPr userDrawn="1"/>
        </p:nvSpPr>
        <p:spPr>
          <a:xfrm>
            <a:off x="941315" y="6064795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chemeClr val="bg1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i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noProof="0"/>
              <a:t>انقر لتحرير أنماط النص الرئيسي</a:t>
            </a:r>
          </a:p>
        </p:txBody>
      </p:sp>
      <p:sp>
        <p:nvSpPr>
          <p:cNvPr id="18" name="Content Placeholder 3" title="Bullet Points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ar-SA" noProof="0"/>
              <a:t>انقر لتحرير أنماط النص الرئيسي</a:t>
            </a:r>
          </a:p>
          <a:p>
            <a:pPr lvl="1">
              <a:buClr>
                <a:schemeClr val="accent2"/>
              </a:buClr>
            </a:pPr>
            <a:r>
              <a:rPr lang="ar-SA" noProof="0"/>
              <a:t>المستوى الثاني</a:t>
            </a:r>
          </a:p>
          <a:p>
            <a:pPr lvl="2">
              <a:buClr>
                <a:schemeClr val="accent2"/>
              </a:buClr>
            </a:pPr>
            <a:r>
              <a:rPr lang="ar-SA" noProof="0"/>
              <a:t>المستوى الثالث</a:t>
            </a:r>
          </a:p>
          <a:p>
            <a:pPr lvl="3">
              <a:buClr>
                <a:schemeClr val="accent2"/>
              </a:buClr>
            </a:pPr>
            <a:r>
              <a:rPr lang="ar-SA" noProof="0"/>
              <a:t>المستوى الرابع</a:t>
            </a:r>
          </a:p>
          <a:p>
            <a:pPr lvl="4">
              <a:buClr>
                <a:schemeClr val="accent2"/>
              </a:buClr>
            </a:pPr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noProof="0"/>
              <a:t>انقر لتحرير أنماط النص الرئيسي</a:t>
            </a:r>
          </a:p>
        </p:txBody>
      </p:sp>
      <p:sp>
        <p:nvSpPr>
          <p:cNvPr id="20" name="Content Placeholder 5" title="Bullet Points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>
              <a:buClr>
                <a:schemeClr val="accent2"/>
              </a:buClr>
            </a:pPr>
            <a:r>
              <a:rPr lang="ar-SA" noProof="0"/>
              <a:t>انقر لتحرير أنماط النص الرئيسي</a:t>
            </a:r>
          </a:p>
          <a:p>
            <a:pPr lvl="1">
              <a:buClr>
                <a:schemeClr val="accent2"/>
              </a:buClr>
            </a:pPr>
            <a:r>
              <a:rPr lang="ar-SA" noProof="0"/>
              <a:t>المستوى الثاني</a:t>
            </a:r>
          </a:p>
          <a:p>
            <a:pPr lvl="2">
              <a:buClr>
                <a:schemeClr val="accent2"/>
              </a:buClr>
            </a:pPr>
            <a:r>
              <a:rPr lang="ar-SA" noProof="0"/>
              <a:t>المستوى الثالث</a:t>
            </a:r>
          </a:p>
          <a:p>
            <a:pPr lvl="3">
              <a:buClr>
                <a:schemeClr val="accent2"/>
              </a:buClr>
            </a:pPr>
            <a:r>
              <a:rPr lang="ar-SA" noProof="0"/>
              <a:t>المستوى الرابع</a:t>
            </a:r>
          </a:p>
          <a:p>
            <a:pPr lvl="4">
              <a:buClr>
                <a:schemeClr val="accent2"/>
              </a:buClr>
            </a:pPr>
            <a:r>
              <a:rPr lang="ar-SA" noProof="0"/>
              <a:t>المستوى الخامس</a:t>
            </a:r>
            <a:endParaRPr lang="en-US" noProof="0"/>
          </a:p>
        </p:txBody>
      </p:sp>
      <p:sp>
        <p:nvSpPr>
          <p:cNvPr id="27" name="Title 1" title="Title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7" y="209028"/>
            <a:ext cx="11143635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21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>
            <a:off x="8587409" y="5002689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pic>
        <p:nvPicPr>
          <p:cNvPr id="29" name="صورة 2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587080" y="5444076"/>
            <a:ext cx="1604920" cy="1586837"/>
          </a:xfrm>
          <a:prstGeom prst="rect">
            <a:avLst/>
          </a:prstGeom>
        </p:spPr>
      </p:pic>
      <p:sp>
        <p:nvSpPr>
          <p:cNvPr id="9" name="مربع نص 8"/>
          <p:cNvSpPr txBox="1"/>
          <p:nvPr userDrawn="1"/>
        </p:nvSpPr>
        <p:spPr>
          <a:xfrm>
            <a:off x="8814289" y="6123251"/>
            <a:ext cx="375761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" b="1" dirty="0" err="1">
                <a:solidFill>
                  <a:schemeClr val="bg1"/>
                </a:solidFill>
                <a:latin typeface="Blackadder ITC" panose="04020505051007020D02" pitchFamily="82" charset="0"/>
                <a:cs typeface="Simplex" panose="00000400000000000000" pitchFamily="2" charset="0"/>
              </a:rPr>
              <a:t>Khuzam</a:t>
            </a:r>
            <a:endParaRPr lang="ar-AE" sz="800" b="1" dirty="0">
              <a:solidFill>
                <a:schemeClr val="bg1"/>
              </a:solidFill>
              <a:latin typeface="Blackadder ITC" panose="04020505051007020D02" pitchFamily="82" charset="0"/>
              <a:cs typeface="Simplex" panose="00000400000000000000" pitchFamily="2" charset="0"/>
            </a:endParaRPr>
          </a:p>
        </p:txBody>
      </p:sp>
      <p:sp>
        <p:nvSpPr>
          <p:cNvPr id="10" name="مربع نص 9"/>
          <p:cNvSpPr txBox="1"/>
          <p:nvPr userDrawn="1"/>
        </p:nvSpPr>
        <p:spPr>
          <a:xfrm>
            <a:off x="11500518" y="6148490"/>
            <a:ext cx="814387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900" b="1" dirty="0">
                <a:solidFill>
                  <a:schemeClr val="bg1"/>
                </a:solidFill>
                <a:cs typeface="DecoType Naskh" panose="02010400000000000000" pitchFamily="2" charset="-78"/>
              </a:rPr>
              <a:t>خزام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15" y="540333"/>
            <a:ext cx="10983696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ar-SA" noProof="0"/>
              <a:t>انقر فوق الأيقونة لإضافة مخطط</a:t>
            </a:r>
            <a:endParaRPr lang="en-US" noProof="0" dirty="0"/>
          </a:p>
        </p:txBody>
      </p:sp>
      <p:sp>
        <p:nvSpPr>
          <p:cNvPr id="14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18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 flipV="1">
            <a:off x="8587409" y="0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21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>
            <a:off x="8587409" y="5002689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22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>
            <a:off x="-1" y="4989437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267306" y="998976"/>
            <a:ext cx="5054195" cy="4997248"/>
          </a:xfrm>
          <a:prstGeom prst="rect">
            <a:avLst/>
          </a:prstGeom>
        </p:spPr>
      </p:pic>
      <p:sp>
        <p:nvSpPr>
          <p:cNvPr id="17" name="Title 1" title="Title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815" y="540333"/>
            <a:ext cx="10983696" cy="1147969"/>
          </a:xfrm>
          <a:prstGeom prst="rect">
            <a:avLst/>
          </a:prstGeom>
        </p:spPr>
        <p:txBody>
          <a:bodyPr bIns="0" anchor="b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Text here</a:t>
            </a:r>
          </a:p>
        </p:txBody>
      </p:sp>
      <p:sp>
        <p:nvSpPr>
          <p:cNvPr id="20" name="Chart Placeholder 2" title="Chart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ar-SA" noProof="0"/>
              <a:t>انقر فوق الأيقونة لإضافة مخطط</a:t>
            </a:r>
            <a:endParaRPr lang="en-US" noProof="0" dirty="0"/>
          </a:p>
        </p:txBody>
      </p:sp>
      <p:sp>
        <p:nvSpPr>
          <p:cNvPr id="14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18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 flipV="1">
            <a:off x="8587409" y="0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21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H="1">
            <a:off x="8587409" y="5002689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  <p:sp>
        <p:nvSpPr>
          <p:cNvPr id="22" name="Right Triangle 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>
            <a:off x="-1" y="4989437"/>
            <a:ext cx="3604591" cy="1868563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439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 title="Title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 title="Subtitle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699F50C-BE38-4BD0-BA84-9B090E1F2B9B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ar-SA" noProof="0"/>
              <a:t>انقر لتحرير نمط العنوان الرئيسي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717" r:id="rId7"/>
    <p:sldLayoutId id="2147483707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692" r:id="rId16"/>
    <p:sldLayoutId id="2147483719" r:id="rId17"/>
    <p:sldLayoutId id="2147483697" r:id="rId18"/>
    <p:sldLayoutId id="2147483718" r:id="rId19"/>
    <p:sldLayoutId id="2147483674" r:id="rId20"/>
  </p:sldLayoutIdLst>
  <p:hf hdr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26E5A45-89AA-4D2E-AA83-880396C8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71" t="16376" r="19344" b="56944"/>
          <a:stretch/>
        </p:blipFill>
        <p:spPr>
          <a:xfrm>
            <a:off x="3702571" y="464695"/>
            <a:ext cx="8049718" cy="185878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F553F3D-D965-4ED3-80E2-2DF677B350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90" t="62933" r="24508" b="12793"/>
          <a:stretch/>
        </p:blipFill>
        <p:spPr>
          <a:xfrm>
            <a:off x="6220918" y="3429000"/>
            <a:ext cx="5681271" cy="3196652"/>
          </a:xfrm>
          <a:prstGeom prst="rect">
            <a:avLst/>
          </a:prstGeom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B0ADFA4A-74ED-48C0-9311-652255ADEFAA}"/>
              </a:ext>
            </a:extLst>
          </p:cNvPr>
          <p:cNvSpPr/>
          <p:nvPr/>
        </p:nvSpPr>
        <p:spPr>
          <a:xfrm>
            <a:off x="7420130" y="2128603"/>
            <a:ext cx="4482059" cy="10792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chemeClr val="bg2"/>
                </a:solidFill>
              </a:rPr>
              <a:t>نواتج التعلم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C9176BB5-9F50-47DB-9F3E-CCCDC53191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29" t="30643" r="21968" b="63007"/>
          <a:stretch/>
        </p:blipFill>
        <p:spPr>
          <a:xfrm>
            <a:off x="852408" y="2128603"/>
            <a:ext cx="3919464" cy="8774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DDF0E50F-1B51-4494-8A03-8A70CCC1E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40" t="51128" r="22008" b="39533"/>
          <a:stretch/>
        </p:blipFill>
        <p:spPr>
          <a:xfrm>
            <a:off x="418454" y="3657600"/>
            <a:ext cx="5677545" cy="273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61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F1FCE5F-3664-41C3-89A9-CBE61B9BC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4" t="22781" r="27078" b="19549"/>
          <a:stretch/>
        </p:blipFill>
        <p:spPr>
          <a:xfrm>
            <a:off x="1477108" y="422031"/>
            <a:ext cx="10466363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CAAE54A-6170-420C-B4A4-65C52B9A8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6" t="30673" r="25693" b="15286"/>
          <a:stretch/>
        </p:blipFill>
        <p:spPr>
          <a:xfrm>
            <a:off x="1772529" y="151228"/>
            <a:ext cx="10227213" cy="65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6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AA1E80B-4B87-4540-85A1-9A5D04C17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892" y="335638"/>
            <a:ext cx="5458265" cy="603381"/>
          </a:xfrm>
        </p:spPr>
        <p:txBody>
          <a:bodyPr>
            <a:normAutofit fontScale="90000"/>
          </a:bodyPr>
          <a:lstStyle/>
          <a:p>
            <a:r>
              <a:rPr lang="ar-AE" dirty="0">
                <a:solidFill>
                  <a:schemeClr val="bg2"/>
                </a:solidFill>
              </a:rPr>
              <a:t>الإستراتيجية الوطنية للأمن الغذائي </a:t>
            </a:r>
          </a:p>
        </p:txBody>
      </p:sp>
      <p:sp>
        <p:nvSpPr>
          <p:cNvPr id="3" name="شكل بيضاوي 2">
            <a:extLst>
              <a:ext uri="{FF2B5EF4-FFF2-40B4-BE49-F238E27FC236}">
                <a16:creationId xmlns:a16="http://schemas.microsoft.com/office/drawing/2014/main" id="{EEF9E7FF-86C5-4729-8FAC-25559D6A54B0}"/>
              </a:ext>
            </a:extLst>
          </p:cNvPr>
          <p:cNvSpPr/>
          <p:nvPr/>
        </p:nvSpPr>
        <p:spPr>
          <a:xfrm>
            <a:off x="8046719" y="948039"/>
            <a:ext cx="3418449" cy="1909689"/>
          </a:xfrm>
          <a:prstGeom prst="ellipse">
            <a:avLst/>
          </a:prstGeom>
          <a:solidFill>
            <a:srgbClr val="F2F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bg2"/>
                </a:solidFill>
              </a:rPr>
              <a:t>الهدف منها /ان تكون دولة الإمارات العربية المتحدة  الأفضل عالمياً في مؤشر الأمن الغذائي 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9CEFF335-C43C-4637-9430-36B7A97507EA}"/>
              </a:ext>
            </a:extLst>
          </p:cNvPr>
          <p:cNvSpPr/>
          <p:nvPr/>
        </p:nvSpPr>
        <p:spPr>
          <a:xfrm>
            <a:off x="5655212" y="1895621"/>
            <a:ext cx="2011680" cy="190968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rgbClr val="FF0000"/>
                </a:solidFill>
              </a:rPr>
              <a:t>اطلقتها حكومة دولة الإمارات في شهر فبراير  لعام  2018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40D624-C369-4821-AE43-2CAB3773E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76" t="74250" r="24539" b="4895"/>
          <a:stretch/>
        </p:blipFill>
        <p:spPr>
          <a:xfrm>
            <a:off x="2827606" y="4009292"/>
            <a:ext cx="8637563" cy="2513070"/>
          </a:xfrm>
          <a:prstGeom prst="rect">
            <a:avLst/>
          </a:prstGeom>
        </p:spPr>
      </p:pic>
      <p:sp>
        <p:nvSpPr>
          <p:cNvPr id="6" name="مستطيل: زاوية واحدة مقصوصة 5">
            <a:extLst>
              <a:ext uri="{FF2B5EF4-FFF2-40B4-BE49-F238E27FC236}">
                <a16:creationId xmlns:a16="http://schemas.microsoft.com/office/drawing/2014/main" id="{21D86816-449A-4577-88E9-3F1FCF6802A7}"/>
              </a:ext>
            </a:extLst>
          </p:cNvPr>
          <p:cNvSpPr/>
          <p:nvPr/>
        </p:nvSpPr>
        <p:spPr>
          <a:xfrm>
            <a:off x="872197" y="1895621"/>
            <a:ext cx="4107766" cy="1909690"/>
          </a:xfrm>
          <a:prstGeom prst="snip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تم إنشاء مركز الأمن الغذائي الذي يختص في تطوير منظومة الأمن الغذائي  علي مستوي الدولة عام 2010</a:t>
            </a:r>
          </a:p>
        </p:txBody>
      </p:sp>
    </p:spTree>
    <p:extLst>
      <p:ext uri="{BB962C8B-B14F-4D97-AF65-F5344CB8AC3E}">
        <p14:creationId xmlns:p14="http://schemas.microsoft.com/office/powerpoint/2010/main" val="223815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B3FC355D-2F0B-4A8B-BF8B-136945C5D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71" t="17857" r="23220" b="18625"/>
          <a:stretch/>
        </p:blipFill>
        <p:spPr>
          <a:xfrm>
            <a:off x="836909" y="643181"/>
            <a:ext cx="9515958" cy="62148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F7FB5ABA-6C65-4BF2-954F-F68B341895C5}"/>
              </a:ext>
            </a:extLst>
          </p:cNvPr>
          <p:cNvSpPr/>
          <p:nvPr/>
        </p:nvSpPr>
        <p:spPr>
          <a:xfrm>
            <a:off x="4107052" y="511444"/>
            <a:ext cx="6834752" cy="16428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600" dirty="0">
                <a:solidFill>
                  <a:srgbClr val="FFC000"/>
                </a:solidFill>
                <a:highlight>
                  <a:srgbClr val="800080"/>
                </a:highlight>
              </a:rPr>
              <a:t>ما المقصود بالأمن المائي العربي </a:t>
            </a:r>
          </a:p>
        </p:txBody>
      </p:sp>
      <p:sp>
        <p:nvSpPr>
          <p:cNvPr id="9" name="عنوان 8">
            <a:extLst>
              <a:ext uri="{FF2B5EF4-FFF2-40B4-BE49-F238E27FC236}">
                <a16:creationId xmlns:a16="http://schemas.microsoft.com/office/drawing/2014/main" id="{075F3CD1-550B-4974-BC08-2A2979B3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20" y="2433234"/>
            <a:ext cx="9590555" cy="728420"/>
          </a:xfrm>
        </p:spPr>
        <p:txBody>
          <a:bodyPr>
            <a:normAutofit fontScale="90000"/>
          </a:bodyPr>
          <a:lstStyle/>
          <a:p>
            <a:r>
              <a:rPr lang="ar-AE" sz="2800" dirty="0">
                <a:solidFill>
                  <a:srgbClr val="FFC000"/>
                </a:solidFill>
              </a:rPr>
              <a:t>المحافظة علي الموارد المائية المتاحة في الوطن العربي .وترشيد استخدامها وعدم تلويثها والبحث عن مصادر مائية جديدة وتطورها 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70BA69C7-3C6D-477D-B04D-300B7C129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8" t="29821" r="27034" b="20890"/>
          <a:stretch/>
        </p:blipFill>
        <p:spPr>
          <a:xfrm>
            <a:off x="7320898" y="3301139"/>
            <a:ext cx="4153547" cy="337863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FE15A5D-D82C-4583-B473-B9D97B04DF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3" t="39882" r="60975" b="14446"/>
          <a:stretch/>
        </p:blipFill>
        <p:spPr>
          <a:xfrm>
            <a:off x="883404" y="3440624"/>
            <a:ext cx="4680488" cy="31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362772" y="359720"/>
            <a:ext cx="4541004" cy="667222"/>
          </a:xfrm>
        </p:spPr>
        <p:txBody>
          <a:bodyPr>
            <a:normAutofit/>
          </a:bodyPr>
          <a:lstStyle/>
          <a:p>
            <a:r>
              <a:rPr lang="ar-AE" dirty="0">
                <a:solidFill>
                  <a:srgbClr val="0070C0"/>
                </a:solidFill>
              </a:rPr>
              <a:t>أهمية الأمن المائي العربي </a:t>
            </a:r>
          </a:p>
        </p:txBody>
      </p:sp>
      <p:sp>
        <p:nvSpPr>
          <p:cNvPr id="7" name="موجة مزدوجة 6">
            <a:extLst>
              <a:ext uri="{FF2B5EF4-FFF2-40B4-BE49-F238E27FC236}">
                <a16:creationId xmlns:a16="http://schemas.microsoft.com/office/drawing/2014/main" id="{ADCD7C71-7694-4305-A42A-06BFDBFE1ECB}"/>
              </a:ext>
            </a:extLst>
          </p:cNvPr>
          <p:cNvSpPr/>
          <p:nvPr/>
        </p:nvSpPr>
        <p:spPr>
          <a:xfrm>
            <a:off x="7341031" y="1315627"/>
            <a:ext cx="4850969" cy="2390613"/>
          </a:xfrm>
          <a:prstGeom prst="doubleWave">
            <a:avLst>
              <a:gd name="adj1" fmla="val 6250"/>
              <a:gd name="adj2" fmla="val 958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tx1"/>
                </a:solidFill>
              </a:rPr>
              <a:t>محدودية الموارد المائية في الوطن العربي </a:t>
            </a: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689AF2CA-F22E-4E8D-A42F-A2360D9A4343}"/>
              </a:ext>
            </a:extLst>
          </p:cNvPr>
          <p:cNvSpPr/>
          <p:nvPr/>
        </p:nvSpPr>
        <p:spPr>
          <a:xfrm>
            <a:off x="346129" y="1506139"/>
            <a:ext cx="5749871" cy="19228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chemeClr val="tx1"/>
                </a:solidFill>
              </a:rPr>
              <a:t>الزيادة والضغط السكاني علي الموارد المائية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6FC9EA5E-0D13-4FF7-9DEB-A42F3F2B3E9B}"/>
              </a:ext>
            </a:extLst>
          </p:cNvPr>
          <p:cNvSpPr/>
          <p:nvPr/>
        </p:nvSpPr>
        <p:spPr>
          <a:xfrm>
            <a:off x="2616591" y="4185437"/>
            <a:ext cx="6287185" cy="192286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وجود منابع الأنهار العربية  خارج الأراضي العربية  مما أدي الي  تحكم دول غير عربية في معظم مصادر المياه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9E78017-A2F8-41E7-B4B9-37C749006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62" t="39174" r="26846" b="19369"/>
          <a:stretch/>
        </p:blipFill>
        <p:spPr>
          <a:xfrm>
            <a:off x="4403188" y="126608"/>
            <a:ext cx="7582486" cy="48252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CFF9681-B971-4786-B525-0523890E5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00" t="26450" r="62269" b="33941"/>
          <a:stretch/>
        </p:blipFill>
        <p:spPr>
          <a:xfrm>
            <a:off x="206326" y="267286"/>
            <a:ext cx="4196862" cy="63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0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C11C9-3DF6-471E-87C0-4DCED41031D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4114800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28214-87DB-4B3A-BD81-9A709A69BA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52225" y="6356350"/>
            <a:ext cx="739775" cy="365125"/>
          </a:xfrm>
        </p:spPr>
        <p:txBody>
          <a:bodyPr/>
          <a:lstStyle/>
          <a:p>
            <a:fld id="{8699F50C-BE38-4BD0-BA84-9B090E1F2B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E24253C0-6E7D-4BF9-8605-3BDA387BBA9F}"/>
              </a:ext>
            </a:extLst>
          </p:cNvPr>
          <p:cNvSpPr/>
          <p:nvPr/>
        </p:nvSpPr>
        <p:spPr>
          <a:xfrm>
            <a:off x="2813537" y="0"/>
            <a:ext cx="5739618" cy="153337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>
                <a:solidFill>
                  <a:schemeClr val="tx1"/>
                </a:solidFill>
              </a:rPr>
              <a:t>كيف يتحقق الأمن  المائي العربي </a:t>
            </a:r>
          </a:p>
        </p:txBody>
      </p:sp>
      <p:graphicFrame>
        <p:nvGraphicFramePr>
          <p:cNvPr id="18" name="رسم تخطيطي 17">
            <a:extLst>
              <a:ext uri="{FF2B5EF4-FFF2-40B4-BE49-F238E27FC236}">
                <a16:creationId xmlns:a16="http://schemas.microsoft.com/office/drawing/2014/main" id="{842F643D-7484-4A03-93AC-F1169B8261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7342942"/>
              </p:ext>
            </p:extLst>
          </p:nvPr>
        </p:nvGraphicFramePr>
        <p:xfrm>
          <a:off x="2813537" y="1125414"/>
          <a:ext cx="9378464" cy="609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صورة 18">
            <a:extLst>
              <a:ext uri="{FF2B5EF4-FFF2-40B4-BE49-F238E27FC236}">
                <a16:creationId xmlns:a16="http://schemas.microsoft.com/office/drawing/2014/main" id="{F0F321FE-EE83-447E-96C8-E77E68D151F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31" t="45355" r="64346" b="10623"/>
          <a:stretch/>
        </p:blipFill>
        <p:spPr>
          <a:xfrm>
            <a:off x="548641" y="2264897"/>
            <a:ext cx="4009292" cy="42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FE8E4EC-06E6-4AA8-B63B-AD83554D9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5" t="19482" r="23615" b="7186"/>
          <a:stretch/>
        </p:blipFill>
        <p:spPr>
          <a:xfrm>
            <a:off x="112543" y="829995"/>
            <a:ext cx="10353820" cy="589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4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B31AAEC-CA20-413B-B610-E3F2673F0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4" t="25219" r="22577" b="13007"/>
          <a:stretch/>
        </p:blipFill>
        <p:spPr>
          <a:xfrm>
            <a:off x="351692" y="337624"/>
            <a:ext cx="10407747" cy="61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1FEAA6C-F795-45C4-933E-B688F4DAE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3" t="39765" r="26039" b="8518"/>
          <a:stretch/>
        </p:blipFill>
        <p:spPr>
          <a:xfrm>
            <a:off x="126609" y="267286"/>
            <a:ext cx="10283483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مخصص 43">
      <a:dk1>
        <a:sysClr val="windowText" lastClr="000000"/>
      </a:dk1>
      <a:lt1>
        <a:sysClr val="window" lastClr="FFFFFF"/>
      </a:lt1>
      <a:dk2>
        <a:srgbClr val="C00000"/>
      </a:dk2>
      <a:lt2>
        <a:srgbClr val="C00000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مخصص 3">
      <a:majorFont>
        <a:latin typeface="Sakkal Majalla"/>
        <a:ea typeface=""/>
        <a:cs typeface="Sakkal Majalla"/>
      </a:majorFont>
      <a:minorFont>
        <a:latin typeface="Sakkal Majalla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951641_Hexagon presentation light_AAS_v4" id="{358289A0-A26B-433F-AD2B-1F8832C96153}" vid="{92CDC91D-95BF-4897-87D6-494563DF79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dbaed33-fa69-450b-a019-ab66a008e87e" xsi:nil="true"/>
    <_activity xmlns="1dbaed33-fa69-450b-a019-ab66a008e87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0F97758E74F14A8B436EDA2F52FFC8" ma:contentTypeVersion="17" ma:contentTypeDescription="Create a new document." ma:contentTypeScope="" ma:versionID="2aeb3440ed903e3114a2c4a2495047af">
  <xsd:schema xmlns:xsd="http://www.w3.org/2001/XMLSchema" xmlns:xs="http://www.w3.org/2001/XMLSchema" xmlns:p="http://schemas.microsoft.com/office/2006/metadata/properties" xmlns:ns3="1dbaed33-fa69-450b-a019-ab66a008e87e" xmlns:ns4="9efdc134-a554-45cb-83c5-1011bb69c6e1" targetNamespace="http://schemas.microsoft.com/office/2006/metadata/properties" ma:root="true" ma:fieldsID="a83fd07438814d33f1a8fcd92f4951db" ns3:_="" ns4:_="">
    <xsd:import namespace="1dbaed33-fa69-450b-a019-ab66a008e87e"/>
    <xsd:import namespace="9efdc134-a554-45cb-83c5-1011bb69c6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aed33-fa69-450b-a019-ab66a008e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c134-a554-45cb-83c5-1011bb69c6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F4215-C6BB-44A3-9A5E-9446E6835900}">
  <ds:schemaRefs>
    <ds:schemaRef ds:uri="http://purl.org/dc/terms/"/>
    <ds:schemaRef ds:uri="http://schemas.microsoft.com/office/2006/documentManagement/types"/>
    <ds:schemaRef ds:uri="1dbaed33-fa69-450b-a019-ab66a008e87e"/>
    <ds:schemaRef ds:uri="http://schemas.microsoft.com/office/infopath/2007/PartnerControls"/>
    <ds:schemaRef ds:uri="http://www.w3.org/XML/1998/namespace"/>
    <ds:schemaRef ds:uri="http://purl.org/dc/dcmitype/"/>
    <ds:schemaRef ds:uri="9efdc134-a554-45cb-83c5-1011bb69c6e1"/>
    <ds:schemaRef ds:uri="http://purl.org/dc/elements/1.1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80A5AF1-8C57-4290-936E-5FD27C9572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E84BB7-7169-4400-B47F-20F917367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baed33-fa69-450b-a019-ab66a008e87e"/>
    <ds:schemaRef ds:uri="9efdc134-a554-45cb-83c5-1011bb69c6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tf00951641</Template>
  <TotalTime>0</TotalTime>
  <Words>150</Words>
  <Application>Microsoft Office PowerPoint</Application>
  <PresentationFormat>Widescreen</PresentationFormat>
  <Paragraphs>19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Blackadder ITC</vt:lpstr>
      <vt:lpstr>Calibri</vt:lpstr>
      <vt:lpstr>Calibri Light</vt:lpstr>
      <vt:lpstr>CiscoSans ExtraLight</vt:lpstr>
      <vt:lpstr>DecoType Naskh</vt:lpstr>
      <vt:lpstr>Sakkal Majalla</vt:lpstr>
      <vt:lpstr>Simplex</vt:lpstr>
      <vt:lpstr>نسق Office</vt:lpstr>
      <vt:lpstr>PowerPoint Presentation</vt:lpstr>
      <vt:lpstr>PowerPoint Presentation</vt:lpstr>
      <vt:lpstr>المحافظة علي الموارد المائية المتاحة في الوطن العربي .وترشيد استخدامها وعدم تلويثها والبحث عن مصادر مائية جديدة وتطورها </vt:lpstr>
      <vt:lpstr>أهمية الأمن المائي العربي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الإستراتيجية الوطنية للأمن الغذائي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مدرسة رأس الخيمة الحديثة الخاصة - خزام</dc:title>
  <dc:creator/>
  <cp:lastModifiedBy/>
  <cp:revision>2</cp:revision>
  <dcterms:created xsi:type="dcterms:W3CDTF">2020-03-12T10:47:11Z</dcterms:created>
  <dcterms:modified xsi:type="dcterms:W3CDTF">2025-04-07T06:43:14Z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0x010100BC0F97758E74F14A8B436EDA2F52FFC8</vt:lpwstr>
  </property>
</Properties>
</file>