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7" r:id="rId4"/>
    <p:sldId id="265" r:id="rId5"/>
    <p:sldId id="266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4459-D5D5-4E76-BB74-35803768B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46419-EB68-4AF8-87A6-FE78E60AD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7AAB-0778-44FB-ABC6-CF4B14D7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B73C-9EA0-40CD-ABFC-A197F4CA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FFF7-FADE-4C4D-8450-919BCEC3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4067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B1F0-3D66-4DC1-A521-643EE9D7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98764-FBEB-4D2A-9303-61E0B5AA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9CB8-D105-44B4-80B0-CA54722A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8F90-4EC5-45E7-A4C7-76569686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20D4-8726-40F8-9468-41C3FBF8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618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684C1-217F-4459-A0C2-559B9E8A7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46035-F416-4BEF-94B2-2C528ACE9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8F414-DBC1-4933-8E5F-1586A211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7FFFC-AD79-4C0B-A86F-C177711D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150EF-F48C-4403-AE49-72916596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58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FD48-38DC-4323-A3E7-551A8A72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7EF4-6CE8-436E-A7DF-C92D0948E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1D22-B8AB-4E8F-97D7-2502A546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0832D-BA1D-42FA-8E7B-74ADED67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A46C-C4D2-432E-9FA3-35DB9BC2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714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C9D0-CB81-4169-A3D5-CCD97D97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EBDF3-0599-41B2-847C-A64B26BE5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B5CCF-AA65-4BBC-9C6A-DDEDB7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D0CC-48F5-44AB-831E-59F94542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FB78-E7AA-4457-B7B3-9BCCE687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4631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67F3-CD39-448B-9E18-F58BE06A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E118-B47B-495E-8DF9-BF0C00505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E3D11-D740-4F2A-8FFB-6F113D7E2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A5935-F627-4717-A32D-5EAC1299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246B6-B9B7-4393-8D7A-6338543B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0FB7-72A7-44D9-BA20-E20884AE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7908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DC7D-BAFC-452A-881F-B0E97D00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4652-0821-4C38-A126-533309D2C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A644B-FF1E-4E64-AC88-B13129F1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D3B80-446B-4EFA-8C95-017D7129B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9510B-202D-4846-86E3-4226CF819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7E9ED3-0DC5-49CF-BF5E-05DBAA4C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0FAAF-7E77-42F6-9F96-D5BA53D3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7D851-033B-4FCD-872A-1D004A23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023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A509-4AE3-41EE-868A-57DEEDF2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FAA05-FA99-4981-BF62-14F75D3A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4A2FC-D73F-4B4D-8F39-D53CCE24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6A11F-53BC-40CA-B0CA-0C74DA4A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056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B66B2-C7B3-4622-96D7-09FB5DD8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750A5-8B27-4CA8-A65B-235C9DE9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10EA2-7213-4157-81F2-441B74E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190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F78B-F1C4-40D0-B0EC-5170A2E5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3BE6-5904-4000-B683-EC43AFC6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E4168-2020-48DB-AA48-1334D31E9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002F-4513-43F6-9D80-F960F16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DAF81-6137-4FE8-8374-97FE2C56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3ED2-DC8D-486D-9EEC-9FCB7CCE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126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B06E-C416-4486-8F32-076C2722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FCD93-42FA-4858-A2C8-40437F09E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63977-BA7D-4C6D-A217-4AC4B0444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7F1C2-6ACB-42DB-A5D2-82E12CDA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1C7F-C2C3-4B73-BBA0-53692F6D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6E883-14AA-4467-B917-A3EA1FA2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41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01360-EDA6-4D4E-BD36-49FF8696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ACA0E-6A8B-4A2D-9BE3-8EDA1A04B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7171-A116-4D66-B16D-F9318DA6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E3BB-3177-4594-A570-926D256E5A44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FBF80-6D42-46BC-8A5D-9D47A432C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9C67-BC76-4952-83B8-4A4964F5B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B869-50B6-4288-9ED5-66B5EF5CBDE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971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1424-ED7B-4DE9-8AD5-AFE7C190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68380-1DD4-42E6-A2E9-8F6EFCBFA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" y="285750"/>
            <a:ext cx="11849099" cy="6677025"/>
          </a:xfrm>
        </p:spPr>
      </p:pic>
    </p:spTree>
    <p:extLst>
      <p:ext uri="{BB962C8B-B14F-4D97-AF65-F5344CB8AC3E}">
        <p14:creationId xmlns:p14="http://schemas.microsoft.com/office/powerpoint/2010/main" val="328329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8665-6250-4E32-B5E3-98464C0B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858B-E8C6-43EA-B77F-FED1B356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1349"/>
            <a:ext cx="10515600" cy="299561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Listening to a podcast about food and the environment.</a:t>
            </a:r>
          </a:p>
          <a:p>
            <a:r>
              <a:rPr lang="en-US" b="1" dirty="0"/>
              <a:t> Explaining possibilities and effects or outcomes; sharing opinions.</a:t>
            </a:r>
          </a:p>
          <a:p>
            <a:r>
              <a:rPr lang="en-US" b="1" dirty="0"/>
              <a:t>Use words about food and the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42096-3C9C-4496-BF8E-3EDB616D2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553825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9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C67-07B1-4CFB-9A44-25446744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0FAF3E-DDE0-4A3D-B6E6-B0DB7129E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895349"/>
            <a:ext cx="11229975" cy="5597525"/>
          </a:xfrm>
        </p:spPr>
      </p:pic>
    </p:spTree>
    <p:extLst>
      <p:ext uri="{BB962C8B-B14F-4D97-AF65-F5344CB8AC3E}">
        <p14:creationId xmlns:p14="http://schemas.microsoft.com/office/powerpoint/2010/main" val="423914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04A-1512-4BD9-8C64-1027B6DF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0E9C4-C32E-4B42-847F-57DCF9563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365125"/>
            <a:ext cx="11601450" cy="6127750"/>
          </a:xfrm>
        </p:spPr>
      </p:pic>
    </p:spTree>
    <p:extLst>
      <p:ext uri="{BB962C8B-B14F-4D97-AF65-F5344CB8AC3E}">
        <p14:creationId xmlns:p14="http://schemas.microsoft.com/office/powerpoint/2010/main" val="143507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49E7-3AD0-45D2-8DD4-C86E7635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FF747B-8A07-4029-98A9-78272F3BF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50" y="1543051"/>
            <a:ext cx="11487150" cy="3296516"/>
          </a:xfrm>
        </p:spPr>
      </p:pic>
      <p:pic>
        <p:nvPicPr>
          <p:cNvPr id="6" name="0B31BAC7">
            <a:hlinkClick r:id="" action="ppaction://media"/>
            <a:extLst>
              <a:ext uri="{FF2B5EF4-FFF2-40B4-BE49-F238E27FC236}">
                <a16:creationId xmlns:a16="http://schemas.microsoft.com/office/drawing/2014/main" id="{13D35932-7D01-4654-B8DA-4F672CFED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518" y="9302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C94E-C674-4A58-99AB-B34BBDD4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743ED-EC19-4B7F-800D-478AEAD0E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571500"/>
            <a:ext cx="9397693" cy="5829299"/>
          </a:xfrm>
        </p:spPr>
      </p:pic>
    </p:spTree>
    <p:extLst>
      <p:ext uri="{BB962C8B-B14F-4D97-AF65-F5344CB8AC3E}">
        <p14:creationId xmlns:p14="http://schemas.microsoft.com/office/powerpoint/2010/main" val="216552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0118-7D9F-4545-B3EB-76EF83E5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18ACC-212F-4A8B-B0C2-3BDCA9E65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346075"/>
            <a:ext cx="11029950" cy="6127750"/>
          </a:xfrm>
        </p:spPr>
      </p:pic>
    </p:spTree>
    <p:extLst>
      <p:ext uri="{BB962C8B-B14F-4D97-AF65-F5344CB8AC3E}">
        <p14:creationId xmlns:p14="http://schemas.microsoft.com/office/powerpoint/2010/main" val="163876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EAAC-B956-450C-9B64-E84C4CF9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01D4F-A05F-479C-8949-04C8BF01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285875"/>
            <a:ext cx="10934700" cy="4591050"/>
          </a:xfrm>
        </p:spPr>
      </p:pic>
    </p:spTree>
    <p:extLst>
      <p:ext uri="{BB962C8B-B14F-4D97-AF65-F5344CB8AC3E}">
        <p14:creationId xmlns:p14="http://schemas.microsoft.com/office/powerpoint/2010/main" val="46510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</Words>
  <Application>Microsoft Office PowerPoint</Application>
  <PresentationFormat>Widescreen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SAEED</dc:creator>
  <cp:lastModifiedBy>ASAAD SAEED</cp:lastModifiedBy>
  <cp:revision>4</cp:revision>
  <dcterms:created xsi:type="dcterms:W3CDTF">2025-12-15T15:18:57Z</dcterms:created>
  <dcterms:modified xsi:type="dcterms:W3CDTF">2025-12-28T17:04:44Z</dcterms:modified>
</cp:coreProperties>
</file>