
<file path=[Content_Types].xml><?xml version="1.0" encoding="utf-8"?>
<Types xmlns="http://schemas.openxmlformats.org/package/2006/content-types">
  <Default ContentType="image/jpeg" Extension="jpg"/>
  <Default ContentType="image/vnd.ms-photo" Extension="wdp"/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18" Type="http://schemas.openxmlformats.org/officeDocument/2006/relationships/slide" Target="slides/slide15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7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2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"/>
          <p:cNvSpPr txBox="1">
            <a:spLocks noGrp="1"/>
          </p:cNvSpPr>
          <p:nvPr>
            <p:ph type="title"/>
          </p:nvPr>
        </p:nvSpPr>
        <p:spPr>
          <a:xfrm>
            <a:off x="3907767" y="3937000"/>
            <a:ext cx="4376800" cy="11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5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1" name="Google Shape;171;p25"/>
          <p:cNvSpPr txBox="1">
            <a:spLocks noGrp="1"/>
          </p:cNvSpPr>
          <p:nvPr>
            <p:ph type="subTitle" idx="1"/>
          </p:nvPr>
        </p:nvSpPr>
        <p:spPr>
          <a:xfrm>
            <a:off x="4575100" y="5034636"/>
            <a:ext cx="3041600" cy="7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 txBox="1">
            <a:spLocks noGrp="1"/>
          </p:cNvSpPr>
          <p:nvPr>
            <p:ph type="title" idx="2" hasCustomPrompt="1"/>
          </p:nvPr>
        </p:nvSpPr>
        <p:spPr>
          <a:xfrm>
            <a:off x="5026900" y="2394600"/>
            <a:ext cx="2138000" cy="164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B48E61F-C0C9-4C25-B82A-F96BE8869553}"/>
              </a:ext>
            </a:extLst>
          </p:cNvPr>
          <p:cNvGrpSpPr/>
          <p:nvPr userDrawn="1"/>
        </p:nvGrpSpPr>
        <p:grpSpPr>
          <a:xfrm>
            <a:off x="1142483" y="0"/>
            <a:ext cx="3128979" cy="798433"/>
            <a:chOff x="4048659" y="60111"/>
            <a:chExt cx="3128979" cy="7984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1557D25-BCF9-4CC5-8C8D-3FDA450E584B}"/>
                </a:ext>
              </a:extLst>
            </p:cNvPr>
            <p:cNvSpPr/>
            <p:nvPr userDrawn="1"/>
          </p:nvSpPr>
          <p:spPr>
            <a:xfrm>
              <a:off x="4048660" y="60111"/>
              <a:ext cx="3128978" cy="72088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49114A9B-91F1-4881-BFE9-E4D4A7873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87462" y="75469"/>
              <a:ext cx="687171" cy="78307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69312150-83E0-4263-A984-DD362A257064}"/>
                </a:ext>
              </a:extLst>
            </p:cNvPr>
            <p:cNvPicPr/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1484" y="65530"/>
              <a:ext cx="746236" cy="702436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1C8A024C-9065-48E4-83CB-36C131BEA5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5613640" y="145184"/>
              <a:ext cx="767277" cy="390758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CE6E3B36-AB44-4037-82A1-B8763562BE4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1684"/>
            <a:stretch/>
          </p:blipFill>
          <p:spPr>
            <a:xfrm>
              <a:off x="4048659" y="75469"/>
              <a:ext cx="799796" cy="7208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020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6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0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6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4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4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3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3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صوره سائله ملونه">
            <a:extLst>
              <a:ext uri="{FF2B5EF4-FFF2-40B4-BE49-F238E27FC236}">
                <a16:creationId xmlns:a16="http://schemas.microsoft.com/office/drawing/2014/main" id="{1F286B90-B4C6-7529-63BB-CB18A3A2DC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643"/>
          <a:stretch>
            <a:fillRect/>
          </a:stretch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8B1F4077-CAD0-65C8-7D73-256D540B1B51}"/>
              </a:ext>
            </a:extLst>
          </p:cNvPr>
          <p:cNvSpPr/>
          <p:nvPr/>
        </p:nvSpPr>
        <p:spPr>
          <a:xfrm>
            <a:off x="1310353" y="58841"/>
            <a:ext cx="9397124" cy="67403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Test Your self      M2 L1-7</a:t>
            </a: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Al </a:t>
            </a:r>
            <a:r>
              <a:rPr lang="en-US" sz="5400" b="1" cap="none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Tomooh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School </a:t>
            </a: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2025-2026 Term 1</a:t>
            </a: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G9Gen &amp; ADV </a:t>
            </a: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Done By : </a:t>
            </a:r>
            <a:r>
              <a:rPr lang="en-US" sz="5400" b="1" cap="none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Ms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Maysa Daher  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6292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B554BB-77DF-F900-59AA-CE897E3FA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3733B5B-943F-6A8D-0DA0-5D92DF5E2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58528545-3828-DC43-58B5-3D0143489664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C6B3FB5D-522F-AD4F-5D64-1D155F32A2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7823" y="738130"/>
            <a:ext cx="8473107" cy="5629618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F046DA63-CE48-2527-BB43-26394B2E3F87}"/>
              </a:ext>
            </a:extLst>
          </p:cNvPr>
          <p:cNvSpPr/>
          <p:nvPr/>
        </p:nvSpPr>
        <p:spPr>
          <a:xfrm>
            <a:off x="3569465" y="2225406"/>
            <a:ext cx="7804883" cy="83733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76F13652-9DC0-604E-51DC-A5B4DF7F2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E5176160-7648-1383-7924-4368A19499EE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C596050D-AF62-E045-B1F5-7E1FF43DC2CF}"/>
              </a:ext>
            </a:extLst>
          </p:cNvPr>
          <p:cNvSpPr/>
          <p:nvPr/>
        </p:nvSpPr>
        <p:spPr>
          <a:xfrm>
            <a:off x="9372601" y="738604"/>
            <a:ext cx="2349346" cy="113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33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5A9351-4362-6364-2F4A-E97D102DB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2E2055A-F649-D7C8-4DC7-2417A3C9ED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3E91CAA5-13DD-4935-7590-9AC0274A31A1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E6E0A699-2BEE-3A06-FCC7-90AC2204E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16062" y="741815"/>
            <a:ext cx="8239784" cy="5592884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1E0BB0FE-1C3A-DE41-C63A-5A68AAE5E733}"/>
              </a:ext>
            </a:extLst>
          </p:cNvPr>
          <p:cNvSpPr/>
          <p:nvPr/>
        </p:nvSpPr>
        <p:spPr>
          <a:xfrm>
            <a:off x="3828930" y="2093205"/>
            <a:ext cx="7738782" cy="903384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7799C79E-B3AC-3D16-C6A6-4E377E7FC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CFA1E7BA-05AF-BCE5-D905-D149690CF02F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B5C5A4C-D288-754B-305D-3FFE5DCAC047}"/>
              </a:ext>
            </a:extLst>
          </p:cNvPr>
          <p:cNvSpPr/>
          <p:nvPr/>
        </p:nvSpPr>
        <p:spPr>
          <a:xfrm>
            <a:off x="9492343" y="1061331"/>
            <a:ext cx="2199260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44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C7A11D-B083-80FE-68D9-A6EEC6EA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B1A4E31-F611-CFA9-B169-ACC7EB3E0C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49C13816-93B7-41A1-9D45-E93B3F4EC77B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18CA7B48-4D33-8B4D-D172-4411117D9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85888" y="738604"/>
            <a:ext cx="8147075" cy="5574061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24A472CB-0782-51D9-0430-9C60978D40D4}"/>
              </a:ext>
            </a:extLst>
          </p:cNvPr>
          <p:cNvSpPr/>
          <p:nvPr/>
        </p:nvSpPr>
        <p:spPr>
          <a:xfrm>
            <a:off x="10432973" y="738604"/>
            <a:ext cx="1288973" cy="113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53D0703-E3CC-29E1-E988-76DC21AFB816}"/>
              </a:ext>
            </a:extLst>
          </p:cNvPr>
          <p:cNvSpPr/>
          <p:nvPr/>
        </p:nvSpPr>
        <p:spPr>
          <a:xfrm>
            <a:off x="3994181" y="4156862"/>
            <a:ext cx="7584547" cy="903384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06BA7E6C-E569-8CB2-22BA-83716A851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D339316A-570D-6348-5F17-744F005117C7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478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853794-4963-B8B5-D113-390DE7C30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3CA88E0-3F38-D073-07EE-19944CDD00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05815250-F7B4-24B3-98C6-CF2F2B6181C6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760D8414-FAEE-7160-09E3-1D1AE1EEA6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69010" y="735306"/>
            <a:ext cx="8619885" cy="5533292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F0C3B895-3C88-928F-384F-EDAE1F0E80EA}"/>
              </a:ext>
            </a:extLst>
          </p:cNvPr>
          <p:cNvSpPr/>
          <p:nvPr/>
        </p:nvSpPr>
        <p:spPr>
          <a:xfrm>
            <a:off x="8912647" y="738604"/>
            <a:ext cx="2809300" cy="113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130578F-EC68-465A-F49E-3443E84622CA}"/>
              </a:ext>
            </a:extLst>
          </p:cNvPr>
          <p:cNvSpPr/>
          <p:nvPr/>
        </p:nvSpPr>
        <p:spPr>
          <a:xfrm>
            <a:off x="3492347" y="4134828"/>
            <a:ext cx="7810957" cy="903384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EBBD4F1C-4B3B-7534-01B4-B4C918905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C5FD8448-611F-BA1A-23F0-A6AD5B12A396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09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083DAA-CA66-E2BF-4A79-7524FB12B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0FEE943-659D-BBB8-071B-7BDBBD8DAF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CC28B084-B31E-C529-F09C-17365DEA3A62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6EE7D258-0453-8F6F-A72F-FC8E11783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74554" y="701535"/>
            <a:ext cx="8615190" cy="545493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1CFA39DC-55BB-4D83-A4B3-38C6DBF01EF7}"/>
              </a:ext>
            </a:extLst>
          </p:cNvPr>
          <p:cNvSpPr/>
          <p:nvPr/>
        </p:nvSpPr>
        <p:spPr>
          <a:xfrm>
            <a:off x="3558446" y="4709606"/>
            <a:ext cx="7733843" cy="668143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11035C8B-8113-9411-1892-33386BBE3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C756846A-6311-0260-6093-386866082CAA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E669963C-5A18-5F46-D070-01D6BD0666D4}"/>
              </a:ext>
            </a:extLst>
          </p:cNvPr>
          <p:cNvSpPr/>
          <p:nvPr/>
        </p:nvSpPr>
        <p:spPr>
          <a:xfrm>
            <a:off x="7854376" y="869233"/>
            <a:ext cx="3564738" cy="1655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24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55392EAE-22AF-AA47-09F5-3A316CEAF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33031" y="712358"/>
            <a:ext cx="8989763" cy="561451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878686D7-FBEE-9CC8-F570-79357E80F5F8}"/>
              </a:ext>
            </a:extLst>
          </p:cNvPr>
          <p:cNvSpPr/>
          <p:nvPr/>
        </p:nvSpPr>
        <p:spPr>
          <a:xfrm>
            <a:off x="3172859" y="4847422"/>
            <a:ext cx="8284684" cy="936433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232FF591-D847-7FA5-8711-B71D26CD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E6F18D6D-16DB-E2AF-6183-641903F17373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101EFCA-14AA-3EF2-FB54-3D44056B5BFE}"/>
              </a:ext>
            </a:extLst>
          </p:cNvPr>
          <p:cNvSpPr/>
          <p:nvPr/>
        </p:nvSpPr>
        <p:spPr>
          <a:xfrm>
            <a:off x="9154886" y="531132"/>
            <a:ext cx="2405087" cy="113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8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B8825139-F7D1-C17D-1171-04B4A0BCEC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3074" y="328952"/>
            <a:ext cx="9265926" cy="635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574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1FBA565F-82E4-404E-5ED6-FC76C7A710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0667" y="359229"/>
            <a:ext cx="9341669" cy="56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20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7D28B9FC-083D-75C0-2897-299467C1EC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5791" y="423709"/>
            <a:ext cx="9144980" cy="601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7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C815E999-0878-743E-5667-CCAFAF797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9871" y="783488"/>
            <a:ext cx="9240644" cy="572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39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50FFB965-5F7C-598B-AB4E-A36F322572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7523" y="541110"/>
            <a:ext cx="9658934" cy="593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71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0DDB2434-655B-46E5-2AFF-BD375563C8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9512" y="497537"/>
            <a:ext cx="8983288" cy="586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0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B6ED19D6-C905-D6D3-A4CA-CC76AF87A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19469" y="819015"/>
            <a:ext cx="8769425" cy="5416531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A01C6D83-53DF-6407-E0A0-42F1C9729DB2}"/>
              </a:ext>
            </a:extLst>
          </p:cNvPr>
          <p:cNvSpPr/>
          <p:nvPr/>
        </p:nvSpPr>
        <p:spPr>
          <a:xfrm>
            <a:off x="3294043" y="3117773"/>
            <a:ext cx="8152480" cy="67202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55E89FFF-A14E-5580-D595-715A47C62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BDD9B120-C82E-5A1C-4859-405197072C10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3BA119F-F83F-3352-BDE8-A4D4B1619806}"/>
              </a:ext>
            </a:extLst>
          </p:cNvPr>
          <p:cNvSpPr/>
          <p:nvPr/>
        </p:nvSpPr>
        <p:spPr>
          <a:xfrm>
            <a:off x="7576457" y="738605"/>
            <a:ext cx="4145489" cy="46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96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EEE43DC1-E067-61AA-B41E-D1FA91FC7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68534" y="627962"/>
            <a:ext cx="8320361" cy="5670896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0A2876A8-253A-4071-3DCF-BA3D0934BBAD}"/>
              </a:ext>
            </a:extLst>
          </p:cNvPr>
          <p:cNvSpPr/>
          <p:nvPr/>
        </p:nvSpPr>
        <p:spPr>
          <a:xfrm>
            <a:off x="3844886" y="4296578"/>
            <a:ext cx="7667741" cy="8813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‫التربية والتعليم» تعلن هويتها المرئية الجديدة | صحيفة الخليج‬‎">
            <a:extLst>
              <a:ext uri="{FF2B5EF4-FFF2-40B4-BE49-F238E27FC236}">
                <a16:creationId xmlns:a16="http://schemas.microsoft.com/office/drawing/2014/main" id="{222283F1-B80A-F252-1483-3BF75FBE1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886" y="0"/>
            <a:ext cx="760689" cy="68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192CB991-87D9-5C83-4E97-DABF46263C44}"/>
              </a:ext>
            </a:extLst>
          </p:cNvPr>
          <p:cNvSpPr/>
          <p:nvPr/>
        </p:nvSpPr>
        <p:spPr>
          <a:xfrm>
            <a:off x="3439886" y="0"/>
            <a:ext cx="1284514" cy="712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1E0F982-2B12-2A82-FF53-DFBB3944A676}"/>
              </a:ext>
            </a:extLst>
          </p:cNvPr>
          <p:cNvSpPr/>
          <p:nvPr/>
        </p:nvSpPr>
        <p:spPr>
          <a:xfrm>
            <a:off x="8207829" y="738604"/>
            <a:ext cx="3514117" cy="113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36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نسق 2022">
  <a:themeElements>
    <a:clrScheme name="Office 2013 - نسق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نسق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مواد صلبة دقيقة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