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383" r:id="rId3"/>
    <p:sldId id="4384" r:id="rId4"/>
    <p:sldId id="4391" r:id="rId5"/>
    <p:sldId id="4385" r:id="rId6"/>
    <p:sldId id="4386" r:id="rId7"/>
    <p:sldId id="4387" r:id="rId8"/>
    <p:sldId id="4388" r:id="rId9"/>
    <p:sldId id="4389" r:id="rId10"/>
    <p:sldId id="4390" r:id="rId11"/>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DEA4B-D104-D1BE-344F-1AE3CC8036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EC209652-DC23-FB0C-75E0-855C73FE15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D3EE54C7-3B0B-5B90-7829-B35C1F667A04}"/>
              </a:ext>
            </a:extLst>
          </p:cNvPr>
          <p:cNvSpPr>
            <a:spLocks noGrp="1"/>
          </p:cNvSpPr>
          <p:nvPr>
            <p:ph type="dt" sz="half" idx="10"/>
          </p:nvPr>
        </p:nvSpPr>
        <p:spPr/>
        <p:txBody>
          <a:bodyPr/>
          <a:lstStyle/>
          <a:p>
            <a:fld id="{FE06CF84-765D-4646-9A11-665179164896}" type="datetimeFigureOut">
              <a:rPr lang="ar-AE" smtClean="0"/>
              <a:t>06/11/1446</a:t>
            </a:fld>
            <a:endParaRPr lang="ar-AE"/>
          </a:p>
        </p:txBody>
      </p:sp>
      <p:sp>
        <p:nvSpPr>
          <p:cNvPr id="5" name="Footer Placeholder 4">
            <a:extLst>
              <a:ext uri="{FF2B5EF4-FFF2-40B4-BE49-F238E27FC236}">
                <a16:creationId xmlns:a16="http://schemas.microsoft.com/office/drawing/2014/main" id="{383343AB-6DEB-B764-82B0-9FC87FA7C1F4}"/>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6CF18834-334B-7AFC-1FD5-1F28FC303C7F}"/>
              </a:ext>
            </a:extLst>
          </p:cNvPr>
          <p:cNvSpPr>
            <a:spLocks noGrp="1"/>
          </p:cNvSpPr>
          <p:nvPr>
            <p:ph type="sldNum" sz="quarter" idx="12"/>
          </p:nvPr>
        </p:nvSpPr>
        <p:spPr/>
        <p:txBody>
          <a:bodyPr/>
          <a:lstStyle/>
          <a:p>
            <a:fld id="{E3DEC3A0-5E63-4D1C-A0C9-667AB17C68C7}" type="slidenum">
              <a:rPr lang="ar-AE" smtClean="0"/>
              <a:t>‹#›</a:t>
            </a:fld>
            <a:endParaRPr lang="ar-AE"/>
          </a:p>
        </p:txBody>
      </p:sp>
    </p:spTree>
    <p:extLst>
      <p:ext uri="{BB962C8B-B14F-4D97-AF65-F5344CB8AC3E}">
        <p14:creationId xmlns:p14="http://schemas.microsoft.com/office/powerpoint/2010/main" val="1823292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542BB-CA5F-6FDE-EE4D-D5F373912E12}"/>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45E687BC-9715-B4D6-70BA-B2F02F2AB4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26D1350E-8F83-83BF-BC52-066518643321}"/>
              </a:ext>
            </a:extLst>
          </p:cNvPr>
          <p:cNvSpPr>
            <a:spLocks noGrp="1"/>
          </p:cNvSpPr>
          <p:nvPr>
            <p:ph type="dt" sz="half" idx="10"/>
          </p:nvPr>
        </p:nvSpPr>
        <p:spPr/>
        <p:txBody>
          <a:bodyPr/>
          <a:lstStyle/>
          <a:p>
            <a:fld id="{FE06CF84-765D-4646-9A11-665179164896}" type="datetimeFigureOut">
              <a:rPr lang="ar-AE" smtClean="0"/>
              <a:t>06/11/1446</a:t>
            </a:fld>
            <a:endParaRPr lang="ar-AE"/>
          </a:p>
        </p:txBody>
      </p:sp>
      <p:sp>
        <p:nvSpPr>
          <p:cNvPr id="5" name="Footer Placeholder 4">
            <a:extLst>
              <a:ext uri="{FF2B5EF4-FFF2-40B4-BE49-F238E27FC236}">
                <a16:creationId xmlns:a16="http://schemas.microsoft.com/office/drawing/2014/main" id="{72B767EA-55A4-218F-0CCC-D9FA610F48FD}"/>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2CC18169-672B-98D4-7439-C1B7196CAF4B}"/>
              </a:ext>
            </a:extLst>
          </p:cNvPr>
          <p:cNvSpPr>
            <a:spLocks noGrp="1"/>
          </p:cNvSpPr>
          <p:nvPr>
            <p:ph type="sldNum" sz="quarter" idx="12"/>
          </p:nvPr>
        </p:nvSpPr>
        <p:spPr/>
        <p:txBody>
          <a:bodyPr/>
          <a:lstStyle/>
          <a:p>
            <a:fld id="{E3DEC3A0-5E63-4D1C-A0C9-667AB17C68C7}" type="slidenum">
              <a:rPr lang="ar-AE" smtClean="0"/>
              <a:t>‹#›</a:t>
            </a:fld>
            <a:endParaRPr lang="ar-AE"/>
          </a:p>
        </p:txBody>
      </p:sp>
    </p:spTree>
    <p:extLst>
      <p:ext uri="{BB962C8B-B14F-4D97-AF65-F5344CB8AC3E}">
        <p14:creationId xmlns:p14="http://schemas.microsoft.com/office/powerpoint/2010/main" val="2394850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2339F-32CB-A68B-A8F8-7FC4B01739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A667C930-758B-87C6-7D96-B03AC0F19D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69AF9C-CFC8-1972-87AE-9486D092E802}"/>
              </a:ext>
            </a:extLst>
          </p:cNvPr>
          <p:cNvSpPr>
            <a:spLocks noGrp="1"/>
          </p:cNvSpPr>
          <p:nvPr>
            <p:ph type="dt" sz="half" idx="10"/>
          </p:nvPr>
        </p:nvSpPr>
        <p:spPr/>
        <p:txBody>
          <a:bodyPr/>
          <a:lstStyle/>
          <a:p>
            <a:fld id="{FE06CF84-765D-4646-9A11-665179164896}" type="datetimeFigureOut">
              <a:rPr lang="ar-AE" smtClean="0"/>
              <a:t>06/11/1446</a:t>
            </a:fld>
            <a:endParaRPr lang="ar-AE"/>
          </a:p>
        </p:txBody>
      </p:sp>
      <p:sp>
        <p:nvSpPr>
          <p:cNvPr id="5" name="Footer Placeholder 4">
            <a:extLst>
              <a:ext uri="{FF2B5EF4-FFF2-40B4-BE49-F238E27FC236}">
                <a16:creationId xmlns:a16="http://schemas.microsoft.com/office/drawing/2014/main" id="{3E576D03-CDE6-B97D-20D6-30B390769300}"/>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C69DC7BF-04A0-6708-F8D3-0FA75250D891}"/>
              </a:ext>
            </a:extLst>
          </p:cNvPr>
          <p:cNvSpPr>
            <a:spLocks noGrp="1"/>
          </p:cNvSpPr>
          <p:nvPr>
            <p:ph type="sldNum" sz="quarter" idx="12"/>
          </p:nvPr>
        </p:nvSpPr>
        <p:spPr/>
        <p:txBody>
          <a:bodyPr/>
          <a:lstStyle/>
          <a:p>
            <a:fld id="{E3DEC3A0-5E63-4D1C-A0C9-667AB17C68C7}" type="slidenum">
              <a:rPr lang="ar-AE" smtClean="0"/>
              <a:t>‹#›</a:t>
            </a:fld>
            <a:endParaRPr lang="ar-AE"/>
          </a:p>
        </p:txBody>
      </p:sp>
    </p:spTree>
    <p:extLst>
      <p:ext uri="{BB962C8B-B14F-4D97-AF65-F5344CB8AC3E}">
        <p14:creationId xmlns:p14="http://schemas.microsoft.com/office/powerpoint/2010/main" val="1939882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8818D-BE9C-D555-73F3-AB2C97053695}"/>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D7DF09B3-3BCA-7419-71B1-6479F31D44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5FCF4AFD-8CBD-6416-6925-CDEF0E5C57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BB1216A5-1CC8-03E1-EE36-9F589A731AB9}"/>
              </a:ext>
            </a:extLst>
          </p:cNvPr>
          <p:cNvSpPr>
            <a:spLocks noGrp="1"/>
          </p:cNvSpPr>
          <p:nvPr>
            <p:ph type="dt" sz="half" idx="10"/>
          </p:nvPr>
        </p:nvSpPr>
        <p:spPr/>
        <p:txBody>
          <a:bodyPr/>
          <a:lstStyle/>
          <a:p>
            <a:fld id="{FE06CF84-765D-4646-9A11-665179164896}" type="datetimeFigureOut">
              <a:rPr lang="ar-AE" smtClean="0"/>
              <a:t>06/11/1446</a:t>
            </a:fld>
            <a:endParaRPr lang="ar-AE"/>
          </a:p>
        </p:txBody>
      </p:sp>
      <p:sp>
        <p:nvSpPr>
          <p:cNvPr id="6" name="Footer Placeholder 5">
            <a:extLst>
              <a:ext uri="{FF2B5EF4-FFF2-40B4-BE49-F238E27FC236}">
                <a16:creationId xmlns:a16="http://schemas.microsoft.com/office/drawing/2014/main" id="{C848D064-1889-D7D5-1A2F-A1B12611BE7C}"/>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EE270229-C8B0-589C-EE62-6A9145635E96}"/>
              </a:ext>
            </a:extLst>
          </p:cNvPr>
          <p:cNvSpPr>
            <a:spLocks noGrp="1"/>
          </p:cNvSpPr>
          <p:nvPr>
            <p:ph type="sldNum" sz="quarter" idx="12"/>
          </p:nvPr>
        </p:nvSpPr>
        <p:spPr/>
        <p:txBody>
          <a:bodyPr/>
          <a:lstStyle/>
          <a:p>
            <a:fld id="{E3DEC3A0-5E63-4D1C-A0C9-667AB17C68C7}" type="slidenum">
              <a:rPr lang="ar-AE" smtClean="0"/>
              <a:t>‹#›</a:t>
            </a:fld>
            <a:endParaRPr lang="ar-AE"/>
          </a:p>
        </p:txBody>
      </p:sp>
    </p:spTree>
    <p:extLst>
      <p:ext uri="{BB962C8B-B14F-4D97-AF65-F5344CB8AC3E}">
        <p14:creationId xmlns:p14="http://schemas.microsoft.com/office/powerpoint/2010/main" val="3960375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567D4-F338-37EE-758A-6653134AA0EF}"/>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17548F4A-BE29-377C-58BE-E037811A69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E40C91-49D0-0711-FAD4-9B367BF552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01D97CF3-FE59-99CD-3C89-BA2BD6606A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0929D7-1029-2A3E-0EA8-D5F1F82F4D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1BF1F42A-5E15-6FAC-6F96-75F69B77C841}"/>
              </a:ext>
            </a:extLst>
          </p:cNvPr>
          <p:cNvSpPr>
            <a:spLocks noGrp="1"/>
          </p:cNvSpPr>
          <p:nvPr>
            <p:ph type="dt" sz="half" idx="10"/>
          </p:nvPr>
        </p:nvSpPr>
        <p:spPr/>
        <p:txBody>
          <a:bodyPr/>
          <a:lstStyle/>
          <a:p>
            <a:fld id="{FE06CF84-765D-4646-9A11-665179164896}" type="datetimeFigureOut">
              <a:rPr lang="ar-AE" smtClean="0"/>
              <a:t>06/11/1446</a:t>
            </a:fld>
            <a:endParaRPr lang="ar-AE"/>
          </a:p>
        </p:txBody>
      </p:sp>
      <p:sp>
        <p:nvSpPr>
          <p:cNvPr id="8" name="Footer Placeholder 7">
            <a:extLst>
              <a:ext uri="{FF2B5EF4-FFF2-40B4-BE49-F238E27FC236}">
                <a16:creationId xmlns:a16="http://schemas.microsoft.com/office/drawing/2014/main" id="{64E2719E-CE69-23C0-A7DA-BA596E012998}"/>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3F71870C-8E23-8EF3-5E48-2DB3A1853075}"/>
              </a:ext>
            </a:extLst>
          </p:cNvPr>
          <p:cNvSpPr>
            <a:spLocks noGrp="1"/>
          </p:cNvSpPr>
          <p:nvPr>
            <p:ph type="sldNum" sz="quarter" idx="12"/>
          </p:nvPr>
        </p:nvSpPr>
        <p:spPr/>
        <p:txBody>
          <a:bodyPr/>
          <a:lstStyle/>
          <a:p>
            <a:fld id="{E3DEC3A0-5E63-4D1C-A0C9-667AB17C68C7}" type="slidenum">
              <a:rPr lang="ar-AE" smtClean="0"/>
              <a:t>‹#›</a:t>
            </a:fld>
            <a:endParaRPr lang="ar-AE"/>
          </a:p>
        </p:txBody>
      </p:sp>
    </p:spTree>
    <p:extLst>
      <p:ext uri="{BB962C8B-B14F-4D97-AF65-F5344CB8AC3E}">
        <p14:creationId xmlns:p14="http://schemas.microsoft.com/office/powerpoint/2010/main" val="1632695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88AD5-724A-9CC8-2432-76094E952D0F}"/>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3A5F4628-FDF1-4130-6419-E2143DFEF18E}"/>
              </a:ext>
            </a:extLst>
          </p:cNvPr>
          <p:cNvSpPr>
            <a:spLocks noGrp="1"/>
          </p:cNvSpPr>
          <p:nvPr>
            <p:ph type="dt" sz="half" idx="10"/>
          </p:nvPr>
        </p:nvSpPr>
        <p:spPr/>
        <p:txBody>
          <a:bodyPr/>
          <a:lstStyle/>
          <a:p>
            <a:fld id="{FE06CF84-765D-4646-9A11-665179164896}" type="datetimeFigureOut">
              <a:rPr lang="ar-AE" smtClean="0"/>
              <a:t>06/11/1446</a:t>
            </a:fld>
            <a:endParaRPr lang="ar-AE"/>
          </a:p>
        </p:txBody>
      </p:sp>
      <p:sp>
        <p:nvSpPr>
          <p:cNvPr id="4" name="Footer Placeholder 3">
            <a:extLst>
              <a:ext uri="{FF2B5EF4-FFF2-40B4-BE49-F238E27FC236}">
                <a16:creationId xmlns:a16="http://schemas.microsoft.com/office/drawing/2014/main" id="{E3F9BE3A-44CC-BCE5-2BB5-BE65BD8328D8}"/>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333D4F76-F5D9-43C1-D55C-8ED57D14EA2B}"/>
              </a:ext>
            </a:extLst>
          </p:cNvPr>
          <p:cNvSpPr>
            <a:spLocks noGrp="1"/>
          </p:cNvSpPr>
          <p:nvPr>
            <p:ph type="sldNum" sz="quarter" idx="12"/>
          </p:nvPr>
        </p:nvSpPr>
        <p:spPr/>
        <p:txBody>
          <a:bodyPr/>
          <a:lstStyle/>
          <a:p>
            <a:fld id="{E3DEC3A0-5E63-4D1C-A0C9-667AB17C68C7}" type="slidenum">
              <a:rPr lang="ar-AE" smtClean="0"/>
              <a:t>‹#›</a:t>
            </a:fld>
            <a:endParaRPr lang="ar-AE"/>
          </a:p>
        </p:txBody>
      </p:sp>
    </p:spTree>
    <p:extLst>
      <p:ext uri="{BB962C8B-B14F-4D97-AF65-F5344CB8AC3E}">
        <p14:creationId xmlns:p14="http://schemas.microsoft.com/office/powerpoint/2010/main" val="3180166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A2A861-791C-EBBD-0B5E-CA02297C44A7}"/>
              </a:ext>
            </a:extLst>
          </p:cNvPr>
          <p:cNvSpPr>
            <a:spLocks noGrp="1"/>
          </p:cNvSpPr>
          <p:nvPr>
            <p:ph type="dt" sz="half" idx="10"/>
          </p:nvPr>
        </p:nvSpPr>
        <p:spPr/>
        <p:txBody>
          <a:bodyPr/>
          <a:lstStyle/>
          <a:p>
            <a:fld id="{FE06CF84-765D-4646-9A11-665179164896}" type="datetimeFigureOut">
              <a:rPr lang="ar-AE" smtClean="0"/>
              <a:t>06/11/1446</a:t>
            </a:fld>
            <a:endParaRPr lang="ar-AE"/>
          </a:p>
        </p:txBody>
      </p:sp>
      <p:sp>
        <p:nvSpPr>
          <p:cNvPr id="3" name="Footer Placeholder 2">
            <a:extLst>
              <a:ext uri="{FF2B5EF4-FFF2-40B4-BE49-F238E27FC236}">
                <a16:creationId xmlns:a16="http://schemas.microsoft.com/office/drawing/2014/main" id="{6083591E-BD34-2630-98A5-E102381D4E13}"/>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51BD700F-E521-082D-D6A0-969BFD21F67B}"/>
              </a:ext>
            </a:extLst>
          </p:cNvPr>
          <p:cNvSpPr>
            <a:spLocks noGrp="1"/>
          </p:cNvSpPr>
          <p:nvPr>
            <p:ph type="sldNum" sz="quarter" idx="12"/>
          </p:nvPr>
        </p:nvSpPr>
        <p:spPr/>
        <p:txBody>
          <a:bodyPr/>
          <a:lstStyle/>
          <a:p>
            <a:fld id="{E3DEC3A0-5E63-4D1C-A0C9-667AB17C68C7}" type="slidenum">
              <a:rPr lang="ar-AE" smtClean="0"/>
              <a:t>‹#›</a:t>
            </a:fld>
            <a:endParaRPr lang="ar-AE"/>
          </a:p>
        </p:txBody>
      </p:sp>
    </p:spTree>
    <p:extLst>
      <p:ext uri="{BB962C8B-B14F-4D97-AF65-F5344CB8AC3E}">
        <p14:creationId xmlns:p14="http://schemas.microsoft.com/office/powerpoint/2010/main" val="322071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12659-79D4-4259-2534-233A87A0C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F8691C3E-06BD-D46A-EC7C-7D4DD57A1A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5A9B7A5C-9EC7-8061-F83A-8F0C09A009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A85280-EE1E-F459-519E-A88A5F444D58}"/>
              </a:ext>
            </a:extLst>
          </p:cNvPr>
          <p:cNvSpPr>
            <a:spLocks noGrp="1"/>
          </p:cNvSpPr>
          <p:nvPr>
            <p:ph type="dt" sz="half" idx="10"/>
          </p:nvPr>
        </p:nvSpPr>
        <p:spPr/>
        <p:txBody>
          <a:bodyPr/>
          <a:lstStyle/>
          <a:p>
            <a:fld id="{FE06CF84-765D-4646-9A11-665179164896}" type="datetimeFigureOut">
              <a:rPr lang="ar-AE" smtClean="0"/>
              <a:t>06/11/1446</a:t>
            </a:fld>
            <a:endParaRPr lang="ar-AE"/>
          </a:p>
        </p:txBody>
      </p:sp>
      <p:sp>
        <p:nvSpPr>
          <p:cNvPr id="6" name="Footer Placeholder 5">
            <a:extLst>
              <a:ext uri="{FF2B5EF4-FFF2-40B4-BE49-F238E27FC236}">
                <a16:creationId xmlns:a16="http://schemas.microsoft.com/office/drawing/2014/main" id="{4282AC2D-5DC7-DE41-D26F-A2E05D478AF4}"/>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3CC07483-65A7-8C2A-A0B2-BB3B577A80B9}"/>
              </a:ext>
            </a:extLst>
          </p:cNvPr>
          <p:cNvSpPr>
            <a:spLocks noGrp="1"/>
          </p:cNvSpPr>
          <p:nvPr>
            <p:ph type="sldNum" sz="quarter" idx="12"/>
          </p:nvPr>
        </p:nvSpPr>
        <p:spPr/>
        <p:txBody>
          <a:bodyPr/>
          <a:lstStyle/>
          <a:p>
            <a:fld id="{E3DEC3A0-5E63-4D1C-A0C9-667AB17C68C7}" type="slidenum">
              <a:rPr lang="ar-AE" smtClean="0"/>
              <a:t>‹#›</a:t>
            </a:fld>
            <a:endParaRPr lang="ar-AE"/>
          </a:p>
        </p:txBody>
      </p:sp>
    </p:spTree>
    <p:extLst>
      <p:ext uri="{BB962C8B-B14F-4D97-AF65-F5344CB8AC3E}">
        <p14:creationId xmlns:p14="http://schemas.microsoft.com/office/powerpoint/2010/main" val="345304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A0487-B6C0-7A87-6859-9AD8E46346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F921C850-5CEC-CADC-4175-350AA75B9D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26C89A86-A76F-533F-A103-465F5CDE30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BBF490-98E8-79AE-5009-8580F5AD61DA}"/>
              </a:ext>
            </a:extLst>
          </p:cNvPr>
          <p:cNvSpPr>
            <a:spLocks noGrp="1"/>
          </p:cNvSpPr>
          <p:nvPr>
            <p:ph type="dt" sz="half" idx="10"/>
          </p:nvPr>
        </p:nvSpPr>
        <p:spPr/>
        <p:txBody>
          <a:bodyPr/>
          <a:lstStyle/>
          <a:p>
            <a:fld id="{FE06CF84-765D-4646-9A11-665179164896}" type="datetimeFigureOut">
              <a:rPr lang="ar-AE" smtClean="0"/>
              <a:t>06/11/1446</a:t>
            </a:fld>
            <a:endParaRPr lang="ar-AE"/>
          </a:p>
        </p:txBody>
      </p:sp>
      <p:sp>
        <p:nvSpPr>
          <p:cNvPr id="6" name="Footer Placeholder 5">
            <a:extLst>
              <a:ext uri="{FF2B5EF4-FFF2-40B4-BE49-F238E27FC236}">
                <a16:creationId xmlns:a16="http://schemas.microsoft.com/office/drawing/2014/main" id="{0A03786F-39F6-A9B0-67DF-0C1D0B603AB1}"/>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DCF54323-97F8-665A-2E8B-AE64F315FC50}"/>
              </a:ext>
            </a:extLst>
          </p:cNvPr>
          <p:cNvSpPr>
            <a:spLocks noGrp="1"/>
          </p:cNvSpPr>
          <p:nvPr>
            <p:ph type="sldNum" sz="quarter" idx="12"/>
          </p:nvPr>
        </p:nvSpPr>
        <p:spPr/>
        <p:txBody>
          <a:bodyPr/>
          <a:lstStyle/>
          <a:p>
            <a:fld id="{E3DEC3A0-5E63-4D1C-A0C9-667AB17C68C7}" type="slidenum">
              <a:rPr lang="ar-AE" smtClean="0"/>
              <a:t>‹#›</a:t>
            </a:fld>
            <a:endParaRPr lang="ar-AE"/>
          </a:p>
        </p:txBody>
      </p:sp>
    </p:spTree>
    <p:extLst>
      <p:ext uri="{BB962C8B-B14F-4D97-AF65-F5344CB8AC3E}">
        <p14:creationId xmlns:p14="http://schemas.microsoft.com/office/powerpoint/2010/main" val="498789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F62E4-E68E-70FA-5BC6-348223531CA5}"/>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97BC831E-18C8-D734-DF31-07952FA11E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43136B7D-1B87-CC24-F023-2A40886C8F35}"/>
              </a:ext>
            </a:extLst>
          </p:cNvPr>
          <p:cNvSpPr>
            <a:spLocks noGrp="1"/>
          </p:cNvSpPr>
          <p:nvPr>
            <p:ph type="dt" sz="half" idx="10"/>
          </p:nvPr>
        </p:nvSpPr>
        <p:spPr/>
        <p:txBody>
          <a:bodyPr/>
          <a:lstStyle/>
          <a:p>
            <a:fld id="{FE06CF84-765D-4646-9A11-665179164896}" type="datetimeFigureOut">
              <a:rPr lang="ar-AE" smtClean="0"/>
              <a:t>06/11/1446</a:t>
            </a:fld>
            <a:endParaRPr lang="ar-AE"/>
          </a:p>
        </p:txBody>
      </p:sp>
      <p:sp>
        <p:nvSpPr>
          <p:cNvPr id="5" name="Footer Placeholder 4">
            <a:extLst>
              <a:ext uri="{FF2B5EF4-FFF2-40B4-BE49-F238E27FC236}">
                <a16:creationId xmlns:a16="http://schemas.microsoft.com/office/drawing/2014/main" id="{43CEBAD2-3E9F-C73F-89BE-CB5F151524E7}"/>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F6E80A4A-292A-21A4-E663-225A4B40F59C}"/>
              </a:ext>
            </a:extLst>
          </p:cNvPr>
          <p:cNvSpPr>
            <a:spLocks noGrp="1"/>
          </p:cNvSpPr>
          <p:nvPr>
            <p:ph type="sldNum" sz="quarter" idx="12"/>
          </p:nvPr>
        </p:nvSpPr>
        <p:spPr/>
        <p:txBody>
          <a:bodyPr/>
          <a:lstStyle/>
          <a:p>
            <a:fld id="{E3DEC3A0-5E63-4D1C-A0C9-667AB17C68C7}" type="slidenum">
              <a:rPr lang="ar-AE" smtClean="0"/>
              <a:t>‹#›</a:t>
            </a:fld>
            <a:endParaRPr lang="ar-AE"/>
          </a:p>
        </p:txBody>
      </p:sp>
    </p:spTree>
    <p:extLst>
      <p:ext uri="{BB962C8B-B14F-4D97-AF65-F5344CB8AC3E}">
        <p14:creationId xmlns:p14="http://schemas.microsoft.com/office/powerpoint/2010/main" val="1352138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21D1D4-63F3-4883-87C3-C87B452FFE9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68BAD969-1306-3351-27A5-644C3A081B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C2CA9A07-395D-3D7F-5278-C14F1B610637}"/>
              </a:ext>
            </a:extLst>
          </p:cNvPr>
          <p:cNvSpPr>
            <a:spLocks noGrp="1"/>
          </p:cNvSpPr>
          <p:nvPr>
            <p:ph type="dt" sz="half" idx="10"/>
          </p:nvPr>
        </p:nvSpPr>
        <p:spPr/>
        <p:txBody>
          <a:bodyPr/>
          <a:lstStyle/>
          <a:p>
            <a:fld id="{FE06CF84-765D-4646-9A11-665179164896}" type="datetimeFigureOut">
              <a:rPr lang="ar-AE" smtClean="0"/>
              <a:t>06/11/1446</a:t>
            </a:fld>
            <a:endParaRPr lang="ar-AE"/>
          </a:p>
        </p:txBody>
      </p:sp>
      <p:sp>
        <p:nvSpPr>
          <p:cNvPr id="5" name="Footer Placeholder 4">
            <a:extLst>
              <a:ext uri="{FF2B5EF4-FFF2-40B4-BE49-F238E27FC236}">
                <a16:creationId xmlns:a16="http://schemas.microsoft.com/office/drawing/2014/main" id="{0DAFC605-C1D8-729E-3EEB-A0F6CD616980}"/>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63F7F632-4E01-D912-80AB-1A874D41144E}"/>
              </a:ext>
            </a:extLst>
          </p:cNvPr>
          <p:cNvSpPr>
            <a:spLocks noGrp="1"/>
          </p:cNvSpPr>
          <p:nvPr>
            <p:ph type="sldNum" sz="quarter" idx="12"/>
          </p:nvPr>
        </p:nvSpPr>
        <p:spPr/>
        <p:txBody>
          <a:bodyPr/>
          <a:lstStyle/>
          <a:p>
            <a:fld id="{E3DEC3A0-5E63-4D1C-A0C9-667AB17C68C7}" type="slidenum">
              <a:rPr lang="ar-AE" smtClean="0"/>
              <a:t>‹#›</a:t>
            </a:fld>
            <a:endParaRPr lang="ar-AE"/>
          </a:p>
        </p:txBody>
      </p:sp>
    </p:spTree>
    <p:extLst>
      <p:ext uri="{BB962C8B-B14F-4D97-AF65-F5344CB8AC3E}">
        <p14:creationId xmlns:p14="http://schemas.microsoft.com/office/powerpoint/2010/main" val="1741277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5/2/2025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585200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5/2/2025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815345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5/2/2025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77716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5/2/2025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2972132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5/2/2025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967344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5/2/2025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0006632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5/2/2025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698654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5/2/2025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172363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5/2/2025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395736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5/2/2025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7461147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5/2/2025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46916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E93C8A-5665-2E0B-7CD9-A83A80F276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609A43B3-0058-3AE4-6C1B-CEA6B4C161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14E724BC-7648-581D-80DB-EAFAE04F10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06CF84-765D-4646-9A11-665179164896}" type="datetimeFigureOut">
              <a:rPr lang="ar-AE" smtClean="0"/>
              <a:t>06/11/1446</a:t>
            </a:fld>
            <a:endParaRPr lang="ar-AE"/>
          </a:p>
        </p:txBody>
      </p:sp>
      <p:sp>
        <p:nvSpPr>
          <p:cNvPr id="5" name="Footer Placeholder 4">
            <a:extLst>
              <a:ext uri="{FF2B5EF4-FFF2-40B4-BE49-F238E27FC236}">
                <a16:creationId xmlns:a16="http://schemas.microsoft.com/office/drawing/2014/main" id="{D5C47F5F-8D16-DFF3-8E26-9F07393846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34769C8A-BF6A-E5FD-AEA2-A4CD6F996E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DEC3A0-5E63-4D1C-A0C9-667AB17C68C7}" type="slidenum">
              <a:rPr lang="ar-AE" smtClean="0"/>
              <a:t>‹#›</a:t>
            </a:fld>
            <a:endParaRPr lang="ar-AE"/>
          </a:p>
        </p:txBody>
      </p:sp>
    </p:spTree>
    <p:extLst>
      <p:ext uri="{BB962C8B-B14F-4D97-AF65-F5344CB8AC3E}">
        <p14:creationId xmlns:p14="http://schemas.microsoft.com/office/powerpoint/2010/main" val="2298244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5/2/2025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0924108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FF70F-49CD-9584-D5E3-AD88A5DE4D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1ABB26-B235-904E-5739-229A795549DF}"/>
              </a:ext>
            </a:extLst>
          </p:cNvPr>
          <p:cNvSpPr>
            <a:spLocks noGrp="1"/>
          </p:cNvSpPr>
          <p:nvPr>
            <p:ph type="ctrTitle"/>
          </p:nvPr>
        </p:nvSpPr>
        <p:spPr>
          <a:xfrm>
            <a:off x="805543" y="293914"/>
            <a:ext cx="10809514"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(17)</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9BA0E21E-2204-9E7D-4041-E9CD1CBA0CF7}"/>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1198882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2ACFC-53BA-2B78-250D-65C6CDD9D21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46C61E7-53E4-804B-2B28-09AAA885031A}"/>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9C93239D-1EF7-DC5D-BCD3-B8CCC01591B9}"/>
              </a:ext>
            </a:extLst>
          </p:cNvPr>
          <p:cNvSpPr/>
          <p:nvPr/>
        </p:nvSpPr>
        <p:spPr>
          <a:xfrm>
            <a:off x="8120743" y="1752600"/>
            <a:ext cx="3940628"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السابع عشرصـــ 107 </a:t>
            </a:r>
          </a:p>
        </p:txBody>
      </p:sp>
      <p:sp>
        <p:nvSpPr>
          <p:cNvPr id="7" name="Rectangle: Rounded Corners 6">
            <a:extLst>
              <a:ext uri="{FF2B5EF4-FFF2-40B4-BE49-F238E27FC236}">
                <a16:creationId xmlns:a16="http://schemas.microsoft.com/office/drawing/2014/main" id="{60F1643D-EBF5-F9FB-4D97-A209AD2A4873}"/>
              </a:ext>
            </a:extLst>
          </p:cNvPr>
          <p:cNvSpPr/>
          <p:nvPr/>
        </p:nvSpPr>
        <p:spPr>
          <a:xfrm>
            <a:off x="130628" y="1614230"/>
            <a:ext cx="8076937" cy="85709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الأمير الصغير والحية : ترمز للقوة الخفية والمعرفة والحكمة.</a:t>
            </a:r>
          </a:p>
        </p:txBody>
      </p:sp>
      <p:sp>
        <p:nvSpPr>
          <p:cNvPr id="8" name="Rectangle: Rounded Corners 7">
            <a:extLst>
              <a:ext uri="{FF2B5EF4-FFF2-40B4-BE49-F238E27FC236}">
                <a16:creationId xmlns:a16="http://schemas.microsoft.com/office/drawing/2014/main" id="{6A540AB6-0161-AFC4-00FA-A6F762FDDF4A}"/>
              </a:ext>
            </a:extLst>
          </p:cNvPr>
          <p:cNvSpPr/>
          <p:nvPr/>
        </p:nvSpPr>
        <p:spPr>
          <a:xfrm>
            <a:off x="5802087" y="2449286"/>
            <a:ext cx="4942114" cy="1959429"/>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حدث البداية هو وصول الأمير الصغير إلى الأرض ووصفه لعدد سكانها وتنوعهم، مع التركيز على فكرة أن البشر لا يشغلون حيزًا كبيرًا على الأرض.</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1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1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1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18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9168ABC8-CB69-F49B-FCE8-C7B2E3951305}"/>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وقت زيارته لكوكب الأرض , فترة ما بعد اكتشاف الكهرباء .  </a:t>
            </a:r>
          </a:p>
        </p:txBody>
      </p:sp>
      <p:sp>
        <p:nvSpPr>
          <p:cNvPr id="14" name="Rectangle: Rounded Corners 13">
            <a:extLst>
              <a:ext uri="{FF2B5EF4-FFF2-40B4-BE49-F238E27FC236}">
                <a16:creationId xmlns:a16="http://schemas.microsoft.com/office/drawing/2014/main" id="{D2AEF2FB-B269-7F93-38D9-D11DB559024E}"/>
              </a:ext>
            </a:extLst>
          </p:cNvPr>
          <p:cNvSpPr/>
          <p:nvPr/>
        </p:nvSpPr>
        <p:spPr>
          <a:xfrm>
            <a:off x="304801" y="3260992"/>
            <a:ext cx="4696857" cy="1266674"/>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الأرض، وتحديدًا الصحراء في إفريقيا.</a:t>
            </a:r>
          </a:p>
        </p:txBody>
      </p:sp>
      <p:sp>
        <p:nvSpPr>
          <p:cNvPr id="9" name="Rectangle: Rounded Corners 8">
            <a:extLst>
              <a:ext uri="{FF2B5EF4-FFF2-40B4-BE49-F238E27FC236}">
                <a16:creationId xmlns:a16="http://schemas.microsoft.com/office/drawing/2014/main" id="{C30CC7C2-13A5-FECD-A2B3-DB5ED4BD37CA}"/>
              </a:ext>
            </a:extLst>
          </p:cNvPr>
          <p:cNvSpPr/>
          <p:nvPr/>
        </p:nvSpPr>
        <p:spPr>
          <a:xfrm>
            <a:off x="445789" y="4663466"/>
            <a:ext cx="10156372" cy="1884562"/>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الحدث المطور هو  لقاء الأمير الصغير بالحية في الصحراء، حيث يتبادلان الحديث حول مواضيع مختلفة، مثل وجود الناس على الأرض، والعلاقة بين الكواكب، وقوة الحية وقدرتها على حمل الأمير إلى كوكبه..</a:t>
            </a:r>
            <a:endParaRPr kumimoji="0" lang="ar-AE" sz="3300" b="1" i="0" u="none" strike="noStrike" kern="1200" cap="none" spc="0" normalizeH="0" baseline="0" noProof="0" dirty="0">
              <a:ln>
                <a:noFill/>
              </a:ln>
              <a:solidFill>
                <a:prstClr val="white"/>
              </a:solidFill>
              <a:effectLst/>
              <a:highlight>
                <a:srgbClr val="FFFF00"/>
              </a:highlight>
              <a:uLnTx/>
              <a:uFillTx/>
              <a:latin typeface="Arial" panose="020B0604020202020204"/>
              <a:ea typeface="+mn-ea"/>
              <a:cs typeface="Arial" panose="020B0604020202020204" pitchFamily="34" charset="0"/>
            </a:endParaRPr>
          </a:p>
        </p:txBody>
      </p:sp>
      <p:pic>
        <p:nvPicPr>
          <p:cNvPr id="3" name="Picture 2">
            <a:extLst>
              <a:ext uri="{FF2B5EF4-FFF2-40B4-BE49-F238E27FC236}">
                <a16:creationId xmlns:a16="http://schemas.microsoft.com/office/drawing/2014/main" id="{C223EAB5-1977-5525-CFB5-0DB495EF1977}"/>
              </a:ext>
            </a:extLst>
          </p:cNvPr>
          <p:cNvPicPr>
            <a:picLocks noChangeAspect="1"/>
          </p:cNvPicPr>
          <p:nvPr/>
        </p:nvPicPr>
        <p:blipFill>
          <a:blip r:embed="rId3"/>
          <a:stretch>
            <a:fillRect/>
          </a:stretch>
        </p:blipFill>
        <p:spPr>
          <a:xfrm>
            <a:off x="5706738" y="3222362"/>
            <a:ext cx="5037464" cy="14097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28581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2A5F2-02E5-CC3D-98C8-AFEFC9123B0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1C4EA48-9272-6852-FB8D-CD921CE4AF07}"/>
              </a:ext>
            </a:extLst>
          </p:cNvPr>
          <p:cNvPicPr>
            <a:picLocks noChangeAspect="1"/>
          </p:cNvPicPr>
          <p:nvPr/>
        </p:nvPicPr>
        <p:blipFill>
          <a:blip r:embed="rId2"/>
          <a:stretch>
            <a:fillRect/>
          </a:stretch>
        </p:blipFill>
        <p:spPr>
          <a:xfrm>
            <a:off x="179615" y="315685"/>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3910C134-46E9-9E5D-7788-59AC2A10364A}"/>
              </a:ext>
            </a:extLst>
          </p:cNvPr>
          <p:cNvSpPr txBox="1"/>
          <p:nvPr/>
        </p:nvSpPr>
        <p:spPr>
          <a:xfrm>
            <a:off x="669473" y="1245687"/>
            <a:ext cx="11081656" cy="542725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بدأت أولى رحلات الأمير على كوكب الأرض، بعد أن هبط في الصحراء في قارة إفريقيا و التقى بحية . دار بينهما حوار و تساؤلات . كان الأمير يقلل منها لكنها أخبرته أنها يمكن أن تعيد أي أحد إلى كوكبه بمجرد أن تلمسه- يعني ذلك أنها ستميته- لكنها لم تفعل ذلك مع الأمير ؛ لأنه طاهر القلب و وهبط على كوكب الأرض من أحد الكوكب. </a:t>
            </a:r>
            <a:endParaRPr kumimoji="0" lang="en-US" sz="54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282956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03A54-5707-26A7-9FDE-B56027D58BE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E004B6D-FA32-7FAC-D5D6-79D271DDE0D2}"/>
              </a:ext>
            </a:extLst>
          </p:cNvPr>
          <p:cNvPicPr>
            <a:picLocks noChangeAspect="1"/>
          </p:cNvPicPr>
          <p:nvPr/>
        </p:nvPicPr>
        <p:blipFill>
          <a:blip r:embed="rId2"/>
          <a:stretch>
            <a:fillRect/>
          </a:stretch>
        </p:blipFill>
        <p:spPr>
          <a:xfrm>
            <a:off x="179615" y="315685"/>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B8EB4D12-1A55-39B6-F02A-BA3007F89DB2}"/>
              </a:ext>
            </a:extLst>
          </p:cNvPr>
          <p:cNvSpPr txBox="1"/>
          <p:nvPr/>
        </p:nvSpPr>
        <p:spPr>
          <a:xfrm>
            <a:off x="669473" y="1796514"/>
            <a:ext cx="11081656" cy="4538102"/>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a:t>
            </a:r>
            <a:r>
              <a:rPr kumimoji="0" lang="ar-SA" sz="5400" b="1" i="0" u="none" strike="noStrike" kern="1200" cap="none" spc="0" normalizeH="0" baseline="0" noProof="0" dirty="0">
                <a:ln>
                  <a:noFill/>
                </a:ln>
                <a:solidFill>
                  <a:srgbClr val="FF0000"/>
                </a:solidFill>
                <a:effectLst/>
                <a:highlight>
                  <a:srgbClr val="FFFF00"/>
                </a:highlight>
                <a:uLnTx/>
                <a:uFillTx/>
                <a:latin typeface="Calibri" panose="020F0502020204030204" pitchFamily="34" charset="0"/>
                <a:ea typeface="Times New Roman" panose="02020603050405020304" pitchFamily="18" charset="0"/>
                <a:cs typeface="Akhbar MT" pitchFamily="2" charset="-78"/>
              </a:rPr>
              <a:t>أو   </a:t>
            </a: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الفصل يصف وصول الأمير الصغير إلى الأرض ووصفه لعدد سكانها، ثم ينتقل إلى لقائه بالحية في الصحراء، حيث يتبادلان الحديث حول مواضيع مختلفة.</a:t>
            </a: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النص يعكس فكرة أن الحياة على الأرض تتميز بالتنوع والتعقيد، وأن هناك أشياء كثيرة لا يمكن فهمها بسهولة.</a:t>
            </a:r>
            <a:endParaRPr kumimoji="0" lang="en-US" sz="54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106499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38F8C-696E-0E59-0740-FF085F8A0FC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15103C1-1D41-B749-DFD3-D579BEB4A3D0}"/>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AB02DB4E-BDCD-A347-2F17-5E99DF6362CA}"/>
              </a:ext>
            </a:extLst>
          </p:cNvPr>
          <p:cNvSpPr/>
          <p:nvPr/>
        </p:nvSpPr>
        <p:spPr>
          <a:xfrm>
            <a:off x="517791" y="3910989"/>
            <a:ext cx="10047383" cy="2685752"/>
          </a:xfrm>
          <a:prstGeom prst="roundRect">
            <a:avLst/>
          </a:prstGeom>
        </p:spPr>
        <p:style>
          <a:lnRef idx="3">
            <a:schemeClr val="lt1"/>
          </a:lnRef>
          <a:fillRef idx="1">
            <a:schemeClr val="accent1"/>
          </a:fillRef>
          <a:effectRef idx="1">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شخصية الأمير الصغير تظهر كشخص متأمل وفضولي، يبحث عن إجابات لأسئلته حول الحياة والكواكب.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الحية تظهر كشخصية غامضة وذكية، تتكلم بالألغاز وتحمل في طياتها قوة خفية.</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أو موقف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F5C4F5D8-1CD1-0462-60BF-0AC2AE839A4A}"/>
              </a:ext>
            </a:extLst>
          </p:cNvPr>
          <p:cNvSpPr/>
          <p:nvPr/>
        </p:nvSpPr>
        <p:spPr>
          <a:xfrm>
            <a:off x="517791" y="466430"/>
            <a:ext cx="10047383" cy="2023383"/>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هو انتهاء الحوار بين الأمير الصغير والحية، ولزوم كلاهما الصمت .</a:t>
            </a:r>
          </a:p>
        </p:txBody>
      </p:sp>
      <p:pic>
        <p:nvPicPr>
          <p:cNvPr id="4" name="Picture 3">
            <a:extLst>
              <a:ext uri="{FF2B5EF4-FFF2-40B4-BE49-F238E27FC236}">
                <a16:creationId xmlns:a16="http://schemas.microsoft.com/office/drawing/2014/main" id="{6C9A79B7-F91C-7DCD-D7FF-9BD1160039CC}"/>
              </a:ext>
            </a:extLst>
          </p:cNvPr>
          <p:cNvPicPr>
            <a:picLocks noChangeAspect="1"/>
          </p:cNvPicPr>
          <p:nvPr/>
        </p:nvPicPr>
        <p:blipFill>
          <a:blip r:embed="rId3"/>
          <a:stretch>
            <a:fillRect/>
          </a:stretch>
        </p:blipFill>
        <p:spPr>
          <a:xfrm>
            <a:off x="517791" y="1476261"/>
            <a:ext cx="8607605" cy="195274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91658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42492-EDF0-1FB2-618E-8393E0766C9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5A62A1B-D4AE-4981-91E7-F1FA93083C61}"/>
              </a:ext>
            </a:extLst>
          </p:cNvPr>
          <p:cNvPicPr>
            <a:picLocks noChangeAspect="1"/>
          </p:cNvPicPr>
          <p:nvPr/>
        </p:nvPicPr>
        <p:blipFill>
          <a:blip r:embed="rId2"/>
          <a:stretch>
            <a:fillRect/>
          </a:stretch>
        </p:blipFill>
        <p:spPr>
          <a:xfrm>
            <a:off x="149909" y="284472"/>
            <a:ext cx="11615057" cy="6444343"/>
          </a:xfrm>
          <a:prstGeom prst="rect">
            <a:avLst/>
          </a:prstGeom>
        </p:spPr>
      </p:pic>
      <p:sp>
        <p:nvSpPr>
          <p:cNvPr id="8" name="Rectangle: Rounded Corners 7">
            <a:extLst>
              <a:ext uri="{FF2B5EF4-FFF2-40B4-BE49-F238E27FC236}">
                <a16:creationId xmlns:a16="http://schemas.microsoft.com/office/drawing/2014/main" id="{FF62C21E-9BCC-7483-BAE9-F70D18450F27}"/>
              </a:ext>
            </a:extLst>
          </p:cNvPr>
          <p:cNvSpPr/>
          <p:nvPr/>
        </p:nvSpPr>
        <p:spPr>
          <a:xfrm>
            <a:off x="449068" y="3084199"/>
            <a:ext cx="5668965" cy="348932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اسم ممنوع من الصرف :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صحراء , إفريقيا </a:t>
            </a:r>
          </a:p>
        </p:txBody>
      </p:sp>
      <p:pic>
        <p:nvPicPr>
          <p:cNvPr id="5" name="Picture 4">
            <a:extLst>
              <a:ext uri="{FF2B5EF4-FFF2-40B4-BE49-F238E27FC236}">
                <a16:creationId xmlns:a16="http://schemas.microsoft.com/office/drawing/2014/main" id="{3B475029-B617-878C-5778-480B2274EE8D}"/>
              </a:ext>
            </a:extLst>
          </p:cNvPr>
          <p:cNvPicPr>
            <a:picLocks noChangeAspect="1"/>
          </p:cNvPicPr>
          <p:nvPr/>
        </p:nvPicPr>
        <p:blipFill>
          <a:blip r:embed="rId3"/>
          <a:stretch>
            <a:fillRect/>
          </a:stretch>
        </p:blipFill>
        <p:spPr>
          <a:xfrm>
            <a:off x="427035" y="1861852"/>
            <a:ext cx="5807530"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99F3A0F0-EB98-DBE5-6E26-A7DA80D70C99}"/>
              </a:ext>
            </a:extLst>
          </p:cNvPr>
          <p:cNvPicPr>
            <a:picLocks noChangeAspect="1"/>
          </p:cNvPicPr>
          <p:nvPr/>
        </p:nvPicPr>
        <p:blipFill>
          <a:blip r:embed="rId4"/>
          <a:stretch>
            <a:fillRect/>
          </a:stretch>
        </p:blipFill>
        <p:spPr>
          <a:xfrm>
            <a:off x="6234565" y="1740665"/>
            <a:ext cx="4654789" cy="2126255"/>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E1253124-2150-209D-E694-4C10B41D6533}"/>
              </a:ext>
            </a:extLst>
          </p:cNvPr>
          <p:cNvPicPr>
            <a:picLocks noChangeAspect="1"/>
          </p:cNvPicPr>
          <p:nvPr/>
        </p:nvPicPr>
        <p:blipFill>
          <a:blip r:embed="rId5"/>
          <a:stretch>
            <a:fillRect/>
          </a:stretch>
        </p:blipFill>
        <p:spPr>
          <a:xfrm>
            <a:off x="6234564" y="3988107"/>
            <a:ext cx="4654789" cy="19940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6986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02F57-A82F-9529-0E6C-403A22A80AC6}"/>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9F0D8AE-2776-88E7-8C7D-53679C184973}"/>
              </a:ext>
            </a:extLst>
          </p:cNvPr>
          <p:cNvSpPr/>
          <p:nvPr/>
        </p:nvSpPr>
        <p:spPr>
          <a:xfrm>
            <a:off x="187287" y="363557"/>
            <a:ext cx="11721947" cy="6004192"/>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الرسالة المضمنة في هذا الفصل:</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هي أن الحياة على الأرض ليست دائمًا كما نتصورها، وأن هناك أشياء كثيرة لا يمكن فهمها بسهولة. النص يشير إلى أهمية التفكير العميق والتأمل في الحياة والعلاقات بين الأشخاص..</a:t>
            </a:r>
            <a:endParaRPr kumimoji="0" lang="ar-AE" sz="2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p:txBody>
      </p:sp>
    </p:spTree>
    <p:extLst>
      <p:ext uri="{BB962C8B-B14F-4D97-AF65-F5344CB8AC3E}">
        <p14:creationId xmlns:p14="http://schemas.microsoft.com/office/powerpoint/2010/main" val="163612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4BE64-FA6A-CA31-7F14-A59F56D7477B}"/>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E90F8AB4-21ED-86B9-164B-85D8EB993293}"/>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F111C108-942A-B13B-D497-B367CF88BDF0}"/>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111</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2" name="مربع نص 13">
            <a:extLst>
              <a:ext uri="{FF2B5EF4-FFF2-40B4-BE49-F238E27FC236}">
                <a16:creationId xmlns:a16="http://schemas.microsoft.com/office/drawing/2014/main" id="{A157846A-3510-50BB-04F7-05915A03988D}"/>
              </a:ext>
            </a:extLst>
          </p:cNvPr>
          <p:cNvSpPr txBox="1"/>
          <p:nvPr/>
        </p:nvSpPr>
        <p:spPr>
          <a:xfrm>
            <a:off x="436684" y="2843175"/>
            <a:ext cx="11319789" cy="1754326"/>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w="0">
                  <a:solidFill>
                    <a:sysClr val="windowText" lastClr="000000"/>
                  </a:solidFill>
                </a:ln>
                <a:solidFill>
                  <a:srgbClr val="002060"/>
                </a:solidFill>
                <a:effectLst/>
                <a:uLnTx/>
                <a:uFillTx/>
                <a:latin typeface="Sakkal Majalla" panose="02000000000000000000" pitchFamily="2" charset="-78"/>
                <a:ea typeface="+mn-ea"/>
                <a:cs typeface="Sakkal Majalla" panose="02000000000000000000" pitchFamily="2" charset="-78"/>
              </a:rPr>
              <a:t>        قال: إن البشر لا يشغلون من الأرض إلا حيزا صغيرا، ومن الممكن تكديس الجنس البشري بجملته في أصغر جزيرة في المحيط الهادي، ويدل ذلك على الثقة بالنفس والاعتراف بالخطأ.</a:t>
            </a:r>
          </a:p>
        </p:txBody>
      </p:sp>
      <p:pic>
        <p:nvPicPr>
          <p:cNvPr id="13" name="صورة 3">
            <a:extLst>
              <a:ext uri="{FF2B5EF4-FFF2-40B4-BE49-F238E27FC236}">
                <a16:creationId xmlns:a16="http://schemas.microsoft.com/office/drawing/2014/main" id="{718CA204-EE4E-ADF9-9BD3-D0FB16B4897B}"/>
              </a:ext>
            </a:extLst>
          </p:cNvPr>
          <p:cNvPicPr>
            <a:picLocks noChangeAspect="1"/>
          </p:cNvPicPr>
          <p:nvPr/>
        </p:nvPicPr>
        <p:blipFill>
          <a:blip r:embed="rId3"/>
          <a:stretch>
            <a:fillRect/>
          </a:stretch>
        </p:blipFill>
        <p:spPr>
          <a:xfrm>
            <a:off x="436105" y="1129194"/>
            <a:ext cx="11250967" cy="16480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صورة 7">
            <a:extLst>
              <a:ext uri="{FF2B5EF4-FFF2-40B4-BE49-F238E27FC236}">
                <a16:creationId xmlns:a16="http://schemas.microsoft.com/office/drawing/2014/main" id="{2CE579A0-5356-D2D0-DCE2-72B10FD8D462}"/>
              </a:ext>
            </a:extLst>
          </p:cNvPr>
          <p:cNvPicPr>
            <a:picLocks noChangeAspect="1"/>
          </p:cNvPicPr>
          <p:nvPr/>
        </p:nvPicPr>
        <p:blipFill>
          <a:blip r:embed="rId4"/>
          <a:stretch>
            <a:fillRect/>
          </a:stretch>
        </p:blipFill>
        <p:spPr>
          <a:xfrm>
            <a:off x="436105" y="4740280"/>
            <a:ext cx="11319789" cy="9885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مربع نص 8">
            <a:extLst>
              <a:ext uri="{FF2B5EF4-FFF2-40B4-BE49-F238E27FC236}">
                <a16:creationId xmlns:a16="http://schemas.microsoft.com/office/drawing/2014/main" id="{262C87F8-F3F9-75F5-FE05-E6524C032E29}"/>
              </a:ext>
            </a:extLst>
          </p:cNvPr>
          <p:cNvSpPr txBox="1"/>
          <p:nvPr/>
        </p:nvSpPr>
        <p:spPr>
          <a:xfrm>
            <a:off x="436105" y="5871585"/>
            <a:ext cx="11319789" cy="830997"/>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w="0">
                  <a:solidFill>
                    <a:sysClr val="windowText" lastClr="000000"/>
                  </a:solidFill>
                </a:ln>
                <a:solidFill>
                  <a:srgbClr val="002060"/>
                </a:solidFill>
                <a:effectLst/>
                <a:uLnTx/>
                <a:uFillTx/>
                <a:latin typeface="Sakkal Majalla" panose="02000000000000000000" pitchFamily="2" charset="-78"/>
                <a:ea typeface="+mn-ea"/>
                <a:cs typeface="Sakkal Majalla" panose="02000000000000000000" pitchFamily="2" charset="-78"/>
              </a:rPr>
              <a:t>في صحراء أفريقيا، ولقد التقى بالحية.</a:t>
            </a:r>
          </a:p>
        </p:txBody>
      </p:sp>
    </p:spTree>
    <p:extLst>
      <p:ext uri="{BB962C8B-B14F-4D97-AF65-F5344CB8AC3E}">
        <p14:creationId xmlns:p14="http://schemas.microsoft.com/office/powerpoint/2010/main" val="353580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7" presetClass="entr" presetSubtype="0" fill="hold" grpId="0" nodeType="clickEffect">
                                  <p:stCondLst>
                                    <p:cond delay="0"/>
                                  </p:stCondLst>
                                  <p:iterate type="lt">
                                    <p:tmPct val="25000"/>
                                  </p:iterate>
                                  <p:childTnLst>
                                    <p:set>
                                      <p:cBhvr>
                                        <p:cTn id="12" dur="1" fill="hold">
                                          <p:stCondLst>
                                            <p:cond delay="0"/>
                                          </p:stCondLst>
                                        </p:cTn>
                                        <p:tgtEl>
                                          <p:spTgt spid="12"/>
                                        </p:tgtEl>
                                        <p:attrNameLst>
                                          <p:attrName>style.visibility</p:attrName>
                                        </p:attrNameLst>
                                      </p:cBhvr>
                                      <p:to>
                                        <p:strVal val="visible"/>
                                      </p:to>
                                    </p:set>
                                    <p:anim calcmode="discrete" valueType="clr">
                                      <p:cBhvr override="childStyle">
                                        <p:cTn id="13" dur="500"/>
                                        <p:tgtEl>
                                          <p:spTgt spid="12"/>
                                        </p:tgtEl>
                                        <p:attrNameLst>
                                          <p:attrName>style.color</p:attrName>
                                        </p:attrNameLst>
                                      </p:cBhvr>
                                      <p:tavLst>
                                        <p:tav tm="0">
                                          <p:val>
                                            <p:clrVal>
                                              <a:srgbClr val="5FDB3D"/>
                                            </p:clrVal>
                                          </p:val>
                                        </p:tav>
                                        <p:tav tm="50000">
                                          <p:val>
                                            <p:clrVal>
                                              <a:srgbClr val="45D39D"/>
                                            </p:clrVal>
                                          </p:val>
                                        </p:tav>
                                      </p:tavLst>
                                    </p:anim>
                                    <p:anim calcmode="discrete" valueType="clr">
                                      <p:cBhvr>
                                        <p:cTn id="14" dur="500"/>
                                        <p:tgtEl>
                                          <p:spTgt spid="12"/>
                                        </p:tgtEl>
                                        <p:attrNameLst>
                                          <p:attrName>fillcolor</p:attrName>
                                        </p:attrNameLst>
                                      </p:cBhvr>
                                      <p:tavLst>
                                        <p:tav tm="0">
                                          <p:val>
                                            <p:clrVal>
                                              <a:schemeClr val="accent2"/>
                                            </p:clrVal>
                                          </p:val>
                                        </p:tav>
                                        <p:tav tm="50000">
                                          <p:val>
                                            <p:clrVal>
                                              <a:schemeClr val="hlink"/>
                                            </p:clrVal>
                                          </p:val>
                                        </p:tav>
                                      </p:tavLst>
                                    </p:anim>
                                    <p:set>
                                      <p:cBhvr>
                                        <p:cTn id="15" dur="500"/>
                                        <p:tgtEl>
                                          <p:spTgt spid="12"/>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7" presetClass="entr" presetSubtype="0" fill="hold" grpId="0" nodeType="clickEffect">
                                  <p:stCondLst>
                                    <p:cond delay="0"/>
                                  </p:stCondLst>
                                  <p:iterate type="lt">
                                    <p:tmPct val="25000"/>
                                  </p:iterate>
                                  <p:childTnLst>
                                    <p:set>
                                      <p:cBhvr>
                                        <p:cTn id="19" dur="1" fill="hold">
                                          <p:stCondLst>
                                            <p:cond delay="0"/>
                                          </p:stCondLst>
                                        </p:cTn>
                                        <p:tgtEl>
                                          <p:spTgt spid="15"/>
                                        </p:tgtEl>
                                        <p:attrNameLst>
                                          <p:attrName>style.visibility</p:attrName>
                                        </p:attrNameLst>
                                      </p:cBhvr>
                                      <p:to>
                                        <p:strVal val="visible"/>
                                      </p:to>
                                    </p:set>
                                    <p:anim calcmode="discrete" valueType="clr">
                                      <p:cBhvr override="childStyle">
                                        <p:cTn id="20" dur="500"/>
                                        <p:tgtEl>
                                          <p:spTgt spid="15"/>
                                        </p:tgtEl>
                                        <p:attrNameLst>
                                          <p:attrName>style.color</p:attrName>
                                        </p:attrNameLst>
                                      </p:cBhvr>
                                      <p:tavLst>
                                        <p:tav tm="0">
                                          <p:val>
                                            <p:clrVal>
                                              <a:srgbClr val="5FDB3D"/>
                                            </p:clrVal>
                                          </p:val>
                                        </p:tav>
                                        <p:tav tm="50000">
                                          <p:val>
                                            <p:clrVal>
                                              <a:srgbClr val="45D39D"/>
                                            </p:clrVal>
                                          </p:val>
                                        </p:tav>
                                      </p:tavLst>
                                    </p:anim>
                                    <p:anim calcmode="discrete" valueType="clr">
                                      <p:cBhvr>
                                        <p:cTn id="21" dur="500"/>
                                        <p:tgtEl>
                                          <p:spTgt spid="15"/>
                                        </p:tgtEl>
                                        <p:attrNameLst>
                                          <p:attrName>fillcolor</p:attrName>
                                        </p:attrNameLst>
                                      </p:cBhvr>
                                      <p:tavLst>
                                        <p:tav tm="0">
                                          <p:val>
                                            <p:clrVal>
                                              <a:schemeClr val="accent2"/>
                                            </p:clrVal>
                                          </p:val>
                                        </p:tav>
                                        <p:tav tm="50000">
                                          <p:val>
                                            <p:clrVal>
                                              <a:schemeClr val="hlink"/>
                                            </p:clrVal>
                                          </p:val>
                                        </p:tav>
                                      </p:tavLst>
                                    </p:anim>
                                    <p:set>
                                      <p:cBhvr>
                                        <p:cTn id="22" dur="500"/>
                                        <p:tgtEl>
                                          <p:spTgt spid="1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3D358-520B-C450-24B7-3E74782B1B66}"/>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84A4349F-EA4B-CA6A-3B43-A9CAD4B89EFD}"/>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81E515F5-1943-EF1B-7B02-D79FEFABA9EE}"/>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111</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2" name="صورة 10">
            <a:extLst>
              <a:ext uri="{FF2B5EF4-FFF2-40B4-BE49-F238E27FC236}">
                <a16:creationId xmlns:a16="http://schemas.microsoft.com/office/drawing/2014/main" id="{102E06B7-FC4F-ADF1-8A52-1F71864BE225}"/>
              </a:ext>
            </a:extLst>
          </p:cNvPr>
          <p:cNvPicPr>
            <a:picLocks noChangeAspect="1"/>
          </p:cNvPicPr>
          <p:nvPr/>
        </p:nvPicPr>
        <p:blipFill>
          <a:blip r:embed="rId3"/>
          <a:stretch>
            <a:fillRect/>
          </a:stretch>
        </p:blipFill>
        <p:spPr>
          <a:xfrm>
            <a:off x="315997" y="1188013"/>
            <a:ext cx="11149590" cy="14450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مربع نص 11">
            <a:extLst>
              <a:ext uri="{FF2B5EF4-FFF2-40B4-BE49-F238E27FC236}">
                <a16:creationId xmlns:a16="http://schemas.microsoft.com/office/drawing/2014/main" id="{C6AAAD22-DB1F-B86F-BD12-0F73784C1AB8}"/>
              </a:ext>
            </a:extLst>
          </p:cNvPr>
          <p:cNvSpPr txBox="1"/>
          <p:nvPr/>
        </p:nvSpPr>
        <p:spPr>
          <a:xfrm>
            <a:off x="315997" y="2696579"/>
            <a:ext cx="11149590" cy="707886"/>
          </a:xfrm>
          <a:prstGeom prst="rect">
            <a:avLst/>
          </a:prstGeom>
          <a:ln/>
        </p:spPr>
        <p:style>
          <a:lnRef idx="2">
            <a:schemeClr val="accent2"/>
          </a:lnRef>
          <a:fillRef idx="1">
            <a:schemeClr val="lt1"/>
          </a:fillRef>
          <a:effectRef idx="0">
            <a:schemeClr val="accent2"/>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w="0">
                  <a:solidFill>
                    <a:sysClr val="windowText" lastClr="000000"/>
                  </a:solidFill>
                </a:ln>
                <a:solidFill>
                  <a:srgbClr val="002060"/>
                </a:solidFill>
                <a:effectLst/>
                <a:uLnTx/>
                <a:uFillTx/>
                <a:latin typeface="Sakkal Majalla" panose="02000000000000000000" pitchFamily="2" charset="-78"/>
                <a:ea typeface="+mn-ea"/>
                <a:cs typeface="Sakkal Majalla" panose="02000000000000000000" pitchFamily="2" charset="-78"/>
              </a:rPr>
              <a:t>أي أنها ستميته فيعود إلى الأرض التي خلق منها مدفونًا في باطنها.</a:t>
            </a:r>
          </a:p>
        </p:txBody>
      </p:sp>
      <p:sp>
        <p:nvSpPr>
          <p:cNvPr id="4" name="مربع نص 12">
            <a:extLst>
              <a:ext uri="{FF2B5EF4-FFF2-40B4-BE49-F238E27FC236}">
                <a16:creationId xmlns:a16="http://schemas.microsoft.com/office/drawing/2014/main" id="{81D6643D-5EE0-CD69-DFE6-08D52202A149}"/>
              </a:ext>
            </a:extLst>
          </p:cNvPr>
          <p:cNvSpPr txBox="1"/>
          <p:nvPr/>
        </p:nvSpPr>
        <p:spPr>
          <a:xfrm>
            <a:off x="315998" y="4536834"/>
            <a:ext cx="11149590" cy="1446550"/>
          </a:xfrm>
          <a:prstGeom prst="rect">
            <a:avLst/>
          </a:prstGeom>
          <a:ln/>
        </p:spPr>
        <p:style>
          <a:lnRef idx="2">
            <a:schemeClr val="accent2"/>
          </a:lnRef>
          <a:fillRef idx="1">
            <a:schemeClr val="lt1"/>
          </a:fillRef>
          <a:effectRef idx="0">
            <a:schemeClr val="accent2"/>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w="0">
                  <a:solidFill>
                    <a:sysClr val="windowText" lastClr="000000"/>
                  </a:solidFill>
                </a:ln>
                <a:solidFill>
                  <a:srgbClr val="002060"/>
                </a:solidFill>
                <a:effectLst/>
                <a:uLnTx/>
                <a:uFillTx/>
                <a:latin typeface="Sakkal Majalla" panose="02000000000000000000" pitchFamily="2" charset="-78"/>
                <a:ea typeface="+mn-ea"/>
                <a:cs typeface="Sakkal Majalla" panose="02000000000000000000" pitchFamily="2" charset="-78"/>
              </a:rPr>
              <a:t>لأن الأمير طاهر القلب، وقد هبط من أحد الكواكب، وهو ليس من كوكب الأرض، وقد عرضت عليه إعادته إلى الكوكب الذي جاء منه.</a:t>
            </a:r>
          </a:p>
        </p:txBody>
      </p:sp>
      <p:pic>
        <p:nvPicPr>
          <p:cNvPr id="5" name="صورة 14">
            <a:extLst>
              <a:ext uri="{FF2B5EF4-FFF2-40B4-BE49-F238E27FC236}">
                <a16:creationId xmlns:a16="http://schemas.microsoft.com/office/drawing/2014/main" id="{D527BF3A-23EA-345D-FC1C-E686EF92CE8D}"/>
              </a:ext>
            </a:extLst>
          </p:cNvPr>
          <p:cNvPicPr>
            <a:picLocks noChangeAspect="1"/>
          </p:cNvPicPr>
          <p:nvPr/>
        </p:nvPicPr>
        <p:blipFill>
          <a:blip r:embed="rId4"/>
          <a:stretch>
            <a:fillRect/>
          </a:stretch>
        </p:blipFill>
        <p:spPr>
          <a:xfrm>
            <a:off x="394202" y="3552754"/>
            <a:ext cx="10993179" cy="9069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335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7" presetClass="entr" presetSubtype="0" fill="hold" grpId="0" nodeType="clickEffect">
                                  <p:stCondLst>
                                    <p:cond delay="0"/>
                                  </p:stCondLst>
                                  <p:iterate type="lt">
                                    <p:tmPct val="25000"/>
                                  </p:iterate>
                                  <p:childTnLst>
                                    <p:set>
                                      <p:cBhvr>
                                        <p:cTn id="12" dur="1" fill="hold">
                                          <p:stCondLst>
                                            <p:cond delay="0"/>
                                          </p:stCondLst>
                                        </p:cTn>
                                        <p:tgtEl>
                                          <p:spTgt spid="3"/>
                                        </p:tgtEl>
                                        <p:attrNameLst>
                                          <p:attrName>style.visibility</p:attrName>
                                        </p:attrNameLst>
                                      </p:cBhvr>
                                      <p:to>
                                        <p:strVal val="visible"/>
                                      </p:to>
                                    </p:set>
                                    <p:anim calcmode="discrete" valueType="clr">
                                      <p:cBhvr override="childStyle">
                                        <p:cTn id="13" dur="500"/>
                                        <p:tgtEl>
                                          <p:spTgt spid="3"/>
                                        </p:tgtEl>
                                        <p:attrNameLst>
                                          <p:attrName>style.color</p:attrName>
                                        </p:attrNameLst>
                                      </p:cBhvr>
                                      <p:tavLst>
                                        <p:tav tm="0">
                                          <p:val>
                                            <p:clrVal>
                                              <a:srgbClr val="5FDB3D"/>
                                            </p:clrVal>
                                          </p:val>
                                        </p:tav>
                                        <p:tav tm="50000">
                                          <p:val>
                                            <p:clrVal>
                                              <a:srgbClr val="45D39D"/>
                                            </p:clrVal>
                                          </p:val>
                                        </p:tav>
                                      </p:tavLst>
                                    </p:anim>
                                    <p:anim calcmode="discrete" valueType="clr">
                                      <p:cBhvr>
                                        <p:cTn id="14" dur="500"/>
                                        <p:tgtEl>
                                          <p:spTgt spid="3"/>
                                        </p:tgtEl>
                                        <p:attrNameLst>
                                          <p:attrName>fillcolor</p:attrName>
                                        </p:attrNameLst>
                                      </p:cBhvr>
                                      <p:tavLst>
                                        <p:tav tm="0">
                                          <p:val>
                                            <p:clrVal>
                                              <a:schemeClr val="accent2"/>
                                            </p:clrVal>
                                          </p:val>
                                        </p:tav>
                                        <p:tav tm="50000">
                                          <p:val>
                                            <p:clrVal>
                                              <a:schemeClr val="hlink"/>
                                            </p:clrVal>
                                          </p:val>
                                        </p:tav>
                                      </p:tavLst>
                                    </p:anim>
                                    <p:set>
                                      <p:cBhvr>
                                        <p:cTn id="15" dur="500"/>
                                        <p:tgtEl>
                                          <p:spTgt spid="3"/>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7" presetClass="entr" presetSubtype="0" fill="hold" grpId="0" nodeType="clickEffect">
                                  <p:stCondLst>
                                    <p:cond delay="0"/>
                                  </p:stCondLst>
                                  <p:iterate type="lt">
                                    <p:tmPct val="25000"/>
                                  </p:iterate>
                                  <p:childTnLst>
                                    <p:set>
                                      <p:cBhvr>
                                        <p:cTn id="19" dur="1" fill="hold">
                                          <p:stCondLst>
                                            <p:cond delay="0"/>
                                          </p:stCondLst>
                                        </p:cTn>
                                        <p:tgtEl>
                                          <p:spTgt spid="4"/>
                                        </p:tgtEl>
                                        <p:attrNameLst>
                                          <p:attrName>style.visibility</p:attrName>
                                        </p:attrNameLst>
                                      </p:cBhvr>
                                      <p:to>
                                        <p:strVal val="visible"/>
                                      </p:to>
                                    </p:set>
                                    <p:anim calcmode="discrete" valueType="clr">
                                      <p:cBhvr override="childStyle">
                                        <p:cTn id="20" dur="500"/>
                                        <p:tgtEl>
                                          <p:spTgt spid="4"/>
                                        </p:tgtEl>
                                        <p:attrNameLst>
                                          <p:attrName>style.color</p:attrName>
                                        </p:attrNameLst>
                                      </p:cBhvr>
                                      <p:tavLst>
                                        <p:tav tm="0">
                                          <p:val>
                                            <p:clrVal>
                                              <a:srgbClr val="5FDB3D"/>
                                            </p:clrVal>
                                          </p:val>
                                        </p:tav>
                                        <p:tav tm="50000">
                                          <p:val>
                                            <p:clrVal>
                                              <a:srgbClr val="45D39D"/>
                                            </p:clrVal>
                                          </p:val>
                                        </p:tav>
                                      </p:tavLst>
                                    </p:anim>
                                    <p:anim calcmode="discrete" valueType="clr">
                                      <p:cBhvr>
                                        <p:cTn id="21" dur="500"/>
                                        <p:tgtEl>
                                          <p:spTgt spid="4"/>
                                        </p:tgtEl>
                                        <p:attrNameLst>
                                          <p:attrName>fillcolor</p:attrName>
                                        </p:attrNameLst>
                                      </p:cBhvr>
                                      <p:tavLst>
                                        <p:tav tm="0">
                                          <p:val>
                                            <p:clrVal>
                                              <a:schemeClr val="accent2"/>
                                            </p:clrVal>
                                          </p:val>
                                        </p:tav>
                                        <p:tav tm="50000">
                                          <p:val>
                                            <p:clrVal>
                                              <a:schemeClr val="hlink"/>
                                            </p:clrVal>
                                          </p:val>
                                        </p:tav>
                                      </p:tavLst>
                                    </p:anim>
                                    <p:set>
                                      <p:cBhvr>
                                        <p:cTn id="22" dur="50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otalTime>0</TotalTime>
  <Words>406</Words>
  <Application>Microsoft Office PowerPoint</Application>
  <PresentationFormat>Widescreen</PresentationFormat>
  <Paragraphs>40</Paragraphs>
  <Slides>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vt:i4>
      </vt:variant>
    </vt:vector>
  </HeadingPairs>
  <TitlesOfParts>
    <vt:vector size="18" baseType="lpstr">
      <vt:lpstr>Arial</vt:lpstr>
      <vt:lpstr>Calibri</vt:lpstr>
      <vt:lpstr>Calibri Light</vt:lpstr>
      <vt:lpstr>MS Shell Dlg 2</vt:lpstr>
      <vt:lpstr>Sakkal Majalla</vt:lpstr>
      <vt:lpstr>Wingdings</vt:lpstr>
      <vt:lpstr>Wingdings 3</vt:lpstr>
      <vt:lpstr>Office Theme</vt:lpstr>
      <vt:lpstr>Madison</vt:lpstr>
      <vt:lpstr>تحليلٌ وحلُ أسئلة الفصل (17) رواية الأمير الصغير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1</cp:revision>
  <dcterms:created xsi:type="dcterms:W3CDTF">2025-05-03T16:17:56Z</dcterms:created>
  <dcterms:modified xsi:type="dcterms:W3CDTF">2025-05-03T16:18:46Z</dcterms:modified>
</cp:coreProperties>
</file>