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5"/>
  </p:notesMasterIdLst>
  <p:sldIdLst>
    <p:sldId id="261" r:id="rId2"/>
    <p:sldId id="657" r:id="rId3"/>
    <p:sldId id="688" r:id="rId4"/>
    <p:sldId id="257" r:id="rId5"/>
    <p:sldId id="739" r:id="rId6"/>
    <p:sldId id="738" r:id="rId7"/>
    <p:sldId id="756" r:id="rId8"/>
    <p:sldId id="757" r:id="rId9"/>
    <p:sldId id="758" r:id="rId10"/>
    <p:sldId id="720" r:id="rId11"/>
    <p:sldId id="759" r:id="rId12"/>
    <p:sldId id="760" r:id="rId13"/>
    <p:sldId id="761" r:id="rId14"/>
    <p:sldId id="777" r:id="rId15"/>
    <p:sldId id="778" r:id="rId16"/>
    <p:sldId id="776" r:id="rId17"/>
    <p:sldId id="762" r:id="rId18"/>
    <p:sldId id="763" r:id="rId19"/>
    <p:sldId id="764" r:id="rId20"/>
    <p:sldId id="765" r:id="rId21"/>
    <p:sldId id="766" r:id="rId22"/>
    <p:sldId id="767" r:id="rId23"/>
    <p:sldId id="7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4660"/>
  </p:normalViewPr>
  <p:slideViewPr>
    <p:cSldViewPr snapToGrid="0">
      <p:cViewPr varScale="1">
        <p:scale>
          <a:sx n="62" d="100"/>
          <a:sy n="62" d="100"/>
        </p:scale>
        <p:origin x="4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52.885"/>
    </inkml:context>
    <inkml:brush xml:id="br0">
      <inkml:brushProperty name="width" value="0.035" units="cm"/>
      <inkml:brushProperty name="height" value="0.035" units="cm"/>
    </inkml:brush>
  </inkml:definitions>
  <inkml:trace contextRef="#ctx0" brushRef="#br0">767 82 24575,'-12'-13'0,"9"10"0,0-1 0,-1 1 0,1 0 0,-1 0 0,0 0 0,1 0 0,-1 1 0,0-1 0,-6-1 0,-14-5 0,0 2 0,-1 1 0,0 1 0,0 0 0,0 2 0,0 2 0,0 0 0,0 1 0,-30 4 0,36 0 0,-1 0 0,1 1 0,-24 10 0,10-4 0,17-6 0,0 1 0,0 0 0,1 2 0,0-1 0,0 2 0,0 0 0,1 1 0,1 0 0,0 1 0,-15 16 0,20-14 0,0 0 0,1 0 0,1 1 0,0 0 0,-6 22 0,-3 4 0,5-13 0,2 1 0,-7 33 0,5-18 0,5-23 0,0 0 0,-2 36 0,6-34 0,0 0 0,1 0 0,1 0 0,1 0 0,2 0 0,0 0 0,13 41 0,-12-50 0,0 1 0,1-1 0,0-1 0,1 1 0,1-1 0,0 0 0,1-1 0,0 0 0,0 0 0,1-1 0,1 0 0,-1-1 0,24 16 0,18 7 0,-27-15 0,28 13 0,-43-26 0,0 1 0,1-2 0,-1 1 0,1-1 0,0-1 0,15 2 0,-7-2 0,-1-1 0,1-1 0,-1-1 0,21-3 0,-29 2 0,0 0 0,0-1 0,0-1 0,-1 1 0,1-2 0,-1 1 0,0-1 0,16-11 0,-25 15 0,85-66 0,-74 57 0,-1 1 0,-1-2 0,0 1 0,0-1 0,12-21 0,-18 24 0,0 1 0,0-1 0,-1 0 0,0 1 0,0-1 0,-1 0 0,1-15 0,-4-60 0,0 41 0,1-298 0,0 334 0,1-1 0,-1 1 0,-1 0 0,1-1 0,-1 1 0,0 0 0,0 0 0,-1 0 0,0 0 0,0 0 0,0 1 0,-1-1 0,1 1 0,-1 0 0,-1 0 0,1 0 0,-1 0 0,0 1 0,-9-7 0,-6-2 0,-1 0 0,-1 1 0,-43-18 0,51 26-170,0 0-1,-1 1 0,0 0 1,0 1-1,0 1 0,0 0 1,-18 2-1,11 0-6655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28.404"/>
    </inkml:context>
    <inkml:brush xml:id="br0">
      <inkml:brushProperty name="width" value="0.035" units="cm"/>
      <inkml:brushProperty name="height" value="0.035" units="cm"/>
    </inkml:brush>
  </inkml:definitions>
  <inkml:trace contextRef="#ctx0" brushRef="#br0">29 1 24575,'0'66'0,"1"2"0,-2-1 0,-15 92 0,8-96 0,4 0 0,4 108 0,2-64 0,-2-32-1365,0-53-5461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31.216"/>
    </inkml:context>
    <inkml:brush xml:id="br0">
      <inkml:brushProperty name="width" value="0.035" units="cm"/>
      <inkml:brushProperty name="height" value="0.035" units="cm"/>
    </inkml:brush>
  </inkml:definitions>
  <inkml:trace contextRef="#ctx0" brushRef="#br0">26 1 24575,'1'109'0,"-3"126"0,-9-109 0,-2 65 0,14-13-1365,-1-156-5461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33.074"/>
    </inkml:context>
    <inkml:brush xml:id="br0">
      <inkml:brushProperty name="width" value="0.035" units="cm"/>
      <inkml:brushProperty name="height" value="0.035" units="cm"/>
    </inkml:brush>
  </inkml:definitions>
  <inkml:trace contextRef="#ctx0" brushRef="#br0">1 95 24575,'4'0'0,"6"0"0,6 0 0,8-4 0,10-6 0,2-2 0,-4-2 0,-4 1 0,-2 2 0,-1 4 0,-5-2 0,-2 1 0,-3 1-8191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34.935"/>
    </inkml:context>
    <inkml:brush xml:id="br0">
      <inkml:brushProperty name="width" value="0.035" units="cm"/>
      <inkml:brushProperty name="height" value="0.035" units="cm"/>
    </inkml:brush>
  </inkml:definitions>
  <inkml:trace contextRef="#ctx0" brushRef="#br0">0 46 24575,'5'0'0,"5"0"0,10 0 0,5 0 0,-1-4 0,0-2 0,4 0 0,2-2 0,0-1 0,-1 2 0,-5 1-8191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36.873"/>
    </inkml:context>
    <inkml:brush xml:id="br0">
      <inkml:brushProperty name="width" value="0.035" units="cm"/>
      <inkml:brushProperty name="height" value="0.035" units="cm"/>
    </inkml:brush>
  </inkml:definitions>
  <inkml:trace contextRef="#ctx0" brushRef="#br0">27 0 24575,'0'43'0,"-15"474"0,4-259-1365,11-238-5461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37.955"/>
    </inkml:context>
    <inkml:brush xml:id="br0">
      <inkml:brushProperty name="width" value="0.035" units="cm"/>
      <inkml:brushProperty name="height" value="0.035" units="cm"/>
    </inkml:brush>
  </inkml:definitions>
  <inkml:trace contextRef="#ctx0" brushRef="#br0">1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39.147"/>
    </inkml:context>
    <inkml:brush xml:id="br0">
      <inkml:brushProperty name="width" value="0.035" units="cm"/>
      <inkml:brushProperty name="height" value="0.035" units="cm"/>
    </inkml:brush>
  </inkml:definitions>
  <inkml:trace contextRef="#ctx0" brushRef="#br0">1 53 24575,'4'0'0,"10"0"0,12-4 0,9-2 0,8 0 0,-3-2 0,-5-1 0,-3 1 0,-3 3 0,-3 2 0,-1 1 0,0 1 0,0 1 0,-5 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40.576"/>
    </inkml:context>
    <inkml:brush xml:id="br0">
      <inkml:brushProperty name="width" value="0.035" units="cm"/>
      <inkml:brushProperty name="height" value="0.035" units="cm"/>
    </inkml:brush>
  </inkml:definitions>
  <inkml:trace contextRef="#ctx0" brushRef="#br0">1 180 24575,'4'0'0,"14"-4"0,18-6 0,10-6 0,7-4 0,3-3 0,0-2 0,0 3 0,-6 1 0,-7 5 0,-6 4 0,-6 5 0,-7 3-8191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57.864"/>
    </inkml:context>
    <inkml:brush xml:id="br0">
      <inkml:brushProperty name="width" value="0.035" units="cm"/>
      <inkml:brushProperty name="height" value="0.035" units="cm"/>
    </inkml:brush>
  </inkml:definitions>
  <inkml:trace contextRef="#ctx0" brushRef="#br0">1 0 24436,'0'682'0,"656"-682"0,-656-682 0,-656 682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2:03.212"/>
    </inkml:context>
    <inkml:brush xml:id="br0">
      <inkml:brushProperty name="width" value="0.035" units="cm"/>
      <inkml:brushProperty name="height" value="0.035" units="cm"/>
    </inkml:brush>
  </inkml:definitions>
  <inkml:trace contextRef="#ctx0" brushRef="#br0">739 156 24575,'-17'-2'0,"1"-1"0,-1 0 0,1-1 0,0 0 0,0-2 0,-29-13 0,22 9 0,-4-1 0,-139-53 0,141 56 0,0 2 0,0 1 0,0 1 0,-52-2 0,69 6 0,-1 0 0,-1 0 0,0 1 0,-14 2 0,21-2 0,0 0 0,0 0 0,0 0 0,0 0 0,0 1 0,0 0 0,0-1 0,0 1 0,0 0 0,1 0 0,-1 0 0,1 1 0,0-1 0,-3 4 0,-7 11 0,0 0 0,2 0 0,0 2 0,1-1 0,0 1 0,2 0 0,0 1 0,2 0 0,0 0 0,1 0 0,1 0 0,1 1 0,0 37 0,2-41 0,0-2 0,-1-1 0,2 1 0,0 0 0,1-1 0,0 1 0,1-1 0,1 1 0,0-1 0,7 13 0,-5-13 0,10 29 0,-13-33 0,0 0 0,1 0 0,0-1 0,0 1 0,1-1 0,7 10 0,27 36 0,12 18 0,-44-65 0,0 0 0,1-1 0,-1 0 0,1 0 0,0-1 0,14 8 0,4 1 0,-9-4 0,-1-2 0,1 0 0,1-1 0,-1-1 0,1 0 0,1-1 0,21 3 0,3-5 0,87-3 0,-67-2 0,-54 0 0,-1 0 0,1 0 0,0-1 0,0 0 0,-1 0 0,1-1 0,-1-1 0,1 1 0,-1-1 0,13-9 0,-1-1 0,0-1 0,29-29 0,-42 35 0,0 0 0,0-1 0,-1 0 0,-1 0 0,0-1 0,0 1 0,-1-1 0,-1 0 0,3-12 0,2-2 0,-2 5 0,-2 1 0,0-1 0,-1 0 0,1-22 0,-5-81 0,0 54 0,0 61 0,1 1 0,-1-1 0,0 0 0,-1 1 0,0 0 0,0-1 0,0 1 0,-1 0 0,0 0 0,-1 0 0,1 1 0,-1-1 0,0 1 0,-1 0 0,-9-10 0,-3 0 0,0 1 0,-2 0 0,-36-21 0,45 28-170,1 0-1,0 0 0,0 0 1,1-1-1,0-1 0,1 1 1,-11-18-1,8 10-6655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2:07.809"/>
    </inkml:context>
    <inkml:brush xml:id="br0">
      <inkml:brushProperty name="width" value="0.035" units="cm"/>
      <inkml:brushProperty name="height" value="0.035" units="cm"/>
    </inkml:brush>
  </inkml:definitions>
  <inkml:trace contextRef="#ctx0" brushRef="#br0">791 26 24575,'-13'-1'0,"1"0"0,-1-1 0,-18-5 0,-24-4 0,-165 7 0,126 5 0,86 0 0,0-1 0,0 1 0,0 0 0,0 1 0,0-1 0,0 2 0,0-1 0,0 1 0,1 0 0,-1 1 0,1 0 0,0 0 0,0 1 0,0-1 0,1 1 0,0 1 0,0-1 0,0 1 0,-5 8 0,-2 0 0,2 1 0,0 1 0,1 0 0,-9 19 0,-29 74 0,16-31 0,23-60 0,-3 9 0,-17 49 0,27-69 0,0 1 0,0 0 0,1 0 0,0 0 0,0 0 0,1 0 0,0 0 0,1 0 0,-1 0 0,1 0 0,4 11 0,-4-15 0,1-1 0,-1 1 0,1-1 0,0 1 0,1-1 0,-1 0 0,0 0 0,1 0 0,0 0 0,0 0 0,0 0 0,3 2 0,45 25 0,-20-14 0,-21-10 0,2 3 0,1-1 0,0-1 0,1 0 0,0-1 0,0-1 0,0 0 0,20 4 0,22 2 0,-27-5 0,30 2 0,26 5 0,-60-8 0,50 3 0,-55-7 0,112-3 0,-130 2 0,1 0 0,-1-1 0,1 0 0,-1 1 0,0-1 0,1 0 0,-1 0 0,0 0 0,1 0 0,-1-1 0,0 1 0,0 0 0,0-1 0,0 0 0,-1 1 0,1-1 0,0 0 0,-1 0 0,1 0 0,-1 0 0,2-4 0,2-3 0,-1-1 0,-1 0 0,0 0 0,2-11 0,3-11 0,50-111 0,-51 125 0,-1 0 0,-1-1 0,0 1 0,2-21 0,0 2 0,-2 3 0,-1 0 0,-2 0 0,-1 0 0,-6-49 0,5 78 7,-1 0 0,0 0 0,0 0 0,-1 1 1,1-1-1,-1 0 0,0 1 0,0-1 0,-6-7 0,0 1-172,0 1 0,-13-12 0,6 6-776,2 1-5885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2:22.371"/>
    </inkml:context>
    <inkml:brush xml:id="br0">
      <inkml:brushProperty name="width" value="0.035" units="cm"/>
      <inkml:brushProperty name="height" value="0.035" units="cm"/>
    </inkml:brush>
  </inkml:definitions>
  <inkml:trace contextRef="#ctx0" brushRef="#br0">1241 620 24357,'-1'25'0,"0"-1"0,-2 0 0,0 0 0,-1 0 0,-1 0 0,-2 0 0,0-1 0,-1 0 0,-1 0 0,0-1 0,-2 0 0,0-1 0,-2 0 0,0 0 0,-1-1 0,0-1 0,-2 0 0,0-1 0,-1 0 0,0-1 0,-2-1 0,1-1 0,-2 0 0,0-1 0,0-1 0,-1 0 0,-1-2 0,0 0 0,0-2 0,-1 0 0,0-1 0,0-1 0,-1 0 0,1-2 0,-1-1 0,0-1 0,-1 0 0,1-2 0,0 0 0,-1-2 0,1 0 0,0-2 0,0 0 0,0-1 0,0-1 0,0-2 0,1 0 0,0-1 0,0-1 0,1 0 0,0-2 0,1 0 0,0-2 0,0 0 0,1-1 0,1-1 0,0 0 0,1-1 0,0-1 0,1-1 0,1 0 0,1-1 0,0 0 0,1-1 0,1-1 0,1 0 0,0 0 0,2-1 0,0 0 0,1-1 0,1 0 0,1 0 0,1-1 0,1 0 0,0 0 0,2 0 0,1 0 0,0 0 0,2-1 0,0 1 0,2 0 0,0-1 0,1 1 0,2 0 0,0 1 0,1-1 0,1 1 0,1 0 0,1 0 0,1 1 0,0 0 0,2 0 0,0 1 0,1 1 0,1 0 0,1 0 0,0 1 0,1 1 0,1 1 0,1 0 0,0 1 0,1 0 0,0 1 0,1 2 0,1-1 0,0 2 0,0 1 0,1 0 0,0 1 0,1 1 0,0 1 0,0 1 0,1 1 0,0 1 0,0 1 0,0 0 0,0 2 0,0 0 0,1 2 0,-1 0 0,0 2 0,1 0 0,-1 2 0,0 0 0,-1 1 0,1 1 0,-1 1 0,0 1 0,0 1 0,-1 1 0,0 1 0,0 0 0,-1 1 0,-1 2 0,0-1 0,0 2 0,-2 1 0,1 0 0,-2 1 0,0 0 0,-1 1 0,0 1 0,-2 1 0,0 0 0,-1 0 0,0 1 0,-2 1 0,0 0 0,-2 0 0,0 1 0,-1 0 0,-1 0 0,0 1 0,-2-1 0,-1 1 0,-1 0 0,0 1 0,-2-1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2:27.110"/>
    </inkml:context>
    <inkml:brush xml:id="br0">
      <inkml:brushProperty name="width" value="0.035" units="cm"/>
      <inkml:brushProperty name="height" value="0.035" units="cm"/>
    </inkml:brush>
  </inkml:definitions>
  <inkml:trace contextRef="#ctx0" brushRef="#br0">0 0 24481,'0'1019'0,"862"-1019"0,-862-1019 0,-862 1019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15.439"/>
    </inkml:context>
    <inkml:brush xml:id="br0">
      <inkml:brushProperty name="width" value="0.035" units="cm"/>
      <inkml:brushProperty name="height" value="0.035" units="cm"/>
    </inkml:brush>
  </inkml:definitions>
  <inkml:trace contextRef="#ctx0" brushRef="#br0">0 75 24575,'165'-13'0,"4"-1"0,-79 16 0,98-3 0,-167-2 43,0-1 0,37-12-1,-37 9-539,0 1-1,26-3 0,-8 5-6328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17.185"/>
    </inkml:context>
    <inkml:brush xml:id="br0">
      <inkml:brushProperty name="width" value="0.035" units="cm"/>
      <inkml:brushProperty name="height" value="0.035" units="cm"/>
    </inkml:brush>
  </inkml:definitions>
  <inkml:trace contextRef="#ctx0" brushRef="#br0">25 0 24575,'0'612'0,"-1"-592"42,-1 1 1,-7 29-1,-1 10-1534,8-39-5334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07:21:26.478"/>
    </inkml:context>
    <inkml:brush xml:id="br0">
      <inkml:brushProperty name="width" value="0.035" units="cm"/>
      <inkml:brushProperty name="height" value="0.035" units="cm"/>
    </inkml:brush>
  </inkml:definitions>
  <inkml:trace contextRef="#ctx0" brushRef="#br0">1 52 24575,'256'-15'0,"-8"-11"0,-172 19-103,116 4 0,-123 4-1056,-48-1-5667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C639C-55A1-45AA-93DD-1B340CF37697}"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9717D-A8B0-4BFB-9542-54058171ACCF}" type="slidenum">
              <a:rPr lang="en-US" smtClean="0"/>
              <a:t>‹#›</a:t>
            </a:fld>
            <a:endParaRPr lang="en-US"/>
          </a:p>
        </p:txBody>
      </p:sp>
    </p:spTree>
    <p:extLst>
      <p:ext uri="{BB962C8B-B14F-4D97-AF65-F5344CB8AC3E}">
        <p14:creationId xmlns:p14="http://schemas.microsoft.com/office/powerpoint/2010/main" val="45569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6E6153-0674-4E7C-B5A8-88B83F568182}"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31F8-7C1F-4501-899E-EC240A848CC2}"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22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E6153-0674-4E7C-B5A8-88B83F568182}"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31F8-7C1F-4501-899E-EC240A848CC2}" type="slidenum">
              <a:rPr lang="en-US" smtClean="0"/>
              <a:t>‹#›</a:t>
            </a:fld>
            <a:endParaRPr lang="en-US"/>
          </a:p>
        </p:txBody>
      </p:sp>
    </p:spTree>
    <p:extLst>
      <p:ext uri="{BB962C8B-B14F-4D97-AF65-F5344CB8AC3E}">
        <p14:creationId xmlns:p14="http://schemas.microsoft.com/office/powerpoint/2010/main" val="55602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E6153-0674-4E7C-B5A8-88B83F568182}"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31F8-7C1F-4501-899E-EC240A848CC2}" type="slidenum">
              <a:rPr lang="en-US" smtClean="0"/>
              <a:t>‹#›</a:t>
            </a:fld>
            <a:endParaRPr lang="en-US"/>
          </a:p>
        </p:txBody>
      </p:sp>
    </p:spTree>
    <p:extLst>
      <p:ext uri="{BB962C8B-B14F-4D97-AF65-F5344CB8AC3E}">
        <p14:creationId xmlns:p14="http://schemas.microsoft.com/office/powerpoint/2010/main" val="274553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E6153-0674-4E7C-B5A8-88B83F568182}"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31F8-7C1F-4501-899E-EC240A848CC2}" type="slidenum">
              <a:rPr lang="en-US" smtClean="0"/>
              <a:t>‹#›</a:t>
            </a:fld>
            <a:endParaRPr lang="en-US"/>
          </a:p>
        </p:txBody>
      </p:sp>
    </p:spTree>
    <p:extLst>
      <p:ext uri="{BB962C8B-B14F-4D97-AF65-F5344CB8AC3E}">
        <p14:creationId xmlns:p14="http://schemas.microsoft.com/office/powerpoint/2010/main" val="209178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E6153-0674-4E7C-B5A8-88B83F568182}"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31F8-7C1F-4501-899E-EC240A848CC2}"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06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E6153-0674-4E7C-B5A8-88B83F568182}"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31F8-7C1F-4501-899E-EC240A848CC2}" type="slidenum">
              <a:rPr lang="en-US" smtClean="0"/>
              <a:t>‹#›</a:t>
            </a:fld>
            <a:endParaRPr lang="en-US"/>
          </a:p>
        </p:txBody>
      </p:sp>
    </p:spTree>
    <p:extLst>
      <p:ext uri="{BB962C8B-B14F-4D97-AF65-F5344CB8AC3E}">
        <p14:creationId xmlns:p14="http://schemas.microsoft.com/office/powerpoint/2010/main" val="33790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E6153-0674-4E7C-B5A8-88B83F568182}"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431F8-7C1F-4501-899E-EC240A848CC2}" type="slidenum">
              <a:rPr lang="en-US" smtClean="0"/>
              <a:t>‹#›</a:t>
            </a:fld>
            <a:endParaRPr lang="en-US"/>
          </a:p>
        </p:txBody>
      </p:sp>
    </p:spTree>
    <p:extLst>
      <p:ext uri="{BB962C8B-B14F-4D97-AF65-F5344CB8AC3E}">
        <p14:creationId xmlns:p14="http://schemas.microsoft.com/office/powerpoint/2010/main" val="272374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6E6153-0674-4E7C-B5A8-88B83F568182}" type="datetimeFigureOut">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431F8-7C1F-4501-899E-EC240A848CC2}" type="slidenum">
              <a:rPr lang="en-US" smtClean="0"/>
              <a:t>‹#›</a:t>
            </a:fld>
            <a:endParaRPr lang="en-US"/>
          </a:p>
        </p:txBody>
      </p:sp>
    </p:spTree>
    <p:extLst>
      <p:ext uri="{BB962C8B-B14F-4D97-AF65-F5344CB8AC3E}">
        <p14:creationId xmlns:p14="http://schemas.microsoft.com/office/powerpoint/2010/main" val="183908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76E6153-0674-4E7C-B5A8-88B83F568182}" type="datetimeFigureOut">
              <a:rPr lang="en-US" smtClean="0"/>
              <a:t>9/25/2025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41431F8-7C1F-4501-899E-EC240A848CC2}" type="slidenum">
              <a:rPr lang="en-US" smtClean="0"/>
              <a:t>‹#›</a:t>
            </a:fld>
            <a:endParaRPr lang="en-US"/>
          </a:p>
        </p:txBody>
      </p:sp>
    </p:spTree>
    <p:extLst>
      <p:ext uri="{BB962C8B-B14F-4D97-AF65-F5344CB8AC3E}">
        <p14:creationId xmlns:p14="http://schemas.microsoft.com/office/powerpoint/2010/main" val="28715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076E6153-0674-4E7C-B5A8-88B83F568182}" type="datetimeFigureOut">
              <a:rPr lang="en-US" smtClean="0"/>
              <a:t>9/25/2025</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1431F8-7C1F-4501-899E-EC240A848CC2}" type="slidenum">
              <a:rPr lang="en-US" smtClean="0"/>
              <a:t>‹#›</a:t>
            </a:fld>
            <a:endParaRPr lang="en-US"/>
          </a:p>
        </p:txBody>
      </p:sp>
    </p:spTree>
    <p:extLst>
      <p:ext uri="{BB962C8B-B14F-4D97-AF65-F5344CB8AC3E}">
        <p14:creationId xmlns:p14="http://schemas.microsoft.com/office/powerpoint/2010/main" val="332090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E6153-0674-4E7C-B5A8-88B83F568182}"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31F8-7C1F-4501-899E-EC240A848CC2}" type="slidenum">
              <a:rPr lang="en-US" smtClean="0"/>
              <a:t>‹#›</a:t>
            </a:fld>
            <a:endParaRPr lang="en-US"/>
          </a:p>
        </p:txBody>
      </p:sp>
    </p:spTree>
    <p:extLst>
      <p:ext uri="{BB962C8B-B14F-4D97-AF65-F5344CB8AC3E}">
        <p14:creationId xmlns:p14="http://schemas.microsoft.com/office/powerpoint/2010/main" val="333168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076E6153-0674-4E7C-B5A8-88B83F568182}" type="datetimeFigureOut">
              <a:rPr lang="en-US" smtClean="0"/>
              <a:t>9/25/2025</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1">
                <a:solidFill>
                  <a:srgbClr val="FFFFFF"/>
                </a:solidFill>
              </a:defRPr>
            </a:lvl1pPr>
          </a:lstStyle>
          <a:p>
            <a:fld id="{E41431F8-7C1F-4501-899E-EC240A848CC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60863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customXml" Target="../ink/ink4.xml"/><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12.xml"/><Relationship Id="rId18" Type="http://schemas.openxmlformats.org/officeDocument/2006/relationships/image" Target="../media/image24.png"/><Relationship Id="rId3" Type="http://schemas.openxmlformats.org/officeDocument/2006/relationships/customXml" Target="../ink/ink7.xml"/><Relationship Id="rId21" Type="http://schemas.openxmlformats.org/officeDocument/2006/relationships/customXml" Target="../ink/ink16.xml"/><Relationship Id="rId7" Type="http://schemas.openxmlformats.org/officeDocument/2006/relationships/customXml" Target="../ink/ink9.xml"/><Relationship Id="rId12" Type="http://schemas.openxmlformats.org/officeDocument/2006/relationships/image" Target="../media/image21.png"/><Relationship Id="rId17" Type="http://schemas.openxmlformats.org/officeDocument/2006/relationships/customXml" Target="../ink/ink14.xml"/><Relationship Id="rId2" Type="http://schemas.openxmlformats.org/officeDocument/2006/relationships/image" Target="../media/image16.png"/><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customXml" Target="../ink/ink11.xml"/><Relationship Id="rId24" Type="http://schemas.openxmlformats.org/officeDocument/2006/relationships/image" Target="../media/image27.png"/><Relationship Id="rId5" Type="http://schemas.openxmlformats.org/officeDocument/2006/relationships/customXml" Target="../ink/ink8.xml"/><Relationship Id="rId15" Type="http://schemas.openxmlformats.org/officeDocument/2006/relationships/customXml" Target="../ink/ink13.xml"/><Relationship Id="rId23" Type="http://schemas.openxmlformats.org/officeDocument/2006/relationships/customXml" Target="../ink/ink17.xml"/><Relationship Id="rId10" Type="http://schemas.openxmlformats.org/officeDocument/2006/relationships/image" Target="../media/image20.png"/><Relationship Id="rId19" Type="http://schemas.openxmlformats.org/officeDocument/2006/relationships/customXml" Target="../ink/ink15.xml"/><Relationship Id="rId4" Type="http://schemas.openxmlformats.org/officeDocument/2006/relationships/image" Target="../media/image17.png"/><Relationship Id="rId9" Type="http://schemas.openxmlformats.org/officeDocument/2006/relationships/customXml" Target="../ink/ink10.xml"/><Relationship Id="rId14" Type="http://schemas.openxmlformats.org/officeDocument/2006/relationships/image" Target="../media/image22.png"/><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DF243AA-C0F0-CFDE-E163-855496AC0F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359"/>
          <a:stretch/>
        </p:blipFill>
        <p:spPr bwMode="auto">
          <a:xfrm>
            <a:off x="1" y="38895"/>
            <a:ext cx="3343275" cy="6780211"/>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11240E7-F416-DF93-7B5E-4B226712D676}"/>
              </a:ext>
            </a:extLst>
          </p:cNvPr>
          <p:cNvSpPr/>
          <p:nvPr/>
        </p:nvSpPr>
        <p:spPr>
          <a:xfrm>
            <a:off x="7698197" y="1956816"/>
            <a:ext cx="4011583" cy="1572768"/>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Chapter 2</a:t>
            </a:r>
          </a:p>
          <a:p>
            <a:pPr algn="ctr"/>
            <a:r>
              <a:rPr lang="en-US" sz="3600" b="1" dirty="0">
                <a:solidFill>
                  <a:schemeClr val="tx1"/>
                </a:solidFill>
              </a:rPr>
              <a:t>READING 1</a:t>
            </a:r>
          </a:p>
        </p:txBody>
      </p:sp>
      <p:pic>
        <p:nvPicPr>
          <p:cNvPr id="4" name="Picture 3">
            <a:extLst>
              <a:ext uri="{FF2B5EF4-FFF2-40B4-BE49-F238E27FC236}">
                <a16:creationId xmlns:a16="http://schemas.microsoft.com/office/drawing/2014/main" id="{7E229FDC-5264-298E-011A-1531E7C1C07E}"/>
              </a:ext>
            </a:extLst>
          </p:cNvPr>
          <p:cNvPicPr>
            <a:picLocks noChangeAspect="1"/>
          </p:cNvPicPr>
          <p:nvPr/>
        </p:nvPicPr>
        <p:blipFill>
          <a:blip r:embed="rId3"/>
          <a:stretch>
            <a:fillRect/>
          </a:stretch>
        </p:blipFill>
        <p:spPr>
          <a:xfrm>
            <a:off x="3529909" y="500378"/>
            <a:ext cx="3981655" cy="4997707"/>
          </a:xfrm>
          <a:prstGeom prst="rect">
            <a:avLst/>
          </a:prstGeom>
        </p:spPr>
      </p:pic>
    </p:spTree>
    <p:extLst>
      <p:ext uri="{BB962C8B-B14F-4D97-AF65-F5344CB8AC3E}">
        <p14:creationId xmlns:p14="http://schemas.microsoft.com/office/powerpoint/2010/main" val="331799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6DF0E-CBEB-CAED-CC27-6EBA45499A5C}"/>
              </a:ext>
            </a:extLst>
          </p:cNvPr>
          <p:cNvPicPr>
            <a:picLocks noChangeAspect="1"/>
          </p:cNvPicPr>
          <p:nvPr/>
        </p:nvPicPr>
        <p:blipFill>
          <a:blip r:embed="rId2"/>
          <a:stretch>
            <a:fillRect/>
          </a:stretch>
        </p:blipFill>
        <p:spPr>
          <a:xfrm>
            <a:off x="675046" y="874917"/>
            <a:ext cx="4112711" cy="3912839"/>
          </a:xfrm>
          <a:prstGeom prst="rect">
            <a:avLst/>
          </a:prstGeom>
        </p:spPr>
      </p:pic>
      <p:pic>
        <p:nvPicPr>
          <p:cNvPr id="5" name="Picture 4">
            <a:extLst>
              <a:ext uri="{FF2B5EF4-FFF2-40B4-BE49-F238E27FC236}">
                <a16:creationId xmlns:a16="http://schemas.microsoft.com/office/drawing/2014/main" id="{B1056CA3-4E10-9E4F-A7E7-2E9B25154F24}"/>
              </a:ext>
            </a:extLst>
          </p:cNvPr>
          <p:cNvPicPr>
            <a:picLocks noChangeAspect="1"/>
          </p:cNvPicPr>
          <p:nvPr/>
        </p:nvPicPr>
        <p:blipFill>
          <a:blip r:embed="rId3"/>
          <a:stretch>
            <a:fillRect/>
          </a:stretch>
        </p:blipFill>
        <p:spPr>
          <a:xfrm>
            <a:off x="5542004" y="874917"/>
            <a:ext cx="6149987" cy="3912839"/>
          </a:xfrm>
          <a:prstGeom prst="rect">
            <a:avLst/>
          </a:prstGeom>
        </p:spPr>
      </p:pic>
    </p:spTree>
    <p:extLst>
      <p:ext uri="{BB962C8B-B14F-4D97-AF65-F5344CB8AC3E}">
        <p14:creationId xmlns:p14="http://schemas.microsoft.com/office/powerpoint/2010/main" val="369539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8935FD1-AF8D-45ED-69CC-1B2BBFF11A53}"/>
              </a:ext>
            </a:extLst>
          </p:cNvPr>
          <p:cNvPicPr>
            <a:picLocks noChangeAspect="1"/>
          </p:cNvPicPr>
          <p:nvPr/>
        </p:nvPicPr>
        <p:blipFill>
          <a:blip r:embed="rId2"/>
          <a:stretch>
            <a:fillRect/>
          </a:stretch>
        </p:blipFill>
        <p:spPr>
          <a:xfrm>
            <a:off x="1804540" y="905933"/>
            <a:ext cx="8614923" cy="5039728"/>
          </a:xfrm>
          <a:prstGeom prst="rect">
            <a:avLst/>
          </a:prstGeom>
        </p:spPr>
      </p:pic>
    </p:spTree>
    <p:extLst>
      <p:ext uri="{BB962C8B-B14F-4D97-AF65-F5344CB8AC3E}">
        <p14:creationId xmlns:p14="http://schemas.microsoft.com/office/powerpoint/2010/main" val="56865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37D904-DCCC-7F8A-5C91-59C98C2A5FB2}"/>
              </a:ext>
            </a:extLst>
          </p:cNvPr>
          <p:cNvPicPr>
            <a:picLocks noChangeAspect="1"/>
          </p:cNvPicPr>
          <p:nvPr/>
        </p:nvPicPr>
        <p:blipFill>
          <a:blip r:embed="rId2"/>
          <a:srcRect t="3494" r="-1" b="35503"/>
          <a:stretch>
            <a:fillRect/>
          </a:stretch>
        </p:blipFill>
        <p:spPr>
          <a:xfrm>
            <a:off x="842772" y="841248"/>
            <a:ext cx="10506456" cy="5175504"/>
          </a:xfrm>
          <a:prstGeom prst="rect">
            <a:avLst/>
          </a:prstGeom>
        </p:spPr>
      </p:pic>
      <p:sp>
        <p:nvSpPr>
          <p:cNvPr id="2" name="Rectangle 1">
            <a:extLst>
              <a:ext uri="{FF2B5EF4-FFF2-40B4-BE49-F238E27FC236}">
                <a16:creationId xmlns:a16="http://schemas.microsoft.com/office/drawing/2014/main" id="{37EA33A9-D5F9-7EDF-3D06-D6ED7212922D}"/>
              </a:ext>
            </a:extLst>
          </p:cNvPr>
          <p:cNvSpPr>
            <a:spLocks noChangeArrowheads="1"/>
          </p:cNvSpPr>
          <p:nvPr/>
        </p:nvSpPr>
        <p:spPr bwMode="auto">
          <a:xfrm>
            <a:off x="7589520" y="16824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What is the title of the article in 4?</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1" i="0" u="none" strike="noStrike" cap="none" normalizeH="0" baseline="0" dirty="0">
                <a:ln>
                  <a:noFill/>
                </a:ln>
                <a:solidFill>
                  <a:schemeClr val="tx1"/>
                </a:solidFill>
                <a:effectLst/>
                <a:latin typeface="Arial" panose="020B0604020202020204" pitchFamily="34" charset="0"/>
              </a:rPr>
              <a:t>B. Feeling Under the Weather?</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What is the heading of Paragraph A?</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A. How Wind Can Affect Health</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What is the topic of Paragraph B?</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C. Paragraph E</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6126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per with lines on it&#10;&#10;AI-generated content may be incorrect.">
            <a:extLst>
              <a:ext uri="{FF2B5EF4-FFF2-40B4-BE49-F238E27FC236}">
                <a16:creationId xmlns:a16="http://schemas.microsoft.com/office/drawing/2014/main" id="{1848A6E6-70F6-34FA-5251-2667A3CAC583}"/>
              </a:ext>
            </a:extLst>
          </p:cNvPr>
          <p:cNvPicPr>
            <a:picLocks noChangeAspect="1"/>
          </p:cNvPicPr>
          <p:nvPr/>
        </p:nvPicPr>
        <p:blipFill>
          <a:blip r:embed="rId2"/>
          <a:srcRect t="1006" b="63034"/>
          <a:stretch>
            <a:fillRect/>
          </a:stretch>
        </p:blipFill>
        <p:spPr>
          <a:xfrm>
            <a:off x="842772" y="841248"/>
            <a:ext cx="10506456" cy="5175504"/>
          </a:xfrm>
          <a:prstGeom prst="rect">
            <a:avLst/>
          </a:prstGeom>
        </p:spPr>
      </p:pic>
    </p:spTree>
    <p:extLst>
      <p:ext uri="{BB962C8B-B14F-4D97-AF65-F5344CB8AC3E}">
        <p14:creationId xmlns:p14="http://schemas.microsoft.com/office/powerpoint/2010/main" val="242693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EBBB08-1E14-31E7-D2DB-467E037B3568}"/>
              </a:ext>
            </a:extLst>
          </p:cNvPr>
          <p:cNvSpPr>
            <a:spLocks noChangeArrowheads="1"/>
          </p:cNvSpPr>
          <p:nvPr/>
        </p:nvSpPr>
        <p:spPr bwMode="auto">
          <a:xfrm>
            <a:off x="1972818" y="218355"/>
            <a:ext cx="88201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Do some kinds of weather conditions affect your health, feelings, or mood?</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 Yes, they do. For example, sunlight can improve mood and energy, while rainy or cloudy days may make people feel sad or tired. Extreme heat or cold can also affect physical health.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Is the study of the effects of weather on people useful research? Why? Why not?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Yes, it is useful because it helps doctors and scientists understand how weather impacts mental and physical health. It can also guide governments in preparing for climate-related health issues.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In your opinion, do atmospheric conditions influence world events in important ways?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Yes, they do. For example, droughts, floods, and storms can affect food supply, economies, and even cause conflicts. Weather and climate conditions strongly influence human life and global events.</a:t>
            </a:r>
          </a:p>
        </p:txBody>
      </p:sp>
    </p:spTree>
    <p:extLst>
      <p:ext uri="{BB962C8B-B14F-4D97-AF65-F5344CB8AC3E}">
        <p14:creationId xmlns:p14="http://schemas.microsoft.com/office/powerpoint/2010/main" val="390437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B712887-15B8-EC62-D02C-629C3FADF31A}"/>
              </a:ext>
            </a:extLst>
          </p:cNvPr>
          <p:cNvSpPr>
            <a:spLocks noGrp="1"/>
          </p:cNvSpPr>
          <p:nvPr>
            <p:ph type="title"/>
          </p:nvPr>
        </p:nvSpPr>
        <p:spPr>
          <a:xfrm>
            <a:off x="492370" y="605896"/>
            <a:ext cx="3084844" cy="5646208"/>
          </a:xfrm>
        </p:spPr>
        <p:txBody>
          <a:bodyPr vert="horz" lIns="91440" tIns="45720" rIns="91440" bIns="45720" rtlCol="0" anchor="ctr">
            <a:normAutofit/>
          </a:bodyPr>
          <a:lstStyle/>
          <a:p>
            <a:pPr defTabSz="914400"/>
            <a:r>
              <a:rPr lang="en-US" sz="3300" b="1" spc="-50">
                <a:solidFill>
                  <a:srgbClr val="FFFFFF"/>
                </a:solidFill>
              </a:rPr>
              <a:t>DIFFERENTIATED ACTIVITY</a:t>
            </a:r>
            <a:br>
              <a:rPr lang="en-US" sz="3300" spc="-50">
                <a:solidFill>
                  <a:srgbClr val="FFFFFF"/>
                </a:solidFill>
              </a:rPr>
            </a:br>
            <a:endParaRPr lang="en-US" sz="3300" spc="-50">
              <a:solidFill>
                <a:srgbClr val="FFFFFF"/>
              </a:solidFill>
            </a:endParaRP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0C25B414-E7F5-413D-F9F2-A852F27B51C2}"/>
              </a:ext>
            </a:extLst>
          </p:cNvPr>
          <p:cNvSpPr txBox="1"/>
          <p:nvPr/>
        </p:nvSpPr>
        <p:spPr>
          <a:xfrm>
            <a:off x="4266138" y="164387"/>
            <a:ext cx="7595516" cy="6693613"/>
          </a:xfrm>
          <a:prstGeom prst="rect">
            <a:avLst/>
          </a:prstGeom>
        </p:spPr>
        <p:txBody>
          <a:bodyPr vert="horz" lIns="0" tIns="45720" rIns="0" bIns="45720" rtlCol="0" anchor="ctr">
            <a:noAutofit/>
          </a:bodyPr>
          <a:lstStyle/>
          <a:p>
            <a:pPr defTabSz="914400">
              <a:lnSpc>
                <a:spcPct val="90000"/>
              </a:lnSpc>
              <a:spcAft>
                <a:spcPts val="600"/>
              </a:spcAft>
              <a:buClr>
                <a:schemeClr val="accent1"/>
              </a:buClr>
              <a:buFont typeface="Calibri" panose="020F0502020204030204" pitchFamily="34" charset="0"/>
              <a:buNone/>
            </a:pPr>
            <a:r>
              <a:rPr lang="en-US" sz="1200" b="1" dirty="0">
                <a:solidFill>
                  <a:schemeClr val="tx1">
                    <a:lumMod val="75000"/>
                    <a:lumOff val="25000"/>
                  </a:schemeClr>
                </a:solidFill>
              </a:rPr>
              <a:t>🌦️ Differentiated Task Sheet – Weather and Human Life</a:t>
            </a:r>
          </a:p>
          <a:p>
            <a:pPr defTabSz="914400">
              <a:lnSpc>
                <a:spcPct val="90000"/>
              </a:lnSpc>
              <a:spcAft>
                <a:spcPts val="600"/>
              </a:spcAft>
              <a:buClr>
                <a:schemeClr val="accent1"/>
              </a:buClr>
              <a:buFont typeface="Calibri" panose="020F0502020204030204" pitchFamily="34" charset="0"/>
              <a:buNone/>
            </a:pPr>
            <a:r>
              <a:rPr lang="en-US" sz="1200" b="1" dirty="0">
                <a:solidFill>
                  <a:schemeClr val="tx1">
                    <a:lumMod val="75000"/>
                    <a:lumOff val="25000"/>
                  </a:schemeClr>
                </a:solidFill>
              </a:rPr>
              <a:t>Task 1: Basic (For Emerging Learners)</a:t>
            </a:r>
          </a:p>
          <a:p>
            <a:pPr defTabSz="914400">
              <a:lnSpc>
                <a:spcPct val="90000"/>
              </a:lnSpc>
              <a:spcAft>
                <a:spcPts val="600"/>
              </a:spcAft>
              <a:buClr>
                <a:schemeClr val="accent1"/>
              </a:buClr>
              <a:buFont typeface="Calibri" panose="020F0502020204030204" pitchFamily="34" charset="0"/>
              <a:buNone/>
            </a:pPr>
            <a:r>
              <a:rPr lang="en-US" sz="1200" dirty="0">
                <a:solidFill>
                  <a:schemeClr val="tx1">
                    <a:lumMod val="75000"/>
                    <a:lumOff val="25000"/>
                  </a:schemeClr>
                </a:solidFill>
              </a:rPr>
              <a:t>👉 Choose the correct answer.</a:t>
            </a:r>
          </a:p>
          <a:p>
            <a:pPr defTabSz="914400">
              <a:lnSpc>
                <a:spcPct val="90000"/>
              </a:lnSpc>
              <a:spcAft>
                <a:spcPts val="600"/>
              </a:spcAft>
              <a:buClr>
                <a:schemeClr val="accent1"/>
              </a:buClr>
              <a:buFont typeface="Calibri" panose="020F0502020204030204" pitchFamily="34" charset="0"/>
              <a:buAutoNum type="arabicPeriod"/>
            </a:pPr>
            <a:r>
              <a:rPr lang="en-US" sz="1200" dirty="0">
                <a:solidFill>
                  <a:schemeClr val="tx1">
                    <a:lumMod val="75000"/>
                    <a:lumOff val="25000"/>
                  </a:schemeClr>
                </a:solidFill>
              </a:rPr>
              <a:t>Sunny days make people feel:</a:t>
            </a:r>
            <a:br>
              <a:rPr lang="en-US" sz="1200" dirty="0">
                <a:solidFill>
                  <a:schemeClr val="tx1">
                    <a:lumMod val="75000"/>
                    <a:lumOff val="25000"/>
                  </a:schemeClr>
                </a:solidFill>
              </a:rPr>
            </a:br>
            <a:r>
              <a:rPr lang="en-US" sz="1200" dirty="0">
                <a:solidFill>
                  <a:schemeClr val="tx1">
                    <a:lumMod val="75000"/>
                    <a:lumOff val="25000"/>
                  </a:schemeClr>
                </a:solidFill>
              </a:rPr>
              <a:t>a) Sad 😔 b) Happy 😀 c) Angry 😡</a:t>
            </a:r>
          </a:p>
          <a:p>
            <a:pPr defTabSz="914400">
              <a:lnSpc>
                <a:spcPct val="90000"/>
              </a:lnSpc>
              <a:spcAft>
                <a:spcPts val="600"/>
              </a:spcAft>
              <a:buClr>
                <a:schemeClr val="accent1"/>
              </a:buClr>
              <a:buFont typeface="Calibri" panose="020F0502020204030204" pitchFamily="34" charset="0"/>
              <a:buAutoNum type="arabicPeriod"/>
            </a:pPr>
            <a:r>
              <a:rPr lang="en-US" sz="1200" dirty="0">
                <a:solidFill>
                  <a:schemeClr val="tx1">
                    <a:lumMod val="75000"/>
                    <a:lumOff val="25000"/>
                  </a:schemeClr>
                </a:solidFill>
              </a:rPr>
              <a:t>Rainy days may make people feel:</a:t>
            </a:r>
            <a:br>
              <a:rPr lang="en-US" sz="1200" dirty="0">
                <a:solidFill>
                  <a:schemeClr val="tx1">
                    <a:lumMod val="75000"/>
                    <a:lumOff val="25000"/>
                  </a:schemeClr>
                </a:solidFill>
              </a:rPr>
            </a:br>
            <a:r>
              <a:rPr lang="en-US" sz="1200" dirty="0">
                <a:solidFill>
                  <a:schemeClr val="tx1">
                    <a:lumMod val="75000"/>
                    <a:lumOff val="25000"/>
                  </a:schemeClr>
                </a:solidFill>
              </a:rPr>
              <a:t>a) Sleepy 😴 b) Excited 🤩 c) Cold 🥶</a:t>
            </a:r>
          </a:p>
          <a:p>
            <a:pPr defTabSz="914400">
              <a:lnSpc>
                <a:spcPct val="90000"/>
              </a:lnSpc>
              <a:spcAft>
                <a:spcPts val="600"/>
              </a:spcAft>
              <a:buClr>
                <a:schemeClr val="accent1"/>
              </a:buClr>
              <a:buFont typeface="Calibri" panose="020F0502020204030204" pitchFamily="34" charset="0"/>
              <a:buAutoNum type="arabicPeriod"/>
            </a:pPr>
            <a:r>
              <a:rPr lang="en-US" sz="1200" dirty="0">
                <a:solidFill>
                  <a:schemeClr val="tx1">
                    <a:lumMod val="75000"/>
                    <a:lumOff val="25000"/>
                  </a:schemeClr>
                </a:solidFill>
              </a:rPr>
              <a:t>Very hot or cold weather can affect our:</a:t>
            </a:r>
            <a:br>
              <a:rPr lang="en-US" sz="1200" dirty="0">
                <a:solidFill>
                  <a:schemeClr val="tx1">
                    <a:lumMod val="75000"/>
                    <a:lumOff val="25000"/>
                  </a:schemeClr>
                </a:solidFill>
              </a:rPr>
            </a:br>
            <a:r>
              <a:rPr lang="en-US" sz="1200" dirty="0">
                <a:solidFill>
                  <a:schemeClr val="tx1">
                    <a:lumMod val="75000"/>
                    <a:lumOff val="25000"/>
                  </a:schemeClr>
                </a:solidFill>
              </a:rPr>
              <a:t>a) Clothes b) Health c) Phone</a:t>
            </a:r>
          </a:p>
          <a:p>
            <a:pPr defTabSz="914400">
              <a:lnSpc>
                <a:spcPct val="90000"/>
              </a:lnSpc>
              <a:spcAft>
                <a:spcPts val="600"/>
              </a:spcAft>
              <a:buClr>
                <a:schemeClr val="accent1"/>
              </a:buClr>
              <a:buFont typeface="Calibri" panose="020F0502020204030204" pitchFamily="34" charset="0"/>
              <a:buNone/>
            </a:pPr>
            <a:br>
              <a:rPr lang="en-US" sz="1200" dirty="0">
                <a:solidFill>
                  <a:schemeClr val="tx1">
                    <a:lumMod val="75000"/>
                    <a:lumOff val="25000"/>
                  </a:schemeClr>
                </a:solidFill>
              </a:rPr>
            </a:br>
            <a:endParaRPr lang="en-US" sz="12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buNone/>
            </a:pPr>
            <a:r>
              <a:rPr lang="en-US" sz="1200" b="1" dirty="0">
                <a:solidFill>
                  <a:schemeClr val="tx1">
                    <a:lumMod val="75000"/>
                    <a:lumOff val="25000"/>
                  </a:schemeClr>
                </a:solidFill>
              </a:rPr>
              <a:t>Task 2: Intermediate (For Developing Learners)</a:t>
            </a:r>
          </a:p>
          <a:p>
            <a:pPr defTabSz="914400">
              <a:lnSpc>
                <a:spcPct val="90000"/>
              </a:lnSpc>
              <a:spcAft>
                <a:spcPts val="600"/>
              </a:spcAft>
              <a:buClr>
                <a:schemeClr val="accent1"/>
              </a:buClr>
              <a:buFont typeface="Calibri" panose="020F0502020204030204" pitchFamily="34" charset="0"/>
              <a:buNone/>
            </a:pPr>
            <a:r>
              <a:rPr lang="en-US" sz="1200" dirty="0">
                <a:solidFill>
                  <a:schemeClr val="tx1">
                    <a:lumMod val="75000"/>
                    <a:lumOff val="25000"/>
                  </a:schemeClr>
                </a:solidFill>
              </a:rPr>
              <a:t>👉 Answer in </a:t>
            </a:r>
            <a:r>
              <a:rPr lang="en-US" sz="1200" b="1" dirty="0">
                <a:solidFill>
                  <a:schemeClr val="tx1">
                    <a:lumMod val="75000"/>
                    <a:lumOff val="25000"/>
                  </a:schemeClr>
                </a:solidFill>
              </a:rPr>
              <a:t>short sentences</a:t>
            </a:r>
            <a:r>
              <a:rPr lang="en-US" sz="1200" dirty="0">
                <a:solidFill>
                  <a:schemeClr val="tx1">
                    <a:lumMod val="75000"/>
                    <a:lumOff val="25000"/>
                  </a:schemeClr>
                </a:solidFill>
              </a:rPr>
              <a:t>.</a:t>
            </a:r>
          </a:p>
          <a:p>
            <a:pPr defTabSz="914400">
              <a:lnSpc>
                <a:spcPct val="90000"/>
              </a:lnSpc>
              <a:spcAft>
                <a:spcPts val="600"/>
              </a:spcAft>
              <a:buClr>
                <a:schemeClr val="accent1"/>
              </a:buClr>
              <a:buFont typeface="Calibri" panose="020F0502020204030204" pitchFamily="34" charset="0"/>
              <a:buAutoNum type="arabicPeriod"/>
            </a:pPr>
            <a:r>
              <a:rPr lang="en-US" sz="1200" dirty="0">
                <a:solidFill>
                  <a:schemeClr val="tx1">
                    <a:lumMod val="75000"/>
                    <a:lumOff val="25000"/>
                  </a:schemeClr>
                </a:solidFill>
              </a:rPr>
              <a:t>How does sunlight affect people’s feelings?</a:t>
            </a:r>
          </a:p>
          <a:p>
            <a:pPr defTabSz="914400">
              <a:lnSpc>
                <a:spcPct val="90000"/>
              </a:lnSpc>
              <a:spcAft>
                <a:spcPts val="600"/>
              </a:spcAft>
              <a:buClr>
                <a:schemeClr val="accent1"/>
              </a:buClr>
              <a:buFont typeface="Calibri" panose="020F0502020204030204" pitchFamily="34" charset="0"/>
              <a:buAutoNum type="arabicPeriod"/>
            </a:pPr>
            <a:r>
              <a:rPr lang="en-US" sz="1200" dirty="0">
                <a:solidFill>
                  <a:schemeClr val="tx1">
                    <a:lumMod val="75000"/>
                    <a:lumOff val="25000"/>
                  </a:schemeClr>
                </a:solidFill>
              </a:rPr>
              <a:t>Why is it important to study the effects of weather on people?</a:t>
            </a:r>
          </a:p>
          <a:p>
            <a:pPr defTabSz="914400">
              <a:lnSpc>
                <a:spcPct val="90000"/>
              </a:lnSpc>
              <a:spcAft>
                <a:spcPts val="600"/>
              </a:spcAft>
              <a:buClr>
                <a:schemeClr val="accent1"/>
              </a:buClr>
              <a:buFont typeface="Calibri" panose="020F0502020204030204" pitchFamily="34" charset="0"/>
              <a:buAutoNum type="arabicPeriod"/>
            </a:pPr>
            <a:r>
              <a:rPr lang="en-US" sz="1200" dirty="0">
                <a:solidFill>
                  <a:schemeClr val="tx1">
                    <a:lumMod val="75000"/>
                    <a:lumOff val="25000"/>
                  </a:schemeClr>
                </a:solidFill>
              </a:rPr>
              <a:t>Give one example of how weather changes can affect people’s daily life.</a:t>
            </a:r>
          </a:p>
          <a:p>
            <a:pPr defTabSz="914400">
              <a:lnSpc>
                <a:spcPct val="90000"/>
              </a:lnSpc>
              <a:spcAft>
                <a:spcPts val="600"/>
              </a:spcAft>
              <a:buClr>
                <a:schemeClr val="accent1"/>
              </a:buClr>
              <a:buFont typeface="Calibri" panose="020F0502020204030204" pitchFamily="34" charset="0"/>
              <a:buNone/>
            </a:pPr>
            <a:br>
              <a:rPr lang="en-US" sz="1200" dirty="0">
                <a:solidFill>
                  <a:schemeClr val="tx1">
                    <a:lumMod val="75000"/>
                    <a:lumOff val="25000"/>
                  </a:schemeClr>
                </a:solidFill>
              </a:rPr>
            </a:br>
            <a:endParaRPr lang="en-US" sz="12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buNone/>
            </a:pPr>
            <a:r>
              <a:rPr lang="en-US" sz="1200" b="1" dirty="0">
                <a:solidFill>
                  <a:schemeClr val="tx1">
                    <a:lumMod val="75000"/>
                    <a:lumOff val="25000"/>
                  </a:schemeClr>
                </a:solidFill>
              </a:rPr>
              <a:t>Task 3: Advanced (For Confident Learners)</a:t>
            </a:r>
          </a:p>
          <a:p>
            <a:pPr defTabSz="914400">
              <a:lnSpc>
                <a:spcPct val="90000"/>
              </a:lnSpc>
              <a:spcAft>
                <a:spcPts val="600"/>
              </a:spcAft>
              <a:buClr>
                <a:schemeClr val="accent1"/>
              </a:buClr>
              <a:buFont typeface="Calibri" panose="020F0502020204030204" pitchFamily="34" charset="0"/>
              <a:buNone/>
            </a:pPr>
            <a:r>
              <a:rPr lang="en-US" sz="1200" dirty="0">
                <a:solidFill>
                  <a:schemeClr val="tx1">
                    <a:lumMod val="75000"/>
                    <a:lumOff val="25000"/>
                  </a:schemeClr>
                </a:solidFill>
              </a:rPr>
              <a:t>👉 Answer in </a:t>
            </a:r>
            <a:r>
              <a:rPr lang="en-US" sz="1200" b="1" dirty="0">
                <a:solidFill>
                  <a:schemeClr val="tx1">
                    <a:lumMod val="75000"/>
                    <a:lumOff val="25000"/>
                  </a:schemeClr>
                </a:solidFill>
              </a:rPr>
              <a:t>2–3 sentences each</a:t>
            </a:r>
            <a:r>
              <a:rPr lang="en-US" sz="1200" dirty="0">
                <a:solidFill>
                  <a:schemeClr val="tx1">
                    <a:lumMod val="75000"/>
                    <a:lumOff val="25000"/>
                  </a:schemeClr>
                </a:solidFill>
              </a:rPr>
              <a:t>.</a:t>
            </a:r>
          </a:p>
          <a:p>
            <a:pPr defTabSz="914400">
              <a:lnSpc>
                <a:spcPct val="90000"/>
              </a:lnSpc>
              <a:spcAft>
                <a:spcPts val="600"/>
              </a:spcAft>
              <a:buClr>
                <a:schemeClr val="accent1"/>
              </a:buClr>
              <a:buFont typeface="Calibri" panose="020F0502020204030204" pitchFamily="34" charset="0"/>
              <a:buAutoNum type="arabicPeriod"/>
            </a:pPr>
            <a:r>
              <a:rPr lang="en-US" sz="1200" dirty="0">
                <a:solidFill>
                  <a:schemeClr val="tx1">
                    <a:lumMod val="75000"/>
                    <a:lumOff val="25000"/>
                  </a:schemeClr>
                </a:solidFill>
              </a:rPr>
              <a:t>Explain how different weather conditions (heat, rain, snow, wind) can influence human health and mood.</a:t>
            </a:r>
          </a:p>
          <a:p>
            <a:pPr defTabSz="914400">
              <a:lnSpc>
                <a:spcPct val="90000"/>
              </a:lnSpc>
              <a:spcAft>
                <a:spcPts val="600"/>
              </a:spcAft>
              <a:buClr>
                <a:schemeClr val="accent1"/>
              </a:buClr>
              <a:buFont typeface="Calibri" panose="020F0502020204030204" pitchFamily="34" charset="0"/>
              <a:buAutoNum type="arabicPeriod"/>
            </a:pPr>
            <a:r>
              <a:rPr lang="en-US" sz="1200" dirty="0">
                <a:solidFill>
                  <a:schemeClr val="tx1">
                    <a:lumMod val="75000"/>
                    <a:lumOff val="25000"/>
                  </a:schemeClr>
                </a:solidFill>
              </a:rPr>
              <a:t>Do you think research on weather and people’s health is important? Give reasons.</a:t>
            </a:r>
          </a:p>
          <a:p>
            <a:pPr defTabSz="914400">
              <a:lnSpc>
                <a:spcPct val="90000"/>
              </a:lnSpc>
              <a:spcAft>
                <a:spcPts val="600"/>
              </a:spcAft>
              <a:buClr>
                <a:schemeClr val="accent1"/>
              </a:buClr>
              <a:buFont typeface="Calibri" panose="020F0502020204030204" pitchFamily="34" charset="0"/>
              <a:buAutoNum type="arabicPeriod"/>
            </a:pPr>
            <a:r>
              <a:rPr lang="en-US" sz="1200" dirty="0">
                <a:solidFill>
                  <a:schemeClr val="tx1">
                    <a:lumMod val="75000"/>
                    <a:lumOff val="25000"/>
                  </a:schemeClr>
                </a:solidFill>
              </a:rPr>
              <a:t>In your opinion, how do weather and atmospheric conditions affect world events (e.g., food supply, natural disasters, economy)?</a:t>
            </a:r>
          </a:p>
          <a:p>
            <a:pPr defTabSz="914400">
              <a:lnSpc>
                <a:spcPct val="90000"/>
              </a:lnSpc>
              <a:spcAft>
                <a:spcPts val="600"/>
              </a:spcAft>
              <a:buClr>
                <a:schemeClr val="accent1"/>
              </a:buClr>
              <a:buFont typeface="Calibri" panose="020F0502020204030204" pitchFamily="34" charset="0"/>
              <a:buNone/>
            </a:pPr>
            <a:br>
              <a:rPr lang="en-US" sz="1200" dirty="0">
                <a:solidFill>
                  <a:schemeClr val="tx1">
                    <a:lumMod val="75000"/>
                    <a:lumOff val="25000"/>
                  </a:schemeClr>
                </a:solidFill>
              </a:rPr>
            </a:br>
            <a:endParaRPr lang="en-US" sz="12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buNone/>
            </a:pPr>
            <a:r>
              <a:rPr lang="en-US" sz="1200" b="1" dirty="0">
                <a:solidFill>
                  <a:schemeClr val="tx1">
                    <a:lumMod val="75000"/>
                    <a:lumOff val="25000"/>
                  </a:schemeClr>
                </a:solidFill>
              </a:rPr>
              <a:t>✏️ Extension / Creative Task (Optional)</a:t>
            </a:r>
          </a:p>
          <a:p>
            <a:pPr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Write a short paragraph (5–6 sentences) about </a:t>
            </a:r>
            <a:r>
              <a:rPr lang="en-US" sz="1200" b="1" dirty="0">
                <a:solidFill>
                  <a:schemeClr val="tx1">
                    <a:lumMod val="75000"/>
                    <a:lumOff val="25000"/>
                  </a:schemeClr>
                </a:solidFill>
              </a:rPr>
              <a:t>“How weather affects my daily life.”</a:t>
            </a:r>
            <a:endParaRPr lang="en-US" sz="12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OR Draw a weather chart showing how you feel in </a:t>
            </a:r>
            <a:r>
              <a:rPr lang="en-US" sz="1200" b="1" dirty="0">
                <a:solidFill>
                  <a:schemeClr val="tx1">
                    <a:lumMod val="75000"/>
                    <a:lumOff val="25000"/>
                  </a:schemeClr>
                </a:solidFill>
              </a:rPr>
              <a:t>sunny, rainy, windy, or snowy</a:t>
            </a:r>
            <a:r>
              <a:rPr lang="en-US" sz="1200" dirty="0">
                <a:solidFill>
                  <a:schemeClr val="tx1">
                    <a:lumMod val="75000"/>
                    <a:lumOff val="25000"/>
                  </a:schemeClr>
                </a:solidFill>
              </a:rPr>
              <a:t> weather.</a:t>
            </a:r>
          </a:p>
        </p:txBody>
      </p:sp>
    </p:spTree>
    <p:extLst>
      <p:ext uri="{BB962C8B-B14F-4D97-AF65-F5344CB8AC3E}">
        <p14:creationId xmlns:p14="http://schemas.microsoft.com/office/powerpoint/2010/main" val="295867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1" y="634946"/>
            <a:ext cx="6368142" cy="1450757"/>
          </a:xfrm>
        </p:spPr>
        <p:txBody>
          <a:bodyPr>
            <a:normAutofit/>
          </a:bodyPr>
          <a:lstStyle/>
          <a:p>
            <a:r>
              <a:t>Plenary</a:t>
            </a:r>
          </a:p>
        </p:txBody>
      </p:sp>
      <p:pic>
        <p:nvPicPr>
          <p:cNvPr id="5" name="Picture 4">
            <a:extLst>
              <a:ext uri="{FF2B5EF4-FFF2-40B4-BE49-F238E27FC236}">
                <a16:creationId xmlns:a16="http://schemas.microsoft.com/office/drawing/2014/main" id="{6EE0922D-B6DE-B39C-3949-3A278EE99EB9}"/>
              </a:ext>
            </a:extLst>
          </p:cNvPr>
          <p:cNvPicPr>
            <a:picLocks noChangeAspect="1"/>
          </p:cNvPicPr>
          <p:nvPr/>
        </p:nvPicPr>
        <p:blipFill>
          <a:blip r:embed="rId2"/>
          <a:srcRect l="6917" r="54976"/>
          <a:stretch>
            <a:fillRect/>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81601" y="2198914"/>
            <a:ext cx="6368142" cy="3670180"/>
          </a:xfrm>
        </p:spPr>
        <p:txBody>
          <a:bodyPr>
            <a:normAutofit/>
          </a:bodyPr>
          <a:lstStyle/>
          <a:p>
            <a:r>
              <a:rPr dirty="0"/>
              <a:t>1. Share one new word/idiom you learned today</a:t>
            </a:r>
          </a:p>
          <a:p>
            <a:r>
              <a:rPr dirty="0"/>
              <a:t>2. Reflect: How can you use these expressions in real life?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Answer Key - Slide 1</a:t>
            </a:r>
          </a:p>
        </p:txBody>
      </p:sp>
      <p:sp>
        <p:nvSpPr>
          <p:cNvPr id="3" name="Content Placeholder 2"/>
          <p:cNvSpPr>
            <a:spLocks noGrp="1"/>
          </p:cNvSpPr>
          <p:nvPr>
            <p:ph idx="1"/>
          </p:nvPr>
        </p:nvSpPr>
        <p:spPr/>
        <p:txBody>
          <a:bodyPr/>
          <a:lstStyle/>
          <a:p>
            <a:r>
              <a:t>Answer: 'Under the weather' means feeling sick or unwell.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Answer Key - Slide 2</a:t>
            </a:r>
          </a:p>
        </p:txBody>
      </p:sp>
      <p:sp>
        <p:nvSpPr>
          <p:cNvPr id="3" name="Content Placeholder 2"/>
          <p:cNvSpPr>
            <a:spLocks noGrp="1"/>
          </p:cNvSpPr>
          <p:nvPr>
            <p:ph idx="1"/>
          </p:nvPr>
        </p:nvSpPr>
        <p:spPr/>
        <p:txBody>
          <a:bodyPr/>
          <a:lstStyle/>
          <a:p>
            <a:r>
              <a:t>Sample definitions: cold, flu, fever, headache, stomach ache.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Answer Key - Slide 3</a:t>
            </a:r>
          </a:p>
        </p:txBody>
      </p:sp>
      <p:sp>
        <p:nvSpPr>
          <p:cNvPr id="3" name="Content Placeholder 2"/>
          <p:cNvSpPr>
            <a:spLocks noGrp="1"/>
          </p:cNvSpPr>
          <p:nvPr>
            <p:ph idx="1"/>
          </p:nvPr>
        </p:nvSpPr>
        <p:spPr/>
        <p:txBody>
          <a:bodyPr/>
          <a:lstStyle/>
          <a:p>
            <a:r>
              <a:t>Think-Pair-Share: Students should share meanings like 'not feeling well' or 'ill'.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475DD2-CFB1-26F7-8C09-AFFFD781B85F}"/>
              </a:ext>
            </a:extLst>
          </p:cNvPr>
          <p:cNvSpPr txBox="1"/>
          <p:nvPr/>
        </p:nvSpPr>
        <p:spPr>
          <a:xfrm>
            <a:off x="1676782" y="2172022"/>
            <a:ext cx="8838439" cy="1323439"/>
          </a:xfrm>
          <a:prstGeom prst="rect">
            <a:avLst/>
          </a:prstGeom>
          <a:noFill/>
        </p:spPr>
        <p:txBody>
          <a:bodyPr wrap="square" rtlCol="0">
            <a:spAutoFit/>
          </a:bodyPr>
          <a:lstStyle/>
          <a:p>
            <a:pPr algn="ctr"/>
            <a:r>
              <a:rPr lang="en-US" sz="4000" b="1" dirty="0"/>
              <a:t>Chapter 2:READING 1</a:t>
            </a:r>
          </a:p>
          <a:p>
            <a:pPr algn="ctr"/>
            <a:r>
              <a:rPr lang="en-US" sz="4000" b="1" dirty="0"/>
              <a:t>Feeling Under the weather PG 24-30</a:t>
            </a:r>
          </a:p>
        </p:txBody>
      </p:sp>
    </p:spTree>
    <p:extLst>
      <p:ext uri="{BB962C8B-B14F-4D97-AF65-F5344CB8AC3E}">
        <p14:creationId xmlns:p14="http://schemas.microsoft.com/office/powerpoint/2010/main" val="4178029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Answer Key - Slide 4</a:t>
            </a:r>
          </a:p>
        </p:txBody>
      </p:sp>
      <p:sp>
        <p:nvSpPr>
          <p:cNvPr id="3" name="Content Placeholder 2"/>
          <p:cNvSpPr>
            <a:spLocks noGrp="1"/>
          </p:cNvSpPr>
          <p:nvPr>
            <p:ph idx="1"/>
          </p:nvPr>
        </p:nvSpPr>
        <p:spPr/>
        <p:txBody>
          <a:bodyPr/>
          <a:lstStyle/>
          <a:p>
            <a:r>
              <a:t>Context clue answers: 'Weather' here refers to condition of health, not actual weather.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Answer Key - Slide 5</a:t>
            </a:r>
          </a:p>
        </p:txBody>
      </p:sp>
      <p:sp>
        <p:nvSpPr>
          <p:cNvPr id="3" name="Content Placeholder 2"/>
          <p:cNvSpPr>
            <a:spLocks noGrp="1"/>
          </p:cNvSpPr>
          <p:nvPr>
            <p:ph idx="1"/>
          </p:nvPr>
        </p:nvSpPr>
        <p:spPr/>
        <p:txBody>
          <a:bodyPr/>
          <a:lstStyle/>
          <a:p>
            <a:r>
              <a:t>Discussion answers: Health affects daily routines, energy, and mood.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Answer Key - Slide 6</a:t>
            </a:r>
          </a:p>
        </p:txBody>
      </p:sp>
      <p:sp>
        <p:nvSpPr>
          <p:cNvPr id="3" name="Content Placeholder 2"/>
          <p:cNvSpPr>
            <a:spLocks noGrp="1"/>
          </p:cNvSpPr>
          <p:nvPr>
            <p:ph idx="1"/>
          </p:nvPr>
        </p:nvSpPr>
        <p:spPr/>
        <p:txBody>
          <a:bodyPr/>
          <a:lstStyle/>
          <a:p>
            <a:r>
              <a:t>Strategy answers: Use surrounding words, examples, and personal experience to infer meanings.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Differentiated Activity</a:t>
            </a:r>
          </a:p>
        </p:txBody>
      </p:sp>
      <p:sp>
        <p:nvSpPr>
          <p:cNvPr id="3" name="Content Placeholder 2"/>
          <p:cNvSpPr>
            <a:spLocks noGrp="1"/>
          </p:cNvSpPr>
          <p:nvPr>
            <p:ph idx="1"/>
          </p:nvPr>
        </p:nvSpPr>
        <p:spPr/>
        <p:txBody>
          <a:bodyPr/>
          <a:lstStyle/>
          <a:p>
            <a:r>
              <a:t>Low-level: Match words with pictures</a:t>
            </a:r>
          </a:p>
          <a:p>
            <a:r>
              <a:t>Mid-level: Fill-in-the-blank sentences using key words</a:t>
            </a:r>
          </a:p>
          <a:p>
            <a:r>
              <a:t>High-level: Create a short dialogue using idioms about 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DC422-8BD2-7F9E-0C8E-B900F9D52BE4}"/>
            </a:ext>
          </a:extLst>
        </p:cNvPr>
        <p:cNvGrpSpPr/>
        <p:nvPr/>
      </p:nvGrpSpPr>
      <p:grpSpPr>
        <a:xfrm>
          <a:off x="0" y="0"/>
          <a:ext cx="0" cy="0"/>
          <a:chOff x="0" y="0"/>
          <a:chExt cx="0" cy="0"/>
        </a:xfrm>
      </p:grpSpPr>
      <p:pic>
        <p:nvPicPr>
          <p:cNvPr id="3" name="صورة 9" descr="A yellow rectangle with white text&#10;&#10;AI-generated content may be incorrect.">
            <a:extLst>
              <a:ext uri="{FF2B5EF4-FFF2-40B4-BE49-F238E27FC236}">
                <a16:creationId xmlns:a16="http://schemas.microsoft.com/office/drawing/2014/main" id="{83D04350-D13B-537C-DB40-C570518343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69" y="731521"/>
            <a:ext cx="5452531" cy="1731180"/>
          </a:xfrm>
          <a:prstGeom prst="rect">
            <a:avLst/>
          </a:prstGeom>
        </p:spPr>
      </p:pic>
      <p:sp>
        <p:nvSpPr>
          <p:cNvPr id="5" name="Rectangle: Rounded Corners 4">
            <a:extLst>
              <a:ext uri="{FF2B5EF4-FFF2-40B4-BE49-F238E27FC236}">
                <a16:creationId xmlns:a16="http://schemas.microsoft.com/office/drawing/2014/main" id="{66982E4C-6819-494B-6F29-E7CA1C2C420E}"/>
              </a:ext>
            </a:extLst>
          </p:cNvPr>
          <p:cNvSpPr/>
          <p:nvPr/>
        </p:nvSpPr>
        <p:spPr>
          <a:xfrm>
            <a:off x="1069848" y="2592324"/>
            <a:ext cx="10287000" cy="2784347"/>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bg2">
                    <a:lumMod val="10000"/>
                  </a:schemeClr>
                </a:solidFill>
              </a:rPr>
              <a:t>Lesson Objectives: By the end of this lesson, you will be able to:</a:t>
            </a:r>
          </a:p>
          <a:p>
            <a:r>
              <a:rPr lang="en-US" sz="2400" b="1" dirty="0">
                <a:solidFill>
                  <a:schemeClr val="bg2">
                    <a:lumMod val="10000"/>
                  </a:schemeClr>
                </a:solidFill>
              </a:rPr>
              <a:t>• Define the meaning of unfamiliar words using contextual clues</a:t>
            </a:r>
          </a:p>
          <a:p>
            <a:r>
              <a:rPr lang="en-US" sz="2400" b="1" dirty="0">
                <a:solidFill>
                  <a:schemeClr val="bg2">
                    <a:lumMod val="10000"/>
                  </a:schemeClr>
                </a:solidFill>
              </a:rPr>
              <a:t>• Discuss simple and extended topics related to health and well-being</a:t>
            </a:r>
          </a:p>
          <a:p>
            <a:r>
              <a:rPr lang="en-US" sz="2400" b="1" dirty="0">
                <a:solidFill>
                  <a:schemeClr val="bg2">
                    <a:lumMod val="10000"/>
                  </a:schemeClr>
                </a:solidFill>
              </a:rPr>
              <a:t>• Analyze the connection between context and inferred meaning (Higher Order)</a:t>
            </a:r>
          </a:p>
          <a:p>
            <a:r>
              <a:rPr lang="en-US" sz="2400" b="1" dirty="0">
                <a:solidFill>
                  <a:schemeClr val="bg2">
                    <a:lumMod val="10000"/>
                  </a:schemeClr>
                </a:solidFill>
              </a:rPr>
              <a:t>• Evaluate strategies for deciphering meaning in real-world texts (Higher Order)</a:t>
            </a:r>
          </a:p>
        </p:txBody>
      </p:sp>
    </p:spTree>
    <p:extLst>
      <p:ext uri="{BB962C8B-B14F-4D97-AF65-F5344CB8AC3E}">
        <p14:creationId xmlns:p14="http://schemas.microsoft.com/office/powerpoint/2010/main" val="363974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E59EC7A-8913-7C12-2F6B-83BCC3A2CD29}"/>
              </a:ext>
            </a:extLst>
          </p:cNvPr>
          <p:cNvPicPr>
            <a:picLocks noChangeAspect="1"/>
          </p:cNvPicPr>
          <p:nvPr/>
        </p:nvPicPr>
        <p:blipFill>
          <a:blip r:embed="rId2"/>
          <a:stretch>
            <a:fillRect/>
          </a:stretch>
        </p:blipFill>
        <p:spPr>
          <a:xfrm>
            <a:off x="6094427" y="680536"/>
            <a:ext cx="4069578" cy="5039728"/>
          </a:xfrm>
          <a:prstGeom prst="rect">
            <a:avLst/>
          </a:prstGeom>
        </p:spPr>
      </p:pic>
      <p:sp>
        <p:nvSpPr>
          <p:cNvPr id="2" name="TextBox 1">
            <a:extLst>
              <a:ext uri="{FF2B5EF4-FFF2-40B4-BE49-F238E27FC236}">
                <a16:creationId xmlns:a16="http://schemas.microsoft.com/office/drawing/2014/main" id="{62C0EFF7-B570-16CD-0A79-293A97B00BAB}"/>
              </a:ext>
            </a:extLst>
          </p:cNvPr>
          <p:cNvSpPr txBox="1"/>
          <p:nvPr/>
        </p:nvSpPr>
        <p:spPr>
          <a:xfrm>
            <a:off x="923544" y="1124712"/>
            <a:ext cx="4910328" cy="3970318"/>
          </a:xfrm>
          <a:prstGeom prst="rect">
            <a:avLst/>
          </a:prstGeom>
          <a:noFill/>
        </p:spPr>
        <p:txBody>
          <a:bodyPr wrap="square" rtlCol="0">
            <a:spAutoFit/>
          </a:bodyPr>
          <a:lstStyle/>
          <a:p>
            <a:r>
              <a:rPr lang="en-US" sz="3600" dirty="0"/>
              <a:t>What does "Under the Weather" Mean?</a:t>
            </a:r>
          </a:p>
          <a:p>
            <a:r>
              <a:rPr lang="en-US" sz="3600" dirty="0"/>
              <a:t>Think-Pair-Share:1. Think quietly for 1 minute2. Pair with a partner to discuss3. Share your best definition</a:t>
            </a:r>
          </a:p>
        </p:txBody>
      </p:sp>
    </p:spTree>
    <p:extLst>
      <p:ext uri="{BB962C8B-B14F-4D97-AF65-F5344CB8AC3E}">
        <p14:creationId xmlns:p14="http://schemas.microsoft.com/office/powerpoint/2010/main" val="30001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1FEF75-C0CD-4897-A214-A25F66CF8C7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E6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D01779-670F-ACBD-5C98-DE9779380BAC}"/>
              </a:ext>
            </a:extLst>
          </p:cNvPr>
          <p:cNvPicPr>
            <a:picLocks noChangeAspect="1"/>
          </p:cNvPicPr>
          <p:nvPr/>
        </p:nvPicPr>
        <p:blipFill>
          <a:blip r:embed="rId2"/>
          <a:stretch>
            <a:fillRect/>
          </a:stretch>
        </p:blipFill>
        <p:spPr>
          <a:xfrm>
            <a:off x="798745" y="855909"/>
            <a:ext cx="10594510" cy="5164824"/>
          </a:xfrm>
          <a:prstGeom prst="rect">
            <a:avLst/>
          </a:prstGeom>
        </p:spPr>
      </p:pic>
    </p:spTree>
    <p:extLst>
      <p:ext uri="{BB962C8B-B14F-4D97-AF65-F5344CB8AC3E}">
        <p14:creationId xmlns:p14="http://schemas.microsoft.com/office/powerpoint/2010/main" val="296806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4B5B48-C25B-A9B1-4D54-9D50D970AAB9}"/>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B6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685A08-C6E6-57F6-7448-4B3D8E87BBA2}"/>
              </a:ext>
            </a:extLst>
          </p:cNvPr>
          <p:cNvPicPr>
            <a:picLocks noChangeAspect="1"/>
          </p:cNvPicPr>
          <p:nvPr/>
        </p:nvPicPr>
        <p:blipFill>
          <a:blip r:embed="rId2"/>
          <a:stretch>
            <a:fillRect/>
          </a:stretch>
        </p:blipFill>
        <p:spPr>
          <a:xfrm>
            <a:off x="804334" y="1588577"/>
            <a:ext cx="10577744" cy="3675763"/>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F63F18D-E038-AE25-857A-93C3DFB15702}"/>
                  </a:ext>
                </a:extLst>
              </p14:cNvPr>
              <p14:cNvContentPartPr/>
              <p14:nvPr/>
            </p14:nvContentPartPr>
            <p14:xfrm>
              <a:off x="9462600" y="2704824"/>
              <a:ext cx="277920" cy="378000"/>
            </p14:xfrm>
          </p:contentPart>
        </mc:Choice>
        <mc:Fallback>
          <p:pic>
            <p:nvPicPr>
              <p:cNvPr id="2" name="Ink 1">
                <a:extLst>
                  <a:ext uri="{FF2B5EF4-FFF2-40B4-BE49-F238E27FC236}">
                    <a16:creationId xmlns:a16="http://schemas.microsoft.com/office/drawing/2014/main" id="{2F63F18D-E038-AE25-857A-93C3DFB15702}"/>
                  </a:ext>
                </a:extLst>
              </p:cNvPr>
              <p:cNvPicPr/>
              <p:nvPr/>
            </p:nvPicPr>
            <p:blipFill>
              <a:blip r:embed="rId4"/>
              <a:stretch>
                <a:fillRect/>
              </a:stretch>
            </p:blipFill>
            <p:spPr>
              <a:xfrm>
                <a:off x="9456480" y="2698704"/>
                <a:ext cx="29016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035D5CFE-37F2-E6A2-1B15-BAF81BDD930E}"/>
                  </a:ext>
                </a:extLst>
              </p14:cNvPr>
              <p14:cNvContentPartPr/>
              <p14:nvPr/>
            </p14:nvContentPartPr>
            <p14:xfrm>
              <a:off x="10123560" y="3116304"/>
              <a:ext cx="236520" cy="245880"/>
            </p14:xfrm>
          </p:contentPart>
        </mc:Choice>
        <mc:Fallback>
          <p:pic>
            <p:nvPicPr>
              <p:cNvPr id="5" name="Ink 4">
                <a:extLst>
                  <a:ext uri="{FF2B5EF4-FFF2-40B4-BE49-F238E27FC236}">
                    <a16:creationId xmlns:a16="http://schemas.microsoft.com/office/drawing/2014/main" id="{035D5CFE-37F2-E6A2-1B15-BAF81BDD930E}"/>
                  </a:ext>
                </a:extLst>
              </p:cNvPr>
              <p:cNvPicPr/>
              <p:nvPr/>
            </p:nvPicPr>
            <p:blipFill>
              <a:blip r:embed="rId6"/>
              <a:stretch>
                <a:fillRect/>
              </a:stretch>
            </p:blipFill>
            <p:spPr>
              <a:xfrm>
                <a:off x="10117440" y="3110184"/>
                <a:ext cx="2487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B2F3BB9C-9C37-2981-887E-E42CDD517978}"/>
                  </a:ext>
                </a:extLst>
              </p14:cNvPr>
              <p14:cNvContentPartPr/>
              <p14:nvPr/>
            </p14:nvContentPartPr>
            <p14:xfrm>
              <a:off x="9398880" y="3409704"/>
              <a:ext cx="340560" cy="330840"/>
            </p14:xfrm>
          </p:contentPart>
        </mc:Choice>
        <mc:Fallback>
          <p:pic>
            <p:nvPicPr>
              <p:cNvPr id="6" name="Ink 5">
                <a:extLst>
                  <a:ext uri="{FF2B5EF4-FFF2-40B4-BE49-F238E27FC236}">
                    <a16:creationId xmlns:a16="http://schemas.microsoft.com/office/drawing/2014/main" id="{B2F3BB9C-9C37-2981-887E-E42CDD517978}"/>
                  </a:ext>
                </a:extLst>
              </p:cNvPr>
              <p:cNvPicPr/>
              <p:nvPr/>
            </p:nvPicPr>
            <p:blipFill>
              <a:blip r:embed="rId8"/>
              <a:stretch>
                <a:fillRect/>
              </a:stretch>
            </p:blipFill>
            <p:spPr>
              <a:xfrm>
                <a:off x="9392760" y="3403584"/>
                <a:ext cx="35280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25160C90-B51E-B69D-1302-C4C1ACBD392E}"/>
                  </a:ext>
                </a:extLst>
              </p14:cNvPr>
              <p14:cNvContentPartPr/>
              <p14:nvPr/>
            </p14:nvContentPartPr>
            <p14:xfrm>
              <a:off x="9435240" y="3821904"/>
              <a:ext cx="332280" cy="284400"/>
            </p14:xfrm>
          </p:contentPart>
        </mc:Choice>
        <mc:Fallback>
          <p:pic>
            <p:nvPicPr>
              <p:cNvPr id="7" name="Ink 6">
                <a:extLst>
                  <a:ext uri="{FF2B5EF4-FFF2-40B4-BE49-F238E27FC236}">
                    <a16:creationId xmlns:a16="http://schemas.microsoft.com/office/drawing/2014/main" id="{25160C90-B51E-B69D-1302-C4C1ACBD392E}"/>
                  </a:ext>
                </a:extLst>
              </p:cNvPr>
              <p:cNvPicPr/>
              <p:nvPr/>
            </p:nvPicPr>
            <p:blipFill>
              <a:blip r:embed="rId10"/>
              <a:stretch>
                <a:fillRect/>
              </a:stretch>
            </p:blipFill>
            <p:spPr>
              <a:xfrm>
                <a:off x="9429120" y="3815784"/>
                <a:ext cx="3445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DB4ED761-CB6B-5B1E-42F9-10185AF7590F}"/>
                  </a:ext>
                </a:extLst>
              </p14:cNvPr>
              <p14:cNvContentPartPr/>
              <p14:nvPr/>
            </p14:nvContentPartPr>
            <p14:xfrm>
              <a:off x="9351720" y="4281264"/>
              <a:ext cx="446760" cy="447120"/>
            </p14:xfrm>
          </p:contentPart>
        </mc:Choice>
        <mc:Fallback>
          <p:pic>
            <p:nvPicPr>
              <p:cNvPr id="9" name="Ink 8">
                <a:extLst>
                  <a:ext uri="{FF2B5EF4-FFF2-40B4-BE49-F238E27FC236}">
                    <a16:creationId xmlns:a16="http://schemas.microsoft.com/office/drawing/2014/main" id="{DB4ED761-CB6B-5B1E-42F9-10185AF7590F}"/>
                  </a:ext>
                </a:extLst>
              </p:cNvPr>
              <p:cNvPicPr/>
              <p:nvPr/>
            </p:nvPicPr>
            <p:blipFill>
              <a:blip r:embed="rId12"/>
              <a:stretch>
                <a:fillRect/>
              </a:stretch>
            </p:blipFill>
            <p:spPr>
              <a:xfrm>
                <a:off x="9345600" y="4275144"/>
                <a:ext cx="45900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C9B02B48-8B16-BBD1-03A5-D6389914F43C}"/>
                  </a:ext>
                </a:extLst>
              </p14:cNvPr>
              <p14:cNvContentPartPr/>
              <p14:nvPr/>
            </p14:nvContentPartPr>
            <p14:xfrm>
              <a:off x="10064160" y="4690224"/>
              <a:ext cx="310680" cy="367200"/>
            </p14:xfrm>
          </p:contentPart>
        </mc:Choice>
        <mc:Fallback>
          <p:pic>
            <p:nvPicPr>
              <p:cNvPr id="11" name="Ink 10">
                <a:extLst>
                  <a:ext uri="{FF2B5EF4-FFF2-40B4-BE49-F238E27FC236}">
                    <a16:creationId xmlns:a16="http://schemas.microsoft.com/office/drawing/2014/main" id="{C9B02B48-8B16-BBD1-03A5-D6389914F43C}"/>
                  </a:ext>
                </a:extLst>
              </p:cNvPr>
              <p:cNvPicPr/>
              <p:nvPr/>
            </p:nvPicPr>
            <p:blipFill>
              <a:blip r:embed="rId14"/>
              <a:stretch>
                <a:fillRect/>
              </a:stretch>
            </p:blipFill>
            <p:spPr>
              <a:xfrm>
                <a:off x="10058040" y="4684104"/>
                <a:ext cx="322920" cy="379440"/>
              </a:xfrm>
              <a:prstGeom prst="rect">
                <a:avLst/>
              </a:prstGeom>
            </p:spPr>
          </p:pic>
        </mc:Fallback>
      </mc:AlternateContent>
    </p:spTree>
    <p:extLst>
      <p:ext uri="{BB962C8B-B14F-4D97-AF65-F5344CB8AC3E}">
        <p14:creationId xmlns:p14="http://schemas.microsoft.com/office/powerpoint/2010/main" val="417833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C7A5BF-ACDC-7A4C-7B95-63BBFD9DD28B}"/>
              </a:ext>
            </a:extLst>
          </p:cNvPr>
          <p:cNvPicPr>
            <a:picLocks noChangeAspect="1"/>
          </p:cNvPicPr>
          <p:nvPr/>
        </p:nvPicPr>
        <p:blipFill>
          <a:blip r:embed="rId2"/>
          <a:stretch>
            <a:fillRect/>
          </a:stretch>
        </p:blipFill>
        <p:spPr>
          <a:xfrm>
            <a:off x="943356" y="931926"/>
            <a:ext cx="10337292" cy="4987742"/>
          </a:xfrm>
          <a:prstGeom prst="rect">
            <a:avLst/>
          </a:prstGeom>
        </p:spPr>
      </p:pic>
    </p:spTree>
    <p:extLst>
      <p:ext uri="{BB962C8B-B14F-4D97-AF65-F5344CB8AC3E}">
        <p14:creationId xmlns:p14="http://schemas.microsoft.com/office/powerpoint/2010/main" val="218073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80BA95-EEAF-BC2D-B33D-58161F3F1AB4}"/>
              </a:ext>
            </a:extLst>
          </p:cNvPr>
          <p:cNvPicPr>
            <a:picLocks noChangeAspect="1"/>
          </p:cNvPicPr>
          <p:nvPr/>
        </p:nvPicPr>
        <p:blipFill>
          <a:blip r:embed="rId2"/>
          <a:srcRect t="26204" r="-1" b="35742"/>
          <a:stretch>
            <a:fillRect/>
          </a:stretch>
        </p:blipFill>
        <p:spPr>
          <a:xfrm>
            <a:off x="842772" y="841248"/>
            <a:ext cx="10506456" cy="5175504"/>
          </a:xfrm>
          <a:prstGeom prst="rect">
            <a:avLst/>
          </a:prstGeom>
        </p:spPr>
      </p:pic>
    </p:spTree>
    <p:extLst>
      <p:ext uri="{BB962C8B-B14F-4D97-AF65-F5344CB8AC3E}">
        <p14:creationId xmlns:p14="http://schemas.microsoft.com/office/powerpoint/2010/main" val="363563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8A7C01-B6A7-0171-A194-F4D803BADDEC}"/>
              </a:ext>
            </a:extLst>
          </p:cNvPr>
          <p:cNvPicPr>
            <a:picLocks noChangeAspect="1"/>
          </p:cNvPicPr>
          <p:nvPr/>
        </p:nvPicPr>
        <p:blipFill>
          <a:blip r:embed="rId2"/>
          <a:stretch>
            <a:fillRect/>
          </a:stretch>
        </p:blipFill>
        <p:spPr>
          <a:xfrm>
            <a:off x="2302434" y="801793"/>
            <a:ext cx="7587131" cy="5273056"/>
          </a:xfrm>
          <a:prstGeom prst="rect">
            <a:avLst/>
          </a:prstGeom>
        </p:spPr>
      </p:pic>
      <p:grpSp>
        <p:nvGrpSpPr>
          <p:cNvPr id="5" name="Group 4">
            <a:extLst>
              <a:ext uri="{FF2B5EF4-FFF2-40B4-BE49-F238E27FC236}">
                <a16:creationId xmlns:a16="http://schemas.microsoft.com/office/drawing/2014/main" id="{0BEE6C9E-653D-5F7D-92B2-8D49A775EF47}"/>
              </a:ext>
            </a:extLst>
          </p:cNvPr>
          <p:cNvGrpSpPr/>
          <p:nvPr/>
        </p:nvGrpSpPr>
        <p:grpSpPr>
          <a:xfrm>
            <a:off x="7479720" y="3182544"/>
            <a:ext cx="302760" cy="309600"/>
            <a:chOff x="7479720" y="3182544"/>
            <a:chExt cx="302760" cy="30960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C775550-372A-7353-96F8-D632F312D199}"/>
                    </a:ext>
                  </a:extLst>
                </p14:cNvPr>
                <p14:cNvContentPartPr/>
                <p14:nvPr/>
              </p14:nvContentPartPr>
              <p14:xfrm>
                <a:off x="7479720" y="3182544"/>
                <a:ext cx="302760" cy="27360"/>
              </p14:xfrm>
            </p:contentPart>
          </mc:Choice>
          <mc:Fallback>
            <p:pic>
              <p:nvPicPr>
                <p:cNvPr id="2" name="Ink 1">
                  <a:extLst>
                    <a:ext uri="{FF2B5EF4-FFF2-40B4-BE49-F238E27FC236}">
                      <a16:creationId xmlns:a16="http://schemas.microsoft.com/office/drawing/2014/main" id="{BC775550-372A-7353-96F8-D632F312D199}"/>
                    </a:ext>
                  </a:extLst>
                </p:cNvPr>
                <p:cNvPicPr/>
                <p:nvPr/>
              </p:nvPicPr>
              <p:blipFill>
                <a:blip r:embed="rId4"/>
                <a:stretch>
                  <a:fillRect/>
                </a:stretch>
              </p:blipFill>
              <p:spPr>
                <a:xfrm>
                  <a:off x="7473600" y="3176424"/>
                  <a:ext cx="315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59099421-D96C-4F87-AEC8-8D97D9F8BB85}"/>
                    </a:ext>
                  </a:extLst>
                </p14:cNvPr>
                <p14:cNvContentPartPr/>
                <p14:nvPr/>
              </p14:nvContentPartPr>
              <p14:xfrm>
                <a:off x="7635240" y="3209544"/>
                <a:ext cx="9000" cy="282600"/>
              </p14:xfrm>
            </p:contentPart>
          </mc:Choice>
          <mc:Fallback>
            <p:pic>
              <p:nvPicPr>
                <p:cNvPr id="4" name="Ink 3">
                  <a:extLst>
                    <a:ext uri="{FF2B5EF4-FFF2-40B4-BE49-F238E27FC236}">
                      <a16:creationId xmlns:a16="http://schemas.microsoft.com/office/drawing/2014/main" id="{59099421-D96C-4F87-AEC8-8D97D9F8BB85}"/>
                    </a:ext>
                  </a:extLst>
                </p:cNvPr>
                <p:cNvPicPr/>
                <p:nvPr/>
              </p:nvPicPr>
              <p:blipFill>
                <a:blip r:embed="rId6"/>
                <a:stretch>
                  <a:fillRect/>
                </a:stretch>
              </p:blipFill>
              <p:spPr>
                <a:xfrm>
                  <a:off x="7629120" y="3203424"/>
                  <a:ext cx="21240" cy="294840"/>
                </a:xfrm>
                <a:prstGeom prst="rect">
                  <a:avLst/>
                </a:prstGeom>
              </p:spPr>
            </p:pic>
          </mc:Fallback>
        </mc:AlternateContent>
      </p:grpSp>
      <p:grpSp>
        <p:nvGrpSpPr>
          <p:cNvPr id="9" name="Group 8">
            <a:extLst>
              <a:ext uri="{FF2B5EF4-FFF2-40B4-BE49-F238E27FC236}">
                <a16:creationId xmlns:a16="http://schemas.microsoft.com/office/drawing/2014/main" id="{7ADE7212-E8B5-F2EF-0021-72748E87EE52}"/>
              </a:ext>
            </a:extLst>
          </p:cNvPr>
          <p:cNvGrpSpPr/>
          <p:nvPr/>
        </p:nvGrpSpPr>
        <p:grpSpPr>
          <a:xfrm>
            <a:off x="5924880" y="3922344"/>
            <a:ext cx="311040" cy="338040"/>
            <a:chOff x="5924880" y="3922344"/>
            <a:chExt cx="311040" cy="338040"/>
          </a:xfrm>
        </p:grpSpPr>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542B115F-829A-2470-B0A5-6E3A08A749FE}"/>
                    </a:ext>
                  </a:extLst>
                </p14:cNvPr>
                <p14:cNvContentPartPr/>
                <p14:nvPr/>
              </p14:nvContentPartPr>
              <p14:xfrm>
                <a:off x="5924880" y="3922344"/>
                <a:ext cx="311040" cy="18720"/>
              </p14:xfrm>
            </p:contentPart>
          </mc:Choice>
          <mc:Fallback>
            <p:pic>
              <p:nvPicPr>
                <p:cNvPr id="6" name="Ink 5">
                  <a:extLst>
                    <a:ext uri="{FF2B5EF4-FFF2-40B4-BE49-F238E27FC236}">
                      <a16:creationId xmlns:a16="http://schemas.microsoft.com/office/drawing/2014/main" id="{542B115F-829A-2470-B0A5-6E3A08A749FE}"/>
                    </a:ext>
                  </a:extLst>
                </p:cNvPr>
                <p:cNvPicPr/>
                <p:nvPr/>
              </p:nvPicPr>
              <p:blipFill>
                <a:blip r:embed="rId8"/>
                <a:stretch>
                  <a:fillRect/>
                </a:stretch>
              </p:blipFill>
              <p:spPr>
                <a:xfrm>
                  <a:off x="5918760" y="3916224"/>
                  <a:ext cx="3232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D3947789-C8C4-0B6D-FD3E-EE99EC86EA2A}"/>
                    </a:ext>
                  </a:extLst>
                </p14:cNvPr>
                <p14:cNvContentPartPr/>
                <p14:nvPr/>
              </p14:nvContentPartPr>
              <p14:xfrm>
                <a:off x="6070320" y="3949704"/>
                <a:ext cx="11160" cy="310680"/>
              </p14:xfrm>
            </p:contentPart>
          </mc:Choice>
          <mc:Fallback>
            <p:pic>
              <p:nvPicPr>
                <p:cNvPr id="7" name="Ink 6">
                  <a:extLst>
                    <a:ext uri="{FF2B5EF4-FFF2-40B4-BE49-F238E27FC236}">
                      <a16:creationId xmlns:a16="http://schemas.microsoft.com/office/drawing/2014/main" id="{D3947789-C8C4-0B6D-FD3E-EE99EC86EA2A}"/>
                    </a:ext>
                  </a:extLst>
                </p:cNvPr>
                <p:cNvPicPr/>
                <p:nvPr/>
              </p:nvPicPr>
              <p:blipFill>
                <a:blip r:embed="rId10"/>
                <a:stretch>
                  <a:fillRect/>
                </a:stretch>
              </p:blipFill>
              <p:spPr>
                <a:xfrm>
                  <a:off x="6064200" y="3943584"/>
                  <a:ext cx="23400" cy="322920"/>
                </a:xfrm>
                <a:prstGeom prst="rect">
                  <a:avLst/>
                </a:prstGeom>
              </p:spPr>
            </p:pic>
          </mc:Fallback>
        </mc:AlternateContent>
      </p:grpSp>
      <p:grpSp>
        <p:nvGrpSpPr>
          <p:cNvPr id="14" name="Group 13">
            <a:extLst>
              <a:ext uri="{FF2B5EF4-FFF2-40B4-BE49-F238E27FC236}">
                <a16:creationId xmlns:a16="http://schemas.microsoft.com/office/drawing/2014/main" id="{362C912B-ABC0-56E8-81D1-7E30F29FFE30}"/>
              </a:ext>
            </a:extLst>
          </p:cNvPr>
          <p:cNvGrpSpPr/>
          <p:nvPr/>
        </p:nvGrpSpPr>
        <p:grpSpPr>
          <a:xfrm>
            <a:off x="4754520" y="5022504"/>
            <a:ext cx="131400" cy="316800"/>
            <a:chOff x="4754520" y="5022504"/>
            <a:chExt cx="131400" cy="316800"/>
          </a:xfrm>
        </p:grpSpPr>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404FFBB3-E022-544E-BCE2-75719A568814}"/>
                    </a:ext>
                  </a:extLst>
                </p14:cNvPr>
                <p14:cNvContentPartPr/>
                <p14:nvPr/>
              </p14:nvContentPartPr>
              <p14:xfrm>
                <a:off x="4754520" y="5028984"/>
                <a:ext cx="10080" cy="310320"/>
              </p14:xfrm>
            </p:contentPart>
          </mc:Choice>
          <mc:Fallback>
            <p:pic>
              <p:nvPicPr>
                <p:cNvPr id="11" name="Ink 10">
                  <a:extLst>
                    <a:ext uri="{FF2B5EF4-FFF2-40B4-BE49-F238E27FC236}">
                      <a16:creationId xmlns:a16="http://schemas.microsoft.com/office/drawing/2014/main" id="{404FFBB3-E022-544E-BCE2-75719A568814}"/>
                    </a:ext>
                  </a:extLst>
                </p:cNvPr>
                <p:cNvPicPr/>
                <p:nvPr/>
              </p:nvPicPr>
              <p:blipFill>
                <a:blip r:embed="rId12"/>
                <a:stretch>
                  <a:fillRect/>
                </a:stretch>
              </p:blipFill>
              <p:spPr>
                <a:xfrm>
                  <a:off x="4748400" y="5022864"/>
                  <a:ext cx="223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04C4F1F4-524C-0060-EAFE-BAEB7A21C28E}"/>
                    </a:ext>
                  </a:extLst>
                </p14:cNvPr>
                <p14:cNvContentPartPr/>
                <p14:nvPr/>
              </p14:nvContentPartPr>
              <p14:xfrm>
                <a:off x="4781880" y="5022504"/>
                <a:ext cx="104040" cy="34560"/>
              </p14:xfrm>
            </p:contentPart>
          </mc:Choice>
          <mc:Fallback>
            <p:pic>
              <p:nvPicPr>
                <p:cNvPr id="12" name="Ink 11">
                  <a:extLst>
                    <a:ext uri="{FF2B5EF4-FFF2-40B4-BE49-F238E27FC236}">
                      <a16:creationId xmlns:a16="http://schemas.microsoft.com/office/drawing/2014/main" id="{04C4F1F4-524C-0060-EAFE-BAEB7A21C28E}"/>
                    </a:ext>
                  </a:extLst>
                </p:cNvPr>
                <p:cNvPicPr/>
                <p:nvPr/>
              </p:nvPicPr>
              <p:blipFill>
                <a:blip r:embed="rId14"/>
                <a:stretch>
                  <a:fillRect/>
                </a:stretch>
              </p:blipFill>
              <p:spPr>
                <a:xfrm>
                  <a:off x="4775760" y="5016384"/>
                  <a:ext cx="116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92385659-C049-F218-5518-1E189CEA8E80}"/>
                    </a:ext>
                  </a:extLst>
                </p14:cNvPr>
                <p14:cNvContentPartPr/>
                <p14:nvPr/>
              </p14:nvContentPartPr>
              <p14:xfrm>
                <a:off x="4763880" y="5186304"/>
                <a:ext cx="90000" cy="16920"/>
              </p14:xfrm>
            </p:contentPart>
          </mc:Choice>
          <mc:Fallback>
            <p:pic>
              <p:nvPicPr>
                <p:cNvPr id="13" name="Ink 12">
                  <a:extLst>
                    <a:ext uri="{FF2B5EF4-FFF2-40B4-BE49-F238E27FC236}">
                      <a16:creationId xmlns:a16="http://schemas.microsoft.com/office/drawing/2014/main" id="{92385659-C049-F218-5518-1E189CEA8E80}"/>
                    </a:ext>
                  </a:extLst>
                </p:cNvPr>
                <p:cNvPicPr/>
                <p:nvPr/>
              </p:nvPicPr>
              <p:blipFill>
                <a:blip r:embed="rId16"/>
                <a:stretch>
                  <a:fillRect/>
                </a:stretch>
              </p:blipFill>
              <p:spPr>
                <a:xfrm>
                  <a:off x="4757760" y="5180184"/>
                  <a:ext cx="102240" cy="29160"/>
                </a:xfrm>
                <a:prstGeom prst="rect">
                  <a:avLst/>
                </a:prstGeom>
              </p:spPr>
            </p:pic>
          </mc:Fallback>
        </mc:AlternateContent>
      </p:grpSp>
      <p:grpSp>
        <p:nvGrpSpPr>
          <p:cNvPr id="18" name="Group 17">
            <a:extLst>
              <a:ext uri="{FF2B5EF4-FFF2-40B4-BE49-F238E27FC236}">
                <a16:creationId xmlns:a16="http://schemas.microsoft.com/office/drawing/2014/main" id="{E679D3C2-69AC-8F17-33C8-2279B82BDDB0}"/>
              </a:ext>
            </a:extLst>
          </p:cNvPr>
          <p:cNvGrpSpPr/>
          <p:nvPr/>
        </p:nvGrpSpPr>
        <p:grpSpPr>
          <a:xfrm>
            <a:off x="8046000" y="5540544"/>
            <a:ext cx="174240" cy="339120"/>
            <a:chOff x="8046000" y="5540544"/>
            <a:chExt cx="174240" cy="339120"/>
          </a:xfrm>
        </p:grpSpPr>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5986D48A-50CE-AAA7-CD99-136294E7E51F}"/>
                    </a:ext>
                  </a:extLst>
                </p14:cNvPr>
                <p14:cNvContentPartPr/>
                <p14:nvPr/>
              </p14:nvContentPartPr>
              <p14:xfrm>
                <a:off x="8046000" y="5577624"/>
                <a:ext cx="10080" cy="302040"/>
              </p14:xfrm>
            </p:contentPart>
          </mc:Choice>
          <mc:Fallback>
            <p:pic>
              <p:nvPicPr>
                <p:cNvPr id="15" name="Ink 14">
                  <a:extLst>
                    <a:ext uri="{FF2B5EF4-FFF2-40B4-BE49-F238E27FC236}">
                      <a16:creationId xmlns:a16="http://schemas.microsoft.com/office/drawing/2014/main" id="{5986D48A-50CE-AAA7-CD99-136294E7E51F}"/>
                    </a:ext>
                  </a:extLst>
                </p:cNvPr>
                <p:cNvPicPr/>
                <p:nvPr/>
              </p:nvPicPr>
              <p:blipFill>
                <a:blip r:embed="rId18"/>
                <a:stretch>
                  <a:fillRect/>
                </a:stretch>
              </p:blipFill>
              <p:spPr>
                <a:xfrm>
                  <a:off x="8039880" y="5571504"/>
                  <a:ext cx="223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FC722B11-E34A-6EC7-32F6-9EA8D07FCB7B}"/>
                    </a:ext>
                  </a:extLst>
                </p14:cNvPr>
                <p14:cNvContentPartPr/>
                <p14:nvPr/>
              </p14:nvContentPartPr>
              <p14:xfrm>
                <a:off x="8083080" y="5559624"/>
                <a:ext cx="360" cy="360"/>
              </p14:xfrm>
            </p:contentPart>
          </mc:Choice>
          <mc:Fallback>
            <p:pic>
              <p:nvPicPr>
                <p:cNvPr id="16" name="Ink 15">
                  <a:extLst>
                    <a:ext uri="{FF2B5EF4-FFF2-40B4-BE49-F238E27FC236}">
                      <a16:creationId xmlns:a16="http://schemas.microsoft.com/office/drawing/2014/main" id="{FC722B11-E34A-6EC7-32F6-9EA8D07FCB7B}"/>
                    </a:ext>
                  </a:extLst>
                </p:cNvPr>
                <p:cNvPicPr/>
                <p:nvPr/>
              </p:nvPicPr>
              <p:blipFill>
                <a:blip r:embed="rId20"/>
                <a:stretch>
                  <a:fillRect/>
                </a:stretch>
              </p:blipFill>
              <p:spPr>
                <a:xfrm>
                  <a:off x="8076960" y="5553504"/>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FEFAA8F9-7014-B676-D34B-3EC8196BBD51}"/>
                    </a:ext>
                  </a:extLst>
                </p14:cNvPr>
                <p14:cNvContentPartPr/>
                <p14:nvPr/>
              </p14:nvContentPartPr>
              <p14:xfrm>
                <a:off x="8083080" y="5540544"/>
                <a:ext cx="137160" cy="19080"/>
              </p14:xfrm>
            </p:contentPart>
          </mc:Choice>
          <mc:Fallback>
            <p:pic>
              <p:nvPicPr>
                <p:cNvPr id="17" name="Ink 16">
                  <a:extLst>
                    <a:ext uri="{FF2B5EF4-FFF2-40B4-BE49-F238E27FC236}">
                      <a16:creationId xmlns:a16="http://schemas.microsoft.com/office/drawing/2014/main" id="{FEFAA8F9-7014-B676-D34B-3EC8196BBD51}"/>
                    </a:ext>
                  </a:extLst>
                </p:cNvPr>
                <p:cNvPicPr/>
                <p:nvPr/>
              </p:nvPicPr>
              <p:blipFill>
                <a:blip r:embed="rId22"/>
                <a:stretch>
                  <a:fillRect/>
                </a:stretch>
              </p:blipFill>
              <p:spPr>
                <a:xfrm>
                  <a:off x="8076960" y="5534424"/>
                  <a:ext cx="149400" cy="3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17ACD306-1CC8-8281-C7CE-50AF88F40D48}"/>
                  </a:ext>
                </a:extLst>
              </p14:cNvPr>
              <p14:cNvContentPartPr/>
              <p14:nvPr/>
            </p14:nvContentPartPr>
            <p14:xfrm>
              <a:off x="8092440" y="5686704"/>
              <a:ext cx="183960" cy="65160"/>
            </p14:xfrm>
          </p:contentPart>
        </mc:Choice>
        <mc:Fallback>
          <p:pic>
            <p:nvPicPr>
              <p:cNvPr id="19" name="Ink 18">
                <a:extLst>
                  <a:ext uri="{FF2B5EF4-FFF2-40B4-BE49-F238E27FC236}">
                    <a16:creationId xmlns:a16="http://schemas.microsoft.com/office/drawing/2014/main" id="{17ACD306-1CC8-8281-C7CE-50AF88F40D48}"/>
                  </a:ext>
                </a:extLst>
              </p:cNvPr>
              <p:cNvPicPr/>
              <p:nvPr/>
            </p:nvPicPr>
            <p:blipFill>
              <a:blip r:embed="rId24"/>
              <a:stretch>
                <a:fillRect/>
              </a:stretch>
            </p:blipFill>
            <p:spPr>
              <a:xfrm>
                <a:off x="8086320" y="5680584"/>
                <a:ext cx="196200" cy="77400"/>
              </a:xfrm>
              <a:prstGeom prst="rect">
                <a:avLst/>
              </a:prstGeom>
            </p:spPr>
          </p:pic>
        </mc:Fallback>
      </mc:AlternateContent>
    </p:spTree>
    <p:extLst>
      <p:ext uri="{BB962C8B-B14F-4D97-AF65-F5344CB8AC3E}">
        <p14:creationId xmlns:p14="http://schemas.microsoft.com/office/powerpoint/2010/main" val="12917158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3764</TotalTime>
  <Words>745</Words>
  <Application>Microsoft Office PowerPoint</Application>
  <PresentationFormat>Widescreen</PresentationFormat>
  <Paragraphs>59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DIFFERENTIATED ACTIVITY </vt:lpstr>
      <vt:lpstr>Plenary</vt:lpstr>
      <vt:lpstr>Answer Key - Slide 1</vt:lpstr>
      <vt:lpstr>Answer Key - Slide 2</vt:lpstr>
      <vt:lpstr>Answer Key - Slide 3</vt:lpstr>
      <vt:lpstr>Answer Key - Slide 4</vt:lpstr>
      <vt:lpstr>Answer Key - Slide 5</vt:lpstr>
      <vt:lpstr>Answer Key - Slide 6</vt:lpstr>
      <vt:lpstr>Differentiated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Sadaf    Alam</dc:creator>
  <cp:lastModifiedBy>Malyashree Mukherjee</cp:lastModifiedBy>
  <cp:revision>34</cp:revision>
  <dcterms:created xsi:type="dcterms:W3CDTF">2025-08-23T05:08:14Z</dcterms:created>
  <dcterms:modified xsi:type="dcterms:W3CDTF">2025-09-25T07:24:03Z</dcterms:modified>
</cp:coreProperties>
</file>