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embedTrueTypeFonts="1">
  <p:sldMasterIdLst>
    <p:sldMasterId id="2147483720" r:id="rId1"/>
  </p:sldMasterIdLst>
  <p:notesMasterIdLst>
    <p:notesMasterId r:id="rId39"/>
  </p:notesMasterIdLst>
  <p:sldIdLst>
    <p:sldId id="3469" r:id="rId2"/>
    <p:sldId id="3545" r:id="rId3"/>
    <p:sldId id="3546" r:id="rId4"/>
    <p:sldId id="3547" r:id="rId5"/>
    <p:sldId id="3548" r:id="rId6"/>
    <p:sldId id="2341" r:id="rId7"/>
    <p:sldId id="2818" r:id="rId8"/>
    <p:sldId id="283" r:id="rId9"/>
    <p:sldId id="284" r:id="rId10"/>
    <p:sldId id="303" r:id="rId11"/>
    <p:sldId id="279" r:id="rId12"/>
    <p:sldId id="292" r:id="rId13"/>
    <p:sldId id="295" r:id="rId14"/>
    <p:sldId id="296" r:id="rId15"/>
    <p:sldId id="297" r:id="rId16"/>
    <p:sldId id="298" r:id="rId17"/>
    <p:sldId id="300" r:id="rId18"/>
    <p:sldId id="301" r:id="rId19"/>
    <p:sldId id="330" r:id="rId20"/>
    <p:sldId id="332" r:id="rId21"/>
    <p:sldId id="333" r:id="rId22"/>
    <p:sldId id="334" r:id="rId23"/>
    <p:sldId id="404" r:id="rId24"/>
    <p:sldId id="405" r:id="rId25"/>
    <p:sldId id="406" r:id="rId26"/>
    <p:sldId id="407" r:id="rId27"/>
    <p:sldId id="408" r:id="rId28"/>
    <p:sldId id="409" r:id="rId29"/>
    <p:sldId id="410" r:id="rId30"/>
    <p:sldId id="3559" r:id="rId31"/>
    <p:sldId id="1355" r:id="rId32"/>
    <p:sldId id="449" r:id="rId33"/>
    <p:sldId id="3550" r:id="rId34"/>
    <p:sldId id="3560" r:id="rId35"/>
    <p:sldId id="2707" r:id="rId36"/>
    <p:sldId id="2708" r:id="rId37"/>
    <p:sldId id="3551" r:id="rId38"/>
  </p:sldIdLst>
  <p:sldSz cx="16019463" cy="8999538"/>
  <p:notesSz cx="6858000" cy="9144000"/>
  <p:embeddedFontLst>
    <p:embeddedFont>
      <p:font typeface="(A) Arslan Wessam B" panose="03020402040406030203" pitchFamily="66" charset="-78"/>
      <p:regular r:id="rId40"/>
    </p:embeddedFont>
    <p:embeddedFont>
      <p:font typeface="18 Khebrat Musamim" pitchFamily="2" charset="0"/>
      <p:bold r:id="rId41"/>
    </p:embeddedFont>
    <p:embeddedFont>
      <p:font typeface="29LT Hazal Normal" panose="00000500000000000000" pitchFamily="2" charset="-78"/>
      <p:regular r:id="rId42"/>
    </p:embeddedFont>
    <p:embeddedFont>
      <p:font typeface="A Jannat LT" pitchFamily="2" charset="-78"/>
      <p:regular r:id="rId43"/>
      <p:bold r:id="rId44"/>
    </p:embeddedFont>
    <p:embeddedFont>
      <p:font typeface="Abdo Free" panose="02000000000000000000" pitchFamily="2" charset="-78"/>
      <p:regular r:id="rId45"/>
      <p:bold r:id="rId46"/>
    </p:embeddedFont>
    <p:embeddedFont>
      <p:font typeface="Abdo Logo" panose="02000500030000020004" pitchFamily="2" charset="-78"/>
      <p:regular r:id="rId47"/>
    </p:embeddedFont>
    <p:embeddedFont>
      <p:font typeface="Aldhabi" panose="01000000000000000000" pitchFamily="2" charset="-78"/>
      <p:regular r:id="rId48"/>
    </p:embeddedFont>
    <p:embeddedFont>
      <p:font typeface="Ara Alm Bon " panose="00000500000000000000" pitchFamily="2" charset="-78"/>
      <p:regular r:id="rId49"/>
    </p:embeddedFont>
    <p:embeddedFont>
      <p:font typeface="Ara Hala Bo She'sha" panose="00000500000000000000" pitchFamily="2" charset="-78"/>
      <p:regular r:id="rId50"/>
    </p:embeddedFont>
    <p:embeddedFont>
      <p:font typeface="Arbaeen" panose="02000503070000020004" pitchFamily="2" charset="-78"/>
      <p:regular r:id="rId51"/>
    </p:embeddedFont>
    <p:embeddedFont>
      <p:font typeface="beIN Black " panose="02000000000000000000" pitchFamily="2" charset="-78"/>
      <p:regular r:id="rId52"/>
    </p:embeddedFont>
    <p:embeddedFont>
      <p:font typeface="beIN Normal " panose="02000000000000000000" pitchFamily="2" charset="-78"/>
      <p:regular r:id="rId53"/>
    </p:embeddedFont>
    <p:embeddedFont>
      <p:font typeface="Calibri" panose="020F0502020204030204" pitchFamily="34" charset="0"/>
      <p:regular r:id="rId54"/>
      <p:bold r:id="rId55"/>
    </p:embeddedFont>
    <p:embeddedFont>
      <p:font typeface="Century Gothic" panose="020B0502020202020204" pitchFamily="34" charset="0"/>
      <p:regular r:id="rId56"/>
      <p:bold r:id="rId57"/>
      <p:italic r:id="rId58"/>
      <p:boldItalic r:id="rId59"/>
    </p:embeddedFont>
    <p:embeddedFont>
      <p:font typeface="DecoType Thuluth II" panose="02010000000000000000" pitchFamily="2" charset="-78"/>
      <p:regular r:id="rId60"/>
    </p:embeddedFont>
    <p:embeddedFont>
      <p:font typeface="Gill Sans MT" panose="020B0502020104020203" pitchFamily="34" charset="0"/>
      <p:regular r:id="rId61"/>
      <p:bold r:id="rId62"/>
      <p:italic r:id="rId63"/>
      <p:boldItalic r:id="rId64"/>
    </p:embeddedFont>
    <p:embeddedFont>
      <p:font typeface="Helvetica" panose="020B0604020202020204" pitchFamily="34" charset="0"/>
      <p:regular r:id="rId65"/>
      <p:bold r:id="rId66"/>
    </p:embeddedFont>
    <p:embeddedFont>
      <p:font typeface="Impact" panose="020B0806030902050204" pitchFamily="34" charset="0"/>
      <p:regular r:id="rId67"/>
    </p:embeddedFont>
    <p:embeddedFont>
      <p:font typeface="Roboto" panose="02000000000000000000" pitchFamily="2" charset="0"/>
      <p:regular r:id="rId68"/>
      <p:bold r:id="rId69"/>
      <p:italic r:id="rId70"/>
      <p:boldItalic r:id="rId71"/>
    </p:embeddedFont>
    <p:embeddedFont>
      <p:font typeface="Sakkal Majalla" panose="02000000000000000000" pitchFamily="2" charset="-78"/>
      <p:regular r:id="rId72"/>
      <p:bold r:id="rId73"/>
    </p:embeddedFont>
    <p:embeddedFont>
      <p:font typeface="Sanabel Khebrat Musamem 2021" panose="02000600000000000000" pitchFamily="2" charset="-78"/>
      <p:regular r:id="rId74"/>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4404B"/>
    <a:srgbClr val="FF5050"/>
    <a:srgbClr val="EF63A6"/>
    <a:srgbClr val="00AD94"/>
    <a:srgbClr val="F60000"/>
    <a:srgbClr val="1164C9"/>
    <a:srgbClr val="EC6A34"/>
    <a:srgbClr val="FFCD38"/>
    <a:srgbClr val="00A5C6"/>
    <a:srgbClr val="DA5B6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1279" autoAdjust="0"/>
    <p:restoredTop sz="94660"/>
  </p:normalViewPr>
  <p:slideViewPr>
    <p:cSldViewPr snapToGrid="0">
      <p:cViewPr varScale="1">
        <p:scale>
          <a:sx n="43" d="100"/>
          <a:sy n="43" d="100"/>
        </p:scale>
        <p:origin x="54" y="1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font" Target="fonts/font3.fntdata"/><Relationship Id="rId47" Type="http://schemas.openxmlformats.org/officeDocument/2006/relationships/font" Target="fonts/font8.fntdata"/><Relationship Id="rId63" Type="http://schemas.openxmlformats.org/officeDocument/2006/relationships/font" Target="fonts/font24.fntdata"/><Relationship Id="rId68" Type="http://schemas.openxmlformats.org/officeDocument/2006/relationships/font" Target="fonts/font29.fntdata"/><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font" Target="fonts/font6.fntdata"/><Relationship Id="rId53" Type="http://schemas.openxmlformats.org/officeDocument/2006/relationships/font" Target="fonts/font14.fntdata"/><Relationship Id="rId58" Type="http://schemas.openxmlformats.org/officeDocument/2006/relationships/font" Target="fonts/font19.fntdata"/><Relationship Id="rId66" Type="http://schemas.openxmlformats.org/officeDocument/2006/relationships/font" Target="fonts/font27.fntdata"/><Relationship Id="rId74" Type="http://schemas.openxmlformats.org/officeDocument/2006/relationships/font" Target="fonts/font35.fntdata"/><Relationship Id="rId5" Type="http://schemas.openxmlformats.org/officeDocument/2006/relationships/slide" Target="slides/slide4.xml"/><Relationship Id="rId61" Type="http://schemas.openxmlformats.org/officeDocument/2006/relationships/font" Target="fonts/font22.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 Id="rId48" Type="http://schemas.openxmlformats.org/officeDocument/2006/relationships/font" Target="fonts/font9.fntdata"/><Relationship Id="rId56" Type="http://schemas.openxmlformats.org/officeDocument/2006/relationships/font" Target="fonts/font17.fntdata"/><Relationship Id="rId64" Type="http://schemas.openxmlformats.org/officeDocument/2006/relationships/font" Target="fonts/font25.fntdata"/><Relationship Id="rId69" Type="http://schemas.openxmlformats.org/officeDocument/2006/relationships/font" Target="fonts/font30.fntdata"/><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12.fntdata"/><Relationship Id="rId72" Type="http://schemas.openxmlformats.org/officeDocument/2006/relationships/font" Target="fonts/font33.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7.fntdata"/><Relationship Id="rId59" Type="http://schemas.openxmlformats.org/officeDocument/2006/relationships/font" Target="fonts/font20.fntdata"/><Relationship Id="rId67" Type="http://schemas.openxmlformats.org/officeDocument/2006/relationships/font" Target="fonts/font28.fntdata"/><Relationship Id="rId20" Type="http://schemas.openxmlformats.org/officeDocument/2006/relationships/slide" Target="slides/slide19.xml"/><Relationship Id="rId41" Type="http://schemas.openxmlformats.org/officeDocument/2006/relationships/font" Target="fonts/font2.fntdata"/><Relationship Id="rId54" Type="http://schemas.openxmlformats.org/officeDocument/2006/relationships/font" Target="fonts/font15.fntdata"/><Relationship Id="rId62" Type="http://schemas.openxmlformats.org/officeDocument/2006/relationships/font" Target="fonts/font23.fntdata"/><Relationship Id="rId70" Type="http://schemas.openxmlformats.org/officeDocument/2006/relationships/font" Target="fonts/font31.fntdata"/><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0.fntdata"/><Relationship Id="rId57" Type="http://schemas.openxmlformats.org/officeDocument/2006/relationships/font" Target="fonts/font18.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5.fntdata"/><Relationship Id="rId52" Type="http://schemas.openxmlformats.org/officeDocument/2006/relationships/font" Target="fonts/font13.fntdata"/><Relationship Id="rId60" Type="http://schemas.openxmlformats.org/officeDocument/2006/relationships/font" Target="fonts/font21.fntdata"/><Relationship Id="rId65" Type="http://schemas.openxmlformats.org/officeDocument/2006/relationships/font" Target="fonts/font26.fntdata"/><Relationship Id="rId73" Type="http://schemas.openxmlformats.org/officeDocument/2006/relationships/font" Target="fonts/font34.fntdata"/><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notesMaster" Target="notesMasters/notesMaster1.xml"/><Relationship Id="rId34" Type="http://schemas.openxmlformats.org/officeDocument/2006/relationships/slide" Target="slides/slide33.xml"/><Relationship Id="rId50" Type="http://schemas.openxmlformats.org/officeDocument/2006/relationships/font" Target="fonts/font11.fntdata"/><Relationship Id="rId55" Type="http://schemas.openxmlformats.org/officeDocument/2006/relationships/font" Target="fonts/font16.fntdata"/><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font" Target="fonts/font32.fntdata"/><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cs typeface="Sakkal Majalla" panose="02000000000000000000" pitchFamily="2" charset="-78"/>
              </a:defRPr>
            </a:lvl1pPr>
          </a:lstStyle>
          <a:p>
            <a:endParaRPr lang="ar-EG" dirty="0"/>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cs typeface="Sakkal Majalla" panose="02000000000000000000" pitchFamily="2" charset="-78"/>
              </a:defRPr>
            </a:lvl1pPr>
          </a:lstStyle>
          <a:p>
            <a:fld id="{340F5374-6B4D-4490-ACB7-A2E212C16366}" type="datetimeFigureOut">
              <a:rPr lang="ar-EG" smtClean="0"/>
              <a:pPr/>
              <a:t>25/10/1444</a:t>
            </a:fld>
            <a:endParaRPr lang="ar-EG" dirty="0"/>
          </a:p>
        </p:txBody>
      </p:sp>
      <p:sp>
        <p:nvSpPr>
          <p:cNvPr id="4" name="عنصر نائب لصورة الشريحة 3"/>
          <p:cNvSpPr>
            <a:spLocks noGrp="1" noRot="1" noChangeAspect="1"/>
          </p:cNvSpPr>
          <p:nvPr>
            <p:ph type="sldImg" idx="2"/>
          </p:nvPr>
        </p:nvSpPr>
        <p:spPr>
          <a:xfrm>
            <a:off x="682625" y="1143000"/>
            <a:ext cx="5492750" cy="3086100"/>
          </a:xfrm>
          <a:prstGeom prst="rect">
            <a:avLst/>
          </a:prstGeom>
          <a:noFill/>
          <a:ln w="12700">
            <a:solidFill>
              <a:prstClr val="black"/>
            </a:solidFill>
          </a:ln>
        </p:spPr>
        <p:txBody>
          <a:bodyPr vert="horz" lIns="91440" tIns="45720" rIns="91440" bIns="45720" rtlCol="1" anchor="ctr"/>
          <a:lstStyle/>
          <a:p>
            <a:endParaRPr lang="ar-EG" dirty="0"/>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dirty="0"/>
              <a:t>انقر لتحرير أنماط نص الشكل الرئيسي</a:t>
            </a:r>
          </a:p>
          <a:p>
            <a:pPr lvl="1"/>
            <a:r>
              <a:rPr lang="ar-SA" dirty="0"/>
              <a:t>المستوى الثاني</a:t>
            </a:r>
          </a:p>
          <a:p>
            <a:pPr lvl="2"/>
            <a:r>
              <a:rPr lang="ar-SA" dirty="0"/>
              <a:t>المستوى الثالث</a:t>
            </a:r>
          </a:p>
          <a:p>
            <a:pPr lvl="3"/>
            <a:r>
              <a:rPr lang="ar-SA" dirty="0"/>
              <a:t>المستوى الرابع</a:t>
            </a:r>
          </a:p>
          <a:p>
            <a:pPr lvl="4"/>
            <a:r>
              <a:rPr lang="ar-SA" dirty="0"/>
              <a:t>المستوى الخامس</a:t>
            </a:r>
            <a:endParaRPr lang="ar-EG" dirty="0"/>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cs typeface="Sakkal Majalla" panose="02000000000000000000" pitchFamily="2" charset="-78"/>
              </a:defRPr>
            </a:lvl1pPr>
          </a:lstStyle>
          <a:p>
            <a:endParaRPr lang="ar-EG" dirty="0"/>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cs typeface="Sakkal Majalla" panose="02000000000000000000" pitchFamily="2" charset="-78"/>
              </a:defRPr>
            </a:lvl1pPr>
          </a:lstStyle>
          <a:p>
            <a:fld id="{CACF9125-D307-45D5-9B5A-F06E0E64C7E2}" type="slidenum">
              <a:rPr lang="ar-EG" smtClean="0"/>
              <a:pPr/>
              <a:t>‹#›</a:t>
            </a:fld>
            <a:endParaRPr lang="ar-EG" dirty="0"/>
          </a:p>
        </p:txBody>
      </p:sp>
    </p:spTree>
    <p:extLst>
      <p:ext uri="{BB962C8B-B14F-4D97-AF65-F5344CB8AC3E}">
        <p14:creationId xmlns:p14="http://schemas.microsoft.com/office/powerpoint/2010/main" val="322614110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Sakkal Majalla" panose="02000000000000000000" pitchFamily="2" charset="-78"/>
      </a:defRPr>
    </a:lvl1pPr>
    <a:lvl2pPr marL="457200" algn="r" defTabSz="914400" rtl="1" eaLnBrk="1" latinLnBrk="0" hangingPunct="1">
      <a:defRPr sz="1200" kern="1200">
        <a:solidFill>
          <a:schemeClr val="tx1"/>
        </a:solidFill>
        <a:latin typeface="+mn-lt"/>
        <a:ea typeface="+mn-ea"/>
        <a:cs typeface="Sakkal Majalla" panose="02000000000000000000" pitchFamily="2" charset="-78"/>
      </a:defRPr>
    </a:lvl2pPr>
    <a:lvl3pPr marL="914400" algn="r" defTabSz="914400" rtl="1" eaLnBrk="1" latinLnBrk="0" hangingPunct="1">
      <a:defRPr sz="1200" kern="1200">
        <a:solidFill>
          <a:schemeClr val="tx1"/>
        </a:solidFill>
        <a:latin typeface="+mn-lt"/>
        <a:ea typeface="+mn-ea"/>
        <a:cs typeface="Sakkal Majalla" panose="02000000000000000000" pitchFamily="2" charset="-78"/>
      </a:defRPr>
    </a:lvl3pPr>
    <a:lvl4pPr marL="1371600" algn="r" defTabSz="914400" rtl="1" eaLnBrk="1" latinLnBrk="0" hangingPunct="1">
      <a:defRPr sz="1200" kern="1200">
        <a:solidFill>
          <a:schemeClr val="tx1"/>
        </a:solidFill>
        <a:latin typeface="+mn-lt"/>
        <a:ea typeface="+mn-ea"/>
        <a:cs typeface="Sakkal Majalla" panose="02000000000000000000" pitchFamily="2" charset="-78"/>
      </a:defRPr>
    </a:lvl4pPr>
    <a:lvl5pPr marL="1828800" algn="r" defTabSz="914400" rtl="1" eaLnBrk="1" latinLnBrk="0" hangingPunct="1">
      <a:defRPr sz="1200" kern="1200">
        <a:solidFill>
          <a:schemeClr val="tx1"/>
        </a:solidFill>
        <a:latin typeface="+mn-lt"/>
        <a:ea typeface="+mn-ea"/>
        <a:cs typeface="Sakkal Majalla" panose="02000000000000000000" pitchFamily="2" charset="-78"/>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EG" dirty="0"/>
          </a:p>
        </p:txBody>
      </p:sp>
      <p:sp>
        <p:nvSpPr>
          <p:cNvPr id="4" name="عنصر نائب لرقم الشريحة 3"/>
          <p:cNvSpPr>
            <a:spLocks noGrp="1"/>
          </p:cNvSpPr>
          <p:nvPr>
            <p:ph type="sldNum" sz="quarter" idx="5"/>
          </p:nvPr>
        </p:nvSpPr>
        <p:spPr/>
        <p:txBody>
          <a:bodyPr/>
          <a:lstStyle/>
          <a:p>
            <a:fld id="{D8EF1E60-0ADA-4B69-9BB3-C321D37EF4DA}" type="slidenum">
              <a:rPr lang="ar-EG" smtClean="0"/>
              <a:t>3</a:t>
            </a:fld>
            <a:endParaRPr lang="ar-EG" dirty="0"/>
          </a:p>
        </p:txBody>
      </p:sp>
    </p:spTree>
    <p:extLst>
      <p:ext uri="{BB962C8B-B14F-4D97-AF65-F5344CB8AC3E}">
        <p14:creationId xmlns:p14="http://schemas.microsoft.com/office/powerpoint/2010/main" val="17282460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LT"/>
          </a:p>
        </p:txBody>
      </p:sp>
      <p:sp>
        <p:nvSpPr>
          <p:cNvPr id="4" name="Slide Number Placeholder 3"/>
          <p:cNvSpPr>
            <a:spLocks noGrp="1"/>
          </p:cNvSpPr>
          <p:nvPr>
            <p:ph type="sldNum" sz="quarter" idx="5"/>
          </p:nvPr>
        </p:nvSpPr>
        <p:spPr/>
        <p:txBody>
          <a:bodyPr/>
          <a:lstStyle/>
          <a:p>
            <a:fld id="{0748A9F8-9560-9743-AE3D-EC4B3B8AF971}" type="slidenum">
              <a:t>5</a:t>
            </a:fld>
            <a:endParaRPr lang="en-LT"/>
          </a:p>
        </p:txBody>
      </p:sp>
    </p:spTree>
    <p:extLst>
      <p:ext uri="{BB962C8B-B14F-4D97-AF65-F5344CB8AC3E}">
        <p14:creationId xmlns:p14="http://schemas.microsoft.com/office/powerpoint/2010/main" val="19900030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11" name="Freeform 6" title="scalloped circle"/>
          <p:cNvSpPr/>
          <p:nvPr/>
        </p:nvSpPr>
        <p:spPr bwMode="auto">
          <a:xfrm>
            <a:off x="4673679" y="827958"/>
            <a:ext cx="6879191" cy="6862148"/>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417106" y="1441380"/>
            <a:ext cx="13557703" cy="5767405"/>
          </a:xfrm>
        </p:spPr>
        <p:txBody>
          <a:bodyPr anchor="ctr">
            <a:noAutofit/>
          </a:bodyPr>
          <a:lstStyle>
            <a:lvl1pPr algn="ctr">
              <a:defRPr sz="13123" spc="1050" baseline="0"/>
            </a:lvl1pPr>
          </a:lstStyle>
          <a:p>
            <a:r>
              <a:rPr lang="ar-SA"/>
              <a:t>انقر لتحرير نمط عنوان الشكل الرئيسي</a:t>
            </a:r>
            <a:endParaRPr lang="en-US" dirty="0"/>
          </a:p>
        </p:txBody>
      </p:sp>
      <p:sp>
        <p:nvSpPr>
          <p:cNvPr id="3" name="Subtitle 2"/>
          <p:cNvSpPr>
            <a:spLocks noGrp="1"/>
          </p:cNvSpPr>
          <p:nvPr>
            <p:ph type="subTitle" idx="1"/>
          </p:nvPr>
        </p:nvSpPr>
        <p:spPr>
          <a:xfrm>
            <a:off x="2910420" y="7846312"/>
            <a:ext cx="10571076" cy="974069"/>
          </a:xfrm>
        </p:spPr>
        <p:txBody>
          <a:bodyPr anchor="t">
            <a:normAutofit/>
          </a:bodyPr>
          <a:lstStyle>
            <a:lvl1pPr marL="0" indent="0" algn="ctr">
              <a:lnSpc>
                <a:spcPct val="100000"/>
              </a:lnSpc>
              <a:buNone/>
              <a:defRPr sz="2625" b="1" i="0" cap="all" spc="525" baseline="0">
                <a:solidFill>
                  <a:schemeClr val="tx2"/>
                </a:solidFill>
              </a:defRPr>
            </a:lvl1pPr>
            <a:lvl2pPr marL="599984" indent="0" algn="ctr">
              <a:buNone/>
              <a:defRPr sz="2625"/>
            </a:lvl2pPr>
            <a:lvl3pPr marL="1199967" indent="0" algn="ctr">
              <a:buNone/>
              <a:defRPr sz="2362"/>
            </a:lvl3pPr>
            <a:lvl4pPr marL="1799951" indent="0" algn="ctr">
              <a:buNone/>
              <a:defRPr sz="2100"/>
            </a:lvl4pPr>
            <a:lvl5pPr marL="2399934" indent="0" algn="ctr">
              <a:buNone/>
              <a:defRPr sz="2100"/>
            </a:lvl5pPr>
            <a:lvl6pPr marL="2999918" indent="0" algn="ctr">
              <a:buNone/>
              <a:defRPr sz="2100"/>
            </a:lvl6pPr>
            <a:lvl7pPr marL="3599901" indent="0" algn="ctr">
              <a:buNone/>
              <a:defRPr sz="2100"/>
            </a:lvl7pPr>
            <a:lvl8pPr marL="4199885" indent="0" algn="ctr">
              <a:buNone/>
              <a:defRPr sz="2100"/>
            </a:lvl8pPr>
            <a:lvl9pPr marL="4799868" indent="0" algn="ctr">
              <a:buNone/>
              <a:defRPr sz="2100"/>
            </a:lvl9pPr>
          </a:lstStyle>
          <a:p>
            <a:r>
              <a:rPr lang="ar-SA"/>
              <a:t>انقر لتحرير نمط العنوان الفرعي للشكل الرئيسي</a:t>
            </a:r>
            <a:endParaRPr lang="en-US" dirty="0"/>
          </a:p>
        </p:txBody>
      </p:sp>
      <p:sp>
        <p:nvSpPr>
          <p:cNvPr id="4" name="Date Placeholder 3"/>
          <p:cNvSpPr>
            <a:spLocks noGrp="1"/>
          </p:cNvSpPr>
          <p:nvPr>
            <p:ph type="dt" sz="half" idx="10"/>
          </p:nvPr>
        </p:nvSpPr>
        <p:spPr>
          <a:xfrm>
            <a:off x="1417106" y="8366603"/>
            <a:ext cx="3061097" cy="457276"/>
          </a:xfrm>
        </p:spPr>
        <p:txBody>
          <a:bodyPr/>
          <a:lstStyle>
            <a:lvl1pPr>
              <a:defRPr baseline="0">
                <a:solidFill>
                  <a:schemeClr val="accent1">
                    <a:lumMod val="50000"/>
                  </a:schemeClr>
                </a:solidFill>
              </a:defRPr>
            </a:lvl1pPr>
          </a:lstStyle>
          <a:p>
            <a:fld id="{51122207-4745-4338-862A-643036AAE870}" type="datetimeFigureOut">
              <a:rPr lang="ar-EG" smtClean="0"/>
              <a:t>25/10/1444</a:t>
            </a:fld>
            <a:endParaRPr lang="ar-EG"/>
          </a:p>
        </p:txBody>
      </p:sp>
      <p:sp>
        <p:nvSpPr>
          <p:cNvPr id="5" name="Footer Placeholder 4"/>
          <p:cNvSpPr>
            <a:spLocks noGrp="1"/>
          </p:cNvSpPr>
          <p:nvPr>
            <p:ph type="ftr" sz="quarter" idx="11"/>
          </p:nvPr>
        </p:nvSpPr>
        <p:spPr>
          <a:xfrm>
            <a:off x="5492673" y="8366603"/>
            <a:ext cx="5406569" cy="453777"/>
          </a:xfrm>
        </p:spPr>
        <p:txBody>
          <a:bodyPr/>
          <a:lstStyle>
            <a:lvl1pPr>
              <a:defRPr baseline="0">
                <a:solidFill>
                  <a:schemeClr val="accent1">
                    <a:lumMod val="50000"/>
                  </a:schemeClr>
                </a:solidFill>
              </a:defRPr>
            </a:lvl1pPr>
          </a:lstStyle>
          <a:p>
            <a:endParaRPr lang="ar-EG"/>
          </a:p>
        </p:txBody>
      </p:sp>
      <p:sp>
        <p:nvSpPr>
          <p:cNvPr id="6" name="Slide Number Placeholder 5"/>
          <p:cNvSpPr>
            <a:spLocks noGrp="1"/>
          </p:cNvSpPr>
          <p:nvPr>
            <p:ph type="sldNum" sz="quarter" idx="12"/>
          </p:nvPr>
        </p:nvSpPr>
        <p:spPr>
          <a:xfrm>
            <a:off x="11913712" y="8366603"/>
            <a:ext cx="3061098" cy="453777"/>
          </a:xfrm>
        </p:spPr>
        <p:txBody>
          <a:bodyPr/>
          <a:lstStyle>
            <a:lvl1pPr>
              <a:defRPr baseline="0">
                <a:solidFill>
                  <a:schemeClr val="accent1">
                    <a:lumMod val="50000"/>
                  </a:schemeClr>
                </a:solidFill>
              </a:defRPr>
            </a:lvl1pPr>
          </a:lstStyle>
          <a:p>
            <a:fld id="{0D8C32CC-6C66-4F22-A81E-2B70F9E1B4D1}" type="slidenum">
              <a:rPr lang="ar-EG" smtClean="0"/>
              <a:t>‹#›</a:t>
            </a:fld>
            <a:endParaRPr lang="ar-EG"/>
          </a:p>
        </p:txBody>
      </p:sp>
      <p:sp>
        <p:nvSpPr>
          <p:cNvPr id="13" name="Rectangle 12" title="left edge border"/>
          <p:cNvSpPr/>
          <p:nvPr/>
        </p:nvSpPr>
        <p:spPr>
          <a:xfrm>
            <a:off x="0" y="0"/>
            <a:ext cx="372453" cy="89995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70163631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invX="1"/>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51122207-4745-4338-862A-643036AAE870}" type="datetimeFigureOut">
              <a:rPr lang="ar-EG" smtClean="0"/>
              <a:t>25/10/1444</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0D8C32CC-6C66-4F22-A81E-2B70F9E1B4D1}" type="slidenum">
              <a:rPr lang="ar-EG" smtClean="0"/>
              <a:t>‹#›</a:t>
            </a:fld>
            <a:endParaRPr lang="ar-EG"/>
          </a:p>
        </p:txBody>
      </p:sp>
    </p:spTree>
    <p:extLst>
      <p:ext uri="{BB962C8B-B14F-4D97-AF65-F5344CB8AC3E}">
        <p14:creationId xmlns:p14="http://schemas.microsoft.com/office/powerpoint/2010/main" val="219506298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invX="1"/>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4260990" y="1409230"/>
            <a:ext cx="10757257" cy="5333882"/>
          </a:xfrm>
        </p:spPr>
        <p:txBody>
          <a:bodyPr anchor="b">
            <a:normAutofit/>
          </a:bodyPr>
          <a:lstStyle>
            <a:lvl1pPr>
              <a:defRPr sz="11023" spc="1050" baseline="0">
                <a:solidFill>
                  <a:schemeClr val="tx2"/>
                </a:solidFill>
              </a:defRPr>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4260991" y="6771019"/>
            <a:ext cx="9220504" cy="1248145"/>
          </a:xfrm>
        </p:spPr>
        <p:txBody>
          <a:bodyPr>
            <a:normAutofit/>
          </a:bodyPr>
          <a:lstStyle>
            <a:lvl1pPr marL="0" indent="0">
              <a:lnSpc>
                <a:spcPct val="100000"/>
              </a:lnSpc>
              <a:buNone/>
              <a:defRPr sz="2625" b="1" i="0" cap="all" spc="525" baseline="0">
                <a:solidFill>
                  <a:schemeClr val="accent1"/>
                </a:solidFill>
              </a:defRPr>
            </a:lvl1pPr>
            <a:lvl2pPr marL="599984" indent="0">
              <a:buNone/>
              <a:defRPr sz="2625">
                <a:solidFill>
                  <a:schemeClr val="tx1">
                    <a:tint val="75000"/>
                  </a:schemeClr>
                </a:solidFill>
              </a:defRPr>
            </a:lvl2pPr>
            <a:lvl3pPr marL="1199967" indent="0">
              <a:buNone/>
              <a:defRPr sz="2362">
                <a:solidFill>
                  <a:schemeClr val="tx1">
                    <a:tint val="75000"/>
                  </a:schemeClr>
                </a:solidFill>
              </a:defRPr>
            </a:lvl3pPr>
            <a:lvl4pPr marL="1799951" indent="0">
              <a:buNone/>
              <a:defRPr sz="2100">
                <a:solidFill>
                  <a:schemeClr val="tx1">
                    <a:tint val="75000"/>
                  </a:schemeClr>
                </a:solidFill>
              </a:defRPr>
            </a:lvl4pPr>
            <a:lvl5pPr marL="2399934" indent="0">
              <a:buNone/>
              <a:defRPr sz="2100">
                <a:solidFill>
                  <a:schemeClr val="tx1">
                    <a:tint val="75000"/>
                  </a:schemeClr>
                </a:solidFill>
              </a:defRPr>
            </a:lvl5pPr>
            <a:lvl6pPr marL="2999918" indent="0">
              <a:buNone/>
              <a:defRPr sz="2100">
                <a:solidFill>
                  <a:schemeClr val="tx1">
                    <a:tint val="75000"/>
                  </a:schemeClr>
                </a:solidFill>
              </a:defRPr>
            </a:lvl6pPr>
            <a:lvl7pPr marL="3599901" indent="0">
              <a:buNone/>
              <a:defRPr sz="2100">
                <a:solidFill>
                  <a:schemeClr val="tx1">
                    <a:tint val="75000"/>
                  </a:schemeClr>
                </a:solidFill>
              </a:defRPr>
            </a:lvl7pPr>
            <a:lvl8pPr marL="4199885" indent="0">
              <a:buNone/>
              <a:defRPr sz="2100">
                <a:solidFill>
                  <a:schemeClr val="tx1">
                    <a:tint val="75000"/>
                  </a:schemeClr>
                </a:solidFill>
              </a:defRPr>
            </a:lvl8pPr>
            <a:lvl9pPr marL="4799868" indent="0">
              <a:buNone/>
              <a:defRPr sz="2100">
                <a:solidFill>
                  <a:schemeClr val="tx1">
                    <a:tint val="75000"/>
                  </a:schemeClr>
                </a:solidFill>
              </a:defRPr>
            </a:lvl9pPr>
          </a:lstStyle>
          <a:p>
            <a:pPr lvl="0"/>
            <a:r>
              <a:rPr lang="ar-SA"/>
              <a:t>انقر لتحرير أنماط نص الشكل الرئيسي</a:t>
            </a:r>
          </a:p>
        </p:txBody>
      </p:sp>
      <p:sp>
        <p:nvSpPr>
          <p:cNvPr id="4" name="Date Placeholder 3"/>
          <p:cNvSpPr>
            <a:spLocks noGrp="1"/>
          </p:cNvSpPr>
          <p:nvPr>
            <p:ph type="dt" sz="half" idx="10"/>
          </p:nvPr>
        </p:nvSpPr>
        <p:spPr>
          <a:xfrm>
            <a:off x="4252603" y="8366603"/>
            <a:ext cx="1962945" cy="457276"/>
          </a:xfrm>
        </p:spPr>
        <p:txBody>
          <a:bodyPr/>
          <a:lstStyle>
            <a:lvl1pPr>
              <a:defRPr baseline="0">
                <a:solidFill>
                  <a:schemeClr val="tx2"/>
                </a:solidFill>
              </a:defRPr>
            </a:lvl1pPr>
          </a:lstStyle>
          <a:p>
            <a:fld id="{51122207-4745-4338-862A-643036AAE870}" type="datetimeFigureOut">
              <a:rPr lang="ar-EG" smtClean="0"/>
              <a:t>25/10/1444</a:t>
            </a:fld>
            <a:endParaRPr lang="ar-EG"/>
          </a:p>
        </p:txBody>
      </p:sp>
      <p:sp>
        <p:nvSpPr>
          <p:cNvPr id="5" name="Footer Placeholder 4"/>
          <p:cNvSpPr>
            <a:spLocks noGrp="1"/>
          </p:cNvSpPr>
          <p:nvPr>
            <p:ph type="ftr" sz="quarter" idx="11"/>
          </p:nvPr>
        </p:nvSpPr>
        <p:spPr>
          <a:xfrm>
            <a:off x="6936333" y="8366603"/>
            <a:ext cx="5406569" cy="453777"/>
          </a:xfrm>
        </p:spPr>
        <p:txBody>
          <a:bodyPr/>
          <a:lstStyle>
            <a:lvl1pPr>
              <a:defRPr baseline="0">
                <a:solidFill>
                  <a:schemeClr val="tx2"/>
                </a:solidFill>
              </a:defRPr>
            </a:lvl1pPr>
          </a:lstStyle>
          <a:p>
            <a:endParaRPr lang="ar-EG"/>
          </a:p>
        </p:txBody>
      </p:sp>
      <p:sp>
        <p:nvSpPr>
          <p:cNvPr id="6" name="Slide Number Placeholder 5"/>
          <p:cNvSpPr>
            <a:spLocks noGrp="1"/>
          </p:cNvSpPr>
          <p:nvPr>
            <p:ph type="sldNum" sz="quarter" idx="12"/>
          </p:nvPr>
        </p:nvSpPr>
        <p:spPr>
          <a:xfrm>
            <a:off x="13063686" y="8366603"/>
            <a:ext cx="1954561" cy="453777"/>
          </a:xfrm>
        </p:spPr>
        <p:txBody>
          <a:bodyPr/>
          <a:lstStyle>
            <a:lvl1pPr>
              <a:defRPr baseline="0">
                <a:solidFill>
                  <a:schemeClr val="tx2"/>
                </a:solidFill>
              </a:defRPr>
            </a:lvl1pPr>
          </a:lstStyle>
          <a:p>
            <a:fld id="{0D8C32CC-6C66-4F22-A81E-2B70F9E1B4D1}" type="slidenum">
              <a:rPr lang="ar-EG" smtClean="0"/>
              <a:t>‹#›</a:t>
            </a:fld>
            <a:endParaRPr lang="ar-EG"/>
          </a:p>
        </p:txBody>
      </p:sp>
      <p:grpSp>
        <p:nvGrpSpPr>
          <p:cNvPr id="7" name="Group 6" title="left scallop shape"/>
          <p:cNvGrpSpPr/>
          <p:nvPr/>
        </p:nvGrpSpPr>
        <p:grpSpPr>
          <a:xfrm>
            <a:off x="0" y="0"/>
            <a:ext cx="3698244" cy="8999538"/>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255938392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invX="1"/>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محتويا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Content Placeholder 2"/>
          <p:cNvSpPr>
            <a:spLocks noGrp="1"/>
          </p:cNvSpPr>
          <p:nvPr>
            <p:ph sz="half" idx="1"/>
          </p:nvPr>
        </p:nvSpPr>
        <p:spPr>
          <a:xfrm>
            <a:off x="1652007" y="2999846"/>
            <a:ext cx="6307664" cy="4749756"/>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Content Placeholder 3"/>
          <p:cNvSpPr>
            <a:spLocks noGrp="1"/>
          </p:cNvSpPr>
          <p:nvPr>
            <p:ph sz="half" idx="2"/>
          </p:nvPr>
        </p:nvSpPr>
        <p:spPr>
          <a:xfrm>
            <a:off x="8734754" y="2999846"/>
            <a:ext cx="6307664" cy="4749756"/>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Date Placeholder 4"/>
          <p:cNvSpPr>
            <a:spLocks noGrp="1"/>
          </p:cNvSpPr>
          <p:nvPr>
            <p:ph type="dt" sz="half" idx="10"/>
          </p:nvPr>
        </p:nvSpPr>
        <p:spPr/>
        <p:txBody>
          <a:bodyPr/>
          <a:lstStyle/>
          <a:p>
            <a:fld id="{51122207-4745-4338-862A-643036AAE870}" type="datetimeFigureOut">
              <a:rPr lang="ar-EG" smtClean="0"/>
              <a:t>25/10/1444</a:t>
            </a:fld>
            <a:endParaRPr lang="ar-EG"/>
          </a:p>
        </p:txBody>
      </p:sp>
      <p:sp>
        <p:nvSpPr>
          <p:cNvPr id="6" name="Footer Placeholder 5"/>
          <p:cNvSpPr>
            <a:spLocks noGrp="1"/>
          </p:cNvSpPr>
          <p:nvPr>
            <p:ph type="ftr" sz="quarter" idx="11"/>
          </p:nvPr>
        </p:nvSpPr>
        <p:spPr/>
        <p:txBody>
          <a:bodyPr/>
          <a:lstStyle/>
          <a:p>
            <a:endParaRPr lang="ar-EG"/>
          </a:p>
        </p:txBody>
      </p:sp>
      <p:sp>
        <p:nvSpPr>
          <p:cNvPr id="7" name="Slide Number Placeholder 6"/>
          <p:cNvSpPr>
            <a:spLocks noGrp="1"/>
          </p:cNvSpPr>
          <p:nvPr>
            <p:ph type="sldNum" sz="quarter" idx="12"/>
          </p:nvPr>
        </p:nvSpPr>
        <p:spPr/>
        <p:txBody>
          <a:bodyPr/>
          <a:lstStyle/>
          <a:p>
            <a:fld id="{0D8C32CC-6C66-4F22-A81E-2B70F9E1B4D1}" type="slidenum">
              <a:rPr lang="ar-EG" smtClean="0"/>
              <a:t>‹#›</a:t>
            </a:fld>
            <a:endParaRPr lang="ar-EG"/>
          </a:p>
        </p:txBody>
      </p:sp>
    </p:spTree>
    <p:extLst>
      <p:ext uri="{BB962C8B-B14F-4D97-AF65-F5344CB8AC3E}">
        <p14:creationId xmlns:p14="http://schemas.microsoft.com/office/powerpoint/2010/main" val="305792408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invX="1"/>
      </p:transition>
    </mc:Choice>
    <mc:Fallback>
      <p:transition spd="slow">
        <p:fade/>
      </p:transition>
    </mc:Fallback>
  </mc:AlternateContent>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1646000" y="499975"/>
            <a:ext cx="13366239" cy="1959895"/>
          </a:xfrm>
        </p:spPr>
        <p:txBody>
          <a:body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1644620" y="2886510"/>
            <a:ext cx="6307664" cy="830048"/>
          </a:xfrm>
        </p:spPr>
        <p:txBody>
          <a:bodyPr anchor="b">
            <a:noAutofit/>
          </a:bodyPr>
          <a:lstStyle>
            <a:lvl1pPr marL="0" indent="0">
              <a:lnSpc>
                <a:spcPct val="100000"/>
              </a:lnSpc>
              <a:buNone/>
              <a:defRPr sz="2493" b="1" cap="all" spc="262" baseline="0">
                <a:solidFill>
                  <a:schemeClr val="tx2"/>
                </a:solidFill>
              </a:defRPr>
            </a:lvl1pPr>
            <a:lvl2pPr marL="599984" indent="0">
              <a:buNone/>
              <a:defRPr sz="2493" b="1"/>
            </a:lvl2pPr>
            <a:lvl3pPr marL="1199967" indent="0">
              <a:buNone/>
              <a:defRPr sz="2362" b="1"/>
            </a:lvl3pPr>
            <a:lvl4pPr marL="1799951" indent="0">
              <a:buNone/>
              <a:defRPr sz="2100" b="1"/>
            </a:lvl4pPr>
            <a:lvl5pPr marL="2399934" indent="0">
              <a:buNone/>
              <a:defRPr sz="2100" b="1"/>
            </a:lvl5pPr>
            <a:lvl6pPr marL="2999918" indent="0">
              <a:buNone/>
              <a:defRPr sz="2100" b="1"/>
            </a:lvl6pPr>
            <a:lvl7pPr marL="3599901" indent="0">
              <a:buNone/>
              <a:defRPr sz="2100" b="1"/>
            </a:lvl7pPr>
            <a:lvl8pPr marL="4199885" indent="0">
              <a:buNone/>
              <a:defRPr sz="2100" b="1"/>
            </a:lvl8pPr>
            <a:lvl9pPr marL="4799868" indent="0">
              <a:buNone/>
              <a:defRPr sz="2100" b="1"/>
            </a:lvl9pPr>
          </a:lstStyle>
          <a:p>
            <a:pPr lvl="0"/>
            <a:r>
              <a:rPr lang="ar-SA"/>
              <a:t>انقر لتحرير أنماط نص الشكل الرئيسي</a:t>
            </a:r>
          </a:p>
        </p:txBody>
      </p:sp>
      <p:sp>
        <p:nvSpPr>
          <p:cNvPr id="4" name="Content Placeholder 3"/>
          <p:cNvSpPr>
            <a:spLocks noGrp="1"/>
          </p:cNvSpPr>
          <p:nvPr>
            <p:ph sz="half" idx="2"/>
          </p:nvPr>
        </p:nvSpPr>
        <p:spPr>
          <a:xfrm>
            <a:off x="1652007" y="3817523"/>
            <a:ext cx="6307664" cy="3932079"/>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Text Placeholder 4"/>
          <p:cNvSpPr>
            <a:spLocks noGrp="1"/>
          </p:cNvSpPr>
          <p:nvPr>
            <p:ph type="body" sz="quarter" idx="3"/>
          </p:nvPr>
        </p:nvSpPr>
        <p:spPr>
          <a:xfrm>
            <a:off x="8716448" y="2886510"/>
            <a:ext cx="6307664" cy="830048"/>
          </a:xfrm>
        </p:spPr>
        <p:txBody>
          <a:bodyPr anchor="b">
            <a:noAutofit/>
          </a:bodyPr>
          <a:lstStyle>
            <a:lvl1pPr marL="0" indent="0">
              <a:lnSpc>
                <a:spcPct val="100000"/>
              </a:lnSpc>
              <a:buNone/>
              <a:defRPr sz="2493" b="1" cap="all" spc="262" baseline="0">
                <a:solidFill>
                  <a:schemeClr val="tx2"/>
                </a:solidFill>
              </a:defRPr>
            </a:lvl1pPr>
            <a:lvl2pPr marL="599984" indent="0">
              <a:buNone/>
              <a:defRPr sz="2493" b="1"/>
            </a:lvl2pPr>
            <a:lvl3pPr marL="1199967" indent="0">
              <a:buNone/>
              <a:defRPr sz="2362" b="1"/>
            </a:lvl3pPr>
            <a:lvl4pPr marL="1799951" indent="0">
              <a:buNone/>
              <a:defRPr sz="2100" b="1"/>
            </a:lvl4pPr>
            <a:lvl5pPr marL="2399934" indent="0">
              <a:buNone/>
              <a:defRPr sz="2100" b="1"/>
            </a:lvl5pPr>
            <a:lvl6pPr marL="2999918" indent="0">
              <a:buNone/>
              <a:defRPr sz="2100" b="1"/>
            </a:lvl6pPr>
            <a:lvl7pPr marL="3599901" indent="0">
              <a:buNone/>
              <a:defRPr sz="2100" b="1"/>
            </a:lvl7pPr>
            <a:lvl8pPr marL="4199885" indent="0">
              <a:buNone/>
              <a:defRPr sz="2100" b="1"/>
            </a:lvl8pPr>
            <a:lvl9pPr marL="4799868" indent="0">
              <a:buNone/>
              <a:defRPr sz="2100" b="1"/>
            </a:lvl9pPr>
          </a:lstStyle>
          <a:p>
            <a:pPr lvl="0"/>
            <a:r>
              <a:rPr lang="ar-SA"/>
              <a:t>انقر لتحرير أنماط نص الشكل الرئيسي</a:t>
            </a:r>
          </a:p>
        </p:txBody>
      </p:sp>
      <p:sp>
        <p:nvSpPr>
          <p:cNvPr id="6" name="Content Placeholder 5"/>
          <p:cNvSpPr>
            <a:spLocks noGrp="1"/>
          </p:cNvSpPr>
          <p:nvPr>
            <p:ph sz="quarter" idx="4"/>
          </p:nvPr>
        </p:nvSpPr>
        <p:spPr>
          <a:xfrm>
            <a:off x="8716448" y="3817523"/>
            <a:ext cx="6307664" cy="3932079"/>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7" name="Date Placeholder 6"/>
          <p:cNvSpPr>
            <a:spLocks noGrp="1"/>
          </p:cNvSpPr>
          <p:nvPr>
            <p:ph type="dt" sz="half" idx="10"/>
          </p:nvPr>
        </p:nvSpPr>
        <p:spPr/>
        <p:txBody>
          <a:bodyPr/>
          <a:lstStyle/>
          <a:p>
            <a:fld id="{51122207-4745-4338-862A-643036AAE870}" type="datetimeFigureOut">
              <a:rPr lang="ar-EG" smtClean="0"/>
              <a:t>25/10/1444</a:t>
            </a:fld>
            <a:endParaRPr lang="ar-EG"/>
          </a:p>
        </p:txBody>
      </p:sp>
      <p:sp>
        <p:nvSpPr>
          <p:cNvPr id="8" name="Footer Placeholder 7"/>
          <p:cNvSpPr>
            <a:spLocks noGrp="1"/>
          </p:cNvSpPr>
          <p:nvPr>
            <p:ph type="ftr" sz="quarter" idx="11"/>
          </p:nvPr>
        </p:nvSpPr>
        <p:spPr/>
        <p:txBody>
          <a:bodyPr/>
          <a:lstStyle/>
          <a:p>
            <a:endParaRPr lang="ar-EG"/>
          </a:p>
        </p:txBody>
      </p:sp>
      <p:sp>
        <p:nvSpPr>
          <p:cNvPr id="9" name="Slide Number Placeholder 8"/>
          <p:cNvSpPr>
            <a:spLocks noGrp="1"/>
          </p:cNvSpPr>
          <p:nvPr>
            <p:ph type="sldNum" sz="quarter" idx="12"/>
          </p:nvPr>
        </p:nvSpPr>
        <p:spPr/>
        <p:txBody>
          <a:bodyPr/>
          <a:lstStyle/>
          <a:p>
            <a:fld id="{0D8C32CC-6C66-4F22-A81E-2B70F9E1B4D1}" type="slidenum">
              <a:rPr lang="ar-EG" smtClean="0"/>
              <a:t>‹#›</a:t>
            </a:fld>
            <a:endParaRPr lang="ar-EG"/>
          </a:p>
        </p:txBody>
      </p:sp>
    </p:spTree>
    <p:extLst>
      <p:ext uri="{BB962C8B-B14F-4D97-AF65-F5344CB8AC3E}">
        <p14:creationId xmlns:p14="http://schemas.microsoft.com/office/powerpoint/2010/main" val="287017629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invX="1"/>
      </p:transition>
    </mc:Choice>
    <mc:Fallback>
      <p:transition spd="slow">
        <p:fade/>
      </p:transition>
    </mc:Fallback>
  </mc:AlternateContent>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Date Placeholder 2"/>
          <p:cNvSpPr>
            <a:spLocks noGrp="1"/>
          </p:cNvSpPr>
          <p:nvPr>
            <p:ph type="dt" sz="half" idx="10"/>
          </p:nvPr>
        </p:nvSpPr>
        <p:spPr/>
        <p:txBody>
          <a:bodyPr/>
          <a:lstStyle/>
          <a:p>
            <a:fld id="{51122207-4745-4338-862A-643036AAE870}" type="datetimeFigureOut">
              <a:rPr lang="ar-EG" smtClean="0"/>
              <a:t>25/10/1444</a:t>
            </a:fld>
            <a:endParaRPr lang="ar-EG"/>
          </a:p>
        </p:txBody>
      </p:sp>
      <p:sp>
        <p:nvSpPr>
          <p:cNvPr id="4" name="Footer Placeholder 3"/>
          <p:cNvSpPr>
            <a:spLocks noGrp="1"/>
          </p:cNvSpPr>
          <p:nvPr>
            <p:ph type="ftr" sz="quarter" idx="11"/>
          </p:nvPr>
        </p:nvSpPr>
        <p:spPr/>
        <p:txBody>
          <a:bodyPr/>
          <a:lstStyle/>
          <a:p>
            <a:endParaRPr lang="ar-EG"/>
          </a:p>
        </p:txBody>
      </p:sp>
      <p:sp>
        <p:nvSpPr>
          <p:cNvPr id="5" name="Slide Number Placeholder 4"/>
          <p:cNvSpPr>
            <a:spLocks noGrp="1"/>
          </p:cNvSpPr>
          <p:nvPr>
            <p:ph type="sldNum" sz="quarter" idx="12"/>
          </p:nvPr>
        </p:nvSpPr>
        <p:spPr/>
        <p:txBody>
          <a:bodyPr/>
          <a:lstStyle/>
          <a:p>
            <a:fld id="{0D8C32CC-6C66-4F22-A81E-2B70F9E1B4D1}" type="slidenum">
              <a:rPr lang="ar-EG" smtClean="0"/>
              <a:t>‹#›</a:t>
            </a:fld>
            <a:endParaRPr lang="ar-EG"/>
          </a:p>
        </p:txBody>
      </p:sp>
    </p:spTree>
    <p:extLst>
      <p:ext uri="{BB962C8B-B14F-4D97-AF65-F5344CB8AC3E}">
        <p14:creationId xmlns:p14="http://schemas.microsoft.com/office/powerpoint/2010/main" val="75331671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invX="1"/>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122207-4745-4338-862A-643036AAE870}" type="datetimeFigureOut">
              <a:rPr lang="ar-EG" smtClean="0"/>
              <a:t>25/10/1444</a:t>
            </a:fld>
            <a:endParaRPr lang="ar-EG"/>
          </a:p>
        </p:txBody>
      </p:sp>
      <p:sp>
        <p:nvSpPr>
          <p:cNvPr id="3" name="Footer Placeholder 2"/>
          <p:cNvSpPr>
            <a:spLocks noGrp="1"/>
          </p:cNvSpPr>
          <p:nvPr>
            <p:ph type="ftr" sz="quarter" idx="11"/>
          </p:nvPr>
        </p:nvSpPr>
        <p:spPr/>
        <p:txBody>
          <a:bodyPr/>
          <a:lstStyle/>
          <a:p>
            <a:endParaRPr lang="ar-EG"/>
          </a:p>
        </p:txBody>
      </p:sp>
      <p:sp>
        <p:nvSpPr>
          <p:cNvPr id="4" name="Slide Number Placeholder 3"/>
          <p:cNvSpPr>
            <a:spLocks noGrp="1"/>
          </p:cNvSpPr>
          <p:nvPr>
            <p:ph type="sldNum" sz="quarter" idx="12"/>
          </p:nvPr>
        </p:nvSpPr>
        <p:spPr/>
        <p:txBody>
          <a:bodyPr/>
          <a:lstStyle/>
          <a:p>
            <a:fld id="{0D8C32CC-6C66-4F22-A81E-2B70F9E1B4D1}" type="slidenum">
              <a:rPr lang="ar-EG" smtClean="0"/>
              <a:t>‹#›</a:t>
            </a:fld>
            <a:endParaRPr lang="ar-EG"/>
          </a:p>
        </p:txBody>
      </p:sp>
    </p:spTree>
    <p:extLst>
      <p:ext uri="{BB962C8B-B14F-4D97-AF65-F5344CB8AC3E}">
        <p14:creationId xmlns:p14="http://schemas.microsoft.com/office/powerpoint/2010/main" val="103315722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invX="1"/>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مع تسمية توضيحية">
    <p:spTree>
      <p:nvGrpSpPr>
        <p:cNvPr id="1" name=""/>
        <p:cNvGrpSpPr/>
        <p:nvPr/>
      </p:nvGrpSpPr>
      <p:grpSpPr>
        <a:xfrm>
          <a:off x="0" y="0"/>
          <a:ext cx="0" cy="0"/>
          <a:chOff x="0" y="0"/>
          <a:chExt cx="0" cy="0"/>
        </a:xfrm>
      </p:grpSpPr>
      <p:sp>
        <p:nvSpPr>
          <p:cNvPr id="17" name="Freeform 11" title="right scallop background shape"/>
          <p:cNvSpPr/>
          <p:nvPr/>
        </p:nvSpPr>
        <p:spPr bwMode="auto">
          <a:xfrm>
            <a:off x="9709713" y="0"/>
            <a:ext cx="6309750" cy="8999538"/>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10955416" y="599968"/>
            <a:ext cx="4062830" cy="1570354"/>
          </a:xfrm>
        </p:spPr>
        <p:txBody>
          <a:bodyPr anchor="b">
            <a:normAutofit/>
          </a:bodyPr>
          <a:lstStyle>
            <a:lvl1pPr>
              <a:lnSpc>
                <a:spcPct val="100000"/>
              </a:lnSpc>
              <a:defRPr sz="2493" b="1" i="0" cap="all" spc="394" baseline="0">
                <a:solidFill>
                  <a:schemeClr val="accent1"/>
                </a:solidFill>
                <a:latin typeface="+mn-lt"/>
              </a:defRPr>
            </a:lvl1pPr>
          </a:lstStyle>
          <a:p>
            <a:r>
              <a:rPr lang="ar-SA"/>
              <a:t>انقر لتحرير نمط عنوان الشكل الرئيسي</a:t>
            </a:r>
            <a:endParaRPr lang="en-US" dirty="0"/>
          </a:p>
        </p:txBody>
      </p:sp>
      <p:sp>
        <p:nvSpPr>
          <p:cNvPr id="3" name="Content Placeholder 2"/>
          <p:cNvSpPr>
            <a:spLocks noGrp="1"/>
          </p:cNvSpPr>
          <p:nvPr>
            <p:ph idx="1"/>
          </p:nvPr>
        </p:nvSpPr>
        <p:spPr>
          <a:xfrm>
            <a:off x="1005225" y="1207782"/>
            <a:ext cx="8091745" cy="6541822"/>
          </a:xfrm>
        </p:spPr>
        <p:txBody>
          <a:bodyPr/>
          <a:lstStyle>
            <a:lvl1pPr>
              <a:defRPr sz="4199"/>
            </a:lvl1pPr>
            <a:lvl2pPr>
              <a:defRPr sz="3674"/>
            </a:lvl2pPr>
            <a:lvl3pPr>
              <a:defRPr sz="3150"/>
            </a:lvl3pPr>
            <a:lvl4pPr>
              <a:defRPr sz="2625"/>
            </a:lvl4pPr>
            <a:lvl5pPr>
              <a:defRPr sz="2625"/>
            </a:lvl5pPr>
            <a:lvl6pPr>
              <a:defRPr sz="2625"/>
            </a:lvl6pPr>
            <a:lvl7pPr>
              <a:defRPr sz="2625"/>
            </a:lvl7pPr>
            <a:lvl8pPr>
              <a:defRPr sz="2625"/>
            </a:lvl8pPr>
            <a:lvl9pPr>
              <a:defRPr sz="2625"/>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Text Placeholder 3"/>
          <p:cNvSpPr>
            <a:spLocks noGrp="1"/>
          </p:cNvSpPr>
          <p:nvPr>
            <p:ph type="body" sz="half" idx="2"/>
          </p:nvPr>
        </p:nvSpPr>
        <p:spPr>
          <a:xfrm>
            <a:off x="10955417" y="2285100"/>
            <a:ext cx="4062830" cy="5464502"/>
          </a:xfrm>
        </p:spPr>
        <p:txBody>
          <a:bodyPr/>
          <a:lstStyle>
            <a:lvl1pPr marL="0" indent="0">
              <a:lnSpc>
                <a:spcPct val="120000"/>
              </a:lnSpc>
              <a:spcBef>
                <a:spcPts val="1575"/>
              </a:spcBef>
              <a:buNone/>
              <a:defRPr sz="2100" baseline="0">
                <a:solidFill>
                  <a:schemeClr val="bg2"/>
                </a:solidFill>
              </a:defRPr>
            </a:lvl1pPr>
            <a:lvl2pPr marL="599984" indent="0">
              <a:buNone/>
              <a:defRPr sz="1837"/>
            </a:lvl2pPr>
            <a:lvl3pPr marL="1199967" indent="0">
              <a:buNone/>
              <a:defRPr sz="1575"/>
            </a:lvl3pPr>
            <a:lvl4pPr marL="1799951" indent="0">
              <a:buNone/>
              <a:defRPr sz="1312"/>
            </a:lvl4pPr>
            <a:lvl5pPr marL="2399934" indent="0">
              <a:buNone/>
              <a:defRPr sz="1312"/>
            </a:lvl5pPr>
            <a:lvl6pPr marL="2999918" indent="0">
              <a:buNone/>
              <a:defRPr sz="1312"/>
            </a:lvl6pPr>
            <a:lvl7pPr marL="3599901" indent="0">
              <a:buNone/>
              <a:defRPr sz="1312"/>
            </a:lvl7pPr>
            <a:lvl8pPr marL="4199885" indent="0">
              <a:buNone/>
              <a:defRPr sz="1312"/>
            </a:lvl8pPr>
            <a:lvl9pPr marL="4799868" indent="0">
              <a:buNone/>
              <a:defRPr sz="1312"/>
            </a:lvl9pPr>
          </a:lstStyle>
          <a:p>
            <a:pPr lvl="0"/>
            <a:r>
              <a:rPr lang="ar-SA"/>
              <a:t>انقر لتحرير أنماط نص الشكل الرئيسي</a:t>
            </a:r>
          </a:p>
        </p:txBody>
      </p:sp>
      <p:sp>
        <p:nvSpPr>
          <p:cNvPr id="5" name="Date Placeholder 4"/>
          <p:cNvSpPr>
            <a:spLocks noGrp="1"/>
          </p:cNvSpPr>
          <p:nvPr>
            <p:ph type="dt" sz="half" idx="10"/>
          </p:nvPr>
        </p:nvSpPr>
        <p:spPr>
          <a:xfrm>
            <a:off x="1005226" y="8366603"/>
            <a:ext cx="1620545" cy="457276"/>
          </a:xfrm>
        </p:spPr>
        <p:txBody>
          <a:bodyPr/>
          <a:lstStyle/>
          <a:p>
            <a:fld id="{51122207-4745-4338-862A-643036AAE870}" type="datetimeFigureOut">
              <a:rPr lang="ar-EG" smtClean="0"/>
              <a:t>25/10/1444</a:t>
            </a:fld>
            <a:endParaRPr lang="ar-EG"/>
          </a:p>
        </p:txBody>
      </p:sp>
      <p:sp>
        <p:nvSpPr>
          <p:cNvPr id="6" name="Footer Placeholder 5"/>
          <p:cNvSpPr>
            <a:spLocks noGrp="1"/>
          </p:cNvSpPr>
          <p:nvPr>
            <p:ph type="ftr" sz="quarter" idx="11"/>
          </p:nvPr>
        </p:nvSpPr>
        <p:spPr>
          <a:xfrm>
            <a:off x="2764015" y="8366603"/>
            <a:ext cx="4575348" cy="453777"/>
          </a:xfrm>
        </p:spPr>
        <p:txBody>
          <a:bodyPr/>
          <a:lstStyle/>
          <a:p>
            <a:endParaRPr lang="ar-EG"/>
          </a:p>
        </p:txBody>
      </p:sp>
      <p:sp>
        <p:nvSpPr>
          <p:cNvPr id="7" name="Slide Number Placeholder 6"/>
          <p:cNvSpPr>
            <a:spLocks noGrp="1"/>
          </p:cNvSpPr>
          <p:nvPr>
            <p:ph type="sldNum" sz="quarter" idx="12"/>
          </p:nvPr>
        </p:nvSpPr>
        <p:spPr>
          <a:xfrm>
            <a:off x="7477607" y="8366603"/>
            <a:ext cx="1619364" cy="453777"/>
          </a:xfrm>
        </p:spPr>
        <p:txBody>
          <a:bodyPr/>
          <a:lstStyle/>
          <a:p>
            <a:fld id="{0D8C32CC-6C66-4F22-A81E-2B70F9E1B4D1}" type="slidenum">
              <a:rPr lang="ar-EG" smtClean="0"/>
              <a:t>‹#›</a:t>
            </a:fld>
            <a:endParaRPr lang="ar-EG"/>
          </a:p>
        </p:txBody>
      </p:sp>
      <p:sp>
        <p:nvSpPr>
          <p:cNvPr id="8" name="Rectangle 7" title="left edge border"/>
          <p:cNvSpPr/>
          <p:nvPr/>
        </p:nvSpPr>
        <p:spPr>
          <a:xfrm>
            <a:off x="0" y="0"/>
            <a:ext cx="372453" cy="89995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55696893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invX="1"/>
      </p:transition>
    </mc:Choice>
    <mc:Fallback>
      <p:transition spd="slow">
        <p:fade/>
      </p:transition>
    </mc:Fallback>
  </mc:AlternateContent>
  <p:extLst>
    <p:ext uri="{DCECCB84-F9BA-43D5-87BE-67443E8EF086}">
      <p15:sldGuideLst xmlns:p15="http://schemas.microsoft.com/office/powerpoint/2012/main">
        <p15:guide id="1" orient="horz" pos="696" userDrawn="1">
          <p15:clr>
            <a:srgbClr val="FBAE40"/>
          </p15:clr>
        </p15:guide>
        <p15:guide id="2" orient="horz" pos="773"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مع تسمية توضيحية">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372453" y="1"/>
            <a:ext cx="9664741" cy="8999537"/>
          </a:xfrm>
        </p:spPr>
        <p:txBody>
          <a:bodyPr anchor="t"/>
          <a:lstStyle>
            <a:lvl1pPr marL="0" indent="0">
              <a:buNone/>
              <a:defRPr sz="4199"/>
            </a:lvl1pPr>
            <a:lvl2pPr marL="599984" indent="0">
              <a:buNone/>
              <a:defRPr sz="3674"/>
            </a:lvl2pPr>
            <a:lvl3pPr marL="1199967" indent="0">
              <a:buNone/>
              <a:defRPr sz="3150"/>
            </a:lvl3pPr>
            <a:lvl4pPr marL="1799951" indent="0">
              <a:buNone/>
              <a:defRPr sz="2625"/>
            </a:lvl4pPr>
            <a:lvl5pPr marL="2399934" indent="0">
              <a:buNone/>
              <a:defRPr sz="2625"/>
            </a:lvl5pPr>
            <a:lvl6pPr marL="2999918" indent="0">
              <a:buNone/>
              <a:defRPr sz="2625"/>
            </a:lvl6pPr>
            <a:lvl7pPr marL="3599901" indent="0">
              <a:buNone/>
              <a:defRPr sz="2625"/>
            </a:lvl7pPr>
            <a:lvl8pPr marL="4199885" indent="0">
              <a:buNone/>
              <a:defRPr sz="2625"/>
            </a:lvl8pPr>
            <a:lvl9pPr marL="4799868" indent="0">
              <a:buNone/>
              <a:defRPr sz="2625"/>
            </a:lvl9pPr>
          </a:lstStyle>
          <a:p>
            <a:r>
              <a:rPr lang="ar-SA"/>
              <a:t>انقر فوق الأيقونة لإضافة صورة</a:t>
            </a:r>
            <a:endParaRPr lang="en-US" dirty="0"/>
          </a:p>
        </p:txBody>
      </p:sp>
      <p:sp>
        <p:nvSpPr>
          <p:cNvPr id="11" name="Freeform 11" title="right scallop background shape"/>
          <p:cNvSpPr/>
          <p:nvPr/>
        </p:nvSpPr>
        <p:spPr bwMode="auto">
          <a:xfrm>
            <a:off x="9709713" y="0"/>
            <a:ext cx="6309750" cy="8999538"/>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372453" cy="89995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55414" y="599969"/>
            <a:ext cx="4062833" cy="1570352"/>
          </a:xfrm>
        </p:spPr>
        <p:txBody>
          <a:bodyPr anchor="b">
            <a:normAutofit/>
          </a:bodyPr>
          <a:lstStyle>
            <a:lvl1pPr>
              <a:lnSpc>
                <a:spcPct val="100000"/>
              </a:lnSpc>
              <a:defRPr sz="2493" b="1" i="0" spc="394" baseline="0">
                <a:solidFill>
                  <a:schemeClr val="accent1"/>
                </a:solidFill>
                <a:latin typeface="+mn-lt"/>
              </a:defRPr>
            </a:lvl1pPr>
          </a:lstStyle>
          <a:p>
            <a:r>
              <a:rPr lang="ar-SA"/>
              <a:t>انقر لتحرير نمط عنوان الشكل الرئيسي</a:t>
            </a:r>
            <a:endParaRPr lang="en-US" dirty="0"/>
          </a:p>
        </p:txBody>
      </p:sp>
      <p:sp>
        <p:nvSpPr>
          <p:cNvPr id="4" name="Text Placeholder 3"/>
          <p:cNvSpPr>
            <a:spLocks noGrp="1"/>
          </p:cNvSpPr>
          <p:nvPr>
            <p:ph type="body" sz="half" idx="2"/>
          </p:nvPr>
        </p:nvSpPr>
        <p:spPr>
          <a:xfrm>
            <a:off x="10955414" y="2285100"/>
            <a:ext cx="4062833" cy="5464502"/>
          </a:xfrm>
        </p:spPr>
        <p:txBody>
          <a:bodyPr/>
          <a:lstStyle>
            <a:lvl1pPr marL="0" indent="0">
              <a:lnSpc>
                <a:spcPct val="120000"/>
              </a:lnSpc>
              <a:spcBef>
                <a:spcPts val="1575"/>
              </a:spcBef>
              <a:buNone/>
              <a:defRPr sz="2100" baseline="0">
                <a:solidFill>
                  <a:schemeClr val="bg2"/>
                </a:solidFill>
              </a:defRPr>
            </a:lvl1pPr>
            <a:lvl2pPr marL="599984" indent="0">
              <a:buNone/>
              <a:defRPr sz="1837"/>
            </a:lvl2pPr>
            <a:lvl3pPr marL="1199967" indent="0">
              <a:buNone/>
              <a:defRPr sz="1575"/>
            </a:lvl3pPr>
            <a:lvl4pPr marL="1799951" indent="0">
              <a:buNone/>
              <a:defRPr sz="1312"/>
            </a:lvl4pPr>
            <a:lvl5pPr marL="2399934" indent="0">
              <a:buNone/>
              <a:defRPr sz="1312"/>
            </a:lvl5pPr>
            <a:lvl6pPr marL="2999918" indent="0">
              <a:buNone/>
              <a:defRPr sz="1312"/>
            </a:lvl6pPr>
            <a:lvl7pPr marL="3599901" indent="0">
              <a:buNone/>
              <a:defRPr sz="1312"/>
            </a:lvl7pPr>
            <a:lvl8pPr marL="4199885" indent="0">
              <a:buNone/>
              <a:defRPr sz="1312"/>
            </a:lvl8pPr>
            <a:lvl9pPr marL="4799868" indent="0">
              <a:buNone/>
              <a:defRPr sz="1312"/>
            </a:lvl9pPr>
          </a:lstStyle>
          <a:p>
            <a:pPr lvl="0"/>
            <a:r>
              <a:rPr lang="ar-SA"/>
              <a:t>انقر لتحرير أنماط نص الشكل الرئيسي</a:t>
            </a:r>
          </a:p>
        </p:txBody>
      </p:sp>
      <p:sp>
        <p:nvSpPr>
          <p:cNvPr id="5" name="Date Placeholder 4"/>
          <p:cNvSpPr>
            <a:spLocks noGrp="1"/>
          </p:cNvSpPr>
          <p:nvPr>
            <p:ph type="dt" sz="half" idx="10"/>
          </p:nvPr>
        </p:nvSpPr>
        <p:spPr>
          <a:xfrm>
            <a:off x="1006406" y="8366603"/>
            <a:ext cx="1619364" cy="457276"/>
          </a:xfrm>
        </p:spPr>
        <p:txBody>
          <a:bodyPr/>
          <a:lstStyle/>
          <a:p>
            <a:fld id="{51122207-4745-4338-862A-643036AAE870}" type="datetimeFigureOut">
              <a:rPr lang="ar-EG" smtClean="0"/>
              <a:t>25/10/1444</a:t>
            </a:fld>
            <a:endParaRPr lang="ar-EG"/>
          </a:p>
        </p:txBody>
      </p:sp>
      <p:sp>
        <p:nvSpPr>
          <p:cNvPr id="6" name="Footer Placeholder 5"/>
          <p:cNvSpPr>
            <a:spLocks noGrp="1"/>
          </p:cNvSpPr>
          <p:nvPr>
            <p:ph type="ftr" sz="quarter" idx="11"/>
          </p:nvPr>
        </p:nvSpPr>
        <p:spPr>
          <a:xfrm>
            <a:off x="2764016" y="8366603"/>
            <a:ext cx="4575346" cy="453777"/>
          </a:xfrm>
        </p:spPr>
        <p:txBody>
          <a:bodyPr/>
          <a:lstStyle/>
          <a:p>
            <a:endParaRPr lang="ar-EG"/>
          </a:p>
        </p:txBody>
      </p:sp>
      <p:sp>
        <p:nvSpPr>
          <p:cNvPr id="7" name="Slide Number Placeholder 6"/>
          <p:cNvSpPr>
            <a:spLocks noGrp="1"/>
          </p:cNvSpPr>
          <p:nvPr>
            <p:ph type="sldNum" sz="quarter" idx="12"/>
          </p:nvPr>
        </p:nvSpPr>
        <p:spPr>
          <a:xfrm>
            <a:off x="7473079" y="8366603"/>
            <a:ext cx="1621971" cy="453777"/>
          </a:xfrm>
        </p:spPr>
        <p:txBody>
          <a:bodyPr/>
          <a:lstStyle/>
          <a:p>
            <a:fld id="{0D8C32CC-6C66-4F22-A81E-2B70F9E1B4D1}" type="slidenum">
              <a:rPr lang="ar-EG" smtClean="0"/>
              <a:t>‹#›</a:t>
            </a:fld>
            <a:endParaRPr lang="ar-EG"/>
          </a:p>
        </p:txBody>
      </p:sp>
    </p:spTree>
    <p:extLst>
      <p:ext uri="{BB962C8B-B14F-4D97-AF65-F5344CB8AC3E}">
        <p14:creationId xmlns:p14="http://schemas.microsoft.com/office/powerpoint/2010/main" val="60023096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invX="1"/>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Vertical Text Placeholder 2"/>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51122207-4745-4338-862A-643036AAE870}" type="datetimeFigureOut">
              <a:rPr lang="ar-EG" smtClean="0"/>
              <a:t>25/10/1444</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0D8C32CC-6C66-4F22-A81E-2B70F9E1B4D1}" type="slidenum">
              <a:rPr lang="ar-EG" smtClean="0"/>
              <a:t>‹#›</a:t>
            </a:fld>
            <a:endParaRPr lang="ar-EG"/>
          </a:p>
        </p:txBody>
      </p:sp>
    </p:spTree>
    <p:extLst>
      <p:ext uri="{BB962C8B-B14F-4D97-AF65-F5344CB8AC3E}">
        <p14:creationId xmlns:p14="http://schemas.microsoft.com/office/powerpoint/2010/main" val="356867379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invX="1"/>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226465" y="501793"/>
            <a:ext cx="1960560" cy="7349234"/>
          </a:xfrm>
        </p:spPr>
        <p:txBody>
          <a:bodyPr vert="eaVert"/>
          <a:lstStyle/>
          <a:p>
            <a:r>
              <a:rPr lang="ar-SA"/>
              <a:t>انقر لتحرير نمط عنوان الشكل الرئيسي</a:t>
            </a:r>
            <a:endParaRPr lang="en-US" dirty="0"/>
          </a:p>
        </p:txBody>
      </p:sp>
      <p:sp>
        <p:nvSpPr>
          <p:cNvPr id="3" name="Vertical Text Placeholder 2"/>
          <p:cNvSpPr>
            <a:spLocks noGrp="1"/>
          </p:cNvSpPr>
          <p:nvPr>
            <p:ph type="body" orient="vert" idx="1"/>
          </p:nvPr>
        </p:nvSpPr>
        <p:spPr>
          <a:xfrm>
            <a:off x="1652008" y="501792"/>
            <a:ext cx="11027289" cy="7349236"/>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51122207-4745-4338-862A-643036AAE870}" type="datetimeFigureOut">
              <a:rPr lang="ar-EG" smtClean="0"/>
              <a:t>25/10/1444</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0D8C32CC-6C66-4F22-A81E-2B70F9E1B4D1}" type="slidenum">
              <a:rPr lang="ar-EG" smtClean="0"/>
              <a:t>‹#›</a:t>
            </a:fld>
            <a:endParaRPr lang="ar-EG"/>
          </a:p>
        </p:txBody>
      </p:sp>
    </p:spTree>
    <p:extLst>
      <p:ext uri="{BB962C8B-B14F-4D97-AF65-F5344CB8AC3E}">
        <p14:creationId xmlns:p14="http://schemas.microsoft.com/office/powerpoint/2010/main" val="14833803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invX="1"/>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Title Slide">
    <p:spTree>
      <p:nvGrpSpPr>
        <p:cNvPr id="1" name=""/>
        <p:cNvGrpSpPr/>
        <p:nvPr/>
      </p:nvGrpSpPr>
      <p:grpSpPr>
        <a:xfrm>
          <a:off x="0" y="0"/>
          <a:ext cx="0" cy="0"/>
          <a:chOff x="0" y="0"/>
          <a:chExt cx="0" cy="0"/>
        </a:xfrm>
      </p:grpSpPr>
      <p:sp>
        <p:nvSpPr>
          <p:cNvPr id="7" name="Flowchart: Process 6"/>
          <p:cNvSpPr/>
          <p:nvPr userDrawn="1"/>
        </p:nvSpPr>
        <p:spPr>
          <a:xfrm>
            <a:off x="0" y="0"/>
            <a:ext cx="16019463" cy="8999538"/>
          </a:xfrm>
          <a:prstGeom prst="flowChartProcess">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2"/>
          </a:p>
        </p:txBody>
      </p:sp>
      <p:grpSp>
        <p:nvGrpSpPr>
          <p:cNvPr id="8" name="Group 7"/>
          <p:cNvGrpSpPr/>
          <p:nvPr userDrawn="1"/>
        </p:nvGrpSpPr>
        <p:grpSpPr>
          <a:xfrm>
            <a:off x="2" y="8925731"/>
            <a:ext cx="16019462" cy="90469"/>
            <a:chOff x="0" y="6718300"/>
            <a:chExt cx="12395200" cy="139700"/>
          </a:xfrm>
        </p:grpSpPr>
        <p:sp>
          <p:nvSpPr>
            <p:cNvPr id="9" name="Flowchart: Process 8"/>
            <p:cNvSpPr/>
            <p:nvPr/>
          </p:nvSpPr>
          <p:spPr>
            <a:xfrm>
              <a:off x="0" y="6718300"/>
              <a:ext cx="1549400" cy="139700"/>
            </a:xfrm>
            <a:prstGeom prst="flowChartProcess">
              <a:avLst/>
            </a:prstGeom>
            <a:solidFill>
              <a:srgbClr val="4C66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2"/>
            </a:p>
          </p:txBody>
        </p:sp>
        <p:sp>
          <p:nvSpPr>
            <p:cNvPr id="10" name="Flowchart: Process 9"/>
            <p:cNvSpPr/>
            <p:nvPr/>
          </p:nvSpPr>
          <p:spPr>
            <a:xfrm>
              <a:off x="1549400" y="6718300"/>
              <a:ext cx="1549400" cy="139700"/>
            </a:xfrm>
            <a:prstGeom prst="flowChartProcess">
              <a:avLst/>
            </a:prstGeom>
            <a:solidFill>
              <a:srgbClr val="899D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2"/>
            </a:p>
          </p:txBody>
        </p:sp>
        <p:sp>
          <p:nvSpPr>
            <p:cNvPr id="11" name="Flowchart: Process 10"/>
            <p:cNvSpPr/>
            <p:nvPr/>
          </p:nvSpPr>
          <p:spPr>
            <a:xfrm>
              <a:off x="3098800" y="6718300"/>
              <a:ext cx="1549400" cy="139700"/>
            </a:xfrm>
            <a:prstGeom prst="flowChartProcess">
              <a:avLst/>
            </a:prstGeom>
            <a:solidFill>
              <a:srgbClr val="FD54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2"/>
            </a:p>
          </p:txBody>
        </p:sp>
        <p:sp>
          <p:nvSpPr>
            <p:cNvPr id="12" name="Flowchart: Process 11"/>
            <p:cNvSpPr/>
            <p:nvPr/>
          </p:nvSpPr>
          <p:spPr>
            <a:xfrm>
              <a:off x="4648200" y="6718300"/>
              <a:ext cx="1549400" cy="139700"/>
            </a:xfrm>
            <a:prstGeom prst="flowChartProcess">
              <a:avLst/>
            </a:prstGeom>
            <a:solidFill>
              <a:srgbClr val="F5C2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2"/>
            </a:p>
          </p:txBody>
        </p:sp>
        <p:sp>
          <p:nvSpPr>
            <p:cNvPr id="13" name="Flowchart: Process 12"/>
            <p:cNvSpPr/>
            <p:nvPr/>
          </p:nvSpPr>
          <p:spPr>
            <a:xfrm>
              <a:off x="6197600" y="6718300"/>
              <a:ext cx="1549400" cy="139700"/>
            </a:xfrm>
            <a:prstGeom prst="flowChartProcess">
              <a:avLst/>
            </a:prstGeom>
            <a:solidFill>
              <a:srgbClr val="8FC8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2"/>
            </a:p>
          </p:txBody>
        </p:sp>
        <p:sp>
          <p:nvSpPr>
            <p:cNvPr id="14" name="Flowchart: Process 13"/>
            <p:cNvSpPr/>
            <p:nvPr/>
          </p:nvSpPr>
          <p:spPr>
            <a:xfrm>
              <a:off x="7747000" y="6718300"/>
              <a:ext cx="1549400" cy="139700"/>
            </a:xfrm>
            <a:prstGeom prst="flowChartProcess">
              <a:avLst/>
            </a:prstGeom>
            <a:solidFill>
              <a:srgbClr val="FD54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2"/>
            </a:p>
          </p:txBody>
        </p:sp>
        <p:sp>
          <p:nvSpPr>
            <p:cNvPr id="15" name="Flowchart: Process 14"/>
            <p:cNvSpPr/>
            <p:nvPr/>
          </p:nvSpPr>
          <p:spPr>
            <a:xfrm>
              <a:off x="9296400" y="6718300"/>
              <a:ext cx="1549400" cy="139700"/>
            </a:xfrm>
            <a:prstGeom prst="flowChartProcess">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2"/>
            </a:p>
          </p:txBody>
        </p:sp>
        <p:sp>
          <p:nvSpPr>
            <p:cNvPr id="16" name="Flowchart: Process 15"/>
            <p:cNvSpPr/>
            <p:nvPr/>
          </p:nvSpPr>
          <p:spPr>
            <a:xfrm>
              <a:off x="10845800" y="6718300"/>
              <a:ext cx="1549400" cy="139700"/>
            </a:xfrm>
            <a:prstGeom prst="flowChartProcess">
              <a:avLst/>
            </a:prstGeom>
            <a:solidFill>
              <a:srgbClr val="866B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2"/>
            </a:p>
          </p:txBody>
        </p:sp>
      </p:grpSp>
    </p:spTree>
    <p:extLst>
      <p:ext uri="{BB962C8B-B14F-4D97-AF65-F5344CB8AC3E}">
        <p14:creationId xmlns:p14="http://schemas.microsoft.com/office/powerpoint/2010/main" val="46986225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invX="1"/>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1_شريحة عنوان">
    <p:spTree>
      <p:nvGrpSpPr>
        <p:cNvPr id="1" name=""/>
        <p:cNvGrpSpPr/>
        <p:nvPr/>
      </p:nvGrpSpPr>
      <p:grpSpPr>
        <a:xfrm>
          <a:off x="0" y="0"/>
          <a:ext cx="0" cy="0"/>
          <a:chOff x="0" y="0"/>
          <a:chExt cx="0" cy="0"/>
        </a:xfrm>
      </p:grpSpPr>
      <p:sp>
        <p:nvSpPr>
          <p:cNvPr id="11" name="عنصر نائب للصورة 10">
            <a:extLst>
              <a:ext uri="{FF2B5EF4-FFF2-40B4-BE49-F238E27FC236}">
                <a16:creationId xmlns:a16="http://schemas.microsoft.com/office/drawing/2014/main" id="{081BB7B9-077A-B2E0-BBED-68EAD7B74566}"/>
              </a:ext>
            </a:extLst>
          </p:cNvPr>
          <p:cNvSpPr>
            <a:spLocks noGrp="1"/>
          </p:cNvSpPr>
          <p:nvPr>
            <p:ph type="pic" sz="quarter" idx="10"/>
          </p:nvPr>
        </p:nvSpPr>
        <p:spPr>
          <a:xfrm>
            <a:off x="0" y="0"/>
            <a:ext cx="16019463" cy="8999538"/>
          </a:xfrm>
          <a:custGeom>
            <a:avLst/>
            <a:gdLst>
              <a:gd name="connsiteX0" fmla="*/ 12058650 w 12192000"/>
              <a:gd name="connsiteY0" fmla="*/ 4161281 h 6858000"/>
              <a:gd name="connsiteX1" fmla="*/ 12181149 w 12192000"/>
              <a:gd name="connsiteY1" fmla="*/ 4173022 h 6858000"/>
              <a:gd name="connsiteX2" fmla="*/ 12192000 w 12192000"/>
              <a:gd name="connsiteY2" fmla="*/ 4176238 h 6858000"/>
              <a:gd name="connsiteX3" fmla="*/ 12192000 w 12192000"/>
              <a:gd name="connsiteY3" fmla="*/ 6858000 h 6858000"/>
              <a:gd name="connsiteX4" fmla="*/ 10753617 w 12192000"/>
              <a:gd name="connsiteY4" fmla="*/ 6858000 h 6858000"/>
              <a:gd name="connsiteX5" fmla="*/ 10378461 w 12192000"/>
              <a:gd name="connsiteY5" fmla="*/ 6482844 h 6858000"/>
              <a:gd name="connsiteX6" fmla="*/ 10378461 w 12192000"/>
              <a:gd name="connsiteY6" fmla="*/ 5575804 h 6858000"/>
              <a:gd name="connsiteX7" fmla="*/ 11605130 w 12192000"/>
              <a:gd name="connsiteY7" fmla="*/ 4349135 h 6858000"/>
              <a:gd name="connsiteX8" fmla="*/ 12058650 w 12192000"/>
              <a:gd name="connsiteY8" fmla="*/ 4161281 h 6858000"/>
              <a:gd name="connsiteX9" fmla="*/ 8077202 w 12192000"/>
              <a:gd name="connsiteY9" fmla="*/ 4161281 h 6858000"/>
              <a:gd name="connsiteX10" fmla="*/ 8530722 w 12192000"/>
              <a:gd name="connsiteY10" fmla="*/ 4349135 h 6858000"/>
              <a:gd name="connsiteX11" fmla="*/ 9757391 w 12192000"/>
              <a:gd name="connsiteY11" fmla="*/ 5575804 h 6858000"/>
              <a:gd name="connsiteX12" fmla="*/ 9757391 w 12192000"/>
              <a:gd name="connsiteY12" fmla="*/ 6482844 h 6858000"/>
              <a:gd name="connsiteX13" fmla="*/ 9382235 w 12192000"/>
              <a:gd name="connsiteY13" fmla="*/ 6858000 h 6858000"/>
              <a:gd name="connsiteX14" fmla="*/ 6772169 w 12192000"/>
              <a:gd name="connsiteY14" fmla="*/ 6858000 h 6858000"/>
              <a:gd name="connsiteX15" fmla="*/ 6397013 w 12192000"/>
              <a:gd name="connsiteY15" fmla="*/ 6482844 h 6858000"/>
              <a:gd name="connsiteX16" fmla="*/ 6397013 w 12192000"/>
              <a:gd name="connsiteY16" fmla="*/ 5575804 h 6858000"/>
              <a:gd name="connsiteX17" fmla="*/ 7623682 w 12192000"/>
              <a:gd name="connsiteY17" fmla="*/ 4349135 h 6858000"/>
              <a:gd name="connsiteX18" fmla="*/ 8077202 w 12192000"/>
              <a:gd name="connsiteY18" fmla="*/ 4161281 h 6858000"/>
              <a:gd name="connsiteX19" fmla="*/ 4105277 w 12192000"/>
              <a:gd name="connsiteY19" fmla="*/ 4161281 h 6858000"/>
              <a:gd name="connsiteX20" fmla="*/ 4558797 w 12192000"/>
              <a:gd name="connsiteY20" fmla="*/ 4349135 h 6858000"/>
              <a:gd name="connsiteX21" fmla="*/ 5785467 w 12192000"/>
              <a:gd name="connsiteY21" fmla="*/ 5575804 h 6858000"/>
              <a:gd name="connsiteX22" fmla="*/ 5785467 w 12192000"/>
              <a:gd name="connsiteY22" fmla="*/ 6482844 h 6858000"/>
              <a:gd name="connsiteX23" fmla="*/ 5410310 w 12192000"/>
              <a:gd name="connsiteY23" fmla="*/ 6858000 h 6858000"/>
              <a:gd name="connsiteX24" fmla="*/ 2800244 w 12192000"/>
              <a:gd name="connsiteY24" fmla="*/ 6858000 h 6858000"/>
              <a:gd name="connsiteX25" fmla="*/ 2425088 w 12192000"/>
              <a:gd name="connsiteY25" fmla="*/ 6482844 h 6858000"/>
              <a:gd name="connsiteX26" fmla="*/ 2425089 w 12192000"/>
              <a:gd name="connsiteY26" fmla="*/ 5575804 h 6858000"/>
              <a:gd name="connsiteX27" fmla="*/ 3651757 w 12192000"/>
              <a:gd name="connsiteY27" fmla="*/ 4349135 h 6858000"/>
              <a:gd name="connsiteX28" fmla="*/ 4105277 w 12192000"/>
              <a:gd name="connsiteY28" fmla="*/ 4161281 h 6858000"/>
              <a:gd name="connsiteX29" fmla="*/ 133351 w 12192000"/>
              <a:gd name="connsiteY29" fmla="*/ 4161281 h 6858000"/>
              <a:gd name="connsiteX30" fmla="*/ 586871 w 12192000"/>
              <a:gd name="connsiteY30" fmla="*/ 4349135 h 6858000"/>
              <a:gd name="connsiteX31" fmla="*/ 1813541 w 12192000"/>
              <a:gd name="connsiteY31" fmla="*/ 5575804 h 6858000"/>
              <a:gd name="connsiteX32" fmla="*/ 1813540 w 12192000"/>
              <a:gd name="connsiteY32" fmla="*/ 6482844 h 6858000"/>
              <a:gd name="connsiteX33" fmla="*/ 1438384 w 12192000"/>
              <a:gd name="connsiteY33" fmla="*/ 6858000 h 6858000"/>
              <a:gd name="connsiteX34" fmla="*/ 0 w 12192000"/>
              <a:gd name="connsiteY34" fmla="*/ 6858000 h 6858000"/>
              <a:gd name="connsiteX35" fmla="*/ 0 w 12192000"/>
              <a:gd name="connsiteY35" fmla="*/ 4176238 h 6858000"/>
              <a:gd name="connsiteX36" fmla="*/ 10853 w 12192000"/>
              <a:gd name="connsiteY36" fmla="*/ 4173022 h 6858000"/>
              <a:gd name="connsiteX37" fmla="*/ 133351 w 12192000"/>
              <a:gd name="connsiteY37" fmla="*/ 4161281 h 6858000"/>
              <a:gd name="connsiteX38" fmla="*/ 10067926 w 12192000"/>
              <a:gd name="connsiteY38" fmla="*/ 1560957 h 6858000"/>
              <a:gd name="connsiteX39" fmla="*/ 10521446 w 12192000"/>
              <a:gd name="connsiteY39" fmla="*/ 1748810 h 6858000"/>
              <a:gd name="connsiteX40" fmla="*/ 11748115 w 12192000"/>
              <a:gd name="connsiteY40" fmla="*/ 2975479 h 6858000"/>
              <a:gd name="connsiteX41" fmla="*/ 11748115 w 12192000"/>
              <a:gd name="connsiteY41" fmla="*/ 3882519 h 6858000"/>
              <a:gd name="connsiteX42" fmla="*/ 10521446 w 12192000"/>
              <a:gd name="connsiteY42" fmla="*/ 5109188 h 6858000"/>
              <a:gd name="connsiteX43" fmla="*/ 9614406 w 12192000"/>
              <a:gd name="connsiteY43" fmla="*/ 5109188 h 6858000"/>
              <a:gd name="connsiteX44" fmla="*/ 8387737 w 12192000"/>
              <a:gd name="connsiteY44" fmla="*/ 3882519 h 6858000"/>
              <a:gd name="connsiteX45" fmla="*/ 8387737 w 12192000"/>
              <a:gd name="connsiteY45" fmla="*/ 2975479 h 6858000"/>
              <a:gd name="connsiteX46" fmla="*/ 9614406 w 12192000"/>
              <a:gd name="connsiteY46" fmla="*/ 1748810 h 6858000"/>
              <a:gd name="connsiteX47" fmla="*/ 10067926 w 12192000"/>
              <a:gd name="connsiteY47" fmla="*/ 1560957 h 6858000"/>
              <a:gd name="connsiteX48" fmla="*/ 6096001 w 12192000"/>
              <a:gd name="connsiteY48" fmla="*/ 1560957 h 6858000"/>
              <a:gd name="connsiteX49" fmla="*/ 6549521 w 12192000"/>
              <a:gd name="connsiteY49" fmla="*/ 1748810 h 6858000"/>
              <a:gd name="connsiteX50" fmla="*/ 7776190 w 12192000"/>
              <a:gd name="connsiteY50" fmla="*/ 2975479 h 6858000"/>
              <a:gd name="connsiteX51" fmla="*/ 7776190 w 12192000"/>
              <a:gd name="connsiteY51" fmla="*/ 3882519 h 6858000"/>
              <a:gd name="connsiteX52" fmla="*/ 6549521 w 12192000"/>
              <a:gd name="connsiteY52" fmla="*/ 5109188 h 6858000"/>
              <a:gd name="connsiteX53" fmla="*/ 5642483 w 12192000"/>
              <a:gd name="connsiteY53" fmla="*/ 5109188 h 6858000"/>
              <a:gd name="connsiteX54" fmla="*/ 4415814 w 12192000"/>
              <a:gd name="connsiteY54" fmla="*/ 3882519 h 6858000"/>
              <a:gd name="connsiteX55" fmla="*/ 4415814 w 12192000"/>
              <a:gd name="connsiteY55" fmla="*/ 2975479 h 6858000"/>
              <a:gd name="connsiteX56" fmla="*/ 5642483 w 12192000"/>
              <a:gd name="connsiteY56" fmla="*/ 1748810 h 6858000"/>
              <a:gd name="connsiteX57" fmla="*/ 6096001 w 12192000"/>
              <a:gd name="connsiteY57" fmla="*/ 1560957 h 6858000"/>
              <a:gd name="connsiteX58" fmla="*/ 2124077 w 12192000"/>
              <a:gd name="connsiteY58" fmla="*/ 1560957 h 6858000"/>
              <a:gd name="connsiteX59" fmla="*/ 2577597 w 12192000"/>
              <a:gd name="connsiteY59" fmla="*/ 1748811 h 6858000"/>
              <a:gd name="connsiteX60" fmla="*/ 3804265 w 12192000"/>
              <a:gd name="connsiteY60" fmla="*/ 2975479 h 6858000"/>
              <a:gd name="connsiteX61" fmla="*/ 3804265 w 12192000"/>
              <a:gd name="connsiteY61" fmla="*/ 3882519 h 6858000"/>
              <a:gd name="connsiteX62" fmla="*/ 2577596 w 12192000"/>
              <a:gd name="connsiteY62" fmla="*/ 5109188 h 6858000"/>
              <a:gd name="connsiteX63" fmla="*/ 1670556 w 12192000"/>
              <a:gd name="connsiteY63" fmla="*/ 5109188 h 6858000"/>
              <a:gd name="connsiteX64" fmla="*/ 443887 w 12192000"/>
              <a:gd name="connsiteY64" fmla="*/ 3882519 h 6858000"/>
              <a:gd name="connsiteX65" fmla="*/ 443887 w 12192000"/>
              <a:gd name="connsiteY65" fmla="*/ 2975479 h 6858000"/>
              <a:gd name="connsiteX66" fmla="*/ 1670557 w 12192000"/>
              <a:gd name="connsiteY66" fmla="*/ 1748811 h 6858000"/>
              <a:gd name="connsiteX67" fmla="*/ 2124077 w 12192000"/>
              <a:gd name="connsiteY67" fmla="*/ 1560957 h 6858000"/>
              <a:gd name="connsiteX68" fmla="*/ 10753616 w 12192000"/>
              <a:gd name="connsiteY68" fmla="*/ 0 h 6858000"/>
              <a:gd name="connsiteX69" fmla="*/ 12192000 w 12192000"/>
              <a:gd name="connsiteY69" fmla="*/ 0 h 6858000"/>
              <a:gd name="connsiteX70" fmla="*/ 12192000 w 12192000"/>
              <a:gd name="connsiteY70" fmla="*/ 2681761 h 6858000"/>
              <a:gd name="connsiteX71" fmla="*/ 12181148 w 12192000"/>
              <a:gd name="connsiteY71" fmla="*/ 2684977 h 6858000"/>
              <a:gd name="connsiteX72" fmla="*/ 11605129 w 12192000"/>
              <a:gd name="connsiteY72" fmla="*/ 2508864 h 6858000"/>
              <a:gd name="connsiteX73" fmla="*/ 10378461 w 12192000"/>
              <a:gd name="connsiteY73" fmla="*/ 1282195 h 6858000"/>
              <a:gd name="connsiteX74" fmla="*/ 10378461 w 12192000"/>
              <a:gd name="connsiteY74" fmla="*/ 375156 h 6858000"/>
              <a:gd name="connsiteX75" fmla="*/ 6772168 w 12192000"/>
              <a:gd name="connsiteY75" fmla="*/ 0 h 6858000"/>
              <a:gd name="connsiteX76" fmla="*/ 9382236 w 12192000"/>
              <a:gd name="connsiteY76" fmla="*/ 0 h 6858000"/>
              <a:gd name="connsiteX77" fmla="*/ 9757391 w 12192000"/>
              <a:gd name="connsiteY77" fmla="*/ 375155 h 6858000"/>
              <a:gd name="connsiteX78" fmla="*/ 9757391 w 12192000"/>
              <a:gd name="connsiteY78" fmla="*/ 1282195 h 6858000"/>
              <a:gd name="connsiteX79" fmla="*/ 8530722 w 12192000"/>
              <a:gd name="connsiteY79" fmla="*/ 2508864 h 6858000"/>
              <a:gd name="connsiteX80" fmla="*/ 7623682 w 12192000"/>
              <a:gd name="connsiteY80" fmla="*/ 2508864 h 6858000"/>
              <a:gd name="connsiteX81" fmla="*/ 6397013 w 12192000"/>
              <a:gd name="connsiteY81" fmla="*/ 1282195 h 6858000"/>
              <a:gd name="connsiteX82" fmla="*/ 6397013 w 12192000"/>
              <a:gd name="connsiteY82" fmla="*/ 375156 h 6858000"/>
              <a:gd name="connsiteX83" fmla="*/ 2800245 w 12192000"/>
              <a:gd name="connsiteY83" fmla="*/ 0 h 6858000"/>
              <a:gd name="connsiteX84" fmla="*/ 5410314 w 12192000"/>
              <a:gd name="connsiteY84" fmla="*/ 0 h 6858000"/>
              <a:gd name="connsiteX85" fmla="*/ 5785469 w 12192000"/>
              <a:gd name="connsiteY85" fmla="*/ 375155 h 6858000"/>
              <a:gd name="connsiteX86" fmla="*/ 5785469 w 12192000"/>
              <a:gd name="connsiteY86" fmla="*/ 1282195 h 6858000"/>
              <a:gd name="connsiteX87" fmla="*/ 4558800 w 12192000"/>
              <a:gd name="connsiteY87" fmla="*/ 2508864 h 6858000"/>
              <a:gd name="connsiteX88" fmla="*/ 3651759 w 12192000"/>
              <a:gd name="connsiteY88" fmla="*/ 2508864 h 6858000"/>
              <a:gd name="connsiteX89" fmla="*/ 2425090 w 12192000"/>
              <a:gd name="connsiteY89" fmla="*/ 1282195 h 6858000"/>
              <a:gd name="connsiteX90" fmla="*/ 2425090 w 12192000"/>
              <a:gd name="connsiteY90" fmla="*/ 375155 h 6858000"/>
              <a:gd name="connsiteX91" fmla="*/ 0 w 12192000"/>
              <a:gd name="connsiteY91" fmla="*/ 0 h 6858000"/>
              <a:gd name="connsiteX92" fmla="*/ 1438387 w 12192000"/>
              <a:gd name="connsiteY92" fmla="*/ 0 h 6858000"/>
              <a:gd name="connsiteX93" fmla="*/ 1813542 w 12192000"/>
              <a:gd name="connsiteY93" fmla="*/ 375155 h 6858000"/>
              <a:gd name="connsiteX94" fmla="*/ 1813542 w 12192000"/>
              <a:gd name="connsiteY94" fmla="*/ 1282195 h 6858000"/>
              <a:gd name="connsiteX95" fmla="*/ 586873 w 12192000"/>
              <a:gd name="connsiteY95" fmla="*/ 2508864 h 6858000"/>
              <a:gd name="connsiteX96" fmla="*/ 10854 w 12192000"/>
              <a:gd name="connsiteY96" fmla="*/ 2684977 h 6858000"/>
              <a:gd name="connsiteX97" fmla="*/ 0 w 12192000"/>
              <a:gd name="connsiteY97" fmla="*/ 268176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12192000" h="6858000">
                <a:moveTo>
                  <a:pt x="12058650" y="4161281"/>
                </a:moveTo>
                <a:cubicBezTo>
                  <a:pt x="12099685" y="4161281"/>
                  <a:pt x="12140721" y="4165194"/>
                  <a:pt x="12181149" y="4173022"/>
                </a:cubicBezTo>
                <a:lnTo>
                  <a:pt x="12192000" y="4176238"/>
                </a:lnTo>
                <a:lnTo>
                  <a:pt x="12192000" y="6858000"/>
                </a:lnTo>
                <a:lnTo>
                  <a:pt x="10753617" y="6858000"/>
                </a:lnTo>
                <a:lnTo>
                  <a:pt x="10378461" y="6482844"/>
                </a:lnTo>
                <a:cubicBezTo>
                  <a:pt x="10127989" y="6232372"/>
                  <a:pt x="10127989" y="5826276"/>
                  <a:pt x="10378461" y="5575804"/>
                </a:cubicBezTo>
                <a:lnTo>
                  <a:pt x="11605130" y="4349135"/>
                </a:lnTo>
                <a:cubicBezTo>
                  <a:pt x="11730366" y="4223899"/>
                  <a:pt x="11894508" y="4161281"/>
                  <a:pt x="12058650" y="4161281"/>
                </a:cubicBezTo>
                <a:close/>
                <a:moveTo>
                  <a:pt x="8077202" y="4161281"/>
                </a:moveTo>
                <a:cubicBezTo>
                  <a:pt x="8241344" y="4161281"/>
                  <a:pt x="8405486" y="4223900"/>
                  <a:pt x="8530722" y="4349135"/>
                </a:cubicBezTo>
                <a:lnTo>
                  <a:pt x="9757391" y="5575804"/>
                </a:lnTo>
                <a:cubicBezTo>
                  <a:pt x="10007863" y="5826276"/>
                  <a:pt x="10007863" y="6232372"/>
                  <a:pt x="9757391" y="6482844"/>
                </a:cubicBezTo>
                <a:lnTo>
                  <a:pt x="9382235" y="6858000"/>
                </a:lnTo>
                <a:lnTo>
                  <a:pt x="6772169" y="6858000"/>
                </a:lnTo>
                <a:lnTo>
                  <a:pt x="6397013" y="6482844"/>
                </a:lnTo>
                <a:cubicBezTo>
                  <a:pt x="6146541" y="6232372"/>
                  <a:pt x="6146541" y="5826276"/>
                  <a:pt x="6397013" y="5575804"/>
                </a:cubicBezTo>
                <a:lnTo>
                  <a:pt x="7623682" y="4349135"/>
                </a:lnTo>
                <a:cubicBezTo>
                  <a:pt x="7748918" y="4223899"/>
                  <a:pt x="7913060" y="4161281"/>
                  <a:pt x="8077202" y="4161281"/>
                </a:cubicBezTo>
                <a:close/>
                <a:moveTo>
                  <a:pt x="4105277" y="4161281"/>
                </a:moveTo>
                <a:cubicBezTo>
                  <a:pt x="4269420" y="4161281"/>
                  <a:pt x="4433562" y="4223899"/>
                  <a:pt x="4558797" y="4349135"/>
                </a:cubicBezTo>
                <a:lnTo>
                  <a:pt x="5785467" y="5575804"/>
                </a:lnTo>
                <a:cubicBezTo>
                  <a:pt x="6035939" y="5826276"/>
                  <a:pt x="6035939" y="6232372"/>
                  <a:pt x="5785467" y="6482844"/>
                </a:cubicBezTo>
                <a:lnTo>
                  <a:pt x="5410310" y="6858000"/>
                </a:lnTo>
                <a:lnTo>
                  <a:pt x="2800244" y="6858000"/>
                </a:lnTo>
                <a:lnTo>
                  <a:pt x="2425088" y="6482844"/>
                </a:lnTo>
                <a:cubicBezTo>
                  <a:pt x="2174616" y="6232372"/>
                  <a:pt x="2174617" y="5826276"/>
                  <a:pt x="2425089" y="5575804"/>
                </a:cubicBezTo>
                <a:lnTo>
                  <a:pt x="3651757" y="4349135"/>
                </a:lnTo>
                <a:cubicBezTo>
                  <a:pt x="3776994" y="4223899"/>
                  <a:pt x="3941135" y="4161281"/>
                  <a:pt x="4105277" y="4161281"/>
                </a:cubicBezTo>
                <a:close/>
                <a:moveTo>
                  <a:pt x="133351" y="4161281"/>
                </a:moveTo>
                <a:cubicBezTo>
                  <a:pt x="297493" y="4161281"/>
                  <a:pt x="461635" y="4223900"/>
                  <a:pt x="586871" y="4349135"/>
                </a:cubicBezTo>
                <a:lnTo>
                  <a:pt x="1813541" y="5575804"/>
                </a:lnTo>
                <a:cubicBezTo>
                  <a:pt x="2064013" y="5826276"/>
                  <a:pt x="2064012" y="6232372"/>
                  <a:pt x="1813540" y="6482844"/>
                </a:cubicBezTo>
                <a:lnTo>
                  <a:pt x="1438384" y="6858000"/>
                </a:lnTo>
                <a:lnTo>
                  <a:pt x="0" y="6858000"/>
                </a:lnTo>
                <a:lnTo>
                  <a:pt x="0" y="4176238"/>
                </a:lnTo>
                <a:lnTo>
                  <a:pt x="10853" y="4173022"/>
                </a:lnTo>
                <a:cubicBezTo>
                  <a:pt x="51280" y="4165194"/>
                  <a:pt x="92315" y="4161281"/>
                  <a:pt x="133351" y="4161281"/>
                </a:cubicBezTo>
                <a:close/>
                <a:moveTo>
                  <a:pt x="10067926" y="1560957"/>
                </a:moveTo>
                <a:cubicBezTo>
                  <a:pt x="10232067" y="1560957"/>
                  <a:pt x="10396210" y="1623574"/>
                  <a:pt x="10521446" y="1748810"/>
                </a:cubicBezTo>
                <a:lnTo>
                  <a:pt x="11748115" y="2975479"/>
                </a:lnTo>
                <a:cubicBezTo>
                  <a:pt x="11998587" y="3225951"/>
                  <a:pt x="11998587" y="3632047"/>
                  <a:pt x="11748115" y="3882519"/>
                </a:cubicBezTo>
                <a:lnTo>
                  <a:pt x="10521446" y="5109188"/>
                </a:lnTo>
                <a:cubicBezTo>
                  <a:pt x="10270974" y="5359660"/>
                  <a:pt x="9864878" y="5359660"/>
                  <a:pt x="9614406" y="5109188"/>
                </a:cubicBezTo>
                <a:lnTo>
                  <a:pt x="8387737" y="3882519"/>
                </a:lnTo>
                <a:cubicBezTo>
                  <a:pt x="8137265" y="3632047"/>
                  <a:pt x="8137265" y="3225951"/>
                  <a:pt x="8387737" y="2975479"/>
                </a:cubicBezTo>
                <a:lnTo>
                  <a:pt x="9614406" y="1748810"/>
                </a:lnTo>
                <a:cubicBezTo>
                  <a:pt x="9739641" y="1623574"/>
                  <a:pt x="9903784" y="1560957"/>
                  <a:pt x="10067926" y="1560957"/>
                </a:cubicBezTo>
                <a:close/>
                <a:moveTo>
                  <a:pt x="6096001" y="1560957"/>
                </a:moveTo>
                <a:cubicBezTo>
                  <a:pt x="6260143" y="1560957"/>
                  <a:pt x="6424285" y="1623574"/>
                  <a:pt x="6549521" y="1748810"/>
                </a:cubicBezTo>
                <a:lnTo>
                  <a:pt x="7776190" y="2975479"/>
                </a:lnTo>
                <a:cubicBezTo>
                  <a:pt x="8026662" y="3225951"/>
                  <a:pt x="8026662" y="3632047"/>
                  <a:pt x="7776190" y="3882519"/>
                </a:cubicBezTo>
                <a:lnTo>
                  <a:pt x="6549521" y="5109188"/>
                </a:lnTo>
                <a:cubicBezTo>
                  <a:pt x="6299049" y="5359660"/>
                  <a:pt x="5892955" y="5359660"/>
                  <a:pt x="5642483" y="5109188"/>
                </a:cubicBezTo>
                <a:lnTo>
                  <a:pt x="4415814" y="3882519"/>
                </a:lnTo>
                <a:cubicBezTo>
                  <a:pt x="4165342" y="3632047"/>
                  <a:pt x="4165342" y="3225951"/>
                  <a:pt x="4415814" y="2975479"/>
                </a:cubicBezTo>
                <a:lnTo>
                  <a:pt x="5642483" y="1748810"/>
                </a:lnTo>
                <a:cubicBezTo>
                  <a:pt x="5767719" y="1623574"/>
                  <a:pt x="5931860" y="1560957"/>
                  <a:pt x="6096001" y="1560957"/>
                </a:cubicBezTo>
                <a:close/>
                <a:moveTo>
                  <a:pt x="2124077" y="1560957"/>
                </a:moveTo>
                <a:cubicBezTo>
                  <a:pt x="2288219" y="1560957"/>
                  <a:pt x="2452361" y="1623574"/>
                  <a:pt x="2577597" y="1748811"/>
                </a:cubicBezTo>
                <a:lnTo>
                  <a:pt x="3804265" y="2975479"/>
                </a:lnTo>
                <a:cubicBezTo>
                  <a:pt x="4054738" y="3225952"/>
                  <a:pt x="4054737" y="3632047"/>
                  <a:pt x="3804265" y="3882519"/>
                </a:cubicBezTo>
                <a:lnTo>
                  <a:pt x="2577596" y="5109188"/>
                </a:lnTo>
                <a:cubicBezTo>
                  <a:pt x="2327124" y="5359660"/>
                  <a:pt x="1921028" y="5359660"/>
                  <a:pt x="1670556" y="5109188"/>
                </a:cubicBezTo>
                <a:lnTo>
                  <a:pt x="443887" y="3882519"/>
                </a:lnTo>
                <a:cubicBezTo>
                  <a:pt x="193415" y="3632047"/>
                  <a:pt x="193416" y="3225952"/>
                  <a:pt x="443887" y="2975479"/>
                </a:cubicBezTo>
                <a:lnTo>
                  <a:pt x="1670557" y="1748811"/>
                </a:lnTo>
                <a:cubicBezTo>
                  <a:pt x="1795793" y="1623575"/>
                  <a:pt x="1959935" y="1560957"/>
                  <a:pt x="2124077" y="1560957"/>
                </a:cubicBezTo>
                <a:close/>
                <a:moveTo>
                  <a:pt x="10753616" y="0"/>
                </a:moveTo>
                <a:lnTo>
                  <a:pt x="12192000" y="0"/>
                </a:lnTo>
                <a:lnTo>
                  <a:pt x="12192000" y="2681761"/>
                </a:lnTo>
                <a:lnTo>
                  <a:pt x="12181148" y="2684977"/>
                </a:lnTo>
                <a:cubicBezTo>
                  <a:pt x="11979010" y="2724113"/>
                  <a:pt x="11761674" y="2665409"/>
                  <a:pt x="11605129" y="2508864"/>
                </a:cubicBezTo>
                <a:lnTo>
                  <a:pt x="10378461" y="1282195"/>
                </a:lnTo>
                <a:cubicBezTo>
                  <a:pt x="10127989" y="1031722"/>
                  <a:pt x="10127989" y="625628"/>
                  <a:pt x="10378461" y="375156"/>
                </a:cubicBezTo>
                <a:close/>
                <a:moveTo>
                  <a:pt x="6772168" y="0"/>
                </a:moveTo>
                <a:lnTo>
                  <a:pt x="9382236" y="0"/>
                </a:lnTo>
                <a:lnTo>
                  <a:pt x="9757391" y="375155"/>
                </a:lnTo>
                <a:cubicBezTo>
                  <a:pt x="10007863" y="625628"/>
                  <a:pt x="10007863" y="1031723"/>
                  <a:pt x="9757391" y="1282195"/>
                </a:cubicBezTo>
                <a:lnTo>
                  <a:pt x="8530722" y="2508864"/>
                </a:lnTo>
                <a:cubicBezTo>
                  <a:pt x="8280250" y="2759336"/>
                  <a:pt x="7874154" y="2759336"/>
                  <a:pt x="7623682" y="2508864"/>
                </a:cubicBezTo>
                <a:lnTo>
                  <a:pt x="6397013" y="1282195"/>
                </a:lnTo>
                <a:cubicBezTo>
                  <a:pt x="6146542" y="1031723"/>
                  <a:pt x="6146542" y="625627"/>
                  <a:pt x="6397013" y="375156"/>
                </a:cubicBezTo>
                <a:close/>
                <a:moveTo>
                  <a:pt x="2800245" y="0"/>
                </a:moveTo>
                <a:lnTo>
                  <a:pt x="5410314" y="0"/>
                </a:lnTo>
                <a:lnTo>
                  <a:pt x="5785469" y="375155"/>
                </a:lnTo>
                <a:cubicBezTo>
                  <a:pt x="6035941" y="625628"/>
                  <a:pt x="6035941" y="1031723"/>
                  <a:pt x="5785469" y="1282195"/>
                </a:cubicBezTo>
                <a:lnTo>
                  <a:pt x="4558800" y="2508864"/>
                </a:lnTo>
                <a:cubicBezTo>
                  <a:pt x="4308327" y="2759336"/>
                  <a:pt x="3902231" y="2759336"/>
                  <a:pt x="3651759" y="2508864"/>
                </a:cubicBezTo>
                <a:lnTo>
                  <a:pt x="2425090" y="1282195"/>
                </a:lnTo>
                <a:cubicBezTo>
                  <a:pt x="2174618" y="1031723"/>
                  <a:pt x="2174618" y="625627"/>
                  <a:pt x="2425090" y="375155"/>
                </a:cubicBezTo>
                <a:close/>
                <a:moveTo>
                  <a:pt x="0" y="0"/>
                </a:moveTo>
                <a:lnTo>
                  <a:pt x="1438387" y="0"/>
                </a:lnTo>
                <a:lnTo>
                  <a:pt x="1813542" y="375155"/>
                </a:lnTo>
                <a:cubicBezTo>
                  <a:pt x="2064014" y="625627"/>
                  <a:pt x="2064014" y="1031723"/>
                  <a:pt x="1813542" y="1282195"/>
                </a:cubicBezTo>
                <a:lnTo>
                  <a:pt x="586873" y="2508864"/>
                </a:lnTo>
                <a:cubicBezTo>
                  <a:pt x="430328" y="2665409"/>
                  <a:pt x="212992" y="2724113"/>
                  <a:pt x="10854" y="2684977"/>
                </a:cubicBezTo>
                <a:lnTo>
                  <a:pt x="0" y="2681760"/>
                </a:lnTo>
                <a:close/>
              </a:path>
            </a:pathLst>
          </a:custGeom>
        </p:spPr>
        <p:txBody>
          <a:bodyPr wrap="square">
            <a:noAutofit/>
          </a:bodyPr>
          <a:lstStyle/>
          <a:p>
            <a:endParaRPr lang="ar-SA"/>
          </a:p>
        </p:txBody>
      </p:sp>
    </p:spTree>
    <p:extLst>
      <p:ext uri="{BB962C8B-B14F-4D97-AF65-F5344CB8AC3E}">
        <p14:creationId xmlns:p14="http://schemas.microsoft.com/office/powerpoint/2010/main" val="401744904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invX="1"/>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alphaModFix amt="25000"/>
            <a:lum/>
          </a:blip>
          <a:srcRect/>
          <a:stretch>
            <a:fillRect t="-5000" b="-20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44620" y="501792"/>
            <a:ext cx="13373626" cy="1958078"/>
          </a:xfrm>
          <a:prstGeom prst="rect">
            <a:avLst/>
          </a:prstGeom>
        </p:spPr>
        <p:txBody>
          <a:bodyPr vert="horz" lIns="91440" tIns="45720" rIns="91440" bIns="45720" rtlCol="0" anchor="t">
            <a:normAutofit/>
          </a:bodyPr>
          <a:lstStyle/>
          <a:p>
            <a:r>
              <a:rPr lang="ar-SA" dirty="0"/>
              <a:t>انقر لتحرير نمط عنوان الشكل الرئيسي</a:t>
            </a:r>
            <a:endParaRPr lang="en-US" dirty="0"/>
          </a:p>
        </p:txBody>
      </p:sp>
      <p:sp>
        <p:nvSpPr>
          <p:cNvPr id="3" name="Text Placeholder 2"/>
          <p:cNvSpPr>
            <a:spLocks noGrp="1"/>
          </p:cNvSpPr>
          <p:nvPr>
            <p:ph type="body" idx="1"/>
          </p:nvPr>
        </p:nvSpPr>
        <p:spPr>
          <a:xfrm>
            <a:off x="1644620" y="2999848"/>
            <a:ext cx="13373626" cy="4715757"/>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2"/>
          </p:nvPr>
        </p:nvSpPr>
        <p:spPr>
          <a:xfrm>
            <a:off x="1644620" y="8366603"/>
            <a:ext cx="3061097" cy="457276"/>
          </a:xfrm>
          <a:prstGeom prst="rect">
            <a:avLst/>
          </a:prstGeom>
        </p:spPr>
        <p:txBody>
          <a:bodyPr vert="horz" lIns="91440" tIns="45720" rIns="91440" bIns="45720" rtlCol="0" anchor="ctr"/>
          <a:lstStyle>
            <a:lvl1pPr algn="l">
              <a:defRPr sz="1575">
                <a:solidFill>
                  <a:schemeClr val="tx1">
                    <a:lumMod val="65000"/>
                    <a:lumOff val="35000"/>
                  </a:schemeClr>
                </a:solidFill>
              </a:defRPr>
            </a:lvl1pPr>
          </a:lstStyle>
          <a:p>
            <a:fld id="{51122207-4745-4338-862A-643036AAE870}" type="datetimeFigureOut">
              <a:rPr lang="ar-EG" smtClean="0"/>
              <a:t>25/10/1444</a:t>
            </a:fld>
            <a:endParaRPr lang="ar-EG"/>
          </a:p>
        </p:txBody>
      </p:sp>
      <p:sp>
        <p:nvSpPr>
          <p:cNvPr id="5" name="Footer Placeholder 4"/>
          <p:cNvSpPr>
            <a:spLocks noGrp="1"/>
          </p:cNvSpPr>
          <p:nvPr>
            <p:ph type="ftr" sz="quarter" idx="3"/>
          </p:nvPr>
        </p:nvSpPr>
        <p:spPr>
          <a:xfrm>
            <a:off x="5306447" y="8366603"/>
            <a:ext cx="5406569" cy="453777"/>
          </a:xfrm>
          <a:prstGeom prst="rect">
            <a:avLst/>
          </a:prstGeom>
        </p:spPr>
        <p:txBody>
          <a:bodyPr vert="horz" lIns="91440" tIns="45720" rIns="91440" bIns="45720" rtlCol="0" anchor="ctr"/>
          <a:lstStyle>
            <a:lvl1pPr algn="ctr">
              <a:defRPr sz="1575">
                <a:solidFill>
                  <a:schemeClr val="tx1">
                    <a:lumMod val="65000"/>
                    <a:lumOff val="35000"/>
                  </a:schemeClr>
                </a:solidFill>
              </a:defRPr>
            </a:lvl1pPr>
          </a:lstStyle>
          <a:p>
            <a:endParaRPr lang="ar-EG"/>
          </a:p>
        </p:txBody>
      </p:sp>
      <p:sp>
        <p:nvSpPr>
          <p:cNvPr id="6" name="Slide Number Placeholder 5"/>
          <p:cNvSpPr>
            <a:spLocks noGrp="1"/>
          </p:cNvSpPr>
          <p:nvPr>
            <p:ph type="sldNum" sz="quarter" idx="4"/>
          </p:nvPr>
        </p:nvSpPr>
        <p:spPr>
          <a:xfrm>
            <a:off x="11313747" y="8366603"/>
            <a:ext cx="3704500" cy="453777"/>
          </a:xfrm>
          <a:prstGeom prst="rect">
            <a:avLst/>
          </a:prstGeom>
        </p:spPr>
        <p:txBody>
          <a:bodyPr vert="horz" lIns="91440" tIns="45720" rIns="91440" bIns="45720" rtlCol="0" anchor="ctr"/>
          <a:lstStyle>
            <a:lvl1pPr algn="r">
              <a:defRPr sz="1575">
                <a:solidFill>
                  <a:schemeClr val="tx1">
                    <a:lumMod val="65000"/>
                    <a:lumOff val="35000"/>
                  </a:schemeClr>
                </a:solidFill>
              </a:defRPr>
            </a:lvl1pPr>
          </a:lstStyle>
          <a:p>
            <a:fld id="{0D8C32CC-6C66-4F22-A81E-2B70F9E1B4D1}" type="slidenum">
              <a:rPr lang="ar-EG" smtClean="0"/>
              <a:t>‹#›</a:t>
            </a:fld>
            <a:endParaRPr lang="ar-EG"/>
          </a:p>
        </p:txBody>
      </p:sp>
      <p:sp>
        <p:nvSpPr>
          <p:cNvPr id="11" name="Freeform 6" title="Left scallop edge"/>
          <p:cNvSpPr/>
          <p:nvPr/>
        </p:nvSpPr>
        <p:spPr bwMode="auto">
          <a:xfrm>
            <a:off x="1" y="0"/>
            <a:ext cx="1163914" cy="8999538"/>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5647010" y="0"/>
            <a:ext cx="372453" cy="89995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1201320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Lst>
  <mc:AlternateContent xmlns:mc="http://schemas.openxmlformats.org/markup-compatibility/2006">
    <mc:Choice xmlns:p15="http://schemas.microsoft.com/office/powerpoint/2012/main" Requires="p15">
      <p:transition xmlns:p14="http://schemas.microsoft.com/office/powerpoint/2010/main" spd="slow" p14:dur="2000">
        <p15:prstTrans prst="fallOver" invX="1"/>
      </p:transition>
    </mc:Choice>
    <mc:Fallback>
      <p:transition spd="slow">
        <p:fade/>
      </p:transition>
    </mc:Fallback>
  </mc:AlternateContent>
  <p:txStyles>
    <p:titleStyle>
      <a:lvl1pPr algn="l" defTabSz="1199967" rtl="1" eaLnBrk="1" latinLnBrk="0" hangingPunct="1">
        <a:lnSpc>
          <a:spcPct val="90000"/>
        </a:lnSpc>
        <a:spcBef>
          <a:spcPct val="0"/>
        </a:spcBef>
        <a:buNone/>
        <a:defRPr sz="6693" kern="1200" cap="all" spc="262" baseline="0">
          <a:solidFill>
            <a:schemeClr val="tx2"/>
          </a:solidFill>
          <a:latin typeface="+mj-lt"/>
          <a:ea typeface="+mj-ea"/>
          <a:cs typeface="Sakkal Majalla" panose="02000000000000000000" pitchFamily="2" charset="-78"/>
        </a:defRPr>
      </a:lvl1pPr>
    </p:titleStyle>
    <p:bodyStyle>
      <a:lvl1pPr marL="299992" indent="-299992" algn="r" defTabSz="1199967" rtl="1" eaLnBrk="1" latinLnBrk="0" hangingPunct="1">
        <a:lnSpc>
          <a:spcPct val="110000"/>
        </a:lnSpc>
        <a:spcBef>
          <a:spcPts val="919"/>
        </a:spcBef>
        <a:buClr>
          <a:schemeClr val="tx2"/>
        </a:buClr>
        <a:buFont typeface="Arial" panose="020B0604020202020204" pitchFamily="34" charset="0"/>
        <a:buChar char="•"/>
        <a:defRPr sz="2625" kern="1200">
          <a:solidFill>
            <a:schemeClr val="tx1">
              <a:lumMod val="65000"/>
              <a:lumOff val="35000"/>
            </a:schemeClr>
          </a:solidFill>
          <a:latin typeface="+mn-lt"/>
          <a:ea typeface="+mn-ea"/>
          <a:cs typeface="+mn-cs"/>
        </a:defRPr>
      </a:lvl1pPr>
      <a:lvl2pPr marL="899975" indent="-299992" algn="r" defTabSz="1199967" rtl="1" eaLnBrk="1" latinLnBrk="0" hangingPunct="1">
        <a:lnSpc>
          <a:spcPct val="110000"/>
        </a:lnSpc>
        <a:spcBef>
          <a:spcPts val="919"/>
        </a:spcBef>
        <a:buClr>
          <a:schemeClr val="tx2"/>
        </a:buClr>
        <a:buFont typeface="Gill Sans MT" panose="020B0502020104020203" pitchFamily="34" charset="0"/>
        <a:buChar char="–"/>
        <a:defRPr sz="2362" kern="1200">
          <a:solidFill>
            <a:schemeClr val="tx1">
              <a:lumMod val="65000"/>
              <a:lumOff val="35000"/>
            </a:schemeClr>
          </a:solidFill>
          <a:latin typeface="+mn-lt"/>
          <a:ea typeface="+mn-ea"/>
          <a:cs typeface="+mn-cs"/>
        </a:defRPr>
      </a:lvl2pPr>
      <a:lvl3pPr marL="1499959" indent="-299992" algn="r" defTabSz="1199967" rtl="1" eaLnBrk="1" latinLnBrk="0" hangingPunct="1">
        <a:lnSpc>
          <a:spcPct val="110000"/>
        </a:lnSpc>
        <a:spcBef>
          <a:spcPts val="919"/>
        </a:spcBef>
        <a:buClr>
          <a:schemeClr val="tx2"/>
        </a:buClr>
        <a:buFont typeface="Arial" panose="020B0604020202020204" pitchFamily="34" charset="0"/>
        <a:buChar char="•"/>
        <a:defRPr sz="2100" kern="1200">
          <a:solidFill>
            <a:schemeClr val="tx1">
              <a:lumMod val="65000"/>
              <a:lumOff val="35000"/>
            </a:schemeClr>
          </a:solidFill>
          <a:latin typeface="+mn-lt"/>
          <a:ea typeface="+mn-ea"/>
          <a:cs typeface="+mn-cs"/>
        </a:defRPr>
      </a:lvl3pPr>
      <a:lvl4pPr marL="2099942" indent="-299992" algn="r" defTabSz="1199967" rtl="1" eaLnBrk="1" latinLnBrk="0" hangingPunct="1">
        <a:lnSpc>
          <a:spcPct val="110000"/>
        </a:lnSpc>
        <a:spcBef>
          <a:spcPts val="919"/>
        </a:spcBef>
        <a:buClr>
          <a:schemeClr val="tx2"/>
        </a:buClr>
        <a:buFont typeface="Gill Sans MT" panose="020B0502020104020203" pitchFamily="34" charset="0"/>
        <a:buChar char="–"/>
        <a:defRPr sz="1837" kern="1200">
          <a:solidFill>
            <a:schemeClr val="tx1">
              <a:lumMod val="65000"/>
              <a:lumOff val="35000"/>
            </a:schemeClr>
          </a:solidFill>
          <a:latin typeface="+mn-lt"/>
          <a:ea typeface="+mn-ea"/>
          <a:cs typeface="+mn-cs"/>
        </a:defRPr>
      </a:lvl4pPr>
      <a:lvl5pPr marL="2699926" indent="-299992" algn="r" defTabSz="1199967" rtl="1" eaLnBrk="1" latinLnBrk="0" hangingPunct="1">
        <a:lnSpc>
          <a:spcPct val="110000"/>
        </a:lnSpc>
        <a:spcBef>
          <a:spcPts val="919"/>
        </a:spcBef>
        <a:buClr>
          <a:schemeClr val="tx2"/>
        </a:buClr>
        <a:buFont typeface="Arial" panose="020B0604020202020204" pitchFamily="34" charset="0"/>
        <a:buChar char="•"/>
        <a:defRPr sz="1837" kern="1200">
          <a:solidFill>
            <a:schemeClr val="tx1">
              <a:lumMod val="65000"/>
              <a:lumOff val="35000"/>
            </a:schemeClr>
          </a:solidFill>
          <a:latin typeface="+mn-lt"/>
          <a:ea typeface="+mn-ea"/>
          <a:cs typeface="+mn-cs"/>
        </a:defRPr>
      </a:lvl5pPr>
      <a:lvl6pPr marL="3299910" indent="-299992" algn="r" defTabSz="1199967" rtl="1" eaLnBrk="1" latinLnBrk="0" hangingPunct="1">
        <a:lnSpc>
          <a:spcPct val="110000"/>
        </a:lnSpc>
        <a:spcBef>
          <a:spcPts val="919"/>
        </a:spcBef>
        <a:buClr>
          <a:schemeClr val="tx2"/>
        </a:buClr>
        <a:buFont typeface="Gill Sans MT" panose="020B0502020104020203" pitchFamily="34" charset="0"/>
        <a:buChar char="–"/>
        <a:defRPr sz="1837" kern="1200">
          <a:solidFill>
            <a:schemeClr val="tx1">
              <a:lumMod val="65000"/>
              <a:lumOff val="35000"/>
            </a:schemeClr>
          </a:solidFill>
          <a:latin typeface="+mn-lt"/>
          <a:ea typeface="+mn-ea"/>
          <a:cs typeface="+mn-cs"/>
        </a:defRPr>
      </a:lvl6pPr>
      <a:lvl7pPr marL="3899893" indent="-299992" algn="r" defTabSz="1199967" rtl="1" eaLnBrk="1" latinLnBrk="0" hangingPunct="1">
        <a:lnSpc>
          <a:spcPct val="110000"/>
        </a:lnSpc>
        <a:spcBef>
          <a:spcPts val="919"/>
        </a:spcBef>
        <a:buClr>
          <a:schemeClr val="tx2"/>
        </a:buClr>
        <a:buFont typeface="Arial" panose="020B0604020202020204" pitchFamily="34" charset="0"/>
        <a:buChar char="•"/>
        <a:defRPr sz="1837" kern="1200">
          <a:solidFill>
            <a:schemeClr val="tx1">
              <a:lumMod val="65000"/>
              <a:lumOff val="35000"/>
            </a:schemeClr>
          </a:solidFill>
          <a:latin typeface="+mn-lt"/>
          <a:ea typeface="+mn-ea"/>
          <a:cs typeface="+mn-cs"/>
        </a:defRPr>
      </a:lvl7pPr>
      <a:lvl8pPr marL="4499877" indent="-299992" algn="r" defTabSz="1199967" rtl="1" eaLnBrk="1" latinLnBrk="0" hangingPunct="1">
        <a:lnSpc>
          <a:spcPct val="110000"/>
        </a:lnSpc>
        <a:spcBef>
          <a:spcPts val="919"/>
        </a:spcBef>
        <a:buClr>
          <a:schemeClr val="tx2"/>
        </a:buClr>
        <a:buFont typeface="Gill Sans MT" panose="020B0502020104020203" pitchFamily="34" charset="0"/>
        <a:buChar char="–"/>
        <a:defRPr sz="1837" kern="1200" baseline="0">
          <a:solidFill>
            <a:schemeClr val="tx1">
              <a:lumMod val="65000"/>
              <a:lumOff val="35000"/>
            </a:schemeClr>
          </a:solidFill>
          <a:latin typeface="+mn-lt"/>
          <a:ea typeface="+mn-ea"/>
          <a:cs typeface="+mn-cs"/>
        </a:defRPr>
      </a:lvl8pPr>
      <a:lvl9pPr marL="5099860" indent="-299992" algn="r" defTabSz="1199967" rtl="1" eaLnBrk="1" latinLnBrk="0" hangingPunct="1">
        <a:lnSpc>
          <a:spcPct val="110000"/>
        </a:lnSpc>
        <a:spcBef>
          <a:spcPts val="919"/>
        </a:spcBef>
        <a:buClr>
          <a:schemeClr val="tx2"/>
        </a:buClr>
        <a:buFont typeface="Arial" panose="020B0604020202020204" pitchFamily="34" charset="0"/>
        <a:buChar char="•"/>
        <a:defRPr sz="1837" kern="1200" baseline="0">
          <a:solidFill>
            <a:schemeClr val="tx1">
              <a:lumMod val="65000"/>
              <a:lumOff val="35000"/>
            </a:schemeClr>
          </a:solidFill>
          <a:latin typeface="+mn-lt"/>
          <a:ea typeface="+mn-ea"/>
          <a:cs typeface="+mn-cs"/>
        </a:defRPr>
      </a:lvl9pPr>
    </p:bodyStyle>
    <p:otherStyle>
      <a:defPPr>
        <a:defRPr lang="en-US"/>
      </a:defPPr>
      <a:lvl1pPr marL="0" algn="r" defTabSz="1199967" rtl="1" eaLnBrk="1" latinLnBrk="0" hangingPunct="1">
        <a:defRPr sz="2362" kern="1200">
          <a:solidFill>
            <a:schemeClr val="tx1"/>
          </a:solidFill>
          <a:latin typeface="+mn-lt"/>
          <a:ea typeface="+mn-ea"/>
          <a:cs typeface="+mn-cs"/>
        </a:defRPr>
      </a:lvl1pPr>
      <a:lvl2pPr marL="599984" algn="r" defTabSz="1199967" rtl="1" eaLnBrk="1" latinLnBrk="0" hangingPunct="1">
        <a:defRPr sz="2362" kern="1200">
          <a:solidFill>
            <a:schemeClr val="tx1"/>
          </a:solidFill>
          <a:latin typeface="+mn-lt"/>
          <a:ea typeface="+mn-ea"/>
          <a:cs typeface="+mn-cs"/>
        </a:defRPr>
      </a:lvl2pPr>
      <a:lvl3pPr marL="1199967" algn="r" defTabSz="1199967" rtl="1" eaLnBrk="1" latinLnBrk="0" hangingPunct="1">
        <a:defRPr sz="2362" kern="1200">
          <a:solidFill>
            <a:schemeClr val="tx1"/>
          </a:solidFill>
          <a:latin typeface="+mn-lt"/>
          <a:ea typeface="+mn-ea"/>
          <a:cs typeface="+mn-cs"/>
        </a:defRPr>
      </a:lvl3pPr>
      <a:lvl4pPr marL="1799951" algn="r" defTabSz="1199967" rtl="1" eaLnBrk="1" latinLnBrk="0" hangingPunct="1">
        <a:defRPr sz="2362" kern="1200">
          <a:solidFill>
            <a:schemeClr val="tx1"/>
          </a:solidFill>
          <a:latin typeface="+mn-lt"/>
          <a:ea typeface="+mn-ea"/>
          <a:cs typeface="+mn-cs"/>
        </a:defRPr>
      </a:lvl4pPr>
      <a:lvl5pPr marL="2399934" algn="r" defTabSz="1199967" rtl="1" eaLnBrk="1" latinLnBrk="0" hangingPunct="1">
        <a:defRPr sz="2362" kern="1200">
          <a:solidFill>
            <a:schemeClr val="tx1"/>
          </a:solidFill>
          <a:latin typeface="+mn-lt"/>
          <a:ea typeface="+mn-ea"/>
          <a:cs typeface="+mn-cs"/>
        </a:defRPr>
      </a:lvl5pPr>
      <a:lvl6pPr marL="2999918" algn="r" defTabSz="1199967" rtl="1" eaLnBrk="1" latinLnBrk="0" hangingPunct="1">
        <a:defRPr sz="2362" kern="1200">
          <a:solidFill>
            <a:schemeClr val="tx1"/>
          </a:solidFill>
          <a:latin typeface="+mn-lt"/>
          <a:ea typeface="+mn-ea"/>
          <a:cs typeface="+mn-cs"/>
        </a:defRPr>
      </a:lvl6pPr>
      <a:lvl7pPr marL="3599901" algn="r" defTabSz="1199967" rtl="1" eaLnBrk="1" latinLnBrk="0" hangingPunct="1">
        <a:defRPr sz="2362" kern="1200">
          <a:solidFill>
            <a:schemeClr val="tx1"/>
          </a:solidFill>
          <a:latin typeface="+mn-lt"/>
          <a:ea typeface="+mn-ea"/>
          <a:cs typeface="+mn-cs"/>
        </a:defRPr>
      </a:lvl7pPr>
      <a:lvl8pPr marL="4199885" algn="r" defTabSz="1199967" rtl="1" eaLnBrk="1" latinLnBrk="0" hangingPunct="1">
        <a:defRPr sz="2362" kern="1200">
          <a:solidFill>
            <a:schemeClr val="tx1"/>
          </a:solidFill>
          <a:latin typeface="+mn-lt"/>
          <a:ea typeface="+mn-ea"/>
          <a:cs typeface="+mn-cs"/>
        </a:defRPr>
      </a:lvl8pPr>
      <a:lvl9pPr marL="4799868" algn="r" defTabSz="1199967" rtl="1" eaLnBrk="1" latinLnBrk="0" hangingPunct="1">
        <a:defRPr sz="2362"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7" pos="799" userDrawn="1">
          <p15:clr>
            <a:srgbClr val="F26B43"/>
          </p15:clr>
        </p15:guide>
        <p15:guide id="8" pos="7265" userDrawn="1">
          <p15:clr>
            <a:srgbClr val="F26B43"/>
          </p15:clr>
        </p15:guide>
        <p15:guide id="9" orient="horz" pos="4008" userDrawn="1">
          <p15:clr>
            <a:srgbClr val="F26B43"/>
          </p15:clr>
        </p15:guide>
        <p15:guide id="10" orient="horz" pos="1440" userDrawn="1">
          <p15:clr>
            <a:srgbClr val="F26B43"/>
          </p15:clr>
        </p15:guide>
        <p15:guide id="11" orient="horz" pos="3720" userDrawn="1">
          <p15:clr>
            <a:srgbClr val="F26B43"/>
          </p15:clr>
        </p15:guide>
        <p15:guide id="12" orient="horz" pos="240" userDrawn="1">
          <p15:clr>
            <a:srgbClr val="F26B43"/>
          </p15:clr>
        </p15:guide>
        <p15:guide id="13" pos="819" userDrawn="1">
          <p15:clr>
            <a:srgbClr val="F26B43"/>
          </p15:clr>
        </p15:guide>
        <p15:guide id="14" pos="7451" userDrawn="1">
          <p15:clr>
            <a:srgbClr val="F26B43"/>
          </p15:clr>
        </p15:guide>
        <p15:guide id="15" pos="871" userDrawn="1">
          <p15:clr>
            <a:srgbClr val="F26B43"/>
          </p15:clr>
        </p15:guide>
        <p15:guide id="16" pos="7912" userDrawn="1">
          <p15:clr>
            <a:srgbClr val="F26B43"/>
          </p15:clr>
        </p15:guide>
        <p15:guide id="17" orient="horz" pos="4453" userDrawn="1">
          <p15:clr>
            <a:srgbClr val="F26B43"/>
          </p15:clr>
        </p15:guide>
        <p15:guide id="18" orient="horz" pos="1600" userDrawn="1">
          <p15:clr>
            <a:srgbClr val="F26B43"/>
          </p15:clr>
        </p15:guide>
        <p15:guide id="19" orient="horz" pos="4133" userDrawn="1">
          <p15:clr>
            <a:srgbClr val="F26B43"/>
          </p15:clr>
        </p15:guide>
        <p15:guide id="20" orient="horz" pos="267"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 Target="slide30.xml"/><Relationship Id="rId7"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https://almanahj.com/ae/teacher_id=789" TargetMode="External"/><Relationship Id="rId2" Type="http://schemas.openxmlformats.org/officeDocument/2006/relationships/hyperlink" Target="https://youtu.be/cqhhl131JJw"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0.svg"/></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g"/><Relationship Id="rId1" Type="http://schemas.openxmlformats.org/officeDocument/2006/relationships/slideLayout" Target="../slideLayouts/slideLayout2.xml"/><Relationship Id="rId5" Type="http://schemas.openxmlformats.org/officeDocument/2006/relationships/image" Target="../media/image17.jpg"/><Relationship Id="rId4" Type="http://schemas.openxmlformats.org/officeDocument/2006/relationships/hyperlink" Target="https://www.pikist.com/free-photo-swcve/ar"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slide" Target="slide35.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G"/><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slide" Target="slide36.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39.gi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JPG"/><Relationship Id="rId1" Type="http://schemas.openxmlformats.org/officeDocument/2006/relationships/slideLayout" Target="../slideLayouts/slideLayout2.xml"/><Relationship Id="rId4" Type="http://schemas.openxmlformats.org/officeDocument/2006/relationships/image" Target="../media/image42.JPG"/></Relationships>
</file>

<file path=ppt/slides/_rels/slide33.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image" Target="../media/image44.gi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g"/><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36.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8" Type="http://schemas.openxmlformats.org/officeDocument/2006/relationships/hyperlink" Target="https://drive.google.com/drive/folders/1omuWvM5QDmIZOCbjCs6b8eiWvaDsDtFP?usp=sharing" TargetMode="External"/><Relationship Id="rId13" Type="http://schemas.openxmlformats.org/officeDocument/2006/relationships/image" Target="../media/image55.png"/><Relationship Id="rId3" Type="http://schemas.openxmlformats.org/officeDocument/2006/relationships/hyperlink" Target="https://t.me/arabicteacher_2" TargetMode="External"/><Relationship Id="rId7" Type="http://schemas.openxmlformats.org/officeDocument/2006/relationships/image" Target="../media/image51.png"/><Relationship Id="rId12" Type="http://schemas.openxmlformats.org/officeDocument/2006/relationships/hyperlink" Target="https://mrsasmaa.com/files/" TargetMode="External"/><Relationship Id="rId2" Type="http://schemas.openxmlformats.org/officeDocument/2006/relationships/image" Target="../media/image49.jpg"/><Relationship Id="rId16" Type="http://schemas.openxmlformats.org/officeDocument/2006/relationships/image" Target="../media/image57.png"/><Relationship Id="rId1" Type="http://schemas.openxmlformats.org/officeDocument/2006/relationships/slideLayout" Target="../slideLayouts/slideLayout2.xml"/><Relationship Id="rId6" Type="http://schemas.openxmlformats.org/officeDocument/2006/relationships/hyperlink" Target="https://www.youtube.com/@arabicteacher_1/videos" TargetMode="External"/><Relationship Id="rId11" Type="http://schemas.openxmlformats.org/officeDocument/2006/relationships/image" Target="../media/image54.png"/><Relationship Id="rId5" Type="http://schemas.openxmlformats.org/officeDocument/2006/relationships/image" Target="../media/image50.png"/><Relationship Id="rId15" Type="http://schemas.openxmlformats.org/officeDocument/2006/relationships/image" Target="../media/image56.png"/><Relationship Id="rId10" Type="http://schemas.openxmlformats.org/officeDocument/2006/relationships/image" Target="../media/image53.png"/><Relationship Id="rId4" Type="http://schemas.openxmlformats.org/officeDocument/2006/relationships/hyperlink" Target="https://t.me/arabic_gr7" TargetMode="External"/><Relationship Id="rId9" Type="http://schemas.openxmlformats.org/officeDocument/2006/relationships/image" Target="../media/image52.png"/><Relationship Id="rId14" Type="http://schemas.openxmlformats.org/officeDocument/2006/relationships/hyperlink" Target="https://almanahj.com/ae/teacher_id=789"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20000"/>
          </a:stretch>
        </a:blipFill>
        <a:effectLst/>
      </p:bgPr>
    </p:bg>
    <p:spTree>
      <p:nvGrpSpPr>
        <p:cNvPr id="1" name=""/>
        <p:cNvGrpSpPr/>
        <p:nvPr/>
      </p:nvGrpSpPr>
      <p:grpSpPr>
        <a:xfrm>
          <a:off x="0" y="0"/>
          <a:ext cx="0" cy="0"/>
          <a:chOff x="0" y="0"/>
          <a:chExt cx="0" cy="0"/>
        </a:xfrm>
      </p:grpSpPr>
      <p:sp>
        <p:nvSpPr>
          <p:cNvPr id="45" name="Line">
            <a:extLst>
              <a:ext uri="{FF2B5EF4-FFF2-40B4-BE49-F238E27FC236}">
                <a16:creationId xmlns:a16="http://schemas.microsoft.com/office/drawing/2014/main" id="{2BFDE716-9720-4949-9DD0-D8EAEEF68174}"/>
              </a:ext>
            </a:extLst>
          </p:cNvPr>
          <p:cNvSpPr/>
          <p:nvPr/>
        </p:nvSpPr>
        <p:spPr>
          <a:xfrm>
            <a:off x="130461" y="8997745"/>
            <a:ext cx="15786154" cy="7941"/>
          </a:xfrm>
          <a:prstGeom prst="line">
            <a:avLst/>
          </a:prstGeom>
          <a:noFill/>
          <a:ln w="12700" cap="flat">
            <a:solidFill>
              <a:srgbClr val="FF8000"/>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grpSp>
        <p:nvGrpSpPr>
          <p:cNvPr id="4" name="Group">
            <a:extLst>
              <a:ext uri="{FF2B5EF4-FFF2-40B4-BE49-F238E27FC236}">
                <a16:creationId xmlns:a16="http://schemas.microsoft.com/office/drawing/2014/main" id="{5733C661-9713-405E-9B19-4F5FA6EB2B9F}"/>
              </a:ext>
            </a:extLst>
          </p:cNvPr>
          <p:cNvGrpSpPr/>
          <p:nvPr/>
        </p:nvGrpSpPr>
        <p:grpSpPr>
          <a:xfrm>
            <a:off x="7444176" y="8255055"/>
            <a:ext cx="7886045" cy="744483"/>
            <a:chOff x="-1" y="-37135"/>
            <a:chExt cx="11215463" cy="937248"/>
          </a:xfrm>
        </p:grpSpPr>
        <p:sp>
          <p:nvSpPr>
            <p:cNvPr id="5" name="Line">
              <a:extLst>
                <a:ext uri="{FF2B5EF4-FFF2-40B4-BE49-F238E27FC236}">
                  <a16:creationId xmlns:a16="http://schemas.microsoft.com/office/drawing/2014/main" id="{89D8935F-9539-4402-9671-AE3977E84C71}"/>
                </a:ext>
              </a:extLst>
            </p:cNvPr>
            <p:cNvSpPr/>
            <p:nvPr/>
          </p:nvSpPr>
          <p:spPr>
            <a:xfrm flipH="1">
              <a:off x="2178049" y="-37135"/>
              <a:ext cx="9037413" cy="37134"/>
            </a:xfrm>
            <a:prstGeom prst="line">
              <a:avLst/>
            </a:prstGeom>
            <a:noFill/>
            <a:ln w="12700" cap="flat">
              <a:solidFill>
                <a:srgbClr val="FF8000"/>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grpSp>
          <p:nvGrpSpPr>
            <p:cNvPr id="6" name="Group">
              <a:extLst>
                <a:ext uri="{FF2B5EF4-FFF2-40B4-BE49-F238E27FC236}">
                  <a16:creationId xmlns:a16="http://schemas.microsoft.com/office/drawing/2014/main" id="{473028C6-EAC6-44F4-A6EA-CEAD28E2E330}"/>
                </a:ext>
              </a:extLst>
            </p:cNvPr>
            <p:cNvGrpSpPr/>
            <p:nvPr/>
          </p:nvGrpSpPr>
          <p:grpSpPr>
            <a:xfrm>
              <a:off x="-1" y="900111"/>
              <a:ext cx="903289" cy="1"/>
              <a:chOff x="0" y="0"/>
              <a:chExt cx="903288" cy="0"/>
            </a:xfrm>
          </p:grpSpPr>
          <p:sp>
            <p:nvSpPr>
              <p:cNvPr id="12" name="Line">
                <a:extLst>
                  <a:ext uri="{FF2B5EF4-FFF2-40B4-BE49-F238E27FC236}">
                    <a16:creationId xmlns:a16="http://schemas.microsoft.com/office/drawing/2014/main" id="{D951312B-BBC9-4B7F-9577-97BA44433CA1}"/>
                  </a:ext>
                </a:extLst>
              </p:cNvPr>
              <p:cNvSpPr/>
              <p:nvPr/>
            </p:nvSpPr>
            <p:spPr>
              <a:xfrm flipH="1" flipV="1">
                <a:off x="-1" y="-1"/>
                <a:ext cx="903289" cy="1"/>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13" name="Line">
                <a:extLst>
                  <a:ext uri="{FF2B5EF4-FFF2-40B4-BE49-F238E27FC236}">
                    <a16:creationId xmlns:a16="http://schemas.microsoft.com/office/drawing/2014/main" id="{D3AFC4CE-0F7A-40B9-B59B-D5BC74E6D56B}"/>
                  </a:ext>
                </a:extLst>
              </p:cNvPr>
              <p:cNvSpPr/>
              <p:nvPr/>
            </p:nvSpPr>
            <p:spPr>
              <a:xfrm flipH="1" flipV="1">
                <a:off x="68262" y="-1"/>
                <a:ext cx="835026" cy="1"/>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14" name="Line">
                <a:extLst>
                  <a:ext uri="{FF2B5EF4-FFF2-40B4-BE49-F238E27FC236}">
                    <a16:creationId xmlns:a16="http://schemas.microsoft.com/office/drawing/2014/main" id="{75937D33-C92B-4E8C-9113-BD014846547C}"/>
                  </a:ext>
                </a:extLst>
              </p:cNvPr>
              <p:cNvSpPr/>
              <p:nvPr/>
            </p:nvSpPr>
            <p:spPr>
              <a:xfrm flipH="1" flipV="1">
                <a:off x="138112" y="-1"/>
                <a:ext cx="765176" cy="2"/>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15" name="Line">
                <a:extLst>
                  <a:ext uri="{FF2B5EF4-FFF2-40B4-BE49-F238E27FC236}">
                    <a16:creationId xmlns:a16="http://schemas.microsoft.com/office/drawing/2014/main" id="{841F938D-AAFD-46E1-BC0B-6C024304078E}"/>
                  </a:ext>
                </a:extLst>
              </p:cNvPr>
              <p:cNvSpPr/>
              <p:nvPr/>
            </p:nvSpPr>
            <p:spPr>
              <a:xfrm flipH="1" flipV="1">
                <a:off x="206375" y="-1"/>
                <a:ext cx="696913" cy="1"/>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16" name="Line">
                <a:extLst>
                  <a:ext uri="{FF2B5EF4-FFF2-40B4-BE49-F238E27FC236}">
                    <a16:creationId xmlns:a16="http://schemas.microsoft.com/office/drawing/2014/main" id="{8C8A4245-3A31-4E59-8C08-A5F64BFCDC42}"/>
                  </a:ext>
                </a:extLst>
              </p:cNvPr>
              <p:cNvSpPr/>
              <p:nvPr/>
            </p:nvSpPr>
            <p:spPr>
              <a:xfrm flipH="1" flipV="1">
                <a:off x="276225" y="-1"/>
                <a:ext cx="627064" cy="2"/>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17" name="Line">
                <a:extLst>
                  <a:ext uri="{FF2B5EF4-FFF2-40B4-BE49-F238E27FC236}">
                    <a16:creationId xmlns:a16="http://schemas.microsoft.com/office/drawing/2014/main" id="{52CB8422-6AFC-49B5-B6F1-B624811DE5D0}"/>
                  </a:ext>
                </a:extLst>
              </p:cNvPr>
              <p:cNvSpPr/>
              <p:nvPr/>
            </p:nvSpPr>
            <p:spPr>
              <a:xfrm flipH="1" flipV="1">
                <a:off x="344487" y="-1"/>
                <a:ext cx="558801" cy="1"/>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grpSp>
        <p:sp>
          <p:nvSpPr>
            <p:cNvPr id="7" name="Shape">
              <a:extLst>
                <a:ext uri="{FF2B5EF4-FFF2-40B4-BE49-F238E27FC236}">
                  <a16:creationId xmlns:a16="http://schemas.microsoft.com/office/drawing/2014/main" id="{9124DC27-1A6A-4AC7-90EC-1C7771BD3256}"/>
                </a:ext>
              </a:extLst>
            </p:cNvPr>
            <p:cNvSpPr/>
            <p:nvPr/>
          </p:nvSpPr>
          <p:spPr>
            <a:xfrm>
              <a:off x="1179512" y="0"/>
              <a:ext cx="998539"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FF8000"/>
            </a:solidFill>
            <a:ln w="12700" cap="flat">
              <a:solidFill>
                <a:srgbClr val="FF8000"/>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8" name="Shape">
              <a:extLst>
                <a:ext uri="{FF2B5EF4-FFF2-40B4-BE49-F238E27FC236}">
                  <a16:creationId xmlns:a16="http://schemas.microsoft.com/office/drawing/2014/main" id="{5D331442-FEF6-46F2-BB0A-EA0A71ACD971}"/>
                </a:ext>
              </a:extLst>
            </p:cNvPr>
            <p:cNvSpPr/>
            <p:nvPr/>
          </p:nvSpPr>
          <p:spPr>
            <a:xfrm>
              <a:off x="1109662" y="0"/>
              <a:ext cx="1000126"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94" y="724"/>
                    <a:pt x="11794" y="11086"/>
                  </a:cubicBezTo>
                  <a:cubicBezTo>
                    <a:pt x="11794" y="21410"/>
                    <a:pt x="1509" y="21600"/>
                    <a:pt x="1509" y="21600"/>
                  </a:cubicBezTo>
                  <a:cubicBezTo>
                    <a:pt x="0" y="21600"/>
                    <a:pt x="0" y="21600"/>
                    <a:pt x="0" y="21600"/>
                  </a:cubicBezTo>
                  <a:cubicBezTo>
                    <a:pt x="0" y="21600"/>
                    <a:pt x="10286" y="21410"/>
                    <a:pt x="10286" y="11086"/>
                  </a:cubicBezTo>
                  <a:cubicBezTo>
                    <a:pt x="10286" y="724"/>
                    <a:pt x="20091" y="0"/>
                    <a:pt x="20091" y="0"/>
                  </a:cubicBezTo>
                  <a:lnTo>
                    <a:pt x="21600" y="0"/>
                  </a:lnTo>
                  <a:close/>
                </a:path>
              </a:pathLst>
            </a:custGeom>
            <a:solidFill>
              <a:srgbClr val="FF9A00"/>
            </a:solidFill>
            <a:ln w="12700" cap="flat">
              <a:solidFill>
                <a:srgbClr val="FF9A00"/>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9" name="Shape">
              <a:extLst>
                <a:ext uri="{FF2B5EF4-FFF2-40B4-BE49-F238E27FC236}">
                  <a16:creationId xmlns:a16="http://schemas.microsoft.com/office/drawing/2014/main" id="{BE688686-F670-4ADC-A9BB-56BAAEAA9857}"/>
                </a:ext>
              </a:extLst>
            </p:cNvPr>
            <p:cNvSpPr/>
            <p:nvPr/>
          </p:nvSpPr>
          <p:spPr>
            <a:xfrm>
              <a:off x="1041399" y="0"/>
              <a:ext cx="998539"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13DCDA"/>
            </a:solidFill>
            <a:ln w="12700" cap="flat">
              <a:solidFill>
                <a:srgbClr val="13DCDA"/>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10" name="Shape">
              <a:extLst>
                <a:ext uri="{FF2B5EF4-FFF2-40B4-BE49-F238E27FC236}">
                  <a16:creationId xmlns:a16="http://schemas.microsoft.com/office/drawing/2014/main" id="{53972F80-242A-43D5-884C-09862468BFDF}"/>
                </a:ext>
              </a:extLst>
            </p:cNvPr>
            <p:cNvSpPr/>
            <p:nvPr/>
          </p:nvSpPr>
          <p:spPr>
            <a:xfrm>
              <a:off x="973137" y="0"/>
              <a:ext cx="998538"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089" y="0"/>
                    <a:pt x="20089" y="0"/>
                  </a:cubicBezTo>
                  <a:lnTo>
                    <a:pt x="21600" y="0"/>
                  </a:lnTo>
                  <a:close/>
                </a:path>
              </a:pathLst>
            </a:custGeom>
            <a:solidFill>
              <a:srgbClr val="0079C5"/>
            </a:solidFill>
            <a:ln w="12700" cap="flat">
              <a:solidFill>
                <a:srgbClr val="0079C5"/>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11" name="Shape">
              <a:extLst>
                <a:ext uri="{FF2B5EF4-FFF2-40B4-BE49-F238E27FC236}">
                  <a16:creationId xmlns:a16="http://schemas.microsoft.com/office/drawing/2014/main" id="{18D528B9-AC44-4842-9D92-29B50E5DEEA5}"/>
                </a:ext>
              </a:extLst>
            </p:cNvPr>
            <p:cNvSpPr/>
            <p:nvPr/>
          </p:nvSpPr>
          <p:spPr>
            <a:xfrm>
              <a:off x="903286" y="0"/>
              <a:ext cx="998539"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813" y="724"/>
                    <a:pt x="11813" y="11086"/>
                  </a:cubicBezTo>
                  <a:cubicBezTo>
                    <a:pt x="11813" y="21410"/>
                    <a:pt x="1511" y="21600"/>
                    <a:pt x="1511"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EC2975"/>
            </a:solidFill>
            <a:ln w="12700" cap="flat">
              <a:solidFill>
                <a:srgbClr val="EC2975"/>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grpSp>
      <p:grpSp>
        <p:nvGrpSpPr>
          <p:cNvPr id="18" name="Group">
            <a:extLst>
              <a:ext uri="{FF2B5EF4-FFF2-40B4-BE49-F238E27FC236}">
                <a16:creationId xmlns:a16="http://schemas.microsoft.com/office/drawing/2014/main" id="{3E9A9B0F-F210-462D-8322-F26B78D9CA02}"/>
              </a:ext>
            </a:extLst>
          </p:cNvPr>
          <p:cNvGrpSpPr/>
          <p:nvPr/>
        </p:nvGrpSpPr>
        <p:grpSpPr>
          <a:xfrm flipH="1">
            <a:off x="562602" y="8312423"/>
            <a:ext cx="8058774" cy="685325"/>
            <a:chOff x="-1" y="-2"/>
            <a:chExt cx="10855236" cy="900115"/>
          </a:xfrm>
        </p:grpSpPr>
        <p:sp>
          <p:nvSpPr>
            <p:cNvPr id="19" name="Line">
              <a:extLst>
                <a:ext uri="{FF2B5EF4-FFF2-40B4-BE49-F238E27FC236}">
                  <a16:creationId xmlns:a16="http://schemas.microsoft.com/office/drawing/2014/main" id="{EFED8AAA-AC71-4319-B499-AA11996A4765}"/>
                </a:ext>
              </a:extLst>
            </p:cNvPr>
            <p:cNvSpPr/>
            <p:nvPr/>
          </p:nvSpPr>
          <p:spPr>
            <a:xfrm flipH="1" flipV="1">
              <a:off x="2178049" y="-2"/>
              <a:ext cx="8677186" cy="35790"/>
            </a:xfrm>
            <a:prstGeom prst="line">
              <a:avLst/>
            </a:prstGeom>
            <a:noFill/>
            <a:ln w="12700" cap="flat">
              <a:solidFill>
                <a:srgbClr val="FF8000"/>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grpSp>
          <p:nvGrpSpPr>
            <p:cNvPr id="20" name="Group">
              <a:extLst>
                <a:ext uri="{FF2B5EF4-FFF2-40B4-BE49-F238E27FC236}">
                  <a16:creationId xmlns:a16="http://schemas.microsoft.com/office/drawing/2014/main" id="{F0567119-B464-4F64-8CFC-8B341F9F845A}"/>
                </a:ext>
              </a:extLst>
            </p:cNvPr>
            <p:cNvGrpSpPr/>
            <p:nvPr/>
          </p:nvGrpSpPr>
          <p:grpSpPr>
            <a:xfrm>
              <a:off x="-1" y="900111"/>
              <a:ext cx="903289" cy="1"/>
              <a:chOff x="0" y="0"/>
              <a:chExt cx="903288" cy="0"/>
            </a:xfrm>
          </p:grpSpPr>
          <p:sp>
            <p:nvSpPr>
              <p:cNvPr id="26" name="Line">
                <a:extLst>
                  <a:ext uri="{FF2B5EF4-FFF2-40B4-BE49-F238E27FC236}">
                    <a16:creationId xmlns:a16="http://schemas.microsoft.com/office/drawing/2014/main" id="{F7E4290E-1734-493A-9DEA-B784CC8630BD}"/>
                  </a:ext>
                </a:extLst>
              </p:cNvPr>
              <p:cNvSpPr/>
              <p:nvPr/>
            </p:nvSpPr>
            <p:spPr>
              <a:xfrm flipH="1" flipV="1">
                <a:off x="-1" y="-1"/>
                <a:ext cx="903289" cy="1"/>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27" name="Line">
                <a:extLst>
                  <a:ext uri="{FF2B5EF4-FFF2-40B4-BE49-F238E27FC236}">
                    <a16:creationId xmlns:a16="http://schemas.microsoft.com/office/drawing/2014/main" id="{7147BEE2-130B-48F1-8218-4C0B21E40313}"/>
                  </a:ext>
                </a:extLst>
              </p:cNvPr>
              <p:cNvSpPr/>
              <p:nvPr/>
            </p:nvSpPr>
            <p:spPr>
              <a:xfrm flipH="1" flipV="1">
                <a:off x="68262" y="-1"/>
                <a:ext cx="835026" cy="1"/>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28" name="Line">
                <a:extLst>
                  <a:ext uri="{FF2B5EF4-FFF2-40B4-BE49-F238E27FC236}">
                    <a16:creationId xmlns:a16="http://schemas.microsoft.com/office/drawing/2014/main" id="{E9B1ECA5-395A-49A4-B0C1-250C0C2BF894}"/>
                  </a:ext>
                </a:extLst>
              </p:cNvPr>
              <p:cNvSpPr/>
              <p:nvPr/>
            </p:nvSpPr>
            <p:spPr>
              <a:xfrm flipH="1" flipV="1">
                <a:off x="138112" y="-1"/>
                <a:ext cx="765176" cy="2"/>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29" name="Line">
                <a:extLst>
                  <a:ext uri="{FF2B5EF4-FFF2-40B4-BE49-F238E27FC236}">
                    <a16:creationId xmlns:a16="http://schemas.microsoft.com/office/drawing/2014/main" id="{82BB21E2-CAE0-4F7A-8F11-6C86235F4ED0}"/>
                  </a:ext>
                </a:extLst>
              </p:cNvPr>
              <p:cNvSpPr/>
              <p:nvPr/>
            </p:nvSpPr>
            <p:spPr>
              <a:xfrm flipH="1" flipV="1">
                <a:off x="206375" y="-1"/>
                <a:ext cx="696913" cy="1"/>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30" name="Line">
                <a:extLst>
                  <a:ext uri="{FF2B5EF4-FFF2-40B4-BE49-F238E27FC236}">
                    <a16:creationId xmlns:a16="http://schemas.microsoft.com/office/drawing/2014/main" id="{37A8D7A4-EDBF-4589-A25D-A83BE3166507}"/>
                  </a:ext>
                </a:extLst>
              </p:cNvPr>
              <p:cNvSpPr/>
              <p:nvPr/>
            </p:nvSpPr>
            <p:spPr>
              <a:xfrm flipH="1" flipV="1">
                <a:off x="276225" y="-1"/>
                <a:ext cx="627064" cy="2"/>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31" name="Line">
                <a:extLst>
                  <a:ext uri="{FF2B5EF4-FFF2-40B4-BE49-F238E27FC236}">
                    <a16:creationId xmlns:a16="http://schemas.microsoft.com/office/drawing/2014/main" id="{BA70103D-3405-4EC5-BE32-AE45E9EFB1F3}"/>
                  </a:ext>
                </a:extLst>
              </p:cNvPr>
              <p:cNvSpPr/>
              <p:nvPr/>
            </p:nvSpPr>
            <p:spPr>
              <a:xfrm flipH="1" flipV="1">
                <a:off x="344487" y="-1"/>
                <a:ext cx="558801" cy="1"/>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grpSp>
        <p:sp>
          <p:nvSpPr>
            <p:cNvPr id="21" name="Shape">
              <a:extLst>
                <a:ext uri="{FF2B5EF4-FFF2-40B4-BE49-F238E27FC236}">
                  <a16:creationId xmlns:a16="http://schemas.microsoft.com/office/drawing/2014/main" id="{76AF625D-919F-4395-A67F-A4A291D86ADB}"/>
                </a:ext>
              </a:extLst>
            </p:cNvPr>
            <p:cNvSpPr/>
            <p:nvPr/>
          </p:nvSpPr>
          <p:spPr>
            <a:xfrm>
              <a:off x="1179512" y="0"/>
              <a:ext cx="998539"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FF8000"/>
            </a:solidFill>
            <a:ln w="12700" cap="flat">
              <a:solidFill>
                <a:srgbClr val="FF8000"/>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22" name="Shape">
              <a:extLst>
                <a:ext uri="{FF2B5EF4-FFF2-40B4-BE49-F238E27FC236}">
                  <a16:creationId xmlns:a16="http://schemas.microsoft.com/office/drawing/2014/main" id="{400F12B5-956C-4CDC-A646-7861937BC06A}"/>
                </a:ext>
              </a:extLst>
            </p:cNvPr>
            <p:cNvSpPr/>
            <p:nvPr/>
          </p:nvSpPr>
          <p:spPr>
            <a:xfrm>
              <a:off x="1109662" y="0"/>
              <a:ext cx="1000126"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94" y="724"/>
                    <a:pt x="11794" y="11086"/>
                  </a:cubicBezTo>
                  <a:cubicBezTo>
                    <a:pt x="11794" y="21410"/>
                    <a:pt x="1509" y="21600"/>
                    <a:pt x="1509" y="21600"/>
                  </a:cubicBezTo>
                  <a:cubicBezTo>
                    <a:pt x="0" y="21600"/>
                    <a:pt x="0" y="21600"/>
                    <a:pt x="0" y="21600"/>
                  </a:cubicBezTo>
                  <a:cubicBezTo>
                    <a:pt x="0" y="21600"/>
                    <a:pt x="10286" y="21410"/>
                    <a:pt x="10286" y="11086"/>
                  </a:cubicBezTo>
                  <a:cubicBezTo>
                    <a:pt x="10286" y="724"/>
                    <a:pt x="20091" y="0"/>
                    <a:pt x="20091" y="0"/>
                  </a:cubicBezTo>
                  <a:lnTo>
                    <a:pt x="21600" y="0"/>
                  </a:lnTo>
                  <a:close/>
                </a:path>
              </a:pathLst>
            </a:custGeom>
            <a:solidFill>
              <a:srgbClr val="FF9A00"/>
            </a:solidFill>
            <a:ln w="12700" cap="flat">
              <a:solidFill>
                <a:srgbClr val="FF9A00"/>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23" name="Shape">
              <a:extLst>
                <a:ext uri="{FF2B5EF4-FFF2-40B4-BE49-F238E27FC236}">
                  <a16:creationId xmlns:a16="http://schemas.microsoft.com/office/drawing/2014/main" id="{DF21527B-19FC-42DA-BA0B-FA1F80FCDDE1}"/>
                </a:ext>
              </a:extLst>
            </p:cNvPr>
            <p:cNvSpPr/>
            <p:nvPr/>
          </p:nvSpPr>
          <p:spPr>
            <a:xfrm>
              <a:off x="1041399" y="0"/>
              <a:ext cx="998539"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13DCDA"/>
            </a:solidFill>
            <a:ln w="12700" cap="flat">
              <a:solidFill>
                <a:srgbClr val="13DCDA"/>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24" name="Shape">
              <a:extLst>
                <a:ext uri="{FF2B5EF4-FFF2-40B4-BE49-F238E27FC236}">
                  <a16:creationId xmlns:a16="http://schemas.microsoft.com/office/drawing/2014/main" id="{7D2BFA3D-B6B8-482A-91FE-97D70890B402}"/>
                </a:ext>
              </a:extLst>
            </p:cNvPr>
            <p:cNvSpPr/>
            <p:nvPr/>
          </p:nvSpPr>
          <p:spPr>
            <a:xfrm>
              <a:off x="973137" y="0"/>
              <a:ext cx="998538"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089" y="0"/>
                    <a:pt x="20089" y="0"/>
                  </a:cubicBezTo>
                  <a:lnTo>
                    <a:pt x="21600" y="0"/>
                  </a:lnTo>
                  <a:close/>
                </a:path>
              </a:pathLst>
            </a:custGeom>
            <a:solidFill>
              <a:srgbClr val="0079C5"/>
            </a:solidFill>
            <a:ln w="12700" cap="flat">
              <a:solidFill>
                <a:srgbClr val="0079C5"/>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25" name="Shape">
              <a:extLst>
                <a:ext uri="{FF2B5EF4-FFF2-40B4-BE49-F238E27FC236}">
                  <a16:creationId xmlns:a16="http://schemas.microsoft.com/office/drawing/2014/main" id="{3ED76F87-54AC-42E7-A21E-956835F9CB1E}"/>
                </a:ext>
              </a:extLst>
            </p:cNvPr>
            <p:cNvSpPr/>
            <p:nvPr/>
          </p:nvSpPr>
          <p:spPr>
            <a:xfrm>
              <a:off x="903288" y="1"/>
              <a:ext cx="998539" cy="90011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813" y="724"/>
                    <a:pt x="11813" y="11086"/>
                  </a:cubicBezTo>
                  <a:cubicBezTo>
                    <a:pt x="11813" y="21410"/>
                    <a:pt x="1511" y="21600"/>
                    <a:pt x="1511"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EC2975"/>
            </a:solidFill>
            <a:ln w="12700" cap="flat">
              <a:solidFill>
                <a:srgbClr val="EC2975"/>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grpSp>
      <p:pic>
        <p:nvPicPr>
          <p:cNvPr id="32" name="image7.png" descr="image7.png">
            <a:hlinkClick r:id="rId3" action="ppaction://hlinksldjump"/>
            <a:extLst>
              <a:ext uri="{FF2B5EF4-FFF2-40B4-BE49-F238E27FC236}">
                <a16:creationId xmlns:a16="http://schemas.microsoft.com/office/drawing/2014/main" id="{570191E9-ECBF-4BD4-9718-665B75D5F467}"/>
              </a:ext>
            </a:extLst>
          </p:cNvPr>
          <p:cNvPicPr>
            <a:picLocks noChangeAspect="1"/>
          </p:cNvPicPr>
          <p:nvPr/>
        </p:nvPicPr>
        <p:blipFill>
          <a:blip r:embed="rId4"/>
          <a:stretch>
            <a:fillRect/>
          </a:stretch>
        </p:blipFill>
        <p:spPr>
          <a:xfrm>
            <a:off x="7690735" y="8101964"/>
            <a:ext cx="654419" cy="881033"/>
          </a:xfrm>
          <a:prstGeom prst="rect">
            <a:avLst/>
          </a:prstGeom>
        </p:spPr>
      </p:pic>
      <p:grpSp>
        <p:nvGrpSpPr>
          <p:cNvPr id="33" name="Group">
            <a:extLst>
              <a:ext uri="{FF2B5EF4-FFF2-40B4-BE49-F238E27FC236}">
                <a16:creationId xmlns:a16="http://schemas.microsoft.com/office/drawing/2014/main" id="{57B8DFEE-14C8-4FAD-9916-9983C55D2469}"/>
              </a:ext>
            </a:extLst>
          </p:cNvPr>
          <p:cNvGrpSpPr/>
          <p:nvPr/>
        </p:nvGrpSpPr>
        <p:grpSpPr>
          <a:xfrm>
            <a:off x="-8751" y="8341738"/>
            <a:ext cx="788465" cy="646330"/>
            <a:chOff x="903287" y="0"/>
            <a:chExt cx="1274764" cy="900113"/>
          </a:xfrm>
        </p:grpSpPr>
        <p:sp>
          <p:nvSpPr>
            <p:cNvPr id="34" name="Shape">
              <a:extLst>
                <a:ext uri="{FF2B5EF4-FFF2-40B4-BE49-F238E27FC236}">
                  <a16:creationId xmlns:a16="http://schemas.microsoft.com/office/drawing/2014/main" id="{EB1DA27A-3CDA-4C70-A970-3C8320AA1B87}"/>
                </a:ext>
              </a:extLst>
            </p:cNvPr>
            <p:cNvSpPr/>
            <p:nvPr/>
          </p:nvSpPr>
          <p:spPr>
            <a:xfrm>
              <a:off x="1179512" y="0"/>
              <a:ext cx="998539"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FF8000"/>
            </a:solidFill>
            <a:ln w="12700" cap="flat">
              <a:solidFill>
                <a:srgbClr val="FF8000"/>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35" name="Shape">
              <a:extLst>
                <a:ext uri="{FF2B5EF4-FFF2-40B4-BE49-F238E27FC236}">
                  <a16:creationId xmlns:a16="http://schemas.microsoft.com/office/drawing/2014/main" id="{295F0A65-C2FC-48B4-8C03-475123B01D31}"/>
                </a:ext>
              </a:extLst>
            </p:cNvPr>
            <p:cNvSpPr/>
            <p:nvPr/>
          </p:nvSpPr>
          <p:spPr>
            <a:xfrm>
              <a:off x="1109662" y="0"/>
              <a:ext cx="1000126"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94" y="724"/>
                    <a:pt x="11794" y="11086"/>
                  </a:cubicBezTo>
                  <a:cubicBezTo>
                    <a:pt x="11794" y="21410"/>
                    <a:pt x="1509" y="21600"/>
                    <a:pt x="1509" y="21600"/>
                  </a:cubicBezTo>
                  <a:cubicBezTo>
                    <a:pt x="0" y="21600"/>
                    <a:pt x="0" y="21600"/>
                    <a:pt x="0" y="21600"/>
                  </a:cubicBezTo>
                  <a:cubicBezTo>
                    <a:pt x="0" y="21600"/>
                    <a:pt x="10286" y="21410"/>
                    <a:pt x="10286" y="11086"/>
                  </a:cubicBezTo>
                  <a:cubicBezTo>
                    <a:pt x="10286" y="724"/>
                    <a:pt x="20091" y="0"/>
                    <a:pt x="20091" y="0"/>
                  </a:cubicBezTo>
                  <a:lnTo>
                    <a:pt x="21600" y="0"/>
                  </a:lnTo>
                  <a:close/>
                </a:path>
              </a:pathLst>
            </a:custGeom>
            <a:solidFill>
              <a:srgbClr val="FF9A00"/>
            </a:solidFill>
            <a:ln w="12700" cap="flat">
              <a:solidFill>
                <a:srgbClr val="FF9A00"/>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36" name="Shape">
              <a:extLst>
                <a:ext uri="{FF2B5EF4-FFF2-40B4-BE49-F238E27FC236}">
                  <a16:creationId xmlns:a16="http://schemas.microsoft.com/office/drawing/2014/main" id="{BB7DAFA3-D930-4E3D-B922-33D87E6983F2}"/>
                </a:ext>
              </a:extLst>
            </p:cNvPr>
            <p:cNvSpPr/>
            <p:nvPr/>
          </p:nvSpPr>
          <p:spPr>
            <a:xfrm>
              <a:off x="1041400" y="0"/>
              <a:ext cx="998538"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13DCDA"/>
            </a:solidFill>
            <a:ln w="12700" cap="flat">
              <a:solidFill>
                <a:srgbClr val="13DCDA"/>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37" name="Shape">
              <a:extLst>
                <a:ext uri="{FF2B5EF4-FFF2-40B4-BE49-F238E27FC236}">
                  <a16:creationId xmlns:a16="http://schemas.microsoft.com/office/drawing/2014/main" id="{B8D6CC83-1C27-4E64-A5CB-BFC1B019E566}"/>
                </a:ext>
              </a:extLst>
            </p:cNvPr>
            <p:cNvSpPr/>
            <p:nvPr/>
          </p:nvSpPr>
          <p:spPr>
            <a:xfrm>
              <a:off x="973137" y="0"/>
              <a:ext cx="998538"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089" y="0"/>
                    <a:pt x="20089" y="0"/>
                  </a:cubicBezTo>
                  <a:lnTo>
                    <a:pt x="21600" y="0"/>
                  </a:lnTo>
                  <a:close/>
                </a:path>
              </a:pathLst>
            </a:custGeom>
            <a:solidFill>
              <a:srgbClr val="0079C5"/>
            </a:solidFill>
            <a:ln w="12700" cap="flat">
              <a:solidFill>
                <a:srgbClr val="0079C5"/>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38" name="Shape">
              <a:extLst>
                <a:ext uri="{FF2B5EF4-FFF2-40B4-BE49-F238E27FC236}">
                  <a16:creationId xmlns:a16="http://schemas.microsoft.com/office/drawing/2014/main" id="{C80FD911-0922-42C2-8A97-1DAEAFBAA42E}"/>
                </a:ext>
              </a:extLst>
            </p:cNvPr>
            <p:cNvSpPr/>
            <p:nvPr/>
          </p:nvSpPr>
          <p:spPr>
            <a:xfrm>
              <a:off x="903287" y="0"/>
              <a:ext cx="998539"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813" y="724"/>
                    <a:pt x="11813" y="11086"/>
                  </a:cubicBezTo>
                  <a:cubicBezTo>
                    <a:pt x="11813" y="21410"/>
                    <a:pt x="1511" y="21600"/>
                    <a:pt x="1511"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EC2975"/>
            </a:solidFill>
            <a:ln w="12700" cap="flat">
              <a:solidFill>
                <a:srgbClr val="EC2975"/>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grpSp>
      <p:grpSp>
        <p:nvGrpSpPr>
          <p:cNvPr id="39" name="Group">
            <a:extLst>
              <a:ext uri="{FF2B5EF4-FFF2-40B4-BE49-F238E27FC236}">
                <a16:creationId xmlns:a16="http://schemas.microsoft.com/office/drawing/2014/main" id="{0A943505-A930-4E4A-B842-E748C4345FD3}"/>
              </a:ext>
            </a:extLst>
          </p:cNvPr>
          <p:cNvGrpSpPr/>
          <p:nvPr/>
        </p:nvGrpSpPr>
        <p:grpSpPr>
          <a:xfrm flipH="1">
            <a:off x="15213630" y="8250934"/>
            <a:ext cx="805831" cy="748603"/>
            <a:chOff x="903287" y="0"/>
            <a:chExt cx="1274764" cy="900113"/>
          </a:xfrm>
        </p:grpSpPr>
        <p:sp>
          <p:nvSpPr>
            <p:cNvPr id="40" name="Shape">
              <a:extLst>
                <a:ext uri="{FF2B5EF4-FFF2-40B4-BE49-F238E27FC236}">
                  <a16:creationId xmlns:a16="http://schemas.microsoft.com/office/drawing/2014/main" id="{047B0C82-8F59-430F-A8B7-FC24530259CA}"/>
                </a:ext>
              </a:extLst>
            </p:cNvPr>
            <p:cNvSpPr/>
            <p:nvPr/>
          </p:nvSpPr>
          <p:spPr>
            <a:xfrm>
              <a:off x="1179512" y="0"/>
              <a:ext cx="998539"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FF8000"/>
            </a:solidFill>
            <a:ln w="12700" cap="flat">
              <a:solidFill>
                <a:srgbClr val="FF8000"/>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41" name="Shape">
              <a:extLst>
                <a:ext uri="{FF2B5EF4-FFF2-40B4-BE49-F238E27FC236}">
                  <a16:creationId xmlns:a16="http://schemas.microsoft.com/office/drawing/2014/main" id="{A12258E4-EF60-4E31-8A3E-1900A9B65344}"/>
                </a:ext>
              </a:extLst>
            </p:cNvPr>
            <p:cNvSpPr/>
            <p:nvPr/>
          </p:nvSpPr>
          <p:spPr>
            <a:xfrm>
              <a:off x="1109662" y="0"/>
              <a:ext cx="1000126"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94" y="724"/>
                    <a:pt x="11794" y="11086"/>
                  </a:cubicBezTo>
                  <a:cubicBezTo>
                    <a:pt x="11794" y="21410"/>
                    <a:pt x="1509" y="21600"/>
                    <a:pt x="1509" y="21600"/>
                  </a:cubicBezTo>
                  <a:cubicBezTo>
                    <a:pt x="0" y="21600"/>
                    <a:pt x="0" y="21600"/>
                    <a:pt x="0" y="21600"/>
                  </a:cubicBezTo>
                  <a:cubicBezTo>
                    <a:pt x="0" y="21600"/>
                    <a:pt x="10286" y="21410"/>
                    <a:pt x="10286" y="11086"/>
                  </a:cubicBezTo>
                  <a:cubicBezTo>
                    <a:pt x="10286" y="724"/>
                    <a:pt x="20091" y="0"/>
                    <a:pt x="20091" y="0"/>
                  </a:cubicBezTo>
                  <a:lnTo>
                    <a:pt x="21600" y="0"/>
                  </a:lnTo>
                  <a:close/>
                </a:path>
              </a:pathLst>
            </a:custGeom>
            <a:solidFill>
              <a:srgbClr val="FF9A00"/>
            </a:solidFill>
            <a:ln w="12700" cap="flat">
              <a:solidFill>
                <a:srgbClr val="FF9A00"/>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42" name="Shape">
              <a:extLst>
                <a:ext uri="{FF2B5EF4-FFF2-40B4-BE49-F238E27FC236}">
                  <a16:creationId xmlns:a16="http://schemas.microsoft.com/office/drawing/2014/main" id="{5FFE5DE4-9221-4142-A029-062CF43443E5}"/>
                </a:ext>
              </a:extLst>
            </p:cNvPr>
            <p:cNvSpPr/>
            <p:nvPr/>
          </p:nvSpPr>
          <p:spPr>
            <a:xfrm>
              <a:off x="1041400" y="0"/>
              <a:ext cx="998538"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13DCDA"/>
            </a:solidFill>
            <a:ln w="12700" cap="flat">
              <a:solidFill>
                <a:srgbClr val="13DCDA"/>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43" name="Shape">
              <a:extLst>
                <a:ext uri="{FF2B5EF4-FFF2-40B4-BE49-F238E27FC236}">
                  <a16:creationId xmlns:a16="http://schemas.microsoft.com/office/drawing/2014/main" id="{46C252C3-7E69-433F-ABCB-8767A819874E}"/>
                </a:ext>
              </a:extLst>
            </p:cNvPr>
            <p:cNvSpPr/>
            <p:nvPr/>
          </p:nvSpPr>
          <p:spPr>
            <a:xfrm>
              <a:off x="973137" y="0"/>
              <a:ext cx="998538"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089" y="0"/>
                    <a:pt x="20089" y="0"/>
                  </a:cubicBezTo>
                  <a:lnTo>
                    <a:pt x="21600" y="0"/>
                  </a:lnTo>
                  <a:close/>
                </a:path>
              </a:pathLst>
            </a:custGeom>
            <a:solidFill>
              <a:srgbClr val="0079C5"/>
            </a:solidFill>
            <a:ln w="12700" cap="flat">
              <a:solidFill>
                <a:srgbClr val="0079C5"/>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44" name="Shape">
              <a:extLst>
                <a:ext uri="{FF2B5EF4-FFF2-40B4-BE49-F238E27FC236}">
                  <a16:creationId xmlns:a16="http://schemas.microsoft.com/office/drawing/2014/main" id="{977132F3-54EE-401D-B3DA-60FAB7179F7E}"/>
                </a:ext>
              </a:extLst>
            </p:cNvPr>
            <p:cNvSpPr/>
            <p:nvPr/>
          </p:nvSpPr>
          <p:spPr>
            <a:xfrm>
              <a:off x="903287" y="0"/>
              <a:ext cx="998539"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813" y="724"/>
                    <a:pt x="11813" y="11086"/>
                  </a:cubicBezTo>
                  <a:cubicBezTo>
                    <a:pt x="11813" y="21410"/>
                    <a:pt x="1511" y="21600"/>
                    <a:pt x="1511"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EC2975"/>
            </a:solidFill>
            <a:ln w="12700" cap="flat">
              <a:solidFill>
                <a:srgbClr val="EC2975"/>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grpSp>
      <p:pic>
        <p:nvPicPr>
          <p:cNvPr id="47" name="Picture 3" descr="A close up of a sign&#10;&#10;Description automatically generated">
            <a:extLst>
              <a:ext uri="{FF2B5EF4-FFF2-40B4-BE49-F238E27FC236}">
                <a16:creationId xmlns:a16="http://schemas.microsoft.com/office/drawing/2014/main" id="{2ECC109B-2580-433E-91E5-62D6B095F2D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654859" y="38252"/>
            <a:ext cx="3353209" cy="2808153"/>
          </a:xfrm>
          <a:prstGeom prst="rect">
            <a:avLst/>
          </a:prstGeom>
        </p:spPr>
      </p:pic>
      <p:sp>
        <p:nvSpPr>
          <p:cNvPr id="50" name="مربع نص 49">
            <a:extLst>
              <a:ext uri="{FF2B5EF4-FFF2-40B4-BE49-F238E27FC236}">
                <a16:creationId xmlns:a16="http://schemas.microsoft.com/office/drawing/2014/main" id="{575BDDD5-F621-4E53-94E1-9A5C1C31E0B2}"/>
              </a:ext>
            </a:extLst>
          </p:cNvPr>
          <p:cNvSpPr txBox="1"/>
          <p:nvPr/>
        </p:nvSpPr>
        <p:spPr>
          <a:xfrm>
            <a:off x="132623" y="8389801"/>
            <a:ext cx="7601489" cy="738664"/>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spAutoFit/>
          </a:bodyPr>
          <a:lstStyle/>
          <a:p>
            <a:pPr algn="ctr" rtl="1"/>
            <a:r>
              <a:rPr lang="ar-EG" sz="4100" dirty="0">
                <a:ln w="3175">
                  <a:solidFill>
                    <a:schemeClr val="tx1">
                      <a:lumMod val="95000"/>
                      <a:lumOff val="5000"/>
                    </a:schemeClr>
                  </a:solidFill>
                </a:ln>
                <a:solidFill>
                  <a:srgbClr val="00B0F0"/>
                </a:solidFill>
                <a:latin typeface="beIN Black " panose="02000000000000000000" pitchFamily="2" charset="-78"/>
                <a:cs typeface="beIN Black " panose="02000000000000000000" pitchFamily="2" charset="-78"/>
              </a:rPr>
              <a:t> الفصل الدراسي الثالث 10 - 4 - </a:t>
            </a:r>
            <a:r>
              <a:rPr lang="en-US" sz="4100" dirty="0">
                <a:ln w="3175">
                  <a:solidFill>
                    <a:schemeClr val="tx1">
                      <a:lumMod val="95000"/>
                      <a:lumOff val="5000"/>
                    </a:schemeClr>
                  </a:solidFill>
                </a:ln>
                <a:solidFill>
                  <a:srgbClr val="00B0F0"/>
                </a:solidFill>
                <a:latin typeface="beIN Black " panose="02000000000000000000" pitchFamily="2" charset="-78"/>
                <a:cs typeface="beIN Black " panose="02000000000000000000" pitchFamily="2" charset="-78"/>
              </a:rPr>
              <a:t> 2023</a:t>
            </a:r>
          </a:p>
        </p:txBody>
      </p:sp>
      <p:sp>
        <p:nvSpPr>
          <p:cNvPr id="51" name="مربع نص 50">
            <a:extLst>
              <a:ext uri="{FF2B5EF4-FFF2-40B4-BE49-F238E27FC236}">
                <a16:creationId xmlns:a16="http://schemas.microsoft.com/office/drawing/2014/main" id="{87629E80-1A18-4485-9B2B-584DF52E3001}"/>
              </a:ext>
            </a:extLst>
          </p:cNvPr>
          <p:cNvSpPr txBox="1"/>
          <p:nvPr/>
        </p:nvSpPr>
        <p:spPr>
          <a:xfrm>
            <a:off x="8573754" y="8364471"/>
            <a:ext cx="7042165" cy="830997"/>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spAutoFit/>
          </a:bodyPr>
          <a:lstStyle/>
          <a:p>
            <a:pPr algn="ctr" rtl="1"/>
            <a:r>
              <a:rPr lang="ar-EG" sz="4700" dirty="0">
                <a:ln w="3175">
                  <a:solidFill>
                    <a:schemeClr val="tx1">
                      <a:lumMod val="95000"/>
                      <a:lumOff val="5000"/>
                    </a:schemeClr>
                  </a:solidFill>
                </a:ln>
                <a:solidFill>
                  <a:srgbClr val="00B0F0"/>
                </a:solidFill>
                <a:latin typeface="beIN Black " panose="02000000000000000000" pitchFamily="2" charset="-78"/>
                <a:cs typeface="beIN Black " panose="02000000000000000000" pitchFamily="2" charset="-78"/>
              </a:rPr>
              <a:t>الصف التاسع (السنة العاشرة)</a:t>
            </a:r>
          </a:p>
        </p:txBody>
      </p:sp>
      <p:pic>
        <p:nvPicPr>
          <p:cNvPr id="3" name="صورة 2" descr="صورة تحتوي على نص, بلاستيك&#10;&#10;تم إنشاء الوصف تلقائياً">
            <a:extLst>
              <a:ext uri="{FF2B5EF4-FFF2-40B4-BE49-F238E27FC236}">
                <a16:creationId xmlns:a16="http://schemas.microsoft.com/office/drawing/2014/main" id="{9C752569-73DD-BC5C-B27E-A3FC8FB7028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95124" y="38252"/>
            <a:ext cx="2429214" cy="2514951"/>
          </a:xfrm>
          <a:prstGeom prst="rect">
            <a:avLst/>
          </a:prstGeom>
        </p:spPr>
      </p:pic>
      <p:pic>
        <p:nvPicPr>
          <p:cNvPr id="48" name="صورة 47">
            <a:extLst>
              <a:ext uri="{FF2B5EF4-FFF2-40B4-BE49-F238E27FC236}">
                <a16:creationId xmlns:a16="http://schemas.microsoft.com/office/drawing/2014/main" id="{2B383A25-79E7-B596-BA5A-64DF0051DAD0}"/>
              </a:ext>
            </a:extLst>
          </p:cNvPr>
          <p:cNvPicPr>
            <a:picLocks noChangeAspect="1"/>
          </p:cNvPicPr>
          <p:nvPr/>
        </p:nvPicPr>
        <p:blipFill rotWithShape="1">
          <a:blip r:embed="rId7">
            <a:extLst>
              <a:ext uri="{28A0092B-C50C-407E-A947-70E740481C1C}">
                <a14:useLocalDpi xmlns:a14="http://schemas.microsoft.com/office/drawing/2010/main" val="0"/>
              </a:ext>
            </a:extLst>
          </a:blip>
          <a:srcRect b="15930"/>
          <a:stretch/>
        </p:blipFill>
        <p:spPr>
          <a:xfrm>
            <a:off x="-48506" y="-199290"/>
            <a:ext cx="3765742" cy="3005431"/>
          </a:xfrm>
          <a:prstGeom prst="rect">
            <a:avLst/>
          </a:prstGeom>
        </p:spPr>
      </p:pic>
      <p:pic>
        <p:nvPicPr>
          <p:cNvPr id="2" name="Picture 8">
            <a:extLst>
              <a:ext uri="{FF2B5EF4-FFF2-40B4-BE49-F238E27FC236}">
                <a16:creationId xmlns:a16="http://schemas.microsoft.com/office/drawing/2014/main" id="{E7530E06-5B9D-A2DB-71CA-E84C5235388A}"/>
              </a:ext>
            </a:extLst>
          </p:cNvPr>
          <p:cNvPicPr>
            <a:picLocks noChangeAspect="1"/>
          </p:cNvPicPr>
          <p:nvPr/>
        </p:nvPicPr>
        <p:blipFill>
          <a:blip r:embed="rId8"/>
          <a:stretch>
            <a:fillRect/>
          </a:stretch>
        </p:blipFill>
        <p:spPr>
          <a:xfrm>
            <a:off x="-4519301" y="-257057"/>
            <a:ext cx="5981075" cy="3013365"/>
          </a:xfrm>
          <a:prstGeom prst="rect">
            <a:avLst/>
          </a:prstGeom>
          <a:noFill/>
        </p:spPr>
      </p:pic>
      <p:sp>
        <p:nvSpPr>
          <p:cNvPr id="53" name="عنوان 1">
            <a:extLst>
              <a:ext uri="{FF2B5EF4-FFF2-40B4-BE49-F238E27FC236}">
                <a16:creationId xmlns:a16="http://schemas.microsoft.com/office/drawing/2014/main" id="{C2A42338-31D6-4D90-9676-5AED6622F63E}"/>
              </a:ext>
            </a:extLst>
          </p:cNvPr>
          <p:cNvSpPr txBox="1">
            <a:spLocks/>
          </p:cNvSpPr>
          <p:nvPr/>
        </p:nvSpPr>
        <p:spPr>
          <a:xfrm>
            <a:off x="3850036" y="4681745"/>
            <a:ext cx="8319390" cy="884769"/>
          </a:xfrm>
          <a:prstGeom prst="rect">
            <a:avLst/>
          </a:prstGeom>
          <a:noFill/>
          <a:ln>
            <a:noFill/>
          </a:ln>
        </p:spPr>
        <p:style>
          <a:lnRef idx="0">
            <a:scrgbClr r="0" g="0" b="0"/>
          </a:lnRef>
          <a:fillRef idx="0">
            <a:scrgbClr r="0" g="0" b="0"/>
          </a:fillRef>
          <a:effectRef idx="0">
            <a:scrgbClr r="0" g="0" b="0"/>
          </a:effectRef>
          <a:fontRef idx="minor">
            <a:schemeClr val="dk1"/>
          </a:fontRef>
        </p:style>
        <p:txBody>
          <a:bodyPr vert="horz" lIns="157464" tIns="78732" rIns="157464" bIns="78732" rtlCol="0" anchor="t">
            <a:noAutofit/>
          </a:bodyPr>
          <a:lstStyle>
            <a:lvl1pPr algn="ctr" defTabSz="914400" rtl="0" eaLnBrk="1" latinLnBrk="0" hangingPunct="1">
              <a:lnSpc>
                <a:spcPct val="90000"/>
              </a:lnSpc>
              <a:spcBef>
                <a:spcPct val="0"/>
              </a:spcBef>
              <a:buNone/>
              <a:defRPr sz="4800" kern="1200" cap="all" baseline="0">
                <a:solidFill>
                  <a:schemeClr val="lt1"/>
                </a:solidFill>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rtl="1">
              <a:lnSpc>
                <a:spcPct val="100000"/>
              </a:lnSpc>
            </a:pPr>
            <a:r>
              <a:rPr lang="ar-SA" sz="7200" dirty="0">
                <a:ln>
                  <a:solidFill>
                    <a:schemeClr val="tx1">
                      <a:lumMod val="95000"/>
                      <a:lumOff val="5000"/>
                    </a:schemeClr>
                  </a:solidFill>
                </a:ln>
                <a:solidFill>
                  <a:srgbClr val="2CACD4"/>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a:t>
            </a:r>
            <a:r>
              <a:rPr lang="ar-SA" sz="7200" dirty="0">
                <a:ln>
                  <a:solidFill>
                    <a:schemeClr val="tx1">
                      <a:lumMod val="95000"/>
                      <a:lumOff val="5000"/>
                    </a:schemeClr>
                  </a:solidFill>
                </a:ln>
                <a:solidFill>
                  <a:srgbClr val="FFFF00"/>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عساكر قوس قزح</a:t>
            </a:r>
            <a:r>
              <a:rPr lang="ar-SA" sz="7200" dirty="0">
                <a:ln>
                  <a:solidFill>
                    <a:schemeClr val="tx1">
                      <a:lumMod val="95000"/>
                      <a:lumOff val="5000"/>
                    </a:schemeClr>
                  </a:solidFill>
                </a:ln>
                <a:solidFill>
                  <a:srgbClr val="2CACD4"/>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a:t>
            </a:r>
          </a:p>
          <a:p>
            <a:pPr rtl="1">
              <a:lnSpc>
                <a:spcPct val="100000"/>
              </a:lnSpc>
            </a:pPr>
            <a:r>
              <a:rPr lang="ar-SA" sz="7200" dirty="0">
                <a:ln>
                  <a:solidFill>
                    <a:schemeClr val="tx1">
                      <a:lumMod val="95000"/>
                      <a:lumOff val="5000"/>
                    </a:schemeClr>
                  </a:solidFill>
                </a:ln>
                <a:solidFill>
                  <a:srgbClr val="FF0000"/>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للكاتب</a:t>
            </a:r>
            <a:r>
              <a:rPr lang="ar-SA" sz="7200" dirty="0">
                <a:ln>
                  <a:solidFill>
                    <a:schemeClr val="tx1">
                      <a:lumMod val="95000"/>
                      <a:lumOff val="5000"/>
                    </a:schemeClr>
                  </a:solidFill>
                </a:ln>
                <a:solidFill>
                  <a:srgbClr val="2CACD4"/>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a:t>
            </a:r>
            <a:r>
              <a:rPr lang="ar-SA" sz="7200" dirty="0">
                <a:ln>
                  <a:solidFill>
                    <a:schemeClr val="tx1">
                      <a:lumMod val="95000"/>
                      <a:lumOff val="5000"/>
                    </a:schemeClr>
                  </a:solidFill>
                </a:ln>
                <a:solidFill>
                  <a:srgbClr val="FF0000"/>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 </a:t>
            </a:r>
            <a:r>
              <a:rPr lang="ar-SA" sz="7200" dirty="0">
                <a:ln>
                  <a:solidFill>
                    <a:schemeClr val="tx1">
                      <a:lumMod val="95000"/>
                      <a:lumOff val="5000"/>
                    </a:schemeClr>
                  </a:solidFill>
                </a:ln>
                <a:solidFill>
                  <a:srgbClr val="00B050"/>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أندريا هيراتا</a:t>
            </a:r>
          </a:p>
        </p:txBody>
      </p:sp>
      <p:sp>
        <p:nvSpPr>
          <p:cNvPr id="54" name="عنوان 1">
            <a:extLst>
              <a:ext uri="{FF2B5EF4-FFF2-40B4-BE49-F238E27FC236}">
                <a16:creationId xmlns:a16="http://schemas.microsoft.com/office/drawing/2014/main" id="{64AC5C93-2F48-C43A-02EC-6068CC2B06E8}"/>
              </a:ext>
            </a:extLst>
          </p:cNvPr>
          <p:cNvSpPr txBox="1">
            <a:spLocks/>
          </p:cNvSpPr>
          <p:nvPr/>
        </p:nvSpPr>
        <p:spPr>
          <a:xfrm>
            <a:off x="10327943" y="3118758"/>
            <a:ext cx="5629174" cy="1142523"/>
          </a:xfrm>
          <a:prstGeom prst="rect">
            <a:avLst/>
          </a:prstGeom>
          <a:noFill/>
          <a:ln>
            <a:noFill/>
          </a:ln>
        </p:spPr>
        <p:style>
          <a:lnRef idx="0">
            <a:scrgbClr r="0" g="0" b="0"/>
          </a:lnRef>
          <a:fillRef idx="0">
            <a:scrgbClr r="0" g="0" b="0"/>
          </a:fillRef>
          <a:effectRef idx="0">
            <a:scrgbClr r="0" g="0" b="0"/>
          </a:effectRef>
          <a:fontRef idx="minor">
            <a:schemeClr val="dk1"/>
          </a:fontRef>
        </p:style>
        <p:txBody>
          <a:bodyPr vert="horz" lIns="157464" tIns="78732" rIns="157464" bIns="78732" rtlCol="0" anchor="t">
            <a:noAutofit/>
          </a:bodyPr>
          <a:lstStyle>
            <a:lvl1pPr algn="ctr" defTabSz="914400" rtl="0" eaLnBrk="1" latinLnBrk="0" hangingPunct="1">
              <a:lnSpc>
                <a:spcPct val="90000"/>
              </a:lnSpc>
              <a:spcBef>
                <a:spcPct val="0"/>
              </a:spcBef>
              <a:buNone/>
              <a:defRPr sz="4800" kern="1200" cap="all" baseline="0">
                <a:solidFill>
                  <a:schemeClr val="lt1"/>
                </a:solidFill>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rtl="1"/>
            <a:r>
              <a:rPr lang="ar-EG" dirty="0">
                <a:ln>
                  <a:solidFill>
                    <a:schemeClr val="tx1">
                      <a:lumMod val="95000"/>
                      <a:lumOff val="5000"/>
                    </a:schemeClr>
                  </a:solidFill>
                </a:ln>
                <a:solidFill>
                  <a:srgbClr val="00B050"/>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الفصل الثاني والأربعون</a:t>
            </a:r>
          </a:p>
          <a:p>
            <a:pPr rtl="1"/>
            <a:r>
              <a:rPr lang="ar-EG" dirty="0">
                <a:ln>
                  <a:solidFill>
                    <a:schemeClr val="tx1">
                      <a:lumMod val="95000"/>
                      <a:lumOff val="5000"/>
                    </a:schemeClr>
                  </a:solidFill>
                </a:ln>
                <a:solidFill>
                  <a:srgbClr val="00B050"/>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 من رواية</a:t>
            </a:r>
          </a:p>
        </p:txBody>
      </p:sp>
      <p:sp>
        <p:nvSpPr>
          <p:cNvPr id="55" name="عنوان 1">
            <a:extLst>
              <a:ext uri="{FF2B5EF4-FFF2-40B4-BE49-F238E27FC236}">
                <a16:creationId xmlns:a16="http://schemas.microsoft.com/office/drawing/2014/main" id="{43206822-8A2D-F3A8-CB63-E58C7FDCA88F}"/>
              </a:ext>
            </a:extLst>
          </p:cNvPr>
          <p:cNvSpPr txBox="1">
            <a:spLocks/>
          </p:cNvSpPr>
          <p:nvPr/>
        </p:nvSpPr>
        <p:spPr>
          <a:xfrm>
            <a:off x="194811" y="6247238"/>
            <a:ext cx="4240298" cy="1725266"/>
          </a:xfrm>
          <a:prstGeom prst="rect">
            <a:avLst/>
          </a:prstGeom>
          <a:noFill/>
          <a:ln>
            <a:noFill/>
          </a:ln>
        </p:spPr>
        <p:style>
          <a:lnRef idx="0">
            <a:scrgbClr r="0" g="0" b="0"/>
          </a:lnRef>
          <a:fillRef idx="0">
            <a:scrgbClr r="0" g="0" b="0"/>
          </a:fillRef>
          <a:effectRef idx="0">
            <a:scrgbClr r="0" g="0" b="0"/>
          </a:effectRef>
          <a:fontRef idx="minor">
            <a:schemeClr val="dk1"/>
          </a:fontRef>
        </p:style>
        <p:txBody>
          <a:bodyPr vert="horz" lIns="157464" tIns="78732" rIns="157464" bIns="78732" rtlCol="0" anchor="t">
            <a:no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algn="ctr" rtl="1"/>
            <a:r>
              <a:rPr lang="ar-SA" sz="6600" dirty="0">
                <a:ln>
                  <a:solidFill>
                    <a:schemeClr val="tx1">
                      <a:lumMod val="95000"/>
                      <a:lumOff val="5000"/>
                    </a:schemeClr>
                  </a:solidFill>
                </a:ln>
                <a:solidFill>
                  <a:srgbClr val="FF0000"/>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رسالة الشامان</a:t>
            </a:r>
          </a:p>
        </p:txBody>
      </p:sp>
    </p:spTree>
    <p:extLst>
      <p:ext uri="{BB962C8B-B14F-4D97-AF65-F5344CB8AC3E}">
        <p14:creationId xmlns:p14="http://schemas.microsoft.com/office/powerpoint/2010/main" val="213169217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fill="hold" grpId="0" nodeType="afterEffect">
                                      <p:stCondLst>
                                        <p:cond delay="0"/>
                                      </p:stCondLst>
                                      <p:iterate>
                                        <p:tmAbs val="0"/>
                                      </p:iterate>
                                      <p:childTnLst>
                                        <p:set>
                                          <p:cBhvr>
                                            <p:cTn id="6" fill="hold"/>
                                            <p:tgtEl>
                                              <p:spTgt spid="32"/>
                                            </p:tgtEl>
                                            <p:attrNameLst>
                                              <p:attrName>style.visibility</p:attrName>
                                            </p:attrNameLst>
                                          </p:cBhvr>
                                          <p:to>
                                            <p:strVal val="visible"/>
                                          </p:to>
                                        </p:set>
                                        <p:animEffect transition="in" filter="fade">
                                          <p:cBhvr>
                                            <p:cTn id="7" dur="250"/>
                                            <p:tgtEl>
                                              <p:spTgt spid="32"/>
                                            </p:tgtEl>
                                          </p:cBhvr>
                                        </p:animEffect>
                                      </p:childTnLst>
                                    </p:cTn>
                                  </p:par>
                                </p:childTnLst>
                              </p:cTn>
                            </p:par>
                            <p:par>
                              <p:cTn id="8" fill="hold">
                                <p:stCondLst>
                                  <p:cond delay="250"/>
                                </p:stCondLst>
                                <p:childTnLst>
                                  <p:par>
                                    <p:cTn id="9" presetID="22" presetClass="entr" presetSubtype="8" fill="hold" grpId="0" nodeType="afterEffect">
                                      <p:stCondLst>
                                        <p:cond delay="0"/>
                                      </p:stCondLst>
                                      <p:iterate>
                                        <p:tmAbs val="0"/>
                                      </p:iterate>
                                      <p:childTnLst>
                                        <p:set>
                                          <p:cBhvr>
                                            <p:cTn id="10" fill="hold"/>
                                            <p:tgtEl>
                                              <p:spTgt spid="4"/>
                                            </p:tgtEl>
                                            <p:attrNameLst>
                                              <p:attrName>style.visibility</p:attrName>
                                            </p:attrNameLst>
                                          </p:cBhvr>
                                          <p:to>
                                            <p:strVal val="visible"/>
                                          </p:to>
                                        </p:set>
                                        <p:animEffect transition="in" filter="wipe(left)">
                                          <p:cBhvr>
                                            <p:cTn id="11" dur="3300"/>
                                            <p:tgtEl>
                                              <p:spTgt spid="4"/>
                                            </p:tgtEl>
                                          </p:cBhvr>
                                        </p:animEffect>
                                      </p:childTnLst>
                                    </p:cTn>
                                  </p:par>
                                  <p:par>
                                    <p:cTn id="12" presetID="22" presetClass="entr" presetSubtype="2" fill="hold" grpId="0" nodeType="withEffect">
                                      <p:stCondLst>
                                        <p:cond delay="0"/>
                                      </p:stCondLst>
                                      <p:iterate>
                                        <p:tmAbs val="0"/>
                                      </p:iterate>
                                      <p:childTnLst>
                                        <p:set>
                                          <p:cBhvr>
                                            <p:cTn id="13" dur="1" fill="hold">
                                              <p:stCondLst>
                                                <p:cond delay="0"/>
                                              </p:stCondLst>
                                            </p:cTn>
                                            <p:tgtEl>
                                              <p:spTgt spid="18"/>
                                            </p:tgtEl>
                                            <p:attrNameLst>
                                              <p:attrName>style.visibility</p:attrName>
                                            </p:attrNameLst>
                                          </p:cBhvr>
                                          <p:to>
                                            <p:strVal val="visible"/>
                                          </p:to>
                                        </p:set>
                                        <p:animEffect transition="in" filter="wipe(right)">
                                          <p:cBhvr>
                                            <p:cTn id="14" dur="3250"/>
                                            <p:tgtEl>
                                              <p:spTgt spid="18"/>
                                            </p:tgtEl>
                                          </p:cBhvr>
                                        </p:animEffect>
                                      </p:childTnLst>
                                    </p:cTn>
                                  </p:par>
                                  <p:par>
                                    <p:cTn id="15" presetID="22" presetClass="entr" presetSubtype="8" fill="hold" grpId="0" nodeType="withEffect">
                                      <p:stCondLst>
                                        <p:cond delay="2700"/>
                                      </p:stCondLst>
                                      <p:iterate>
                                        <p:tmAbs val="0"/>
                                      </p:iterate>
                                      <p:childTnLst>
                                        <p:set>
                                          <p:cBhvr>
                                            <p:cTn id="16" fill="hold"/>
                                            <p:tgtEl>
                                              <p:spTgt spid="39"/>
                                            </p:tgtEl>
                                            <p:attrNameLst>
                                              <p:attrName>style.visibility</p:attrName>
                                            </p:attrNameLst>
                                          </p:cBhvr>
                                          <p:to>
                                            <p:strVal val="visible"/>
                                          </p:to>
                                        </p:set>
                                        <p:animEffect transition="in" filter="wipe(left)">
                                          <p:cBhvr>
                                            <p:cTn id="17" dur="500"/>
                                            <p:tgtEl>
                                              <p:spTgt spid="39"/>
                                            </p:tgtEl>
                                          </p:cBhvr>
                                        </p:animEffect>
                                      </p:childTnLst>
                                    </p:cTn>
                                  </p:par>
                                  <p:par>
                                    <p:cTn id="18" presetID="22" presetClass="entr" presetSubtype="1" fill="hold" grpId="0" nodeType="withEffect">
                                      <p:stCondLst>
                                        <p:cond delay="2750"/>
                                      </p:stCondLst>
                                      <p:iterate>
                                        <p:tmAbs val="0"/>
                                      </p:iterate>
                                      <p:childTnLst>
                                        <p:set>
                                          <p:cBhvr>
                                            <p:cTn id="19" dur="1" fill="hold">
                                              <p:stCondLst>
                                                <p:cond delay="0"/>
                                              </p:stCondLst>
                                            </p:cTn>
                                            <p:tgtEl>
                                              <p:spTgt spid="33"/>
                                            </p:tgtEl>
                                            <p:attrNameLst>
                                              <p:attrName>style.visibility</p:attrName>
                                            </p:attrNameLst>
                                          </p:cBhvr>
                                          <p:to>
                                            <p:strVal val="visible"/>
                                          </p:to>
                                        </p:set>
                                        <p:animEffect transition="in" filter="wipe(up)">
                                          <p:cBhvr>
                                            <p:cTn id="20" dur="500"/>
                                            <p:tgtEl>
                                              <p:spTgt spid="33"/>
                                            </p:tgtEl>
                                          </p:cBhvr>
                                        </p:animEffect>
                                      </p:childTnLst>
                                    </p:cTn>
                                  </p:par>
                                  <p:par>
                                    <p:cTn id="21" presetID="27" presetClass="entr" presetSubtype="0" fill="hold" grpId="0" nodeType="withEffect">
                                      <p:stCondLst>
                                        <p:cond delay="750"/>
                                      </p:stCondLst>
                                      <p:iterate type="lt">
                                        <p:tmPct val="150000"/>
                                      </p:iterate>
                                      <p:childTnLst>
                                        <p:set>
                                          <p:cBhvr>
                                            <p:cTn id="22" dur="1" fill="hold">
                                              <p:stCondLst>
                                                <p:cond delay="0"/>
                                              </p:stCondLst>
                                            </p:cTn>
                                            <p:tgtEl>
                                              <p:spTgt spid="51"/>
                                            </p:tgtEl>
                                            <p:attrNameLst>
                                              <p:attrName>style.visibility</p:attrName>
                                            </p:attrNameLst>
                                          </p:cBhvr>
                                          <p:to>
                                            <p:strVal val="visible"/>
                                          </p:to>
                                        </p:set>
                                        <p:anim calcmode="discrete" valueType="clr">
                                          <p:cBhvr override="childStyle">
                                            <p:cTn id="23" dur="60"/>
                                            <p:tgtEl>
                                              <p:spTgt spid="51"/>
                                            </p:tgtEl>
                                            <p:attrNameLst>
                                              <p:attrName>style.color</p:attrName>
                                            </p:attrNameLst>
                                          </p:cBhvr>
                                          <p:tavLst>
                                            <p:tav tm="0">
                                              <p:val>
                                                <p:clrVal>
                                                  <a:schemeClr val="accent1"/>
                                                </p:clrVal>
                                              </p:val>
                                            </p:tav>
                                            <p:tav tm="50000">
                                              <p:val>
                                                <p:clrVal>
                                                  <a:schemeClr val="hlink"/>
                                                </p:clrVal>
                                              </p:val>
                                            </p:tav>
                                          </p:tavLst>
                                        </p:anim>
                                        <p:anim calcmode="discrete" valueType="clr">
                                          <p:cBhvr>
                                            <p:cTn id="24" dur="60"/>
                                            <p:tgtEl>
                                              <p:spTgt spid="51"/>
                                            </p:tgtEl>
                                            <p:attrNameLst>
                                              <p:attrName>fillcolor</p:attrName>
                                            </p:attrNameLst>
                                          </p:cBhvr>
                                          <p:tavLst>
                                            <p:tav tm="0">
                                              <p:val>
                                                <p:clrVal>
                                                  <a:schemeClr val="accent2"/>
                                                </p:clrVal>
                                              </p:val>
                                            </p:tav>
                                            <p:tav tm="50000">
                                              <p:val>
                                                <p:clrVal>
                                                  <a:schemeClr val="hlink"/>
                                                </p:clrVal>
                                              </p:val>
                                            </p:tav>
                                          </p:tavLst>
                                        </p:anim>
                                        <p:set>
                                          <p:cBhvr>
                                            <p:cTn id="25" dur="60"/>
                                            <p:tgtEl>
                                              <p:spTgt spid="51"/>
                                            </p:tgtEl>
                                            <p:attrNameLst>
                                              <p:attrName>fill.type</p:attrName>
                                            </p:attrNameLst>
                                          </p:cBhvr>
                                          <p:to>
                                            <p:strVal val="solid"/>
                                          </p:to>
                                        </p:set>
                                      </p:childTnLst>
                                    </p:cTn>
                                  </p:par>
                                  <p:par>
                                    <p:cTn id="26" presetID="27" presetClass="entr" presetSubtype="0" fill="hold" grpId="0" nodeType="withEffect">
                                      <p:stCondLst>
                                        <p:cond delay="800"/>
                                      </p:stCondLst>
                                      <p:iterate type="lt">
                                        <p:tmPct val="140000"/>
                                      </p:iterate>
                                      <p:childTnLst>
                                        <p:set>
                                          <p:cBhvr>
                                            <p:cTn id="27" dur="1" fill="hold">
                                              <p:stCondLst>
                                                <p:cond delay="0"/>
                                              </p:stCondLst>
                                            </p:cTn>
                                            <p:tgtEl>
                                              <p:spTgt spid="50"/>
                                            </p:tgtEl>
                                            <p:attrNameLst>
                                              <p:attrName>style.visibility</p:attrName>
                                            </p:attrNameLst>
                                          </p:cBhvr>
                                          <p:to>
                                            <p:strVal val="visible"/>
                                          </p:to>
                                        </p:set>
                                        <p:anim calcmode="discrete" valueType="clr">
                                          <p:cBhvr override="childStyle">
                                            <p:cTn id="28" dur="60"/>
                                            <p:tgtEl>
                                              <p:spTgt spid="50"/>
                                            </p:tgtEl>
                                            <p:attrNameLst>
                                              <p:attrName>style.color</p:attrName>
                                            </p:attrNameLst>
                                          </p:cBhvr>
                                          <p:tavLst>
                                            <p:tav tm="0">
                                              <p:val>
                                                <p:clrVal>
                                                  <a:schemeClr val="accent1"/>
                                                </p:clrVal>
                                              </p:val>
                                            </p:tav>
                                            <p:tav tm="50000">
                                              <p:val>
                                                <p:clrVal>
                                                  <a:schemeClr val="hlink"/>
                                                </p:clrVal>
                                              </p:val>
                                            </p:tav>
                                          </p:tavLst>
                                        </p:anim>
                                        <p:anim calcmode="discrete" valueType="clr">
                                          <p:cBhvr>
                                            <p:cTn id="29" dur="60"/>
                                            <p:tgtEl>
                                              <p:spTgt spid="50"/>
                                            </p:tgtEl>
                                            <p:attrNameLst>
                                              <p:attrName>fillcolor</p:attrName>
                                            </p:attrNameLst>
                                          </p:cBhvr>
                                          <p:tavLst>
                                            <p:tav tm="0">
                                              <p:val>
                                                <p:clrVal>
                                                  <a:schemeClr val="accent2"/>
                                                </p:clrVal>
                                              </p:val>
                                            </p:tav>
                                            <p:tav tm="50000">
                                              <p:val>
                                                <p:clrVal>
                                                  <a:schemeClr val="hlink"/>
                                                </p:clrVal>
                                              </p:val>
                                            </p:tav>
                                          </p:tavLst>
                                        </p:anim>
                                        <p:set>
                                          <p:cBhvr>
                                            <p:cTn id="30" dur="60"/>
                                            <p:tgtEl>
                                              <p:spTgt spid="50"/>
                                            </p:tgtEl>
                                            <p:attrNameLst>
                                              <p:attrName>fill.type</p:attrName>
                                            </p:attrNameLst>
                                          </p:cBhvr>
                                          <p:to>
                                            <p:strVal val="solid"/>
                                          </p:to>
                                        </p:se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14:presetBounceEnd="95000">
                                      <p:stCondLst>
                                        <p:cond delay="0"/>
                                      </p:stCondLst>
                                      <p:iterate type="lt">
                                        <p:tmPct val="10000"/>
                                      </p:iterate>
                                      <p:childTnLst>
                                        <p:set>
                                          <p:cBhvr>
                                            <p:cTn id="34" dur="1" fill="hold">
                                              <p:stCondLst>
                                                <p:cond delay="0"/>
                                              </p:stCondLst>
                                            </p:cTn>
                                            <p:tgtEl>
                                              <p:spTgt spid="54"/>
                                            </p:tgtEl>
                                            <p:attrNameLst>
                                              <p:attrName>style.visibility</p:attrName>
                                            </p:attrNameLst>
                                          </p:cBhvr>
                                          <p:to>
                                            <p:strVal val="visible"/>
                                          </p:to>
                                        </p:set>
                                        <p:anim calcmode="lin" valueType="num" p14:bounceEnd="95000">
                                          <p:cBhvr additive="base">
                                            <p:cTn id="35" dur="1500" fill="hold"/>
                                            <p:tgtEl>
                                              <p:spTgt spid="54"/>
                                            </p:tgtEl>
                                            <p:attrNameLst>
                                              <p:attrName>ppt_x</p:attrName>
                                            </p:attrNameLst>
                                          </p:cBhvr>
                                          <p:tavLst>
                                            <p:tav tm="0">
                                              <p:val>
                                                <p:strVal val="#ppt_x"/>
                                              </p:val>
                                            </p:tav>
                                            <p:tav tm="100000">
                                              <p:val>
                                                <p:strVal val="#ppt_x"/>
                                              </p:val>
                                            </p:tav>
                                          </p:tavLst>
                                        </p:anim>
                                        <p:anim calcmode="lin" valueType="num" p14:bounceEnd="95000">
                                          <p:cBhvr additive="base">
                                            <p:cTn id="36" dur="1500" fill="hold"/>
                                            <p:tgtEl>
                                              <p:spTgt spid="54"/>
                                            </p:tgtEl>
                                            <p:attrNameLst>
                                              <p:attrName>ppt_y</p:attrName>
                                            </p:attrNameLst>
                                          </p:cBhvr>
                                          <p:tavLst>
                                            <p:tav tm="0">
                                              <p:val>
                                                <p:strVal val="1+#ppt_h/2"/>
                                              </p:val>
                                            </p:tav>
                                            <p:tav tm="100000">
                                              <p:val>
                                                <p:strVal val="#ppt_y"/>
                                              </p:val>
                                            </p:tav>
                                          </p:tavLst>
                                        </p:anim>
                                      </p:childTnLst>
                                    </p:cTn>
                                  </p:par>
                                  <p:par>
                                    <p:cTn id="37" presetID="10" presetClass="entr" presetSubtype="0" repeatCount="12000" fill="hold" grpId="0" nodeType="withEffect">
                                      <p:stCondLst>
                                        <p:cond delay="0"/>
                                      </p:stCondLst>
                                      <p:iterate type="lt">
                                        <p:tmPct val="0"/>
                                      </p:iterate>
                                      <p:childTnLst>
                                        <p:set>
                                          <p:cBhvr>
                                            <p:cTn id="38" dur="1" fill="hold">
                                              <p:stCondLst>
                                                <p:cond delay="0"/>
                                              </p:stCondLst>
                                            </p:cTn>
                                            <p:tgtEl>
                                              <p:spTgt spid="53"/>
                                            </p:tgtEl>
                                            <p:attrNameLst>
                                              <p:attrName>style.visibility</p:attrName>
                                            </p:attrNameLst>
                                          </p:cBhvr>
                                          <p:to>
                                            <p:strVal val="visible"/>
                                          </p:to>
                                        </p:set>
                                        <p:animEffect transition="in" filter="fade">
                                          <p:cBhvr>
                                            <p:cTn id="39" dur="200"/>
                                            <p:tgtEl>
                                              <p:spTgt spid="53"/>
                                            </p:tgtEl>
                                          </p:cBhvr>
                                        </p:animEffect>
                                      </p:childTnLst>
                                    </p:cTn>
                                  </p:par>
                                  <p:par>
                                    <p:cTn id="40" presetID="2" presetClass="entr" presetSubtype="8" fill="hold" grpId="0" nodeType="withEffect" p14:presetBounceEnd="95000">
                                      <p:stCondLst>
                                        <p:cond delay="0"/>
                                      </p:stCondLst>
                                      <p:iterate type="lt">
                                        <p:tmPct val="10000"/>
                                      </p:iterate>
                                      <p:childTnLst>
                                        <p:set>
                                          <p:cBhvr>
                                            <p:cTn id="41" dur="1" fill="hold">
                                              <p:stCondLst>
                                                <p:cond delay="0"/>
                                              </p:stCondLst>
                                            </p:cTn>
                                            <p:tgtEl>
                                              <p:spTgt spid="55"/>
                                            </p:tgtEl>
                                            <p:attrNameLst>
                                              <p:attrName>style.visibility</p:attrName>
                                            </p:attrNameLst>
                                          </p:cBhvr>
                                          <p:to>
                                            <p:strVal val="visible"/>
                                          </p:to>
                                        </p:set>
                                        <p:anim calcmode="lin" valueType="num" p14:bounceEnd="95000">
                                          <p:cBhvr additive="base">
                                            <p:cTn id="42" dur="1500" fill="hold"/>
                                            <p:tgtEl>
                                              <p:spTgt spid="55"/>
                                            </p:tgtEl>
                                            <p:attrNameLst>
                                              <p:attrName>ppt_x</p:attrName>
                                            </p:attrNameLst>
                                          </p:cBhvr>
                                          <p:tavLst>
                                            <p:tav tm="0">
                                              <p:val>
                                                <p:strVal val="0-#ppt_w/2"/>
                                              </p:val>
                                            </p:tav>
                                            <p:tav tm="100000">
                                              <p:val>
                                                <p:strVal val="#ppt_x"/>
                                              </p:val>
                                            </p:tav>
                                          </p:tavLst>
                                        </p:anim>
                                        <p:anim calcmode="lin" valueType="num" p14:bounceEnd="95000">
                                          <p:cBhvr additive="base">
                                            <p:cTn id="43" dur="1500" fill="hold"/>
                                            <p:tgtEl>
                                              <p:spTgt spid="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dvAuto="0"/>
          <p:bldP spid="18" grpId="0" animBg="1" advAuto="0"/>
          <p:bldP spid="32" grpId="0" animBg="1" advAuto="0"/>
          <p:bldP spid="33" grpId="0" animBg="1" advAuto="0"/>
          <p:bldP spid="39" grpId="0" animBg="1" advAuto="0"/>
          <p:bldP spid="50" grpId="0"/>
          <p:bldP spid="51" grpId="0"/>
          <p:bldP spid="53" grpId="0"/>
          <p:bldP spid="54" grpId="0"/>
          <p:bldP spid="5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fill="hold" grpId="0" nodeType="afterEffect">
                                      <p:stCondLst>
                                        <p:cond delay="0"/>
                                      </p:stCondLst>
                                      <p:iterate>
                                        <p:tmAbs val="0"/>
                                      </p:iterate>
                                      <p:childTnLst>
                                        <p:set>
                                          <p:cBhvr>
                                            <p:cTn id="6" fill="hold"/>
                                            <p:tgtEl>
                                              <p:spTgt spid="32"/>
                                            </p:tgtEl>
                                            <p:attrNameLst>
                                              <p:attrName>style.visibility</p:attrName>
                                            </p:attrNameLst>
                                          </p:cBhvr>
                                          <p:to>
                                            <p:strVal val="visible"/>
                                          </p:to>
                                        </p:set>
                                        <p:animEffect transition="in" filter="fade">
                                          <p:cBhvr>
                                            <p:cTn id="7" dur="250"/>
                                            <p:tgtEl>
                                              <p:spTgt spid="32"/>
                                            </p:tgtEl>
                                          </p:cBhvr>
                                        </p:animEffect>
                                      </p:childTnLst>
                                    </p:cTn>
                                  </p:par>
                                </p:childTnLst>
                              </p:cTn>
                            </p:par>
                            <p:par>
                              <p:cTn id="8" fill="hold">
                                <p:stCondLst>
                                  <p:cond delay="250"/>
                                </p:stCondLst>
                                <p:childTnLst>
                                  <p:par>
                                    <p:cTn id="9" presetID="22" presetClass="entr" presetSubtype="8" fill="hold" grpId="0" nodeType="afterEffect">
                                      <p:stCondLst>
                                        <p:cond delay="0"/>
                                      </p:stCondLst>
                                      <p:iterate>
                                        <p:tmAbs val="0"/>
                                      </p:iterate>
                                      <p:childTnLst>
                                        <p:set>
                                          <p:cBhvr>
                                            <p:cTn id="10" fill="hold"/>
                                            <p:tgtEl>
                                              <p:spTgt spid="4"/>
                                            </p:tgtEl>
                                            <p:attrNameLst>
                                              <p:attrName>style.visibility</p:attrName>
                                            </p:attrNameLst>
                                          </p:cBhvr>
                                          <p:to>
                                            <p:strVal val="visible"/>
                                          </p:to>
                                        </p:set>
                                        <p:animEffect transition="in" filter="wipe(left)">
                                          <p:cBhvr>
                                            <p:cTn id="11" dur="3300"/>
                                            <p:tgtEl>
                                              <p:spTgt spid="4"/>
                                            </p:tgtEl>
                                          </p:cBhvr>
                                        </p:animEffect>
                                      </p:childTnLst>
                                    </p:cTn>
                                  </p:par>
                                  <p:par>
                                    <p:cTn id="12" presetID="22" presetClass="entr" presetSubtype="2" fill="hold" grpId="0" nodeType="withEffect">
                                      <p:stCondLst>
                                        <p:cond delay="0"/>
                                      </p:stCondLst>
                                      <p:iterate>
                                        <p:tmAbs val="0"/>
                                      </p:iterate>
                                      <p:childTnLst>
                                        <p:set>
                                          <p:cBhvr>
                                            <p:cTn id="13" dur="1" fill="hold">
                                              <p:stCondLst>
                                                <p:cond delay="0"/>
                                              </p:stCondLst>
                                            </p:cTn>
                                            <p:tgtEl>
                                              <p:spTgt spid="18"/>
                                            </p:tgtEl>
                                            <p:attrNameLst>
                                              <p:attrName>style.visibility</p:attrName>
                                            </p:attrNameLst>
                                          </p:cBhvr>
                                          <p:to>
                                            <p:strVal val="visible"/>
                                          </p:to>
                                        </p:set>
                                        <p:animEffect transition="in" filter="wipe(right)">
                                          <p:cBhvr>
                                            <p:cTn id="14" dur="3250"/>
                                            <p:tgtEl>
                                              <p:spTgt spid="18"/>
                                            </p:tgtEl>
                                          </p:cBhvr>
                                        </p:animEffect>
                                      </p:childTnLst>
                                    </p:cTn>
                                  </p:par>
                                  <p:par>
                                    <p:cTn id="15" presetID="22" presetClass="entr" presetSubtype="8" fill="hold" grpId="0" nodeType="withEffect">
                                      <p:stCondLst>
                                        <p:cond delay="2700"/>
                                      </p:stCondLst>
                                      <p:iterate>
                                        <p:tmAbs val="0"/>
                                      </p:iterate>
                                      <p:childTnLst>
                                        <p:set>
                                          <p:cBhvr>
                                            <p:cTn id="16" fill="hold"/>
                                            <p:tgtEl>
                                              <p:spTgt spid="39"/>
                                            </p:tgtEl>
                                            <p:attrNameLst>
                                              <p:attrName>style.visibility</p:attrName>
                                            </p:attrNameLst>
                                          </p:cBhvr>
                                          <p:to>
                                            <p:strVal val="visible"/>
                                          </p:to>
                                        </p:set>
                                        <p:animEffect transition="in" filter="wipe(left)">
                                          <p:cBhvr>
                                            <p:cTn id="17" dur="500"/>
                                            <p:tgtEl>
                                              <p:spTgt spid="39"/>
                                            </p:tgtEl>
                                          </p:cBhvr>
                                        </p:animEffect>
                                      </p:childTnLst>
                                    </p:cTn>
                                  </p:par>
                                  <p:par>
                                    <p:cTn id="18" presetID="22" presetClass="entr" presetSubtype="1" fill="hold" grpId="0" nodeType="withEffect">
                                      <p:stCondLst>
                                        <p:cond delay="2750"/>
                                      </p:stCondLst>
                                      <p:iterate>
                                        <p:tmAbs val="0"/>
                                      </p:iterate>
                                      <p:childTnLst>
                                        <p:set>
                                          <p:cBhvr>
                                            <p:cTn id="19" dur="1" fill="hold">
                                              <p:stCondLst>
                                                <p:cond delay="0"/>
                                              </p:stCondLst>
                                            </p:cTn>
                                            <p:tgtEl>
                                              <p:spTgt spid="33"/>
                                            </p:tgtEl>
                                            <p:attrNameLst>
                                              <p:attrName>style.visibility</p:attrName>
                                            </p:attrNameLst>
                                          </p:cBhvr>
                                          <p:to>
                                            <p:strVal val="visible"/>
                                          </p:to>
                                        </p:set>
                                        <p:animEffect transition="in" filter="wipe(up)">
                                          <p:cBhvr>
                                            <p:cTn id="20" dur="500"/>
                                            <p:tgtEl>
                                              <p:spTgt spid="33"/>
                                            </p:tgtEl>
                                          </p:cBhvr>
                                        </p:animEffect>
                                      </p:childTnLst>
                                    </p:cTn>
                                  </p:par>
                                  <p:par>
                                    <p:cTn id="21" presetID="27" presetClass="entr" presetSubtype="0" fill="hold" grpId="0" nodeType="withEffect">
                                      <p:stCondLst>
                                        <p:cond delay="750"/>
                                      </p:stCondLst>
                                      <p:iterate type="lt">
                                        <p:tmPct val="150000"/>
                                      </p:iterate>
                                      <p:childTnLst>
                                        <p:set>
                                          <p:cBhvr>
                                            <p:cTn id="22" dur="1" fill="hold">
                                              <p:stCondLst>
                                                <p:cond delay="0"/>
                                              </p:stCondLst>
                                            </p:cTn>
                                            <p:tgtEl>
                                              <p:spTgt spid="51"/>
                                            </p:tgtEl>
                                            <p:attrNameLst>
                                              <p:attrName>style.visibility</p:attrName>
                                            </p:attrNameLst>
                                          </p:cBhvr>
                                          <p:to>
                                            <p:strVal val="visible"/>
                                          </p:to>
                                        </p:set>
                                        <p:anim calcmode="discrete" valueType="clr">
                                          <p:cBhvr override="childStyle">
                                            <p:cTn id="23" dur="60"/>
                                            <p:tgtEl>
                                              <p:spTgt spid="51"/>
                                            </p:tgtEl>
                                            <p:attrNameLst>
                                              <p:attrName>style.color</p:attrName>
                                            </p:attrNameLst>
                                          </p:cBhvr>
                                          <p:tavLst>
                                            <p:tav tm="0">
                                              <p:val>
                                                <p:clrVal>
                                                  <a:schemeClr val="accent1"/>
                                                </p:clrVal>
                                              </p:val>
                                            </p:tav>
                                            <p:tav tm="50000">
                                              <p:val>
                                                <p:clrVal>
                                                  <a:schemeClr val="hlink"/>
                                                </p:clrVal>
                                              </p:val>
                                            </p:tav>
                                          </p:tavLst>
                                        </p:anim>
                                        <p:anim calcmode="discrete" valueType="clr">
                                          <p:cBhvr>
                                            <p:cTn id="24" dur="60"/>
                                            <p:tgtEl>
                                              <p:spTgt spid="51"/>
                                            </p:tgtEl>
                                            <p:attrNameLst>
                                              <p:attrName>fillcolor</p:attrName>
                                            </p:attrNameLst>
                                          </p:cBhvr>
                                          <p:tavLst>
                                            <p:tav tm="0">
                                              <p:val>
                                                <p:clrVal>
                                                  <a:schemeClr val="accent2"/>
                                                </p:clrVal>
                                              </p:val>
                                            </p:tav>
                                            <p:tav tm="50000">
                                              <p:val>
                                                <p:clrVal>
                                                  <a:schemeClr val="hlink"/>
                                                </p:clrVal>
                                              </p:val>
                                            </p:tav>
                                          </p:tavLst>
                                        </p:anim>
                                        <p:set>
                                          <p:cBhvr>
                                            <p:cTn id="25" dur="60"/>
                                            <p:tgtEl>
                                              <p:spTgt spid="51"/>
                                            </p:tgtEl>
                                            <p:attrNameLst>
                                              <p:attrName>fill.type</p:attrName>
                                            </p:attrNameLst>
                                          </p:cBhvr>
                                          <p:to>
                                            <p:strVal val="solid"/>
                                          </p:to>
                                        </p:set>
                                      </p:childTnLst>
                                    </p:cTn>
                                  </p:par>
                                  <p:par>
                                    <p:cTn id="26" presetID="27" presetClass="entr" presetSubtype="0" fill="hold" grpId="0" nodeType="withEffect">
                                      <p:stCondLst>
                                        <p:cond delay="800"/>
                                      </p:stCondLst>
                                      <p:iterate type="lt">
                                        <p:tmPct val="140000"/>
                                      </p:iterate>
                                      <p:childTnLst>
                                        <p:set>
                                          <p:cBhvr>
                                            <p:cTn id="27" dur="1" fill="hold">
                                              <p:stCondLst>
                                                <p:cond delay="0"/>
                                              </p:stCondLst>
                                            </p:cTn>
                                            <p:tgtEl>
                                              <p:spTgt spid="50"/>
                                            </p:tgtEl>
                                            <p:attrNameLst>
                                              <p:attrName>style.visibility</p:attrName>
                                            </p:attrNameLst>
                                          </p:cBhvr>
                                          <p:to>
                                            <p:strVal val="visible"/>
                                          </p:to>
                                        </p:set>
                                        <p:anim calcmode="discrete" valueType="clr">
                                          <p:cBhvr override="childStyle">
                                            <p:cTn id="28" dur="60"/>
                                            <p:tgtEl>
                                              <p:spTgt spid="50"/>
                                            </p:tgtEl>
                                            <p:attrNameLst>
                                              <p:attrName>style.color</p:attrName>
                                            </p:attrNameLst>
                                          </p:cBhvr>
                                          <p:tavLst>
                                            <p:tav tm="0">
                                              <p:val>
                                                <p:clrVal>
                                                  <a:schemeClr val="accent1"/>
                                                </p:clrVal>
                                              </p:val>
                                            </p:tav>
                                            <p:tav tm="50000">
                                              <p:val>
                                                <p:clrVal>
                                                  <a:schemeClr val="hlink"/>
                                                </p:clrVal>
                                              </p:val>
                                            </p:tav>
                                          </p:tavLst>
                                        </p:anim>
                                        <p:anim calcmode="discrete" valueType="clr">
                                          <p:cBhvr>
                                            <p:cTn id="29" dur="60"/>
                                            <p:tgtEl>
                                              <p:spTgt spid="50"/>
                                            </p:tgtEl>
                                            <p:attrNameLst>
                                              <p:attrName>fillcolor</p:attrName>
                                            </p:attrNameLst>
                                          </p:cBhvr>
                                          <p:tavLst>
                                            <p:tav tm="0">
                                              <p:val>
                                                <p:clrVal>
                                                  <a:schemeClr val="accent2"/>
                                                </p:clrVal>
                                              </p:val>
                                            </p:tav>
                                            <p:tav tm="50000">
                                              <p:val>
                                                <p:clrVal>
                                                  <a:schemeClr val="hlink"/>
                                                </p:clrVal>
                                              </p:val>
                                            </p:tav>
                                          </p:tavLst>
                                        </p:anim>
                                        <p:set>
                                          <p:cBhvr>
                                            <p:cTn id="30" dur="60"/>
                                            <p:tgtEl>
                                              <p:spTgt spid="50"/>
                                            </p:tgtEl>
                                            <p:attrNameLst>
                                              <p:attrName>fill.type</p:attrName>
                                            </p:attrNameLst>
                                          </p:cBhvr>
                                          <p:to>
                                            <p:strVal val="solid"/>
                                          </p:to>
                                        </p:se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iterate type="lt">
                                        <p:tmPct val="10000"/>
                                      </p:iterate>
                                      <p:childTnLst>
                                        <p:set>
                                          <p:cBhvr>
                                            <p:cTn id="34" dur="1" fill="hold">
                                              <p:stCondLst>
                                                <p:cond delay="0"/>
                                              </p:stCondLst>
                                            </p:cTn>
                                            <p:tgtEl>
                                              <p:spTgt spid="54"/>
                                            </p:tgtEl>
                                            <p:attrNameLst>
                                              <p:attrName>style.visibility</p:attrName>
                                            </p:attrNameLst>
                                          </p:cBhvr>
                                          <p:to>
                                            <p:strVal val="visible"/>
                                          </p:to>
                                        </p:set>
                                        <p:anim calcmode="lin" valueType="num">
                                          <p:cBhvr additive="base">
                                            <p:cTn id="35" dur="1500" fill="hold"/>
                                            <p:tgtEl>
                                              <p:spTgt spid="54"/>
                                            </p:tgtEl>
                                            <p:attrNameLst>
                                              <p:attrName>ppt_x</p:attrName>
                                            </p:attrNameLst>
                                          </p:cBhvr>
                                          <p:tavLst>
                                            <p:tav tm="0">
                                              <p:val>
                                                <p:strVal val="#ppt_x"/>
                                              </p:val>
                                            </p:tav>
                                            <p:tav tm="100000">
                                              <p:val>
                                                <p:strVal val="#ppt_x"/>
                                              </p:val>
                                            </p:tav>
                                          </p:tavLst>
                                        </p:anim>
                                        <p:anim calcmode="lin" valueType="num">
                                          <p:cBhvr additive="base">
                                            <p:cTn id="36" dur="1500" fill="hold"/>
                                            <p:tgtEl>
                                              <p:spTgt spid="54"/>
                                            </p:tgtEl>
                                            <p:attrNameLst>
                                              <p:attrName>ppt_y</p:attrName>
                                            </p:attrNameLst>
                                          </p:cBhvr>
                                          <p:tavLst>
                                            <p:tav tm="0">
                                              <p:val>
                                                <p:strVal val="1+#ppt_h/2"/>
                                              </p:val>
                                            </p:tav>
                                            <p:tav tm="100000">
                                              <p:val>
                                                <p:strVal val="#ppt_y"/>
                                              </p:val>
                                            </p:tav>
                                          </p:tavLst>
                                        </p:anim>
                                      </p:childTnLst>
                                    </p:cTn>
                                  </p:par>
                                  <p:par>
                                    <p:cTn id="37" presetID="10" presetClass="entr" presetSubtype="0" repeatCount="12000" fill="hold" grpId="0" nodeType="withEffect">
                                      <p:stCondLst>
                                        <p:cond delay="0"/>
                                      </p:stCondLst>
                                      <p:iterate type="lt">
                                        <p:tmPct val="0"/>
                                      </p:iterate>
                                      <p:childTnLst>
                                        <p:set>
                                          <p:cBhvr>
                                            <p:cTn id="38" dur="1" fill="hold">
                                              <p:stCondLst>
                                                <p:cond delay="0"/>
                                              </p:stCondLst>
                                            </p:cTn>
                                            <p:tgtEl>
                                              <p:spTgt spid="53"/>
                                            </p:tgtEl>
                                            <p:attrNameLst>
                                              <p:attrName>style.visibility</p:attrName>
                                            </p:attrNameLst>
                                          </p:cBhvr>
                                          <p:to>
                                            <p:strVal val="visible"/>
                                          </p:to>
                                        </p:set>
                                        <p:animEffect transition="in" filter="fade">
                                          <p:cBhvr>
                                            <p:cTn id="39" dur="200"/>
                                            <p:tgtEl>
                                              <p:spTgt spid="53"/>
                                            </p:tgtEl>
                                          </p:cBhvr>
                                        </p:animEffect>
                                      </p:childTnLst>
                                    </p:cTn>
                                  </p:par>
                                  <p:par>
                                    <p:cTn id="40" presetID="2" presetClass="entr" presetSubtype="8" fill="hold" grpId="0" nodeType="withEffect">
                                      <p:stCondLst>
                                        <p:cond delay="0"/>
                                      </p:stCondLst>
                                      <p:iterate type="lt">
                                        <p:tmPct val="10000"/>
                                      </p:iterate>
                                      <p:childTnLst>
                                        <p:set>
                                          <p:cBhvr>
                                            <p:cTn id="41" dur="1" fill="hold">
                                              <p:stCondLst>
                                                <p:cond delay="0"/>
                                              </p:stCondLst>
                                            </p:cTn>
                                            <p:tgtEl>
                                              <p:spTgt spid="55"/>
                                            </p:tgtEl>
                                            <p:attrNameLst>
                                              <p:attrName>style.visibility</p:attrName>
                                            </p:attrNameLst>
                                          </p:cBhvr>
                                          <p:to>
                                            <p:strVal val="visible"/>
                                          </p:to>
                                        </p:set>
                                        <p:anim calcmode="lin" valueType="num">
                                          <p:cBhvr additive="base">
                                            <p:cTn id="42" dur="1500" fill="hold"/>
                                            <p:tgtEl>
                                              <p:spTgt spid="55"/>
                                            </p:tgtEl>
                                            <p:attrNameLst>
                                              <p:attrName>ppt_x</p:attrName>
                                            </p:attrNameLst>
                                          </p:cBhvr>
                                          <p:tavLst>
                                            <p:tav tm="0">
                                              <p:val>
                                                <p:strVal val="0-#ppt_w/2"/>
                                              </p:val>
                                            </p:tav>
                                            <p:tav tm="100000">
                                              <p:val>
                                                <p:strVal val="#ppt_x"/>
                                              </p:val>
                                            </p:tav>
                                          </p:tavLst>
                                        </p:anim>
                                        <p:anim calcmode="lin" valueType="num">
                                          <p:cBhvr additive="base">
                                            <p:cTn id="43" dur="1500" fill="hold"/>
                                            <p:tgtEl>
                                              <p:spTgt spid="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dvAuto="0"/>
          <p:bldP spid="18" grpId="0" animBg="1" advAuto="0"/>
          <p:bldP spid="32" grpId="0" animBg="1" advAuto="0"/>
          <p:bldP spid="33" grpId="0" animBg="1" advAuto="0"/>
          <p:bldP spid="39" grpId="0" animBg="1" advAuto="0"/>
          <p:bldP spid="50" grpId="0"/>
          <p:bldP spid="51" grpId="0"/>
          <p:bldP spid="53" grpId="0"/>
          <p:bldP spid="54" grpId="0"/>
          <p:bldP spid="55"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C47DD8E0-C800-7D75-8802-678289E3EE42}"/>
              </a:ext>
            </a:extLst>
          </p:cNvPr>
          <p:cNvSpPr txBox="1"/>
          <p:nvPr/>
        </p:nvSpPr>
        <p:spPr>
          <a:xfrm>
            <a:off x="196316" y="83934"/>
            <a:ext cx="15802877" cy="3363613"/>
          </a:xfrm>
          <a:prstGeom prst="rect">
            <a:avLst/>
          </a:prstGeom>
          <a:noFill/>
        </p:spPr>
        <p:txBody>
          <a:bodyPr wrap="square" rtlCol="1">
            <a:spAutoFit/>
          </a:bodyPr>
          <a:lstStyle/>
          <a:p>
            <a:pPr algn="ctr" rtl="1"/>
            <a:r>
              <a:rPr lang="ar-EG" sz="7086" dirty="0">
                <a:latin typeface="(A) Arslan Wessam B" panose="03020402040406030203" pitchFamily="66" charset="-78"/>
                <a:cs typeface="(A) Arslan Wessam B" panose="03020402040406030203" pitchFamily="66" charset="-78"/>
              </a:rPr>
              <a:t>يُنصح بالضغط على هذا الرابط؛ لمشاهدة فيديو تعريفي عن الملفات التي سأقوم بها مستقبلا بإذن الله؛ وكيفية التعامل معها، واستخدامها بطريقة صحيحة.</a:t>
            </a:r>
          </a:p>
        </p:txBody>
      </p:sp>
      <p:sp>
        <p:nvSpPr>
          <p:cNvPr id="6" name="مربع نص 5">
            <a:extLst>
              <a:ext uri="{FF2B5EF4-FFF2-40B4-BE49-F238E27FC236}">
                <a16:creationId xmlns:a16="http://schemas.microsoft.com/office/drawing/2014/main" id="{D17E353E-C633-B0B6-C3F5-A02BB1E5C98A}"/>
              </a:ext>
            </a:extLst>
          </p:cNvPr>
          <p:cNvSpPr txBox="1"/>
          <p:nvPr/>
        </p:nvSpPr>
        <p:spPr>
          <a:xfrm>
            <a:off x="3072575" y="3719876"/>
            <a:ext cx="9874318" cy="2118785"/>
          </a:xfrm>
          <a:prstGeom prst="rect">
            <a:avLst/>
          </a:prstGeom>
          <a:noFill/>
        </p:spPr>
        <p:txBody>
          <a:bodyPr wrap="square" rtlCol="1">
            <a:spAutoFit/>
          </a:bodyPr>
          <a:lstStyle/>
          <a:p>
            <a:pPr algn="ctr"/>
            <a:r>
              <a:rPr lang="ar-EG" sz="6584" b="1" dirty="0">
                <a:ln>
                  <a:solidFill>
                    <a:sysClr val="windowText" lastClr="000000"/>
                  </a:solidFill>
                </a:ln>
                <a:solidFill>
                  <a:srgbClr val="00B0F0"/>
                </a:solidFill>
                <a:latin typeface="A Jannat LT" pitchFamily="2" charset="-78"/>
                <a:cs typeface="A Jannat LT" pitchFamily="2" charset="-78"/>
              </a:rPr>
              <a:t>رابط اليوتيوب</a:t>
            </a:r>
            <a:r>
              <a:rPr lang="ar-EG" sz="6584" b="1" dirty="0">
                <a:ln>
                  <a:solidFill>
                    <a:sysClr val="windowText" lastClr="000000"/>
                  </a:solidFill>
                </a:ln>
                <a:solidFill>
                  <a:srgbClr val="00B0F0"/>
                </a:solidFill>
                <a:latin typeface="18 Khebrat Musamim" pitchFamily="2" charset="0"/>
                <a:cs typeface="18 Khebrat Musamim" pitchFamily="2" charset="0"/>
              </a:rPr>
              <a:t>: </a:t>
            </a:r>
            <a:r>
              <a:rPr lang="en-US" sz="6584" b="1" dirty="0">
                <a:ln>
                  <a:solidFill>
                    <a:sysClr val="windowText" lastClr="000000"/>
                  </a:solidFill>
                </a:ln>
                <a:solidFill>
                  <a:srgbClr val="00B0F0"/>
                </a:solidFill>
                <a:latin typeface="18 Khebrat Musamim" pitchFamily="2" charset="0"/>
                <a:cs typeface="18 Khebrat Musamim" pitchFamily="2" charset="0"/>
                <a:hlinkClick r:id="rId2">
                  <a:extLst>
                    <a:ext uri="{A12FA001-AC4F-418D-AE19-62706E023703}">
                      <ahyp:hlinkClr xmlns:ahyp="http://schemas.microsoft.com/office/drawing/2018/hyperlinkcolor" val="tx"/>
                    </a:ext>
                  </a:extLst>
                </a:hlinkClick>
              </a:rPr>
              <a:t>https://youtu.be/cqhhl131JJw</a:t>
            </a:r>
            <a:endParaRPr lang="ar-EG" sz="6584" b="1" dirty="0">
              <a:ln>
                <a:solidFill>
                  <a:sysClr val="windowText" lastClr="000000"/>
                </a:solidFill>
              </a:ln>
              <a:solidFill>
                <a:srgbClr val="00B0F0"/>
              </a:solidFill>
              <a:latin typeface="18 Khebrat Musamim" pitchFamily="2" charset="0"/>
              <a:cs typeface="18 Khebrat Musamim" pitchFamily="2" charset="0"/>
            </a:endParaRPr>
          </a:p>
        </p:txBody>
      </p:sp>
      <p:sp>
        <p:nvSpPr>
          <p:cNvPr id="2" name="مربع نص 1">
            <a:extLst>
              <a:ext uri="{FF2B5EF4-FFF2-40B4-BE49-F238E27FC236}">
                <a16:creationId xmlns:a16="http://schemas.microsoft.com/office/drawing/2014/main" id="{F12DF663-1B8C-BCD4-2C6E-B895975588AE}"/>
              </a:ext>
            </a:extLst>
          </p:cNvPr>
          <p:cNvSpPr txBox="1"/>
          <p:nvPr/>
        </p:nvSpPr>
        <p:spPr>
          <a:xfrm>
            <a:off x="1828607" y="6344705"/>
            <a:ext cx="12538291" cy="2606483"/>
          </a:xfrm>
          <a:prstGeom prst="rect">
            <a:avLst/>
          </a:prstGeom>
          <a:noFill/>
        </p:spPr>
        <p:txBody>
          <a:bodyPr wrap="square" rtlCol="1">
            <a:spAutoFit/>
          </a:bodyPr>
          <a:lstStyle/>
          <a:p>
            <a:pPr algn="ctr" rtl="1"/>
            <a:r>
              <a:rPr lang="ar-EG" sz="4789" dirty="0">
                <a:latin typeface="(A) Arslan Wessam B" panose="03020402040406030203" pitchFamily="66" charset="-78"/>
                <a:cs typeface="(A) Arslan Wessam B" panose="03020402040406030203" pitchFamily="66" charset="-78"/>
              </a:rPr>
              <a:t>ولتحميل المزيد من الملفات:</a:t>
            </a:r>
          </a:p>
          <a:p>
            <a:pPr algn="ctr" rtl="1"/>
            <a:r>
              <a:rPr lang="ar-EG" sz="5774" dirty="0">
                <a:ln>
                  <a:solidFill>
                    <a:sysClr val="windowText" lastClr="000000"/>
                  </a:solidFill>
                </a:ln>
                <a:solidFill>
                  <a:srgbClr val="F7B615"/>
                </a:solidFill>
                <a:latin typeface="Sakkal Majalla" panose="02000000000000000000" pitchFamily="2" charset="-78"/>
                <a:cs typeface="Sakkal Majalla" panose="02000000000000000000" pitchFamily="2" charset="-78"/>
                <a:hlinkClick r:id="rId3">
                  <a:extLst>
                    <a:ext uri="{A12FA001-AC4F-418D-AE19-62706E023703}">
                      <ahyp:hlinkClr xmlns:ahyp="http://schemas.microsoft.com/office/drawing/2018/hyperlinkcolor" val="tx"/>
                    </a:ext>
                  </a:extLst>
                </a:hlinkClick>
              </a:rPr>
              <a:t>جميع ملفات أحمد القاضي في موقع المناهج الإماراتية (</a:t>
            </a:r>
            <a:r>
              <a:rPr lang="en-US" sz="5774" dirty="0">
                <a:ln>
                  <a:solidFill>
                    <a:sysClr val="windowText" lastClr="000000"/>
                  </a:solidFill>
                </a:ln>
                <a:solidFill>
                  <a:srgbClr val="F7B615"/>
                </a:solidFill>
                <a:latin typeface="Sakkal Majalla" panose="02000000000000000000" pitchFamily="2" charset="-78"/>
                <a:cs typeface="Sakkal Majalla" panose="02000000000000000000" pitchFamily="2" charset="-78"/>
                <a:hlinkClick r:id="rId3">
                  <a:extLst>
                    <a:ext uri="{A12FA001-AC4F-418D-AE19-62706E023703}">
                      <ahyp:hlinkClr xmlns:ahyp="http://schemas.microsoft.com/office/drawing/2018/hyperlinkcolor" val="tx"/>
                    </a:ext>
                  </a:extLst>
                </a:hlinkClick>
              </a:rPr>
              <a:t>almanahj.com)</a:t>
            </a:r>
            <a:endParaRPr lang="ar-EG" sz="5774" dirty="0">
              <a:ln>
                <a:solidFill>
                  <a:sysClr val="windowText" lastClr="000000"/>
                </a:solidFill>
              </a:ln>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56288206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invX="1"/>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 name="Trapezoid 36">
            <a:extLst>
              <a:ext uri="{FF2B5EF4-FFF2-40B4-BE49-F238E27FC236}">
                <a16:creationId xmlns:a16="http://schemas.microsoft.com/office/drawing/2014/main" id="{21D7B06A-7981-41C5-8457-D069C193D6BC}"/>
              </a:ext>
            </a:extLst>
          </p:cNvPr>
          <p:cNvSpPr/>
          <p:nvPr/>
        </p:nvSpPr>
        <p:spPr>
          <a:xfrm>
            <a:off x="1846003" y="4938172"/>
            <a:ext cx="1379118" cy="1886739"/>
          </a:xfrm>
          <a:prstGeom prst="trapezoid">
            <a:avLst/>
          </a:prstGeom>
          <a:gradFill flip="none" rotWithShape="1">
            <a:gsLst>
              <a:gs pos="0">
                <a:schemeClr val="bg1">
                  <a:alpha val="0"/>
                </a:schemeClr>
              </a:gs>
              <a:gs pos="62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38" name="Trapezoid 37">
            <a:extLst>
              <a:ext uri="{FF2B5EF4-FFF2-40B4-BE49-F238E27FC236}">
                <a16:creationId xmlns:a16="http://schemas.microsoft.com/office/drawing/2014/main" id="{346FAE27-9478-497F-ACF2-4D3CE11188DF}"/>
              </a:ext>
            </a:extLst>
          </p:cNvPr>
          <p:cNvSpPr/>
          <p:nvPr/>
        </p:nvSpPr>
        <p:spPr>
          <a:xfrm>
            <a:off x="3608112" y="4088573"/>
            <a:ext cx="1379118" cy="1886739"/>
          </a:xfrm>
          <a:prstGeom prst="trapezoid">
            <a:avLst/>
          </a:prstGeom>
          <a:gradFill flip="none" rotWithShape="1">
            <a:gsLst>
              <a:gs pos="0">
                <a:schemeClr val="bg1">
                  <a:alpha val="0"/>
                </a:schemeClr>
              </a:gs>
              <a:gs pos="62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39" name="Trapezoid 38">
            <a:extLst>
              <a:ext uri="{FF2B5EF4-FFF2-40B4-BE49-F238E27FC236}">
                <a16:creationId xmlns:a16="http://schemas.microsoft.com/office/drawing/2014/main" id="{40E9A75C-FC30-4E11-98C1-9A1CB804ED0B}"/>
              </a:ext>
            </a:extLst>
          </p:cNvPr>
          <p:cNvSpPr/>
          <p:nvPr/>
        </p:nvSpPr>
        <p:spPr>
          <a:xfrm>
            <a:off x="5454222" y="3351712"/>
            <a:ext cx="1379118" cy="1886739"/>
          </a:xfrm>
          <a:prstGeom prst="trapezoid">
            <a:avLst/>
          </a:prstGeom>
          <a:gradFill flip="none" rotWithShape="1">
            <a:gsLst>
              <a:gs pos="0">
                <a:schemeClr val="bg1">
                  <a:alpha val="0"/>
                </a:schemeClr>
              </a:gs>
              <a:gs pos="62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23" name="Trapezoid 22">
            <a:extLst>
              <a:ext uri="{FF2B5EF4-FFF2-40B4-BE49-F238E27FC236}">
                <a16:creationId xmlns:a16="http://schemas.microsoft.com/office/drawing/2014/main" id="{0CC376FC-875D-4E3F-B6B1-3F6A1B6F0C73}"/>
              </a:ext>
            </a:extLst>
          </p:cNvPr>
          <p:cNvSpPr/>
          <p:nvPr/>
        </p:nvSpPr>
        <p:spPr>
          <a:xfrm>
            <a:off x="168791" y="5992547"/>
            <a:ext cx="1379118" cy="1886739"/>
          </a:xfrm>
          <a:prstGeom prst="trapezoid">
            <a:avLst/>
          </a:prstGeom>
          <a:gradFill flip="none" rotWithShape="1">
            <a:gsLst>
              <a:gs pos="0">
                <a:schemeClr val="bg1">
                  <a:alpha val="0"/>
                </a:schemeClr>
              </a:gs>
              <a:gs pos="62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6" name="Rectangle 4">
            <a:extLst>
              <a:ext uri="{FF2B5EF4-FFF2-40B4-BE49-F238E27FC236}">
                <a16:creationId xmlns:a16="http://schemas.microsoft.com/office/drawing/2014/main" id="{16583E17-7D69-4A07-AA8A-48A2A9CA56BF}"/>
              </a:ext>
            </a:extLst>
          </p:cNvPr>
          <p:cNvSpPr/>
          <p:nvPr/>
        </p:nvSpPr>
        <p:spPr>
          <a:xfrm>
            <a:off x="1737847" y="7797598"/>
            <a:ext cx="1720178" cy="1483449"/>
          </a:xfrm>
          <a:prstGeom prst="rect">
            <a:avLst/>
          </a:prstGeom>
          <a:gradFill flip="none" rotWithShape="1">
            <a:gsLst>
              <a:gs pos="14000">
                <a:schemeClr val="tx1">
                  <a:alpha val="0"/>
                </a:schemeClr>
              </a:gs>
              <a:gs pos="100000">
                <a:schemeClr val="tx1">
                  <a:alpha val="2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8" name="Rectangle 4">
            <a:extLst>
              <a:ext uri="{FF2B5EF4-FFF2-40B4-BE49-F238E27FC236}">
                <a16:creationId xmlns:a16="http://schemas.microsoft.com/office/drawing/2014/main" id="{C412E1F5-F8A9-435D-890C-3AF8935577F5}"/>
              </a:ext>
            </a:extLst>
          </p:cNvPr>
          <p:cNvSpPr/>
          <p:nvPr/>
        </p:nvSpPr>
        <p:spPr>
          <a:xfrm>
            <a:off x="3539901" y="6742924"/>
            <a:ext cx="1754193" cy="2404287"/>
          </a:xfrm>
          <a:prstGeom prst="rect">
            <a:avLst/>
          </a:prstGeom>
          <a:gradFill flip="none" rotWithShape="1">
            <a:gsLst>
              <a:gs pos="14000">
                <a:schemeClr val="tx1">
                  <a:alpha val="0"/>
                </a:schemeClr>
              </a:gs>
              <a:gs pos="100000">
                <a:schemeClr val="tx1">
                  <a:alpha val="2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0" name="Rectangle 4">
            <a:extLst>
              <a:ext uri="{FF2B5EF4-FFF2-40B4-BE49-F238E27FC236}">
                <a16:creationId xmlns:a16="http://schemas.microsoft.com/office/drawing/2014/main" id="{4F344CAD-DEEC-4423-B4C6-1E1A1FC6FF2E}"/>
              </a:ext>
            </a:extLst>
          </p:cNvPr>
          <p:cNvSpPr/>
          <p:nvPr/>
        </p:nvSpPr>
        <p:spPr>
          <a:xfrm>
            <a:off x="5363222" y="5994520"/>
            <a:ext cx="1720971" cy="3327460"/>
          </a:xfrm>
          <a:prstGeom prst="rect">
            <a:avLst/>
          </a:prstGeom>
          <a:gradFill flip="none" rotWithShape="1">
            <a:gsLst>
              <a:gs pos="14000">
                <a:schemeClr val="tx1">
                  <a:alpha val="0"/>
                </a:schemeClr>
              </a:gs>
              <a:gs pos="100000">
                <a:schemeClr val="tx1">
                  <a:alpha val="2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5" name="Rectangle 4">
            <a:extLst>
              <a:ext uri="{FF2B5EF4-FFF2-40B4-BE49-F238E27FC236}">
                <a16:creationId xmlns:a16="http://schemas.microsoft.com/office/drawing/2014/main" id="{4EBC2FA0-6BBC-449D-BBB2-28F03FF18F16}"/>
              </a:ext>
            </a:extLst>
          </p:cNvPr>
          <p:cNvSpPr/>
          <p:nvPr/>
        </p:nvSpPr>
        <p:spPr>
          <a:xfrm>
            <a:off x="-43608" y="8226108"/>
            <a:ext cx="1731537" cy="676955"/>
          </a:xfrm>
          <a:prstGeom prst="rect">
            <a:avLst/>
          </a:prstGeom>
          <a:gradFill flip="none" rotWithShape="1">
            <a:gsLst>
              <a:gs pos="14000">
                <a:schemeClr val="tx1">
                  <a:alpha val="0"/>
                </a:schemeClr>
              </a:gs>
              <a:gs pos="100000">
                <a:schemeClr val="tx1">
                  <a:alpha val="2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4" name="Trapezoid 3">
            <a:extLst>
              <a:ext uri="{FF2B5EF4-FFF2-40B4-BE49-F238E27FC236}">
                <a16:creationId xmlns:a16="http://schemas.microsoft.com/office/drawing/2014/main" id="{A786DEC3-E54F-494D-BBE9-CADD6003BE12}"/>
              </a:ext>
            </a:extLst>
          </p:cNvPr>
          <p:cNvSpPr/>
          <p:nvPr/>
        </p:nvSpPr>
        <p:spPr>
          <a:xfrm>
            <a:off x="679" y="7738469"/>
            <a:ext cx="1719472" cy="555788"/>
          </a:xfrm>
          <a:prstGeom prst="trapezoid">
            <a:avLst>
              <a:gd name="adj" fmla="val 59375"/>
            </a:avLst>
          </a:prstGeom>
          <a:solidFill>
            <a:schemeClr val="bg1"/>
          </a:solidFill>
          <a:ln>
            <a:noFill/>
          </a:ln>
          <a:scene3d>
            <a:camera prst="perspectiveRelaxedModerately"/>
            <a:lightRig rig="twoPt" dir="t"/>
          </a:scene3d>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7" name="Trapezoid 6">
            <a:extLst>
              <a:ext uri="{FF2B5EF4-FFF2-40B4-BE49-F238E27FC236}">
                <a16:creationId xmlns:a16="http://schemas.microsoft.com/office/drawing/2014/main" id="{79096918-A352-454A-B829-15036BEA3B1A}"/>
              </a:ext>
            </a:extLst>
          </p:cNvPr>
          <p:cNvSpPr/>
          <p:nvPr/>
        </p:nvSpPr>
        <p:spPr>
          <a:xfrm>
            <a:off x="1739889" y="7157106"/>
            <a:ext cx="1719472" cy="555788"/>
          </a:xfrm>
          <a:prstGeom prst="trapezoid">
            <a:avLst>
              <a:gd name="adj" fmla="val 59375"/>
            </a:avLst>
          </a:prstGeom>
          <a:solidFill>
            <a:schemeClr val="bg1"/>
          </a:solidFill>
          <a:ln>
            <a:noFill/>
          </a:ln>
          <a:scene3d>
            <a:camera prst="perspectiveRelaxedModerately"/>
            <a:lightRig rig="twoPt" dir="t"/>
          </a:scene3d>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9" name="Trapezoid 8">
            <a:extLst>
              <a:ext uri="{FF2B5EF4-FFF2-40B4-BE49-F238E27FC236}">
                <a16:creationId xmlns:a16="http://schemas.microsoft.com/office/drawing/2014/main" id="{E63BA39B-906A-419F-ABC8-EB8495D3D2B6}"/>
              </a:ext>
            </a:extLst>
          </p:cNvPr>
          <p:cNvSpPr/>
          <p:nvPr/>
        </p:nvSpPr>
        <p:spPr>
          <a:xfrm>
            <a:off x="3574624" y="6232959"/>
            <a:ext cx="1719472" cy="555788"/>
          </a:xfrm>
          <a:prstGeom prst="trapezoid">
            <a:avLst>
              <a:gd name="adj" fmla="val 59375"/>
            </a:avLst>
          </a:prstGeom>
          <a:solidFill>
            <a:schemeClr val="bg1"/>
          </a:solidFill>
          <a:ln>
            <a:noFill/>
          </a:ln>
          <a:scene3d>
            <a:camera prst="perspectiveRelaxedModerately"/>
            <a:lightRig rig="twoPt" dir="t"/>
          </a:scene3d>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1" name="Trapezoid 10">
            <a:extLst>
              <a:ext uri="{FF2B5EF4-FFF2-40B4-BE49-F238E27FC236}">
                <a16:creationId xmlns:a16="http://schemas.microsoft.com/office/drawing/2014/main" id="{C4A21838-FDC9-4EF1-8DF5-82D106C908E3}"/>
              </a:ext>
            </a:extLst>
          </p:cNvPr>
          <p:cNvSpPr/>
          <p:nvPr/>
        </p:nvSpPr>
        <p:spPr>
          <a:xfrm>
            <a:off x="5357903" y="5389458"/>
            <a:ext cx="1719472" cy="555788"/>
          </a:xfrm>
          <a:prstGeom prst="trapezoid">
            <a:avLst>
              <a:gd name="adj" fmla="val 59375"/>
            </a:avLst>
          </a:prstGeom>
          <a:solidFill>
            <a:schemeClr val="bg1"/>
          </a:solidFill>
          <a:ln>
            <a:noFill/>
          </a:ln>
          <a:scene3d>
            <a:camera prst="perspectiveRelaxedModerately"/>
            <a:lightRig rig="twoPt" dir="t"/>
          </a:scene3d>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3" name="Oval 12">
            <a:extLst>
              <a:ext uri="{FF2B5EF4-FFF2-40B4-BE49-F238E27FC236}">
                <a16:creationId xmlns:a16="http://schemas.microsoft.com/office/drawing/2014/main" id="{962161A2-C12E-458B-8981-3D0B64DA20A1}"/>
              </a:ext>
            </a:extLst>
          </p:cNvPr>
          <p:cNvSpPr/>
          <p:nvPr/>
        </p:nvSpPr>
        <p:spPr>
          <a:xfrm>
            <a:off x="140618" y="7858913"/>
            <a:ext cx="1379121" cy="509962"/>
          </a:xfrm>
          <a:prstGeom prst="ellipse">
            <a:avLst/>
          </a:prstGeom>
          <a:gradFill>
            <a:gsLst>
              <a:gs pos="14000">
                <a:schemeClr val="tx1">
                  <a:alpha val="34000"/>
                </a:schemeClr>
              </a:gs>
              <a:gs pos="100000">
                <a:schemeClr val="bg1">
                  <a:alpha val="0"/>
                </a:schemeClr>
              </a:gs>
            </a:gsLst>
            <a:path path="circle">
              <a:fillToRect l="50000" t="50000" r="50000" b="50000"/>
            </a:path>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4" name="Oval 13">
            <a:extLst>
              <a:ext uri="{FF2B5EF4-FFF2-40B4-BE49-F238E27FC236}">
                <a16:creationId xmlns:a16="http://schemas.microsoft.com/office/drawing/2014/main" id="{DB75855A-CF42-451A-8AA7-5978A82CF21C}"/>
              </a:ext>
            </a:extLst>
          </p:cNvPr>
          <p:cNvSpPr/>
          <p:nvPr/>
        </p:nvSpPr>
        <p:spPr>
          <a:xfrm>
            <a:off x="1910063" y="7129180"/>
            <a:ext cx="1379121" cy="509962"/>
          </a:xfrm>
          <a:prstGeom prst="ellipse">
            <a:avLst/>
          </a:prstGeom>
          <a:gradFill>
            <a:gsLst>
              <a:gs pos="14000">
                <a:schemeClr val="tx1">
                  <a:alpha val="34000"/>
                </a:schemeClr>
              </a:gs>
              <a:gs pos="100000">
                <a:schemeClr val="bg1">
                  <a:alpha val="0"/>
                </a:schemeClr>
              </a:gs>
            </a:gsLst>
            <a:path path="circle">
              <a:fillToRect l="50000" t="50000" r="50000" b="50000"/>
            </a:path>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6" name="Oval 15">
            <a:extLst>
              <a:ext uri="{FF2B5EF4-FFF2-40B4-BE49-F238E27FC236}">
                <a16:creationId xmlns:a16="http://schemas.microsoft.com/office/drawing/2014/main" id="{8A9958B0-A3D7-4016-81DF-5029C7D32BC3}"/>
              </a:ext>
            </a:extLst>
          </p:cNvPr>
          <p:cNvSpPr/>
          <p:nvPr/>
        </p:nvSpPr>
        <p:spPr>
          <a:xfrm>
            <a:off x="3771320" y="6189070"/>
            <a:ext cx="1379121" cy="509962"/>
          </a:xfrm>
          <a:prstGeom prst="ellipse">
            <a:avLst/>
          </a:prstGeom>
          <a:gradFill>
            <a:gsLst>
              <a:gs pos="14000">
                <a:schemeClr val="tx1">
                  <a:alpha val="34000"/>
                </a:schemeClr>
              </a:gs>
              <a:gs pos="100000">
                <a:schemeClr val="bg1">
                  <a:alpha val="0"/>
                </a:schemeClr>
              </a:gs>
            </a:gsLst>
            <a:path path="circle">
              <a:fillToRect l="50000" t="50000" r="50000" b="50000"/>
            </a:path>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8" name="Oval 17">
            <a:extLst>
              <a:ext uri="{FF2B5EF4-FFF2-40B4-BE49-F238E27FC236}">
                <a16:creationId xmlns:a16="http://schemas.microsoft.com/office/drawing/2014/main" id="{ED4264E2-5681-4630-A613-99CEE438EED8}"/>
              </a:ext>
            </a:extLst>
          </p:cNvPr>
          <p:cNvSpPr/>
          <p:nvPr/>
        </p:nvSpPr>
        <p:spPr>
          <a:xfrm>
            <a:off x="5581121" y="5379538"/>
            <a:ext cx="1379121" cy="509962"/>
          </a:xfrm>
          <a:prstGeom prst="ellipse">
            <a:avLst/>
          </a:prstGeom>
          <a:gradFill>
            <a:gsLst>
              <a:gs pos="14000">
                <a:schemeClr val="tx1">
                  <a:alpha val="34000"/>
                </a:schemeClr>
              </a:gs>
              <a:gs pos="100000">
                <a:schemeClr val="bg1">
                  <a:alpha val="0"/>
                </a:schemeClr>
              </a:gs>
            </a:gsLst>
            <a:path path="circle">
              <a:fillToRect l="50000" t="50000" r="50000" b="50000"/>
            </a:path>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40" name="TextBox 39">
            <a:extLst>
              <a:ext uri="{FF2B5EF4-FFF2-40B4-BE49-F238E27FC236}">
                <a16:creationId xmlns:a16="http://schemas.microsoft.com/office/drawing/2014/main" id="{AF6BA219-29D9-4E2D-BFD1-A1B6F9E57F3D}"/>
              </a:ext>
            </a:extLst>
          </p:cNvPr>
          <p:cNvSpPr txBox="1"/>
          <p:nvPr/>
        </p:nvSpPr>
        <p:spPr>
          <a:xfrm>
            <a:off x="-20923" y="6734285"/>
            <a:ext cx="1780092" cy="899157"/>
          </a:xfrm>
          <a:prstGeom prst="rect">
            <a:avLst/>
          </a:prstGeom>
          <a:noFill/>
        </p:spPr>
        <p:txBody>
          <a:bodyPr wrap="square" rtlCol="0">
            <a:spAutoFit/>
          </a:bodyPr>
          <a:lstStyle/>
          <a:p>
            <a:pPr algn="ctr" defTabSz="1572837">
              <a:defRPr/>
            </a:pPr>
            <a:r>
              <a:rPr lang="ar-AE"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الواجب</a:t>
            </a:r>
            <a:endParaRPr lang="en-US"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endParaRPr>
          </a:p>
        </p:txBody>
      </p:sp>
      <p:sp>
        <p:nvSpPr>
          <p:cNvPr id="41" name="TextBox 40">
            <a:extLst>
              <a:ext uri="{FF2B5EF4-FFF2-40B4-BE49-F238E27FC236}">
                <a16:creationId xmlns:a16="http://schemas.microsoft.com/office/drawing/2014/main" id="{CA99667E-843F-4F88-B12F-D0665A913A49}"/>
              </a:ext>
            </a:extLst>
          </p:cNvPr>
          <p:cNvSpPr txBox="1"/>
          <p:nvPr/>
        </p:nvSpPr>
        <p:spPr>
          <a:xfrm>
            <a:off x="1696329" y="5531406"/>
            <a:ext cx="1780092" cy="1705980"/>
          </a:xfrm>
          <a:prstGeom prst="rect">
            <a:avLst/>
          </a:prstGeom>
          <a:noFill/>
        </p:spPr>
        <p:txBody>
          <a:bodyPr wrap="square" rtlCol="0">
            <a:spAutoFit/>
          </a:bodyPr>
          <a:lstStyle/>
          <a:p>
            <a:pPr algn="ctr" defTabSz="1572837">
              <a:defRPr/>
            </a:pPr>
            <a:r>
              <a:rPr lang="ar-AE"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تأشيرة الخروج </a:t>
            </a:r>
            <a:endParaRPr lang="en-US"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endParaRPr>
          </a:p>
        </p:txBody>
      </p:sp>
      <p:sp>
        <p:nvSpPr>
          <p:cNvPr id="42" name="TextBox 41">
            <a:extLst>
              <a:ext uri="{FF2B5EF4-FFF2-40B4-BE49-F238E27FC236}">
                <a16:creationId xmlns:a16="http://schemas.microsoft.com/office/drawing/2014/main" id="{F5355A8F-C2FE-43AB-AFED-8268EE306449}"/>
              </a:ext>
            </a:extLst>
          </p:cNvPr>
          <p:cNvSpPr txBox="1"/>
          <p:nvPr/>
        </p:nvSpPr>
        <p:spPr>
          <a:xfrm>
            <a:off x="3329752" y="4921682"/>
            <a:ext cx="2051363" cy="1383199"/>
          </a:xfrm>
          <a:prstGeom prst="rect">
            <a:avLst/>
          </a:prstGeom>
          <a:noFill/>
        </p:spPr>
        <p:txBody>
          <a:bodyPr wrap="square" rtlCol="0">
            <a:spAutoFit/>
          </a:bodyPr>
          <a:lstStyle/>
          <a:p>
            <a:pPr algn="ctr" defTabSz="1572837">
              <a:defRPr/>
            </a:pPr>
            <a:r>
              <a:rPr lang="ar-AE" sz="4194"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حل أنشطة الكتاب</a:t>
            </a:r>
          </a:p>
        </p:txBody>
      </p:sp>
      <p:sp>
        <p:nvSpPr>
          <p:cNvPr id="43" name="TextBox 42">
            <a:extLst>
              <a:ext uri="{FF2B5EF4-FFF2-40B4-BE49-F238E27FC236}">
                <a16:creationId xmlns:a16="http://schemas.microsoft.com/office/drawing/2014/main" id="{E5741D86-720E-40D0-B4C5-5C81D4AC48BE}"/>
              </a:ext>
            </a:extLst>
          </p:cNvPr>
          <p:cNvSpPr txBox="1"/>
          <p:nvPr/>
        </p:nvSpPr>
        <p:spPr>
          <a:xfrm>
            <a:off x="5056113" y="4085603"/>
            <a:ext cx="2321358" cy="1463799"/>
          </a:xfrm>
          <a:prstGeom prst="rect">
            <a:avLst/>
          </a:prstGeom>
          <a:noFill/>
        </p:spPr>
        <p:txBody>
          <a:bodyPr wrap="square" rtlCol="0">
            <a:spAutoFit/>
          </a:bodyPr>
          <a:lstStyle/>
          <a:p>
            <a:pPr algn="ctr" defTabSz="1572837">
              <a:defRPr/>
            </a:pPr>
            <a:r>
              <a:rPr lang="ar-AE" sz="3669"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استراتيجيات</a:t>
            </a:r>
          </a:p>
          <a:p>
            <a:pPr algn="ctr" defTabSz="1572837">
              <a:defRPr/>
            </a:pPr>
            <a:r>
              <a:rPr lang="ar-AE" sz="3669"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 </a:t>
            </a:r>
            <a:r>
              <a:rPr lang="ar-AE"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التعلم</a:t>
            </a:r>
            <a:endParaRPr lang="ar-AE" sz="3669" b="1" dirty="0">
              <a:ln>
                <a:solidFill>
                  <a:sysClr val="windowText" lastClr="000000"/>
                </a:solidFill>
              </a:ln>
              <a:solidFill>
                <a:srgbClr val="00B0F0"/>
              </a:solidFill>
              <a:latin typeface="Sakkal Majalla" panose="02000000000000000000" pitchFamily="2" charset="-78"/>
              <a:cs typeface="Sakkal Majalla" panose="02000000000000000000" pitchFamily="2" charset="-78"/>
            </a:endParaRPr>
          </a:p>
        </p:txBody>
      </p:sp>
      <p:grpSp>
        <p:nvGrpSpPr>
          <p:cNvPr id="69" name="مجموعة 68">
            <a:extLst>
              <a:ext uri="{FF2B5EF4-FFF2-40B4-BE49-F238E27FC236}">
                <a16:creationId xmlns:a16="http://schemas.microsoft.com/office/drawing/2014/main" id="{93A406C3-5C54-2D2B-7935-45349A3A17A3}"/>
              </a:ext>
            </a:extLst>
          </p:cNvPr>
          <p:cNvGrpSpPr/>
          <p:nvPr/>
        </p:nvGrpSpPr>
        <p:grpSpPr>
          <a:xfrm>
            <a:off x="215418" y="5697"/>
            <a:ext cx="1283892" cy="6201683"/>
            <a:chOff x="205535" y="-1"/>
            <a:chExt cx="1285520" cy="6209546"/>
          </a:xfrm>
        </p:grpSpPr>
        <p:sp>
          <p:nvSpPr>
            <p:cNvPr id="20" name="Rectangle: Top Corners Rounded 19">
              <a:extLst>
                <a:ext uri="{FF2B5EF4-FFF2-40B4-BE49-F238E27FC236}">
                  <a16:creationId xmlns:a16="http://schemas.microsoft.com/office/drawing/2014/main" id="{05233D28-D7CB-4CB8-B069-D326778CD112}"/>
                </a:ext>
              </a:extLst>
            </p:cNvPr>
            <p:cNvSpPr/>
            <p:nvPr/>
          </p:nvSpPr>
          <p:spPr>
            <a:xfrm>
              <a:off x="254195" y="5123714"/>
              <a:ext cx="1236860" cy="1085831"/>
            </a:xfrm>
            <a:prstGeom prst="round2SameRect">
              <a:avLst>
                <a:gd name="adj1" fmla="val 50000"/>
                <a:gd name="adj2" fmla="val 0"/>
              </a:avLst>
            </a:prstGeom>
            <a:gradFill>
              <a:gsLst>
                <a:gs pos="4000">
                  <a:srgbClr val="F8D572"/>
                </a:gs>
                <a:gs pos="100000">
                  <a:srgbClr val="F6C848"/>
                </a:gs>
              </a:gsLst>
              <a:lin ang="5400000" scaled="0"/>
            </a:gradFill>
            <a:ln>
              <a:noFill/>
            </a:ln>
            <a:effectLst>
              <a:outerShdw blurRad="88900" dist="762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b="1" dirty="0">
                <a:solidFill>
                  <a:schemeClr val="tx1"/>
                </a:solidFill>
              </a:endParaRPr>
            </a:p>
          </p:txBody>
        </p:sp>
        <p:cxnSp>
          <p:nvCxnSpPr>
            <p:cNvPr id="22" name="Straight Connector 21">
              <a:extLst>
                <a:ext uri="{FF2B5EF4-FFF2-40B4-BE49-F238E27FC236}">
                  <a16:creationId xmlns:a16="http://schemas.microsoft.com/office/drawing/2014/main" id="{50AD5F65-04E4-4419-BE9D-972D4B5A0B9D}"/>
                </a:ext>
              </a:extLst>
            </p:cNvPr>
            <p:cNvCxnSpPr>
              <a:cxnSpLocks/>
              <a:stCxn id="20" idx="3"/>
            </p:cNvCxnSpPr>
            <p:nvPr/>
          </p:nvCxnSpPr>
          <p:spPr>
            <a:xfrm flipV="1">
              <a:off x="872625" y="-1"/>
              <a:ext cx="0" cy="5123715"/>
            </a:xfrm>
            <a:prstGeom prst="line">
              <a:avLst/>
            </a:prstGeom>
            <a:ln w="19050">
              <a:solidFill>
                <a:srgbClr val="4A4A4B"/>
              </a:solidFill>
            </a:ln>
          </p:spPr>
          <p:style>
            <a:lnRef idx="1">
              <a:schemeClr val="accent1"/>
            </a:lnRef>
            <a:fillRef idx="0">
              <a:schemeClr val="accent1"/>
            </a:fillRef>
            <a:effectRef idx="0">
              <a:schemeClr val="accent1"/>
            </a:effectRef>
            <a:fontRef idx="minor">
              <a:schemeClr val="tx1"/>
            </a:fontRef>
          </p:style>
        </p:cxnSp>
        <p:sp>
          <p:nvSpPr>
            <p:cNvPr id="44" name="Rectangle 6">
              <a:extLst>
                <a:ext uri="{FF2B5EF4-FFF2-40B4-BE49-F238E27FC236}">
                  <a16:creationId xmlns:a16="http://schemas.microsoft.com/office/drawing/2014/main" id="{F88D4EC9-D682-493C-9A3B-F4E228E94E02}"/>
                </a:ext>
              </a:extLst>
            </p:cNvPr>
            <p:cNvSpPr/>
            <p:nvPr/>
          </p:nvSpPr>
          <p:spPr>
            <a:xfrm>
              <a:off x="205535" y="5326306"/>
              <a:ext cx="840387" cy="415063"/>
            </a:xfrm>
            <a:prstGeom prst="ellipse">
              <a:avLst/>
            </a:prstGeom>
            <a:gradFill flip="none" rotWithShape="1">
              <a:gsLst>
                <a:gs pos="21000">
                  <a:schemeClr val="bg1">
                    <a:alpha val="55000"/>
                  </a:schemeClr>
                </a:gs>
                <a:gs pos="100000">
                  <a:schemeClr val="tx1">
                    <a:alpha val="0"/>
                  </a:schemeClr>
                </a:gs>
              </a:gsLst>
              <a:path path="circl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grpSp>
      <p:grpSp>
        <p:nvGrpSpPr>
          <p:cNvPr id="68" name="مجموعة 67">
            <a:extLst>
              <a:ext uri="{FF2B5EF4-FFF2-40B4-BE49-F238E27FC236}">
                <a16:creationId xmlns:a16="http://schemas.microsoft.com/office/drawing/2014/main" id="{185502DA-7889-BF40-BA81-C094CF40E0FA}"/>
              </a:ext>
            </a:extLst>
          </p:cNvPr>
          <p:cNvGrpSpPr/>
          <p:nvPr/>
        </p:nvGrpSpPr>
        <p:grpSpPr>
          <a:xfrm>
            <a:off x="1941233" y="5700"/>
            <a:ext cx="1235293" cy="5501658"/>
            <a:chOff x="1933539" y="1"/>
            <a:chExt cx="1236860" cy="5508634"/>
          </a:xfrm>
        </p:grpSpPr>
        <p:sp>
          <p:nvSpPr>
            <p:cNvPr id="26" name="Rectangle: Top Corners Rounded 25">
              <a:extLst>
                <a:ext uri="{FF2B5EF4-FFF2-40B4-BE49-F238E27FC236}">
                  <a16:creationId xmlns:a16="http://schemas.microsoft.com/office/drawing/2014/main" id="{545FED19-21F9-4B99-816A-D935146D74DB}"/>
                </a:ext>
              </a:extLst>
            </p:cNvPr>
            <p:cNvSpPr/>
            <p:nvPr/>
          </p:nvSpPr>
          <p:spPr>
            <a:xfrm>
              <a:off x="1933539" y="4422804"/>
              <a:ext cx="1236860" cy="1085831"/>
            </a:xfrm>
            <a:prstGeom prst="round2SameRect">
              <a:avLst>
                <a:gd name="adj1" fmla="val 50000"/>
                <a:gd name="adj2" fmla="val 0"/>
              </a:avLst>
            </a:prstGeom>
            <a:gradFill>
              <a:gsLst>
                <a:gs pos="4000">
                  <a:srgbClr val="92D050"/>
                </a:gs>
                <a:gs pos="100000">
                  <a:srgbClr val="81D477"/>
                </a:gs>
              </a:gsLst>
              <a:lin ang="5400000" scaled="0"/>
            </a:gradFill>
            <a:ln>
              <a:noFill/>
            </a:ln>
            <a:effectLst>
              <a:outerShdw blurRad="88900" dist="762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b="1" dirty="0">
                <a:solidFill>
                  <a:schemeClr val="tx1"/>
                </a:solidFill>
              </a:endParaRPr>
            </a:p>
          </p:txBody>
        </p:sp>
        <p:cxnSp>
          <p:nvCxnSpPr>
            <p:cNvPr id="27" name="Straight Connector 26">
              <a:extLst>
                <a:ext uri="{FF2B5EF4-FFF2-40B4-BE49-F238E27FC236}">
                  <a16:creationId xmlns:a16="http://schemas.microsoft.com/office/drawing/2014/main" id="{A9684A33-8825-4303-B53E-EFC4B32A8716}"/>
                </a:ext>
              </a:extLst>
            </p:cNvPr>
            <p:cNvCxnSpPr>
              <a:cxnSpLocks/>
              <a:stCxn id="26" idx="3"/>
            </p:cNvCxnSpPr>
            <p:nvPr/>
          </p:nvCxnSpPr>
          <p:spPr>
            <a:xfrm flipV="1">
              <a:off x="2551969" y="1"/>
              <a:ext cx="0" cy="4422803"/>
            </a:xfrm>
            <a:prstGeom prst="line">
              <a:avLst/>
            </a:prstGeom>
            <a:ln w="19050">
              <a:solidFill>
                <a:srgbClr val="4A4A4B"/>
              </a:solidFill>
            </a:ln>
          </p:spPr>
          <p:style>
            <a:lnRef idx="1">
              <a:schemeClr val="accent1"/>
            </a:lnRef>
            <a:fillRef idx="0">
              <a:schemeClr val="accent1"/>
            </a:fillRef>
            <a:effectRef idx="0">
              <a:schemeClr val="accent1"/>
            </a:effectRef>
            <a:fontRef idx="minor">
              <a:schemeClr val="tx1"/>
            </a:fontRef>
          </p:style>
        </p:cxnSp>
        <p:sp>
          <p:nvSpPr>
            <p:cNvPr id="45" name="Rectangle 6">
              <a:extLst>
                <a:ext uri="{FF2B5EF4-FFF2-40B4-BE49-F238E27FC236}">
                  <a16:creationId xmlns:a16="http://schemas.microsoft.com/office/drawing/2014/main" id="{A6EA6EE7-5A95-4063-A005-AE17788BDABC}"/>
                </a:ext>
              </a:extLst>
            </p:cNvPr>
            <p:cNvSpPr/>
            <p:nvPr/>
          </p:nvSpPr>
          <p:spPr>
            <a:xfrm>
              <a:off x="1934147" y="4592411"/>
              <a:ext cx="840387" cy="415063"/>
            </a:xfrm>
            <a:prstGeom prst="ellipse">
              <a:avLst/>
            </a:prstGeom>
            <a:gradFill flip="none" rotWithShape="1">
              <a:gsLst>
                <a:gs pos="21000">
                  <a:schemeClr val="bg1">
                    <a:alpha val="55000"/>
                  </a:schemeClr>
                </a:gs>
                <a:gs pos="100000">
                  <a:schemeClr val="tx1">
                    <a:alpha val="0"/>
                  </a:schemeClr>
                </a:gs>
              </a:gsLst>
              <a:path path="circl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grpSp>
      <p:grpSp>
        <p:nvGrpSpPr>
          <p:cNvPr id="67" name="مجموعة 66">
            <a:extLst>
              <a:ext uri="{FF2B5EF4-FFF2-40B4-BE49-F238E27FC236}">
                <a16:creationId xmlns:a16="http://schemas.microsoft.com/office/drawing/2014/main" id="{1493FD52-1F6E-1A79-091C-C7CD3BDB9705}"/>
              </a:ext>
            </a:extLst>
          </p:cNvPr>
          <p:cNvGrpSpPr/>
          <p:nvPr/>
        </p:nvGrpSpPr>
        <p:grpSpPr>
          <a:xfrm>
            <a:off x="3642087" y="5700"/>
            <a:ext cx="1261047" cy="4692303"/>
            <a:chOff x="3636549" y="1"/>
            <a:chExt cx="1262646" cy="4698253"/>
          </a:xfrm>
        </p:grpSpPr>
        <p:sp>
          <p:nvSpPr>
            <p:cNvPr id="30" name="Rectangle: Top Corners Rounded 29">
              <a:extLst>
                <a:ext uri="{FF2B5EF4-FFF2-40B4-BE49-F238E27FC236}">
                  <a16:creationId xmlns:a16="http://schemas.microsoft.com/office/drawing/2014/main" id="{FA2107EF-EE77-43CB-AD41-43A00754F9E4}"/>
                </a:ext>
              </a:extLst>
            </p:cNvPr>
            <p:cNvSpPr/>
            <p:nvPr/>
          </p:nvSpPr>
          <p:spPr>
            <a:xfrm>
              <a:off x="3662335" y="3584275"/>
              <a:ext cx="1236860" cy="1113979"/>
            </a:xfrm>
            <a:prstGeom prst="round2SameRect">
              <a:avLst>
                <a:gd name="adj1" fmla="val 50000"/>
                <a:gd name="adj2" fmla="val 0"/>
              </a:avLst>
            </a:prstGeom>
            <a:gradFill>
              <a:gsLst>
                <a:gs pos="4000">
                  <a:srgbClr val="1EECA5"/>
                </a:gs>
                <a:gs pos="100000">
                  <a:srgbClr val="92D050"/>
                </a:gs>
              </a:gsLst>
              <a:lin ang="5400000" scaled="0"/>
            </a:gradFill>
            <a:ln>
              <a:noFill/>
            </a:ln>
            <a:effectLst>
              <a:outerShdw blurRad="88900" dist="762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b="1" dirty="0">
                <a:solidFill>
                  <a:schemeClr val="tx1"/>
                </a:solidFill>
              </a:endParaRPr>
            </a:p>
          </p:txBody>
        </p:sp>
        <p:cxnSp>
          <p:nvCxnSpPr>
            <p:cNvPr id="31" name="Straight Connector 30">
              <a:extLst>
                <a:ext uri="{FF2B5EF4-FFF2-40B4-BE49-F238E27FC236}">
                  <a16:creationId xmlns:a16="http://schemas.microsoft.com/office/drawing/2014/main" id="{7477F007-86AC-4748-A68E-5CE93AA92DE4}"/>
                </a:ext>
              </a:extLst>
            </p:cNvPr>
            <p:cNvCxnSpPr>
              <a:cxnSpLocks/>
              <a:stCxn id="30" idx="3"/>
            </p:cNvCxnSpPr>
            <p:nvPr/>
          </p:nvCxnSpPr>
          <p:spPr>
            <a:xfrm flipV="1">
              <a:off x="4280765" y="1"/>
              <a:ext cx="12198" cy="3584274"/>
            </a:xfrm>
            <a:prstGeom prst="line">
              <a:avLst/>
            </a:prstGeom>
            <a:ln w="19050">
              <a:solidFill>
                <a:srgbClr val="4A4A4B"/>
              </a:solidFill>
            </a:ln>
          </p:spPr>
          <p:style>
            <a:lnRef idx="1">
              <a:schemeClr val="accent1"/>
            </a:lnRef>
            <a:fillRef idx="0">
              <a:schemeClr val="accent1"/>
            </a:fillRef>
            <a:effectRef idx="0">
              <a:schemeClr val="accent1"/>
            </a:effectRef>
            <a:fontRef idx="minor">
              <a:schemeClr val="tx1"/>
            </a:fontRef>
          </p:style>
        </p:cxnSp>
        <p:sp>
          <p:nvSpPr>
            <p:cNvPr id="46" name="Rectangle 6">
              <a:extLst>
                <a:ext uri="{FF2B5EF4-FFF2-40B4-BE49-F238E27FC236}">
                  <a16:creationId xmlns:a16="http://schemas.microsoft.com/office/drawing/2014/main" id="{5AFF3DF3-AF1D-49EE-A153-68576CC338C9}"/>
                </a:ext>
              </a:extLst>
            </p:cNvPr>
            <p:cNvSpPr/>
            <p:nvPr/>
          </p:nvSpPr>
          <p:spPr>
            <a:xfrm>
              <a:off x="3636549" y="3767565"/>
              <a:ext cx="840387" cy="415063"/>
            </a:xfrm>
            <a:prstGeom prst="ellipse">
              <a:avLst/>
            </a:prstGeom>
            <a:gradFill flip="none" rotWithShape="1">
              <a:gsLst>
                <a:gs pos="21000">
                  <a:schemeClr val="bg1">
                    <a:alpha val="55000"/>
                  </a:schemeClr>
                </a:gs>
                <a:gs pos="100000">
                  <a:schemeClr val="tx1">
                    <a:alpha val="0"/>
                  </a:schemeClr>
                </a:gs>
              </a:gsLst>
              <a:path path="circl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grpSp>
      <p:grpSp>
        <p:nvGrpSpPr>
          <p:cNvPr id="66" name="مجموعة 65">
            <a:extLst>
              <a:ext uri="{FF2B5EF4-FFF2-40B4-BE49-F238E27FC236}">
                <a16:creationId xmlns:a16="http://schemas.microsoft.com/office/drawing/2014/main" id="{EB210212-B1D9-E70A-F4B4-EEE3A0A550F5}"/>
              </a:ext>
            </a:extLst>
          </p:cNvPr>
          <p:cNvGrpSpPr/>
          <p:nvPr/>
        </p:nvGrpSpPr>
        <p:grpSpPr>
          <a:xfrm>
            <a:off x="5527326" y="5698"/>
            <a:ext cx="1235293" cy="3856615"/>
            <a:chOff x="5524178" y="0"/>
            <a:chExt cx="1236860" cy="3861505"/>
          </a:xfrm>
        </p:grpSpPr>
        <p:sp>
          <p:nvSpPr>
            <p:cNvPr id="34" name="Rectangle: Top Corners Rounded 33">
              <a:extLst>
                <a:ext uri="{FF2B5EF4-FFF2-40B4-BE49-F238E27FC236}">
                  <a16:creationId xmlns:a16="http://schemas.microsoft.com/office/drawing/2014/main" id="{2E21FD76-9A9D-494C-8FE8-BF605B225670}"/>
                </a:ext>
              </a:extLst>
            </p:cNvPr>
            <p:cNvSpPr/>
            <p:nvPr/>
          </p:nvSpPr>
          <p:spPr>
            <a:xfrm>
              <a:off x="5524178" y="2775674"/>
              <a:ext cx="1236860" cy="1085831"/>
            </a:xfrm>
            <a:prstGeom prst="round2SameRect">
              <a:avLst>
                <a:gd name="adj1" fmla="val 50000"/>
                <a:gd name="adj2" fmla="val 0"/>
              </a:avLst>
            </a:prstGeom>
            <a:gradFill>
              <a:gsLst>
                <a:gs pos="4000">
                  <a:srgbClr val="0070C0"/>
                </a:gs>
                <a:gs pos="100000">
                  <a:srgbClr val="1E95F7"/>
                </a:gs>
              </a:gsLst>
              <a:lin ang="5400000" scaled="0"/>
            </a:gradFill>
            <a:ln>
              <a:noFill/>
            </a:ln>
            <a:effectLst>
              <a:outerShdw blurRad="88900" dist="762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b="1" dirty="0">
                <a:solidFill>
                  <a:schemeClr val="tx1"/>
                </a:solidFill>
              </a:endParaRPr>
            </a:p>
          </p:txBody>
        </p:sp>
        <p:cxnSp>
          <p:nvCxnSpPr>
            <p:cNvPr id="35" name="Straight Connector 34">
              <a:extLst>
                <a:ext uri="{FF2B5EF4-FFF2-40B4-BE49-F238E27FC236}">
                  <a16:creationId xmlns:a16="http://schemas.microsoft.com/office/drawing/2014/main" id="{977A59F5-8FF6-43B9-A2F6-1622BC95C346}"/>
                </a:ext>
              </a:extLst>
            </p:cNvPr>
            <p:cNvCxnSpPr>
              <a:cxnSpLocks/>
              <a:stCxn id="34" idx="3"/>
            </p:cNvCxnSpPr>
            <p:nvPr/>
          </p:nvCxnSpPr>
          <p:spPr>
            <a:xfrm flipV="1">
              <a:off x="6142608" y="0"/>
              <a:ext cx="0" cy="2775674"/>
            </a:xfrm>
            <a:prstGeom prst="line">
              <a:avLst/>
            </a:prstGeom>
            <a:ln w="19050">
              <a:solidFill>
                <a:srgbClr val="4A4A4B"/>
              </a:solidFill>
            </a:ln>
          </p:spPr>
          <p:style>
            <a:lnRef idx="1">
              <a:schemeClr val="accent1"/>
            </a:lnRef>
            <a:fillRef idx="0">
              <a:schemeClr val="accent1"/>
            </a:fillRef>
            <a:effectRef idx="0">
              <a:schemeClr val="accent1"/>
            </a:effectRef>
            <a:fontRef idx="minor">
              <a:schemeClr val="tx1"/>
            </a:fontRef>
          </p:style>
        </p:cxnSp>
        <p:sp>
          <p:nvSpPr>
            <p:cNvPr id="47" name="Rectangle 6">
              <a:extLst>
                <a:ext uri="{FF2B5EF4-FFF2-40B4-BE49-F238E27FC236}">
                  <a16:creationId xmlns:a16="http://schemas.microsoft.com/office/drawing/2014/main" id="{FC8BA027-EBF0-4A7D-AC12-D522582EA096}"/>
                </a:ext>
              </a:extLst>
            </p:cNvPr>
            <p:cNvSpPr/>
            <p:nvPr/>
          </p:nvSpPr>
          <p:spPr>
            <a:xfrm>
              <a:off x="5524178" y="2962511"/>
              <a:ext cx="840387" cy="415063"/>
            </a:xfrm>
            <a:prstGeom prst="ellipse">
              <a:avLst/>
            </a:prstGeom>
            <a:gradFill flip="none" rotWithShape="1">
              <a:gsLst>
                <a:gs pos="21000">
                  <a:schemeClr val="bg1">
                    <a:alpha val="55000"/>
                  </a:schemeClr>
                </a:gs>
                <a:gs pos="100000">
                  <a:schemeClr val="tx1">
                    <a:alpha val="0"/>
                  </a:schemeClr>
                </a:gs>
              </a:gsLst>
              <a:path path="circl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grpSp>
      <p:sp>
        <p:nvSpPr>
          <p:cNvPr id="2" name="Trapezoid 38">
            <a:extLst>
              <a:ext uri="{FF2B5EF4-FFF2-40B4-BE49-F238E27FC236}">
                <a16:creationId xmlns:a16="http://schemas.microsoft.com/office/drawing/2014/main" id="{F993C8D0-8D61-F57B-5EB1-282C37C18086}"/>
              </a:ext>
            </a:extLst>
          </p:cNvPr>
          <p:cNvSpPr/>
          <p:nvPr/>
        </p:nvSpPr>
        <p:spPr>
          <a:xfrm>
            <a:off x="7320175" y="2635842"/>
            <a:ext cx="1379118" cy="1886739"/>
          </a:xfrm>
          <a:prstGeom prst="trapezoid">
            <a:avLst/>
          </a:prstGeom>
          <a:gradFill flip="none" rotWithShape="1">
            <a:gsLst>
              <a:gs pos="0">
                <a:schemeClr val="bg1">
                  <a:alpha val="0"/>
                </a:schemeClr>
              </a:gs>
              <a:gs pos="62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3" name="Rectangle 4">
            <a:extLst>
              <a:ext uri="{FF2B5EF4-FFF2-40B4-BE49-F238E27FC236}">
                <a16:creationId xmlns:a16="http://schemas.microsoft.com/office/drawing/2014/main" id="{1ABED5E9-0E76-E84B-97A3-A58645CAE7A8}"/>
              </a:ext>
            </a:extLst>
          </p:cNvPr>
          <p:cNvSpPr/>
          <p:nvPr/>
        </p:nvSpPr>
        <p:spPr>
          <a:xfrm>
            <a:off x="7145724" y="5239177"/>
            <a:ext cx="1703050" cy="3754664"/>
          </a:xfrm>
          <a:prstGeom prst="rect">
            <a:avLst/>
          </a:prstGeom>
          <a:gradFill flip="none" rotWithShape="1">
            <a:gsLst>
              <a:gs pos="14000">
                <a:schemeClr val="tx1">
                  <a:alpha val="0"/>
                </a:schemeClr>
              </a:gs>
              <a:gs pos="100000">
                <a:schemeClr val="tx1">
                  <a:alpha val="2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21" name="Trapezoid 10">
            <a:extLst>
              <a:ext uri="{FF2B5EF4-FFF2-40B4-BE49-F238E27FC236}">
                <a16:creationId xmlns:a16="http://schemas.microsoft.com/office/drawing/2014/main" id="{02D91796-FD76-6162-FA4B-56946157A30B}"/>
              </a:ext>
            </a:extLst>
          </p:cNvPr>
          <p:cNvSpPr/>
          <p:nvPr/>
        </p:nvSpPr>
        <p:spPr>
          <a:xfrm>
            <a:off x="7149996" y="4673587"/>
            <a:ext cx="1719472" cy="555788"/>
          </a:xfrm>
          <a:prstGeom prst="trapezoid">
            <a:avLst>
              <a:gd name="adj" fmla="val 59375"/>
            </a:avLst>
          </a:prstGeom>
          <a:solidFill>
            <a:schemeClr val="bg1"/>
          </a:solidFill>
          <a:ln>
            <a:noFill/>
          </a:ln>
          <a:scene3d>
            <a:camera prst="perspectiveRelaxedModerately"/>
            <a:lightRig rig="twoPt" dir="t"/>
          </a:scene3d>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28" name="Oval 17">
            <a:extLst>
              <a:ext uri="{FF2B5EF4-FFF2-40B4-BE49-F238E27FC236}">
                <a16:creationId xmlns:a16="http://schemas.microsoft.com/office/drawing/2014/main" id="{047F36AA-F9BC-3600-7822-5CED254F4F47}"/>
              </a:ext>
            </a:extLst>
          </p:cNvPr>
          <p:cNvSpPr/>
          <p:nvPr/>
        </p:nvSpPr>
        <p:spPr>
          <a:xfrm>
            <a:off x="7320172" y="4663667"/>
            <a:ext cx="1379121" cy="509962"/>
          </a:xfrm>
          <a:prstGeom prst="ellipse">
            <a:avLst/>
          </a:prstGeom>
          <a:gradFill>
            <a:gsLst>
              <a:gs pos="14000">
                <a:schemeClr val="tx1">
                  <a:alpha val="34000"/>
                </a:schemeClr>
              </a:gs>
              <a:gs pos="100000">
                <a:schemeClr val="bg1">
                  <a:alpha val="0"/>
                </a:schemeClr>
              </a:gs>
            </a:gsLst>
            <a:path path="circle">
              <a:fillToRect l="50000" t="50000" r="50000" b="50000"/>
            </a:path>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50" name="TextBox 42">
            <a:extLst>
              <a:ext uri="{FF2B5EF4-FFF2-40B4-BE49-F238E27FC236}">
                <a16:creationId xmlns:a16="http://schemas.microsoft.com/office/drawing/2014/main" id="{7B5A7943-5C39-FB57-4DCA-500AA3764B05}"/>
              </a:ext>
            </a:extLst>
          </p:cNvPr>
          <p:cNvSpPr txBox="1"/>
          <p:nvPr/>
        </p:nvSpPr>
        <p:spPr>
          <a:xfrm>
            <a:off x="7119686" y="3114144"/>
            <a:ext cx="1780092" cy="1705980"/>
          </a:xfrm>
          <a:prstGeom prst="rect">
            <a:avLst/>
          </a:prstGeom>
          <a:noFill/>
        </p:spPr>
        <p:txBody>
          <a:bodyPr wrap="square" rtlCol="0">
            <a:spAutoFit/>
          </a:bodyPr>
          <a:lstStyle/>
          <a:p>
            <a:pPr algn="ctr" defTabSz="1572837">
              <a:defRPr/>
            </a:pPr>
            <a:r>
              <a:rPr lang="ar-AE"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التقويم البنائي</a:t>
            </a:r>
            <a:endParaRPr lang="en-US"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endParaRPr>
          </a:p>
        </p:txBody>
      </p:sp>
      <p:grpSp>
        <p:nvGrpSpPr>
          <p:cNvPr id="65" name="مجموعة 64">
            <a:extLst>
              <a:ext uri="{FF2B5EF4-FFF2-40B4-BE49-F238E27FC236}">
                <a16:creationId xmlns:a16="http://schemas.microsoft.com/office/drawing/2014/main" id="{A07943E3-FB96-073E-520C-8F1D89B9BE59}"/>
              </a:ext>
            </a:extLst>
          </p:cNvPr>
          <p:cNvGrpSpPr/>
          <p:nvPr/>
        </p:nvGrpSpPr>
        <p:grpSpPr>
          <a:xfrm>
            <a:off x="7392085" y="5698"/>
            <a:ext cx="1235293" cy="3140745"/>
            <a:chOff x="7391301" y="-1"/>
            <a:chExt cx="1236860" cy="3144728"/>
          </a:xfrm>
        </p:grpSpPr>
        <p:sp>
          <p:nvSpPr>
            <p:cNvPr id="48" name="Rectangle: Top Corners Rounded 33">
              <a:extLst>
                <a:ext uri="{FF2B5EF4-FFF2-40B4-BE49-F238E27FC236}">
                  <a16:creationId xmlns:a16="http://schemas.microsoft.com/office/drawing/2014/main" id="{C78A5C4B-0769-C687-09E9-5E4661BDC146}"/>
                </a:ext>
              </a:extLst>
            </p:cNvPr>
            <p:cNvSpPr/>
            <p:nvPr/>
          </p:nvSpPr>
          <p:spPr>
            <a:xfrm>
              <a:off x="7391301" y="2058896"/>
              <a:ext cx="1236860" cy="1085831"/>
            </a:xfrm>
            <a:prstGeom prst="round2SameRect">
              <a:avLst>
                <a:gd name="adj1" fmla="val 50000"/>
                <a:gd name="adj2" fmla="val 0"/>
              </a:avLst>
            </a:prstGeom>
            <a:gradFill>
              <a:gsLst>
                <a:gs pos="4000">
                  <a:srgbClr val="6870DC"/>
                </a:gs>
                <a:gs pos="100000">
                  <a:srgbClr val="F172AE"/>
                </a:gs>
              </a:gsLst>
              <a:lin ang="5400000" scaled="0"/>
            </a:gradFill>
            <a:ln>
              <a:noFill/>
            </a:ln>
            <a:effectLst>
              <a:outerShdw blurRad="88900" dist="762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b="1" dirty="0">
                <a:solidFill>
                  <a:schemeClr val="tx1"/>
                </a:solidFill>
              </a:endParaRPr>
            </a:p>
          </p:txBody>
        </p:sp>
        <p:cxnSp>
          <p:nvCxnSpPr>
            <p:cNvPr id="49" name="Straight Connector 34">
              <a:extLst>
                <a:ext uri="{FF2B5EF4-FFF2-40B4-BE49-F238E27FC236}">
                  <a16:creationId xmlns:a16="http://schemas.microsoft.com/office/drawing/2014/main" id="{1854547D-8BDA-4344-6875-C176A6599E23}"/>
                </a:ext>
              </a:extLst>
            </p:cNvPr>
            <p:cNvCxnSpPr>
              <a:cxnSpLocks/>
              <a:stCxn id="48" idx="3"/>
            </p:cNvCxnSpPr>
            <p:nvPr/>
          </p:nvCxnSpPr>
          <p:spPr>
            <a:xfrm flipV="1">
              <a:off x="8009731" y="-1"/>
              <a:ext cx="0" cy="2058897"/>
            </a:xfrm>
            <a:prstGeom prst="line">
              <a:avLst/>
            </a:prstGeom>
            <a:ln w="19050">
              <a:solidFill>
                <a:srgbClr val="4A4A4B"/>
              </a:solidFill>
            </a:ln>
          </p:spPr>
          <p:style>
            <a:lnRef idx="1">
              <a:schemeClr val="accent1"/>
            </a:lnRef>
            <a:fillRef idx="0">
              <a:schemeClr val="accent1"/>
            </a:fillRef>
            <a:effectRef idx="0">
              <a:schemeClr val="accent1"/>
            </a:effectRef>
            <a:fontRef idx="minor">
              <a:schemeClr val="tx1"/>
            </a:fontRef>
          </p:style>
        </p:cxnSp>
        <p:sp>
          <p:nvSpPr>
            <p:cNvPr id="51" name="Rectangle 6">
              <a:extLst>
                <a:ext uri="{FF2B5EF4-FFF2-40B4-BE49-F238E27FC236}">
                  <a16:creationId xmlns:a16="http://schemas.microsoft.com/office/drawing/2014/main" id="{D4DA1BDC-F3AF-EB13-38B7-E3F315EB0C2E}"/>
                </a:ext>
              </a:extLst>
            </p:cNvPr>
            <p:cNvSpPr/>
            <p:nvPr/>
          </p:nvSpPr>
          <p:spPr>
            <a:xfrm>
              <a:off x="7589538" y="2245732"/>
              <a:ext cx="840387" cy="415063"/>
            </a:xfrm>
            <a:prstGeom prst="ellipse">
              <a:avLst/>
            </a:prstGeom>
            <a:gradFill flip="none" rotWithShape="1">
              <a:gsLst>
                <a:gs pos="21000">
                  <a:schemeClr val="bg1">
                    <a:alpha val="55000"/>
                  </a:schemeClr>
                </a:gs>
                <a:gs pos="100000">
                  <a:schemeClr val="tx1">
                    <a:alpha val="0"/>
                  </a:schemeClr>
                </a:gs>
              </a:gsLst>
              <a:path path="circl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grpSp>
      <p:sp>
        <p:nvSpPr>
          <p:cNvPr id="72" name="Trapezoid 38">
            <a:extLst>
              <a:ext uri="{FF2B5EF4-FFF2-40B4-BE49-F238E27FC236}">
                <a16:creationId xmlns:a16="http://schemas.microsoft.com/office/drawing/2014/main" id="{D422FFE3-F704-DC82-7133-200B5F24C71C}"/>
              </a:ext>
            </a:extLst>
          </p:cNvPr>
          <p:cNvSpPr/>
          <p:nvPr/>
        </p:nvSpPr>
        <p:spPr>
          <a:xfrm>
            <a:off x="9000822" y="3344290"/>
            <a:ext cx="1379118" cy="1886739"/>
          </a:xfrm>
          <a:prstGeom prst="trapezoid">
            <a:avLst/>
          </a:prstGeom>
          <a:gradFill flip="none" rotWithShape="1">
            <a:gsLst>
              <a:gs pos="0">
                <a:schemeClr val="bg1">
                  <a:alpha val="0"/>
                </a:schemeClr>
              </a:gs>
              <a:gs pos="62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73" name="Rectangle 4">
            <a:extLst>
              <a:ext uri="{FF2B5EF4-FFF2-40B4-BE49-F238E27FC236}">
                <a16:creationId xmlns:a16="http://schemas.microsoft.com/office/drawing/2014/main" id="{BA59C4E3-7C51-48EE-08FA-5D7881B02AD5}"/>
              </a:ext>
            </a:extLst>
          </p:cNvPr>
          <p:cNvSpPr/>
          <p:nvPr/>
        </p:nvSpPr>
        <p:spPr>
          <a:xfrm>
            <a:off x="8916989" y="5997562"/>
            <a:ext cx="1693917" cy="2996280"/>
          </a:xfrm>
          <a:prstGeom prst="rect">
            <a:avLst/>
          </a:prstGeom>
          <a:gradFill flip="none" rotWithShape="1">
            <a:gsLst>
              <a:gs pos="14000">
                <a:schemeClr val="tx1">
                  <a:alpha val="0"/>
                </a:schemeClr>
              </a:gs>
              <a:gs pos="100000">
                <a:schemeClr val="tx1">
                  <a:alpha val="2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74" name="Trapezoid 10">
            <a:extLst>
              <a:ext uri="{FF2B5EF4-FFF2-40B4-BE49-F238E27FC236}">
                <a16:creationId xmlns:a16="http://schemas.microsoft.com/office/drawing/2014/main" id="{AFEAAD22-DA4E-8B1D-CBB5-3901CFFCA0F4}"/>
              </a:ext>
            </a:extLst>
          </p:cNvPr>
          <p:cNvSpPr/>
          <p:nvPr/>
        </p:nvSpPr>
        <p:spPr>
          <a:xfrm>
            <a:off x="8904505" y="5382036"/>
            <a:ext cx="1719472" cy="555788"/>
          </a:xfrm>
          <a:prstGeom prst="trapezoid">
            <a:avLst>
              <a:gd name="adj" fmla="val 59375"/>
            </a:avLst>
          </a:prstGeom>
          <a:solidFill>
            <a:schemeClr val="bg1"/>
          </a:solidFill>
          <a:ln>
            <a:noFill/>
          </a:ln>
          <a:scene3d>
            <a:camera prst="perspectiveRelaxedModerately"/>
            <a:lightRig rig="twoPt" dir="t"/>
          </a:scene3d>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75" name="Oval 17">
            <a:extLst>
              <a:ext uri="{FF2B5EF4-FFF2-40B4-BE49-F238E27FC236}">
                <a16:creationId xmlns:a16="http://schemas.microsoft.com/office/drawing/2014/main" id="{99628CC2-CC32-E6AC-8C5D-7667E27C62FA}"/>
              </a:ext>
            </a:extLst>
          </p:cNvPr>
          <p:cNvSpPr/>
          <p:nvPr/>
        </p:nvSpPr>
        <p:spPr>
          <a:xfrm>
            <a:off x="9152689" y="5372116"/>
            <a:ext cx="1379121" cy="509962"/>
          </a:xfrm>
          <a:prstGeom prst="ellipse">
            <a:avLst/>
          </a:prstGeom>
          <a:gradFill>
            <a:gsLst>
              <a:gs pos="14000">
                <a:schemeClr val="tx1">
                  <a:alpha val="34000"/>
                </a:schemeClr>
              </a:gs>
              <a:gs pos="100000">
                <a:schemeClr val="bg1">
                  <a:alpha val="0"/>
                </a:schemeClr>
              </a:gs>
            </a:gsLst>
            <a:path path="circle">
              <a:fillToRect l="50000" t="50000" r="50000" b="50000"/>
            </a:path>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80" name="TextBox 42">
            <a:extLst>
              <a:ext uri="{FF2B5EF4-FFF2-40B4-BE49-F238E27FC236}">
                <a16:creationId xmlns:a16="http://schemas.microsoft.com/office/drawing/2014/main" id="{826B3CB7-645C-C263-7C90-EEECD4D0AF67}"/>
              </a:ext>
            </a:extLst>
          </p:cNvPr>
          <p:cNvSpPr txBox="1"/>
          <p:nvPr/>
        </p:nvSpPr>
        <p:spPr>
          <a:xfrm>
            <a:off x="8842150" y="3822593"/>
            <a:ext cx="1780092" cy="1705980"/>
          </a:xfrm>
          <a:prstGeom prst="rect">
            <a:avLst/>
          </a:prstGeom>
          <a:noFill/>
        </p:spPr>
        <p:txBody>
          <a:bodyPr wrap="square" rtlCol="0">
            <a:spAutoFit/>
          </a:bodyPr>
          <a:lstStyle/>
          <a:p>
            <a:pPr algn="ctr" defTabSz="1572837">
              <a:defRPr/>
            </a:pPr>
            <a:r>
              <a:rPr lang="ar-AE"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التقويم القبلي </a:t>
            </a:r>
            <a:endParaRPr lang="en-US"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endParaRPr>
          </a:p>
        </p:txBody>
      </p:sp>
      <p:grpSp>
        <p:nvGrpSpPr>
          <p:cNvPr id="64" name="مجموعة 63">
            <a:extLst>
              <a:ext uri="{FF2B5EF4-FFF2-40B4-BE49-F238E27FC236}">
                <a16:creationId xmlns:a16="http://schemas.microsoft.com/office/drawing/2014/main" id="{509F0F6E-84DF-FC4D-B51D-DFA22A284CE8}"/>
              </a:ext>
            </a:extLst>
          </p:cNvPr>
          <p:cNvGrpSpPr/>
          <p:nvPr/>
        </p:nvGrpSpPr>
        <p:grpSpPr>
          <a:xfrm>
            <a:off x="9098893" y="5700"/>
            <a:ext cx="1235293" cy="3849193"/>
            <a:chOff x="9100274" y="1"/>
            <a:chExt cx="1236860" cy="3854074"/>
          </a:xfrm>
        </p:grpSpPr>
        <p:sp>
          <p:nvSpPr>
            <p:cNvPr id="78" name="Rectangle: Top Corners Rounded 33">
              <a:extLst>
                <a:ext uri="{FF2B5EF4-FFF2-40B4-BE49-F238E27FC236}">
                  <a16:creationId xmlns:a16="http://schemas.microsoft.com/office/drawing/2014/main" id="{D541263E-9D9E-FAF6-60DF-4E1F7A00DCFE}"/>
                </a:ext>
              </a:extLst>
            </p:cNvPr>
            <p:cNvSpPr/>
            <p:nvPr/>
          </p:nvSpPr>
          <p:spPr>
            <a:xfrm>
              <a:off x="9100274" y="2768244"/>
              <a:ext cx="1236860" cy="1085831"/>
            </a:xfrm>
            <a:prstGeom prst="round2SameRect">
              <a:avLst>
                <a:gd name="adj1" fmla="val 50000"/>
                <a:gd name="adj2" fmla="val 0"/>
              </a:avLst>
            </a:prstGeom>
            <a:gradFill>
              <a:gsLst>
                <a:gs pos="4000">
                  <a:srgbClr val="0070C0"/>
                </a:gs>
                <a:gs pos="100000">
                  <a:srgbClr val="1E95F7"/>
                </a:gs>
              </a:gsLst>
              <a:lin ang="5400000" scaled="0"/>
            </a:gradFill>
            <a:ln>
              <a:noFill/>
            </a:ln>
            <a:effectLst>
              <a:outerShdw blurRad="88900" dist="762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b="1" dirty="0">
                <a:solidFill>
                  <a:schemeClr val="tx1"/>
                </a:solidFill>
              </a:endParaRPr>
            </a:p>
          </p:txBody>
        </p:sp>
        <p:cxnSp>
          <p:nvCxnSpPr>
            <p:cNvPr id="79" name="Straight Connector 34">
              <a:extLst>
                <a:ext uri="{FF2B5EF4-FFF2-40B4-BE49-F238E27FC236}">
                  <a16:creationId xmlns:a16="http://schemas.microsoft.com/office/drawing/2014/main" id="{7E600FAB-9D0D-8CBB-5432-37ABE8D904F9}"/>
                </a:ext>
              </a:extLst>
            </p:cNvPr>
            <p:cNvCxnSpPr>
              <a:cxnSpLocks/>
              <a:stCxn id="78" idx="3"/>
            </p:cNvCxnSpPr>
            <p:nvPr/>
          </p:nvCxnSpPr>
          <p:spPr>
            <a:xfrm flipV="1">
              <a:off x="9718704" y="1"/>
              <a:ext cx="0" cy="2768243"/>
            </a:xfrm>
            <a:prstGeom prst="line">
              <a:avLst/>
            </a:prstGeom>
            <a:ln w="19050">
              <a:solidFill>
                <a:srgbClr val="4A4A4B"/>
              </a:solidFill>
            </a:ln>
          </p:spPr>
          <p:style>
            <a:lnRef idx="1">
              <a:schemeClr val="accent1"/>
            </a:lnRef>
            <a:fillRef idx="0">
              <a:schemeClr val="accent1"/>
            </a:fillRef>
            <a:effectRef idx="0">
              <a:schemeClr val="accent1"/>
            </a:effectRef>
            <a:fontRef idx="minor">
              <a:schemeClr val="tx1"/>
            </a:fontRef>
          </p:style>
        </p:cxnSp>
        <p:sp>
          <p:nvSpPr>
            <p:cNvPr id="81" name="Rectangle 6">
              <a:extLst>
                <a:ext uri="{FF2B5EF4-FFF2-40B4-BE49-F238E27FC236}">
                  <a16:creationId xmlns:a16="http://schemas.microsoft.com/office/drawing/2014/main" id="{752A5654-8676-DE97-D030-8339F05D36F3}"/>
                </a:ext>
              </a:extLst>
            </p:cNvPr>
            <p:cNvSpPr/>
            <p:nvPr/>
          </p:nvSpPr>
          <p:spPr>
            <a:xfrm>
              <a:off x="9100274" y="2955079"/>
              <a:ext cx="840387" cy="415063"/>
            </a:xfrm>
            <a:prstGeom prst="ellipse">
              <a:avLst/>
            </a:prstGeom>
            <a:gradFill flip="none" rotWithShape="1">
              <a:gsLst>
                <a:gs pos="21000">
                  <a:schemeClr val="bg1">
                    <a:alpha val="55000"/>
                  </a:schemeClr>
                </a:gs>
                <a:gs pos="100000">
                  <a:schemeClr val="tx1">
                    <a:alpha val="0"/>
                  </a:schemeClr>
                </a:gs>
              </a:gsLst>
              <a:path path="circl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grpSp>
      <p:sp>
        <p:nvSpPr>
          <p:cNvPr id="82" name="Trapezoid 38">
            <a:extLst>
              <a:ext uri="{FF2B5EF4-FFF2-40B4-BE49-F238E27FC236}">
                <a16:creationId xmlns:a16="http://schemas.microsoft.com/office/drawing/2014/main" id="{48BA2FEA-823F-F439-849F-FE9D66D173B9}"/>
              </a:ext>
            </a:extLst>
          </p:cNvPr>
          <p:cNvSpPr/>
          <p:nvPr/>
        </p:nvSpPr>
        <p:spPr>
          <a:xfrm>
            <a:off x="10775054" y="4170523"/>
            <a:ext cx="1379118" cy="1886739"/>
          </a:xfrm>
          <a:prstGeom prst="trapezoid">
            <a:avLst/>
          </a:prstGeom>
          <a:gradFill flip="none" rotWithShape="1">
            <a:gsLst>
              <a:gs pos="0">
                <a:schemeClr val="bg1">
                  <a:alpha val="0"/>
                </a:schemeClr>
              </a:gs>
              <a:gs pos="62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83" name="Rectangle 4">
            <a:extLst>
              <a:ext uri="{FF2B5EF4-FFF2-40B4-BE49-F238E27FC236}">
                <a16:creationId xmlns:a16="http://schemas.microsoft.com/office/drawing/2014/main" id="{2FB7E357-6BFF-BD47-5CAD-87C2B63CD045}"/>
              </a:ext>
            </a:extLst>
          </p:cNvPr>
          <p:cNvSpPr/>
          <p:nvPr/>
        </p:nvSpPr>
        <p:spPr>
          <a:xfrm>
            <a:off x="10678734" y="6718233"/>
            <a:ext cx="1726628" cy="2275609"/>
          </a:xfrm>
          <a:prstGeom prst="rect">
            <a:avLst/>
          </a:prstGeom>
          <a:gradFill flip="none" rotWithShape="1">
            <a:gsLst>
              <a:gs pos="14000">
                <a:schemeClr val="tx1">
                  <a:alpha val="0"/>
                </a:schemeClr>
              </a:gs>
              <a:gs pos="100000">
                <a:schemeClr val="tx1">
                  <a:alpha val="2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84" name="Trapezoid 10">
            <a:extLst>
              <a:ext uri="{FF2B5EF4-FFF2-40B4-BE49-F238E27FC236}">
                <a16:creationId xmlns:a16="http://schemas.microsoft.com/office/drawing/2014/main" id="{1C5CB935-CD48-400C-3B62-AB7384F84853}"/>
              </a:ext>
            </a:extLst>
          </p:cNvPr>
          <p:cNvSpPr/>
          <p:nvPr/>
        </p:nvSpPr>
        <p:spPr>
          <a:xfrm>
            <a:off x="10678735" y="6208269"/>
            <a:ext cx="1719472" cy="555788"/>
          </a:xfrm>
          <a:prstGeom prst="trapezoid">
            <a:avLst>
              <a:gd name="adj" fmla="val 59375"/>
            </a:avLst>
          </a:prstGeom>
          <a:solidFill>
            <a:schemeClr val="bg1"/>
          </a:solidFill>
          <a:ln>
            <a:noFill/>
          </a:ln>
          <a:scene3d>
            <a:camera prst="perspectiveRelaxedModerately"/>
            <a:lightRig rig="twoPt" dir="t"/>
          </a:scene3d>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85" name="Oval 17">
            <a:extLst>
              <a:ext uri="{FF2B5EF4-FFF2-40B4-BE49-F238E27FC236}">
                <a16:creationId xmlns:a16="http://schemas.microsoft.com/office/drawing/2014/main" id="{92E54B04-0674-98E3-F015-4CE569CB9A84}"/>
              </a:ext>
            </a:extLst>
          </p:cNvPr>
          <p:cNvSpPr/>
          <p:nvPr/>
        </p:nvSpPr>
        <p:spPr>
          <a:xfrm>
            <a:off x="10880928" y="6198348"/>
            <a:ext cx="1379121" cy="509962"/>
          </a:xfrm>
          <a:prstGeom prst="ellipse">
            <a:avLst/>
          </a:prstGeom>
          <a:gradFill>
            <a:gsLst>
              <a:gs pos="14000">
                <a:schemeClr val="tx1">
                  <a:alpha val="34000"/>
                </a:schemeClr>
              </a:gs>
              <a:gs pos="100000">
                <a:schemeClr val="bg1">
                  <a:alpha val="0"/>
                </a:schemeClr>
              </a:gs>
            </a:gsLst>
            <a:path path="circle">
              <a:fillToRect l="50000" t="50000" r="50000" b="50000"/>
            </a:path>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90" name="TextBox 42">
            <a:extLst>
              <a:ext uri="{FF2B5EF4-FFF2-40B4-BE49-F238E27FC236}">
                <a16:creationId xmlns:a16="http://schemas.microsoft.com/office/drawing/2014/main" id="{AFE63903-CE90-4087-C435-CD678F1C3CF4}"/>
              </a:ext>
            </a:extLst>
          </p:cNvPr>
          <p:cNvSpPr txBox="1"/>
          <p:nvPr/>
        </p:nvSpPr>
        <p:spPr>
          <a:xfrm>
            <a:off x="10611380" y="4728934"/>
            <a:ext cx="1780092" cy="1705980"/>
          </a:xfrm>
          <a:prstGeom prst="rect">
            <a:avLst/>
          </a:prstGeom>
          <a:noFill/>
        </p:spPr>
        <p:txBody>
          <a:bodyPr wrap="square" rtlCol="0">
            <a:spAutoFit/>
          </a:bodyPr>
          <a:lstStyle/>
          <a:p>
            <a:pPr algn="ctr" defTabSz="1572837">
              <a:defRPr/>
            </a:pPr>
            <a:r>
              <a:rPr lang="ar-AE"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نواتج التعلم </a:t>
            </a:r>
            <a:endParaRPr lang="en-US"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endParaRPr>
          </a:p>
        </p:txBody>
      </p:sp>
      <p:grpSp>
        <p:nvGrpSpPr>
          <p:cNvPr id="63" name="مجموعة 62">
            <a:extLst>
              <a:ext uri="{FF2B5EF4-FFF2-40B4-BE49-F238E27FC236}">
                <a16:creationId xmlns:a16="http://schemas.microsoft.com/office/drawing/2014/main" id="{496E757A-884F-D2C0-758F-BD978298EA6C}"/>
              </a:ext>
            </a:extLst>
          </p:cNvPr>
          <p:cNvGrpSpPr/>
          <p:nvPr/>
        </p:nvGrpSpPr>
        <p:grpSpPr>
          <a:xfrm>
            <a:off x="10848158" y="5698"/>
            <a:ext cx="1235293" cy="4675426"/>
            <a:chOff x="10851756" y="1"/>
            <a:chExt cx="1236860" cy="4681354"/>
          </a:xfrm>
        </p:grpSpPr>
        <p:sp>
          <p:nvSpPr>
            <p:cNvPr id="88" name="Rectangle: Top Corners Rounded 33">
              <a:extLst>
                <a:ext uri="{FF2B5EF4-FFF2-40B4-BE49-F238E27FC236}">
                  <a16:creationId xmlns:a16="http://schemas.microsoft.com/office/drawing/2014/main" id="{7CF6555A-B782-C026-4004-26DC1DCB7E24}"/>
                </a:ext>
              </a:extLst>
            </p:cNvPr>
            <p:cNvSpPr/>
            <p:nvPr/>
          </p:nvSpPr>
          <p:spPr>
            <a:xfrm>
              <a:off x="10851756" y="3595524"/>
              <a:ext cx="1236860" cy="1085831"/>
            </a:xfrm>
            <a:prstGeom prst="round2SameRect">
              <a:avLst>
                <a:gd name="adj1" fmla="val 50000"/>
                <a:gd name="adj2" fmla="val 0"/>
              </a:avLst>
            </a:prstGeom>
            <a:gradFill>
              <a:gsLst>
                <a:gs pos="4000">
                  <a:srgbClr val="1EECA5"/>
                </a:gs>
                <a:gs pos="100000">
                  <a:srgbClr val="92D050"/>
                </a:gs>
              </a:gsLst>
              <a:lin ang="5400000" scaled="0"/>
            </a:gradFill>
            <a:ln>
              <a:noFill/>
            </a:ln>
            <a:effectLst>
              <a:outerShdw blurRad="88900" dist="762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b="1" dirty="0">
                <a:solidFill>
                  <a:schemeClr val="tx1"/>
                </a:solidFill>
              </a:endParaRPr>
            </a:p>
          </p:txBody>
        </p:sp>
        <p:cxnSp>
          <p:nvCxnSpPr>
            <p:cNvPr id="89" name="Straight Connector 34">
              <a:extLst>
                <a:ext uri="{FF2B5EF4-FFF2-40B4-BE49-F238E27FC236}">
                  <a16:creationId xmlns:a16="http://schemas.microsoft.com/office/drawing/2014/main" id="{DFC6862C-17F2-B26E-F338-CB9EE84E4C79}"/>
                </a:ext>
              </a:extLst>
            </p:cNvPr>
            <p:cNvCxnSpPr>
              <a:cxnSpLocks/>
              <a:stCxn id="88" idx="3"/>
            </p:cNvCxnSpPr>
            <p:nvPr/>
          </p:nvCxnSpPr>
          <p:spPr>
            <a:xfrm flipV="1">
              <a:off x="11470186" y="1"/>
              <a:ext cx="0" cy="3595523"/>
            </a:xfrm>
            <a:prstGeom prst="line">
              <a:avLst/>
            </a:prstGeom>
            <a:ln w="19050">
              <a:solidFill>
                <a:srgbClr val="4A4A4B"/>
              </a:solidFill>
            </a:ln>
          </p:spPr>
          <p:style>
            <a:lnRef idx="1">
              <a:schemeClr val="accent1"/>
            </a:lnRef>
            <a:fillRef idx="0">
              <a:schemeClr val="accent1"/>
            </a:fillRef>
            <a:effectRef idx="0">
              <a:schemeClr val="accent1"/>
            </a:effectRef>
            <a:fontRef idx="minor">
              <a:schemeClr val="tx1"/>
            </a:fontRef>
          </p:style>
        </p:cxnSp>
        <p:sp>
          <p:nvSpPr>
            <p:cNvPr id="91" name="Rectangle 6">
              <a:extLst>
                <a:ext uri="{FF2B5EF4-FFF2-40B4-BE49-F238E27FC236}">
                  <a16:creationId xmlns:a16="http://schemas.microsoft.com/office/drawing/2014/main" id="{D6ECA1B8-0A8F-D756-2AD9-21767CC1A669}"/>
                </a:ext>
              </a:extLst>
            </p:cNvPr>
            <p:cNvSpPr/>
            <p:nvPr/>
          </p:nvSpPr>
          <p:spPr>
            <a:xfrm>
              <a:off x="10851756" y="3782360"/>
              <a:ext cx="840387" cy="415063"/>
            </a:xfrm>
            <a:prstGeom prst="ellipse">
              <a:avLst/>
            </a:prstGeom>
            <a:gradFill flip="none" rotWithShape="1">
              <a:gsLst>
                <a:gs pos="21000">
                  <a:schemeClr val="bg1">
                    <a:alpha val="55000"/>
                  </a:schemeClr>
                </a:gs>
                <a:gs pos="100000">
                  <a:schemeClr val="tx1">
                    <a:alpha val="0"/>
                  </a:schemeClr>
                </a:gs>
              </a:gsLst>
              <a:path path="circl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grpSp>
      <p:sp>
        <p:nvSpPr>
          <p:cNvPr id="92" name="Trapezoid 38">
            <a:extLst>
              <a:ext uri="{FF2B5EF4-FFF2-40B4-BE49-F238E27FC236}">
                <a16:creationId xmlns:a16="http://schemas.microsoft.com/office/drawing/2014/main" id="{99AD856F-72CC-9C40-A3EF-68D617B547FA}"/>
              </a:ext>
            </a:extLst>
          </p:cNvPr>
          <p:cNvSpPr/>
          <p:nvPr/>
        </p:nvSpPr>
        <p:spPr>
          <a:xfrm>
            <a:off x="12595278" y="4996755"/>
            <a:ext cx="1379118" cy="1886739"/>
          </a:xfrm>
          <a:prstGeom prst="trapezoid">
            <a:avLst/>
          </a:prstGeom>
          <a:gradFill flip="none" rotWithShape="1">
            <a:gsLst>
              <a:gs pos="0">
                <a:schemeClr val="bg1">
                  <a:alpha val="0"/>
                </a:schemeClr>
              </a:gs>
              <a:gs pos="62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93" name="Rectangle 4">
            <a:extLst>
              <a:ext uri="{FF2B5EF4-FFF2-40B4-BE49-F238E27FC236}">
                <a16:creationId xmlns:a16="http://schemas.microsoft.com/office/drawing/2014/main" id="{A3F82D92-A6B2-1D5B-A928-EF8D1E840F1B}"/>
              </a:ext>
            </a:extLst>
          </p:cNvPr>
          <p:cNvSpPr/>
          <p:nvPr/>
        </p:nvSpPr>
        <p:spPr>
          <a:xfrm rot="10800000" flipH="1" flipV="1">
            <a:off x="12480523" y="7625757"/>
            <a:ext cx="1719472" cy="1368083"/>
          </a:xfrm>
          <a:prstGeom prst="rect">
            <a:avLst/>
          </a:prstGeom>
          <a:gradFill flip="none" rotWithShape="1">
            <a:gsLst>
              <a:gs pos="14000">
                <a:schemeClr val="tx1">
                  <a:alpha val="0"/>
                </a:schemeClr>
              </a:gs>
              <a:gs pos="100000">
                <a:schemeClr val="tx1">
                  <a:alpha val="2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94" name="Trapezoid 10">
            <a:extLst>
              <a:ext uri="{FF2B5EF4-FFF2-40B4-BE49-F238E27FC236}">
                <a16:creationId xmlns:a16="http://schemas.microsoft.com/office/drawing/2014/main" id="{4EEF5D45-10D9-B490-E449-4BFBE9596D8B}"/>
              </a:ext>
            </a:extLst>
          </p:cNvPr>
          <p:cNvSpPr/>
          <p:nvPr/>
        </p:nvSpPr>
        <p:spPr>
          <a:xfrm>
            <a:off x="12498958" y="7034502"/>
            <a:ext cx="1719472" cy="555788"/>
          </a:xfrm>
          <a:prstGeom prst="trapezoid">
            <a:avLst>
              <a:gd name="adj" fmla="val 59375"/>
            </a:avLst>
          </a:prstGeom>
          <a:solidFill>
            <a:schemeClr val="bg1"/>
          </a:solidFill>
          <a:ln>
            <a:noFill/>
          </a:ln>
          <a:scene3d>
            <a:camera prst="perspectiveRelaxedModerately"/>
            <a:lightRig rig="twoPt" dir="t"/>
          </a:scene3d>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95" name="Oval 17">
            <a:extLst>
              <a:ext uri="{FF2B5EF4-FFF2-40B4-BE49-F238E27FC236}">
                <a16:creationId xmlns:a16="http://schemas.microsoft.com/office/drawing/2014/main" id="{2E28452D-8ECD-2F59-6C80-3ADF1BB7C8D7}"/>
              </a:ext>
            </a:extLst>
          </p:cNvPr>
          <p:cNvSpPr/>
          <p:nvPr/>
        </p:nvSpPr>
        <p:spPr>
          <a:xfrm>
            <a:off x="12722176" y="7024581"/>
            <a:ext cx="1379121" cy="509962"/>
          </a:xfrm>
          <a:prstGeom prst="ellipse">
            <a:avLst/>
          </a:prstGeom>
          <a:gradFill>
            <a:gsLst>
              <a:gs pos="14000">
                <a:schemeClr val="tx1">
                  <a:alpha val="34000"/>
                </a:schemeClr>
              </a:gs>
              <a:gs pos="100000">
                <a:schemeClr val="bg1">
                  <a:alpha val="0"/>
                </a:schemeClr>
              </a:gs>
            </a:gsLst>
            <a:path path="circle">
              <a:fillToRect l="50000" t="50000" r="50000" b="50000"/>
            </a:path>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00" name="TextBox 42">
            <a:extLst>
              <a:ext uri="{FF2B5EF4-FFF2-40B4-BE49-F238E27FC236}">
                <a16:creationId xmlns:a16="http://schemas.microsoft.com/office/drawing/2014/main" id="{325AB4C5-6856-4E8A-75F2-5693DB73B207}"/>
              </a:ext>
            </a:extLst>
          </p:cNvPr>
          <p:cNvSpPr txBox="1"/>
          <p:nvPr/>
        </p:nvSpPr>
        <p:spPr>
          <a:xfrm>
            <a:off x="12452626" y="5507102"/>
            <a:ext cx="1780092" cy="1705980"/>
          </a:xfrm>
          <a:prstGeom prst="rect">
            <a:avLst/>
          </a:prstGeom>
          <a:noFill/>
        </p:spPr>
        <p:txBody>
          <a:bodyPr wrap="square" rtlCol="0">
            <a:spAutoFit/>
          </a:bodyPr>
          <a:lstStyle/>
          <a:p>
            <a:pPr algn="ctr" defTabSz="1572837">
              <a:defRPr/>
            </a:pPr>
            <a:r>
              <a:rPr lang="ar-AE"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عنوان الدرس</a:t>
            </a:r>
            <a:endParaRPr lang="en-US"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endParaRPr>
          </a:p>
        </p:txBody>
      </p:sp>
      <p:grpSp>
        <p:nvGrpSpPr>
          <p:cNvPr id="62" name="مجموعة 61">
            <a:extLst>
              <a:ext uri="{FF2B5EF4-FFF2-40B4-BE49-F238E27FC236}">
                <a16:creationId xmlns:a16="http://schemas.microsoft.com/office/drawing/2014/main" id="{B9942B5C-3C48-89D9-328F-A08294F19B27}"/>
              </a:ext>
            </a:extLst>
          </p:cNvPr>
          <p:cNvGrpSpPr/>
          <p:nvPr/>
        </p:nvGrpSpPr>
        <p:grpSpPr>
          <a:xfrm>
            <a:off x="12668380" y="5700"/>
            <a:ext cx="1235293" cy="5501658"/>
            <a:chOff x="12674287" y="1"/>
            <a:chExt cx="1236860" cy="5508634"/>
          </a:xfrm>
        </p:grpSpPr>
        <p:sp>
          <p:nvSpPr>
            <p:cNvPr id="98" name="Rectangle: Top Corners Rounded 33">
              <a:extLst>
                <a:ext uri="{FF2B5EF4-FFF2-40B4-BE49-F238E27FC236}">
                  <a16:creationId xmlns:a16="http://schemas.microsoft.com/office/drawing/2014/main" id="{F9E5E676-6AC9-1FAA-1FF1-7F4188EDD1B6}"/>
                </a:ext>
              </a:extLst>
            </p:cNvPr>
            <p:cNvSpPr/>
            <p:nvPr/>
          </p:nvSpPr>
          <p:spPr>
            <a:xfrm>
              <a:off x="12674287" y="4422804"/>
              <a:ext cx="1236860" cy="1085831"/>
            </a:xfrm>
            <a:prstGeom prst="round2SameRect">
              <a:avLst>
                <a:gd name="adj1" fmla="val 50000"/>
                <a:gd name="adj2" fmla="val 0"/>
              </a:avLst>
            </a:prstGeom>
            <a:gradFill>
              <a:gsLst>
                <a:gs pos="4000">
                  <a:srgbClr val="92D050"/>
                </a:gs>
                <a:gs pos="100000">
                  <a:srgbClr val="81D477"/>
                </a:gs>
              </a:gsLst>
              <a:lin ang="5400000" scaled="0"/>
            </a:gradFill>
            <a:ln>
              <a:noFill/>
            </a:ln>
            <a:effectLst>
              <a:outerShdw blurRad="88900" dist="762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b="1" dirty="0">
                <a:solidFill>
                  <a:schemeClr val="tx1"/>
                </a:solidFill>
              </a:endParaRPr>
            </a:p>
          </p:txBody>
        </p:sp>
        <p:cxnSp>
          <p:nvCxnSpPr>
            <p:cNvPr id="99" name="Straight Connector 34">
              <a:extLst>
                <a:ext uri="{FF2B5EF4-FFF2-40B4-BE49-F238E27FC236}">
                  <a16:creationId xmlns:a16="http://schemas.microsoft.com/office/drawing/2014/main" id="{A57B4B2D-55A2-8FCD-122D-734AC116A6F7}"/>
                </a:ext>
              </a:extLst>
            </p:cNvPr>
            <p:cNvCxnSpPr>
              <a:cxnSpLocks/>
              <a:stCxn id="98" idx="3"/>
            </p:cNvCxnSpPr>
            <p:nvPr/>
          </p:nvCxnSpPr>
          <p:spPr>
            <a:xfrm flipV="1">
              <a:off x="13292717" y="1"/>
              <a:ext cx="0" cy="4422803"/>
            </a:xfrm>
            <a:prstGeom prst="line">
              <a:avLst/>
            </a:prstGeom>
            <a:ln w="19050">
              <a:solidFill>
                <a:srgbClr val="4A4A4B"/>
              </a:solidFill>
            </a:ln>
          </p:spPr>
          <p:style>
            <a:lnRef idx="1">
              <a:schemeClr val="accent1"/>
            </a:lnRef>
            <a:fillRef idx="0">
              <a:schemeClr val="accent1"/>
            </a:fillRef>
            <a:effectRef idx="0">
              <a:schemeClr val="accent1"/>
            </a:effectRef>
            <a:fontRef idx="minor">
              <a:schemeClr val="tx1"/>
            </a:fontRef>
          </p:style>
        </p:cxnSp>
        <p:sp>
          <p:nvSpPr>
            <p:cNvPr id="101" name="Rectangle 6">
              <a:extLst>
                <a:ext uri="{FF2B5EF4-FFF2-40B4-BE49-F238E27FC236}">
                  <a16:creationId xmlns:a16="http://schemas.microsoft.com/office/drawing/2014/main" id="{1E764827-C986-84AF-B63E-B959FF1F6032}"/>
                </a:ext>
              </a:extLst>
            </p:cNvPr>
            <p:cNvSpPr/>
            <p:nvPr/>
          </p:nvSpPr>
          <p:spPr>
            <a:xfrm>
              <a:off x="12674287" y="4609640"/>
              <a:ext cx="840387" cy="415063"/>
            </a:xfrm>
            <a:prstGeom prst="ellipse">
              <a:avLst/>
            </a:prstGeom>
            <a:gradFill flip="none" rotWithShape="1">
              <a:gsLst>
                <a:gs pos="21000">
                  <a:schemeClr val="bg1">
                    <a:alpha val="55000"/>
                  </a:schemeClr>
                </a:gs>
                <a:gs pos="100000">
                  <a:schemeClr val="tx1">
                    <a:alpha val="0"/>
                  </a:schemeClr>
                </a:gs>
              </a:gsLst>
              <a:path path="circl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grpSp>
      <p:sp>
        <p:nvSpPr>
          <p:cNvPr id="102" name="Trapezoid 38">
            <a:extLst>
              <a:ext uri="{FF2B5EF4-FFF2-40B4-BE49-F238E27FC236}">
                <a16:creationId xmlns:a16="http://schemas.microsoft.com/office/drawing/2014/main" id="{05130A0A-68D0-BB74-7963-A130191561FF}"/>
              </a:ext>
            </a:extLst>
          </p:cNvPr>
          <p:cNvSpPr/>
          <p:nvPr/>
        </p:nvSpPr>
        <p:spPr>
          <a:xfrm>
            <a:off x="14344542" y="5698153"/>
            <a:ext cx="1379118" cy="1886739"/>
          </a:xfrm>
          <a:prstGeom prst="trapezoid">
            <a:avLst/>
          </a:prstGeom>
          <a:gradFill flip="none" rotWithShape="1">
            <a:gsLst>
              <a:gs pos="0">
                <a:schemeClr val="bg1">
                  <a:alpha val="0"/>
                </a:schemeClr>
              </a:gs>
              <a:gs pos="62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03" name="Rectangle 4">
            <a:extLst>
              <a:ext uri="{FF2B5EF4-FFF2-40B4-BE49-F238E27FC236}">
                <a16:creationId xmlns:a16="http://schemas.microsoft.com/office/drawing/2014/main" id="{B1B1BA55-82E7-E3D6-CF9F-96A717236C76}"/>
              </a:ext>
            </a:extLst>
          </p:cNvPr>
          <p:cNvSpPr/>
          <p:nvPr/>
        </p:nvSpPr>
        <p:spPr>
          <a:xfrm>
            <a:off x="14248223" y="8251289"/>
            <a:ext cx="1675184" cy="742551"/>
          </a:xfrm>
          <a:prstGeom prst="rect">
            <a:avLst/>
          </a:prstGeom>
          <a:gradFill flip="none" rotWithShape="1">
            <a:gsLst>
              <a:gs pos="14000">
                <a:schemeClr val="tx1">
                  <a:alpha val="0"/>
                </a:schemeClr>
              </a:gs>
              <a:gs pos="100000">
                <a:schemeClr val="tx1">
                  <a:alpha val="2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04" name="Trapezoid 10">
            <a:extLst>
              <a:ext uri="{FF2B5EF4-FFF2-40B4-BE49-F238E27FC236}">
                <a16:creationId xmlns:a16="http://schemas.microsoft.com/office/drawing/2014/main" id="{E947AF08-23A9-D20A-F2D2-F411B4B23E90}"/>
              </a:ext>
            </a:extLst>
          </p:cNvPr>
          <p:cNvSpPr/>
          <p:nvPr/>
        </p:nvSpPr>
        <p:spPr>
          <a:xfrm>
            <a:off x="14248223" y="7735899"/>
            <a:ext cx="1719472" cy="555788"/>
          </a:xfrm>
          <a:prstGeom prst="trapezoid">
            <a:avLst>
              <a:gd name="adj" fmla="val 59375"/>
            </a:avLst>
          </a:prstGeom>
          <a:solidFill>
            <a:schemeClr val="bg1"/>
          </a:solidFill>
          <a:ln>
            <a:noFill/>
          </a:ln>
          <a:scene3d>
            <a:camera prst="perspectiveRelaxedModerately"/>
            <a:lightRig rig="twoPt" dir="t"/>
          </a:scene3d>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05" name="Oval 17">
            <a:extLst>
              <a:ext uri="{FF2B5EF4-FFF2-40B4-BE49-F238E27FC236}">
                <a16:creationId xmlns:a16="http://schemas.microsoft.com/office/drawing/2014/main" id="{B28C9FC1-F799-0066-D10F-2AE16D96E365}"/>
              </a:ext>
            </a:extLst>
          </p:cNvPr>
          <p:cNvSpPr/>
          <p:nvPr/>
        </p:nvSpPr>
        <p:spPr>
          <a:xfrm>
            <a:off x="14471441" y="7725979"/>
            <a:ext cx="1379121" cy="509962"/>
          </a:xfrm>
          <a:prstGeom prst="ellipse">
            <a:avLst/>
          </a:prstGeom>
          <a:gradFill>
            <a:gsLst>
              <a:gs pos="14000">
                <a:schemeClr val="tx1">
                  <a:alpha val="34000"/>
                </a:schemeClr>
              </a:gs>
              <a:gs pos="100000">
                <a:schemeClr val="bg1">
                  <a:alpha val="0"/>
                </a:schemeClr>
              </a:gs>
            </a:gsLst>
            <a:path path="circle">
              <a:fillToRect l="50000" t="50000" r="50000" b="50000"/>
            </a:path>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10" name="TextBox 42">
            <a:extLst>
              <a:ext uri="{FF2B5EF4-FFF2-40B4-BE49-F238E27FC236}">
                <a16:creationId xmlns:a16="http://schemas.microsoft.com/office/drawing/2014/main" id="{B1BFC87E-676E-075E-0133-B45ED478C11B}"/>
              </a:ext>
            </a:extLst>
          </p:cNvPr>
          <p:cNvSpPr txBox="1"/>
          <p:nvPr/>
        </p:nvSpPr>
        <p:spPr>
          <a:xfrm>
            <a:off x="14217912" y="6240542"/>
            <a:ext cx="1780092" cy="1705980"/>
          </a:xfrm>
          <a:prstGeom prst="rect">
            <a:avLst/>
          </a:prstGeom>
          <a:noFill/>
        </p:spPr>
        <p:txBody>
          <a:bodyPr wrap="square" rtlCol="0">
            <a:spAutoFit/>
          </a:bodyPr>
          <a:lstStyle/>
          <a:p>
            <a:pPr algn="ctr" defTabSz="1572837">
              <a:defRPr/>
            </a:pPr>
            <a:r>
              <a:rPr lang="ar-AE"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التهيئة الحافزة</a:t>
            </a:r>
            <a:endParaRPr lang="en-US"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endParaRPr>
          </a:p>
        </p:txBody>
      </p:sp>
      <p:grpSp>
        <p:nvGrpSpPr>
          <p:cNvPr id="61" name="مجموعة 60">
            <a:extLst>
              <a:ext uri="{FF2B5EF4-FFF2-40B4-BE49-F238E27FC236}">
                <a16:creationId xmlns:a16="http://schemas.microsoft.com/office/drawing/2014/main" id="{F5EB1C97-546D-E696-B2E8-A94B2B60D238}"/>
              </a:ext>
            </a:extLst>
          </p:cNvPr>
          <p:cNvGrpSpPr/>
          <p:nvPr/>
        </p:nvGrpSpPr>
        <p:grpSpPr>
          <a:xfrm>
            <a:off x="14417645" y="5699"/>
            <a:ext cx="1235293" cy="6203057"/>
            <a:chOff x="14425769" y="1"/>
            <a:chExt cx="1236860" cy="6210921"/>
          </a:xfrm>
        </p:grpSpPr>
        <p:sp>
          <p:nvSpPr>
            <p:cNvPr id="108" name="Rectangle: Top Corners Rounded 33">
              <a:extLst>
                <a:ext uri="{FF2B5EF4-FFF2-40B4-BE49-F238E27FC236}">
                  <a16:creationId xmlns:a16="http://schemas.microsoft.com/office/drawing/2014/main" id="{666A813B-4B2F-07CB-5FA2-CC392485A6B0}"/>
                </a:ext>
              </a:extLst>
            </p:cNvPr>
            <p:cNvSpPr/>
            <p:nvPr/>
          </p:nvSpPr>
          <p:spPr>
            <a:xfrm>
              <a:off x="14425769" y="5125091"/>
              <a:ext cx="1236860" cy="1085831"/>
            </a:xfrm>
            <a:prstGeom prst="round2SameRect">
              <a:avLst>
                <a:gd name="adj1" fmla="val 50000"/>
                <a:gd name="adj2" fmla="val 0"/>
              </a:avLst>
            </a:prstGeom>
            <a:gradFill>
              <a:gsLst>
                <a:gs pos="4000">
                  <a:srgbClr val="F8D572"/>
                </a:gs>
                <a:gs pos="100000">
                  <a:srgbClr val="F6C848"/>
                </a:gs>
              </a:gsLst>
              <a:lin ang="5400000" scaled="0"/>
            </a:gradFill>
            <a:ln>
              <a:noFill/>
            </a:ln>
            <a:effectLst>
              <a:outerShdw blurRad="88900" dist="762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b="1" dirty="0">
                <a:solidFill>
                  <a:schemeClr val="tx1"/>
                </a:solidFill>
              </a:endParaRPr>
            </a:p>
          </p:txBody>
        </p:sp>
        <p:cxnSp>
          <p:nvCxnSpPr>
            <p:cNvPr id="109" name="Straight Connector 34">
              <a:extLst>
                <a:ext uri="{FF2B5EF4-FFF2-40B4-BE49-F238E27FC236}">
                  <a16:creationId xmlns:a16="http://schemas.microsoft.com/office/drawing/2014/main" id="{375A4B1A-5340-8B19-286B-396A42DF98E9}"/>
                </a:ext>
              </a:extLst>
            </p:cNvPr>
            <p:cNvCxnSpPr>
              <a:cxnSpLocks/>
              <a:stCxn id="108" idx="3"/>
            </p:cNvCxnSpPr>
            <p:nvPr/>
          </p:nvCxnSpPr>
          <p:spPr>
            <a:xfrm flipV="1">
              <a:off x="15044199" y="1"/>
              <a:ext cx="0" cy="5125090"/>
            </a:xfrm>
            <a:prstGeom prst="line">
              <a:avLst/>
            </a:prstGeom>
            <a:ln w="19050">
              <a:solidFill>
                <a:srgbClr val="4A4A4B"/>
              </a:solidFill>
            </a:ln>
          </p:spPr>
          <p:style>
            <a:lnRef idx="1">
              <a:schemeClr val="accent1"/>
            </a:lnRef>
            <a:fillRef idx="0">
              <a:schemeClr val="accent1"/>
            </a:fillRef>
            <a:effectRef idx="0">
              <a:schemeClr val="accent1"/>
            </a:effectRef>
            <a:fontRef idx="minor">
              <a:schemeClr val="tx1"/>
            </a:fontRef>
          </p:style>
        </p:cxnSp>
        <p:sp>
          <p:nvSpPr>
            <p:cNvPr id="111" name="Rectangle 6">
              <a:extLst>
                <a:ext uri="{FF2B5EF4-FFF2-40B4-BE49-F238E27FC236}">
                  <a16:creationId xmlns:a16="http://schemas.microsoft.com/office/drawing/2014/main" id="{8253973C-B577-BC61-5EA9-AB3636E24A8E}"/>
                </a:ext>
              </a:extLst>
            </p:cNvPr>
            <p:cNvSpPr/>
            <p:nvPr/>
          </p:nvSpPr>
          <p:spPr>
            <a:xfrm>
              <a:off x="14425769" y="5311927"/>
              <a:ext cx="840387" cy="415063"/>
            </a:xfrm>
            <a:prstGeom prst="ellipse">
              <a:avLst/>
            </a:prstGeom>
            <a:gradFill flip="none" rotWithShape="1">
              <a:gsLst>
                <a:gs pos="21000">
                  <a:schemeClr val="bg1">
                    <a:alpha val="55000"/>
                  </a:schemeClr>
                </a:gs>
                <a:gs pos="100000">
                  <a:schemeClr val="tx1">
                    <a:alpha val="0"/>
                  </a:schemeClr>
                </a:gs>
              </a:gsLst>
              <a:path path="circl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grpSp>
      <p:sp>
        <p:nvSpPr>
          <p:cNvPr id="12" name="TextBox 11">
            <a:extLst>
              <a:ext uri="{FF2B5EF4-FFF2-40B4-BE49-F238E27FC236}">
                <a16:creationId xmlns:a16="http://schemas.microsoft.com/office/drawing/2014/main" id="{7D3EFF2A-C992-471A-886F-8857765159BA}"/>
              </a:ext>
            </a:extLst>
          </p:cNvPr>
          <p:cNvSpPr txBox="1"/>
          <p:nvPr/>
        </p:nvSpPr>
        <p:spPr>
          <a:xfrm>
            <a:off x="521268" y="5100788"/>
            <a:ext cx="657552" cy="1106778"/>
          </a:xfrm>
          <a:prstGeom prst="rect">
            <a:avLst/>
          </a:prstGeom>
          <a:noFill/>
        </p:spPr>
        <p:txBody>
          <a:bodyPr wrap="none" rtlCol="0">
            <a:spAutoFit/>
          </a:bodyPr>
          <a:lstStyle/>
          <a:p>
            <a:pPr algn="r" rtl="1"/>
            <a:r>
              <a:rPr lang="en-US" sz="6592" b="1" dirty="0">
                <a:latin typeface="Century Gothic" panose="020B0502020202020204" pitchFamily="34" charset="0"/>
              </a:rPr>
              <a:t>9</a:t>
            </a:r>
          </a:p>
        </p:txBody>
      </p:sp>
      <p:sp>
        <p:nvSpPr>
          <p:cNvPr id="15" name="TextBox 14">
            <a:extLst>
              <a:ext uri="{FF2B5EF4-FFF2-40B4-BE49-F238E27FC236}">
                <a16:creationId xmlns:a16="http://schemas.microsoft.com/office/drawing/2014/main" id="{7E4539E7-FFF8-4C0B-9983-52D6DE4B441D}"/>
              </a:ext>
            </a:extLst>
          </p:cNvPr>
          <p:cNvSpPr txBox="1"/>
          <p:nvPr/>
        </p:nvSpPr>
        <p:spPr>
          <a:xfrm>
            <a:off x="1921537" y="4453535"/>
            <a:ext cx="918517" cy="1106778"/>
          </a:xfrm>
          <a:prstGeom prst="rect">
            <a:avLst/>
          </a:prstGeom>
          <a:noFill/>
        </p:spPr>
        <p:txBody>
          <a:bodyPr wrap="square" rtlCol="0">
            <a:spAutoFit/>
          </a:bodyPr>
          <a:lstStyle/>
          <a:p>
            <a:pPr algn="r" rtl="1"/>
            <a:r>
              <a:rPr lang="en-US" sz="6592" b="1" dirty="0">
                <a:latin typeface="Century Gothic" panose="020B0502020202020204" pitchFamily="34" charset="0"/>
              </a:rPr>
              <a:t>8</a:t>
            </a:r>
          </a:p>
        </p:txBody>
      </p:sp>
      <p:sp>
        <p:nvSpPr>
          <p:cNvPr id="17" name="TextBox 16">
            <a:extLst>
              <a:ext uri="{FF2B5EF4-FFF2-40B4-BE49-F238E27FC236}">
                <a16:creationId xmlns:a16="http://schemas.microsoft.com/office/drawing/2014/main" id="{53FC6F2A-D2EC-4870-9646-FC6E18E17820}"/>
              </a:ext>
            </a:extLst>
          </p:cNvPr>
          <p:cNvSpPr txBox="1"/>
          <p:nvPr/>
        </p:nvSpPr>
        <p:spPr>
          <a:xfrm>
            <a:off x="3663456" y="3686005"/>
            <a:ext cx="918517" cy="1106778"/>
          </a:xfrm>
          <a:prstGeom prst="rect">
            <a:avLst/>
          </a:prstGeom>
          <a:noFill/>
        </p:spPr>
        <p:txBody>
          <a:bodyPr wrap="square" rtlCol="0">
            <a:spAutoFit/>
          </a:bodyPr>
          <a:lstStyle/>
          <a:p>
            <a:pPr algn="r" rtl="1"/>
            <a:r>
              <a:rPr lang="en-US" sz="6592" b="1" dirty="0">
                <a:latin typeface="Century Gothic" panose="020B0502020202020204" pitchFamily="34" charset="0"/>
              </a:rPr>
              <a:t>7</a:t>
            </a:r>
          </a:p>
        </p:txBody>
      </p:sp>
      <p:sp>
        <p:nvSpPr>
          <p:cNvPr id="19" name="TextBox 18">
            <a:extLst>
              <a:ext uri="{FF2B5EF4-FFF2-40B4-BE49-F238E27FC236}">
                <a16:creationId xmlns:a16="http://schemas.microsoft.com/office/drawing/2014/main" id="{2B3C47BC-223D-4D0C-8034-F2CD8D2C2DB7}"/>
              </a:ext>
            </a:extLst>
          </p:cNvPr>
          <p:cNvSpPr txBox="1"/>
          <p:nvPr/>
        </p:nvSpPr>
        <p:spPr>
          <a:xfrm>
            <a:off x="5524352" y="2763505"/>
            <a:ext cx="918517" cy="1106778"/>
          </a:xfrm>
          <a:prstGeom prst="rect">
            <a:avLst/>
          </a:prstGeom>
          <a:noFill/>
        </p:spPr>
        <p:txBody>
          <a:bodyPr wrap="square" rtlCol="0">
            <a:spAutoFit/>
          </a:bodyPr>
          <a:lstStyle/>
          <a:p>
            <a:pPr algn="r" rtl="1"/>
            <a:r>
              <a:rPr lang="en-US" sz="6592" b="1" dirty="0">
                <a:latin typeface="Century Gothic" panose="020B0502020202020204" pitchFamily="34" charset="0"/>
              </a:rPr>
              <a:t>6</a:t>
            </a:r>
          </a:p>
        </p:txBody>
      </p:sp>
      <p:sp>
        <p:nvSpPr>
          <p:cNvPr id="32" name="TextBox 18">
            <a:extLst>
              <a:ext uri="{FF2B5EF4-FFF2-40B4-BE49-F238E27FC236}">
                <a16:creationId xmlns:a16="http://schemas.microsoft.com/office/drawing/2014/main" id="{5A0D8B27-EBAF-93D3-4F59-76CE87AC8953}"/>
              </a:ext>
            </a:extLst>
          </p:cNvPr>
          <p:cNvSpPr txBox="1"/>
          <p:nvPr/>
        </p:nvSpPr>
        <p:spPr>
          <a:xfrm>
            <a:off x="7432938" y="2107860"/>
            <a:ext cx="918517" cy="1106778"/>
          </a:xfrm>
          <a:prstGeom prst="rect">
            <a:avLst/>
          </a:prstGeom>
          <a:noFill/>
        </p:spPr>
        <p:txBody>
          <a:bodyPr wrap="square" rtlCol="0">
            <a:spAutoFit/>
          </a:bodyPr>
          <a:lstStyle/>
          <a:p>
            <a:pPr algn="r" rtl="1"/>
            <a:r>
              <a:rPr lang="en-US" sz="6592" b="1" dirty="0">
                <a:latin typeface="Century Gothic" panose="020B0502020202020204" pitchFamily="34" charset="0"/>
              </a:rPr>
              <a:t>5</a:t>
            </a:r>
          </a:p>
        </p:txBody>
      </p:sp>
      <p:sp>
        <p:nvSpPr>
          <p:cNvPr id="76" name="TextBox 18">
            <a:extLst>
              <a:ext uri="{FF2B5EF4-FFF2-40B4-BE49-F238E27FC236}">
                <a16:creationId xmlns:a16="http://schemas.microsoft.com/office/drawing/2014/main" id="{7DE56412-9499-53B1-78A8-165E5A838690}"/>
              </a:ext>
            </a:extLst>
          </p:cNvPr>
          <p:cNvSpPr txBox="1"/>
          <p:nvPr/>
        </p:nvSpPr>
        <p:spPr>
          <a:xfrm>
            <a:off x="9054644" y="2759368"/>
            <a:ext cx="918517" cy="1106778"/>
          </a:xfrm>
          <a:prstGeom prst="rect">
            <a:avLst/>
          </a:prstGeom>
          <a:noFill/>
        </p:spPr>
        <p:txBody>
          <a:bodyPr wrap="square" rtlCol="0">
            <a:spAutoFit/>
          </a:bodyPr>
          <a:lstStyle/>
          <a:p>
            <a:pPr algn="r" rtl="1"/>
            <a:r>
              <a:rPr lang="en-US" sz="6592" b="1" dirty="0">
                <a:latin typeface="Century Gothic" panose="020B0502020202020204" pitchFamily="34" charset="0"/>
              </a:rPr>
              <a:t>4</a:t>
            </a:r>
          </a:p>
        </p:txBody>
      </p:sp>
      <p:sp>
        <p:nvSpPr>
          <p:cNvPr id="86" name="TextBox 18">
            <a:extLst>
              <a:ext uri="{FF2B5EF4-FFF2-40B4-BE49-F238E27FC236}">
                <a16:creationId xmlns:a16="http://schemas.microsoft.com/office/drawing/2014/main" id="{37AD8501-89BF-54DB-7348-F9B161BEC119}"/>
              </a:ext>
            </a:extLst>
          </p:cNvPr>
          <p:cNvSpPr txBox="1"/>
          <p:nvPr/>
        </p:nvSpPr>
        <p:spPr>
          <a:xfrm>
            <a:off x="10849922" y="3606592"/>
            <a:ext cx="918517" cy="1106778"/>
          </a:xfrm>
          <a:prstGeom prst="rect">
            <a:avLst/>
          </a:prstGeom>
          <a:noFill/>
        </p:spPr>
        <p:txBody>
          <a:bodyPr wrap="square" rtlCol="0">
            <a:spAutoFit/>
          </a:bodyPr>
          <a:lstStyle/>
          <a:p>
            <a:pPr algn="r" rtl="1"/>
            <a:r>
              <a:rPr lang="en-US" sz="6592" b="1" dirty="0">
                <a:latin typeface="Century Gothic" panose="020B0502020202020204" pitchFamily="34" charset="0"/>
              </a:rPr>
              <a:t>3</a:t>
            </a:r>
          </a:p>
        </p:txBody>
      </p:sp>
      <p:sp>
        <p:nvSpPr>
          <p:cNvPr id="96" name="TextBox 18">
            <a:extLst>
              <a:ext uri="{FF2B5EF4-FFF2-40B4-BE49-F238E27FC236}">
                <a16:creationId xmlns:a16="http://schemas.microsoft.com/office/drawing/2014/main" id="{F95E19C5-DDB5-3E5D-1AFA-68CF7F3CC529}"/>
              </a:ext>
            </a:extLst>
          </p:cNvPr>
          <p:cNvSpPr txBox="1"/>
          <p:nvPr/>
        </p:nvSpPr>
        <p:spPr>
          <a:xfrm>
            <a:off x="12693352" y="4458370"/>
            <a:ext cx="918517" cy="1106778"/>
          </a:xfrm>
          <a:prstGeom prst="rect">
            <a:avLst/>
          </a:prstGeom>
          <a:noFill/>
        </p:spPr>
        <p:txBody>
          <a:bodyPr wrap="square" rtlCol="0">
            <a:spAutoFit/>
          </a:bodyPr>
          <a:lstStyle/>
          <a:p>
            <a:pPr algn="r" rtl="1"/>
            <a:r>
              <a:rPr lang="en-US" sz="6592" b="1" dirty="0">
                <a:latin typeface="Century Gothic" panose="020B0502020202020204" pitchFamily="34" charset="0"/>
              </a:rPr>
              <a:t>2</a:t>
            </a:r>
          </a:p>
        </p:txBody>
      </p:sp>
      <p:sp>
        <p:nvSpPr>
          <p:cNvPr id="106" name="TextBox 18">
            <a:extLst>
              <a:ext uri="{FF2B5EF4-FFF2-40B4-BE49-F238E27FC236}">
                <a16:creationId xmlns:a16="http://schemas.microsoft.com/office/drawing/2014/main" id="{651D3B73-6E10-C184-ED2C-7E9D1730C433}"/>
              </a:ext>
            </a:extLst>
          </p:cNvPr>
          <p:cNvSpPr txBox="1"/>
          <p:nvPr/>
        </p:nvSpPr>
        <p:spPr>
          <a:xfrm>
            <a:off x="14461434" y="5180335"/>
            <a:ext cx="918517" cy="1106778"/>
          </a:xfrm>
          <a:prstGeom prst="rect">
            <a:avLst/>
          </a:prstGeom>
          <a:noFill/>
        </p:spPr>
        <p:txBody>
          <a:bodyPr wrap="square" rtlCol="0">
            <a:spAutoFit/>
          </a:bodyPr>
          <a:lstStyle/>
          <a:p>
            <a:pPr algn="r" rtl="1"/>
            <a:r>
              <a:rPr lang="en-US" sz="6592" b="1" dirty="0">
                <a:latin typeface="Century Gothic" panose="020B0502020202020204" pitchFamily="34" charset="0"/>
              </a:rPr>
              <a:t>1</a:t>
            </a:r>
          </a:p>
        </p:txBody>
      </p:sp>
      <p:sp>
        <p:nvSpPr>
          <p:cNvPr id="124" name="TextBox 40">
            <a:extLst>
              <a:ext uri="{FF2B5EF4-FFF2-40B4-BE49-F238E27FC236}">
                <a16:creationId xmlns:a16="http://schemas.microsoft.com/office/drawing/2014/main" id="{F734CCC2-E800-2B2E-4873-ED6BB1AD84ED}"/>
              </a:ext>
            </a:extLst>
          </p:cNvPr>
          <p:cNvSpPr txBox="1"/>
          <p:nvPr/>
        </p:nvSpPr>
        <p:spPr>
          <a:xfrm>
            <a:off x="5391017" y="192986"/>
            <a:ext cx="6017994" cy="1445011"/>
          </a:xfrm>
          <a:prstGeom prst="rect">
            <a:avLst/>
          </a:prstGeom>
          <a:noFill/>
        </p:spPr>
        <p:txBody>
          <a:bodyPr vert="horz" wrap="none" rtlCol="0">
            <a:spAutoFit/>
          </a:bodyPr>
          <a:lstStyle/>
          <a:p>
            <a:pPr algn="ctr" defTabSz="1572837">
              <a:defRPr/>
            </a:pPr>
            <a:r>
              <a:rPr lang="ar-AE" sz="8790" b="1" dirty="0">
                <a:ln>
                  <a:solidFill>
                    <a:sysClr val="windowText" lastClr="000000"/>
                  </a:solidFill>
                </a:ln>
                <a:solidFill>
                  <a:srgbClr val="FFC000"/>
                </a:solidFill>
                <a:latin typeface="Abdo Logo" panose="02000500030000020004" pitchFamily="2" charset="-78"/>
                <a:cs typeface="Abdo Logo" panose="02000500030000020004" pitchFamily="2" charset="-78"/>
              </a:rPr>
              <a:t>سير الحصة الدرسية</a:t>
            </a:r>
            <a:endParaRPr lang="en-US" sz="8790" b="1" dirty="0">
              <a:ln>
                <a:solidFill>
                  <a:sysClr val="windowText" lastClr="000000"/>
                </a:solidFill>
              </a:ln>
              <a:solidFill>
                <a:srgbClr val="FFC000"/>
              </a:solidFill>
              <a:latin typeface="Abdo Logo" panose="02000500030000020004" pitchFamily="2" charset="-78"/>
              <a:cs typeface="Abdo Logo" panose="02000500030000020004" pitchFamily="2" charset="-78"/>
            </a:endParaRPr>
          </a:p>
        </p:txBody>
      </p:sp>
      <p:pic>
        <p:nvPicPr>
          <p:cNvPr id="58" name="صورة 57">
            <a:extLst>
              <a:ext uri="{FF2B5EF4-FFF2-40B4-BE49-F238E27FC236}">
                <a16:creationId xmlns:a16="http://schemas.microsoft.com/office/drawing/2014/main" id="{45505BDB-D680-0BC5-9696-C0E2831EA2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119400" y="7201277"/>
            <a:ext cx="1780092" cy="1780092"/>
          </a:xfrm>
          <a:prstGeom prst="rect">
            <a:avLst/>
          </a:prstGeom>
        </p:spPr>
      </p:pic>
      <p:pic>
        <p:nvPicPr>
          <p:cNvPr id="53" name="صورة 52">
            <a:extLst>
              <a:ext uri="{FF2B5EF4-FFF2-40B4-BE49-F238E27FC236}">
                <a16:creationId xmlns:a16="http://schemas.microsoft.com/office/drawing/2014/main" id="{F98EEEE6-D153-1834-7B1F-5E45997C307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3922508" y="-18125"/>
            <a:ext cx="1519142" cy="1463673"/>
          </a:xfrm>
          <a:prstGeom prst="rect">
            <a:avLst/>
          </a:prstGeom>
        </p:spPr>
      </p:pic>
    </p:spTree>
    <p:extLst>
      <p:ext uri="{BB962C8B-B14F-4D97-AF65-F5344CB8AC3E}">
        <p14:creationId xmlns:p14="http://schemas.microsoft.com/office/powerpoint/2010/main" val="245942826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06"/>
                                        </p:tgtEl>
                                        <p:attrNameLst>
                                          <p:attrName>style.visibility</p:attrName>
                                        </p:attrNameLst>
                                      </p:cBhvr>
                                      <p:to>
                                        <p:strVal val="visible"/>
                                      </p:to>
                                    </p:set>
                                    <p:animEffect transition="in" filter="wipe(up)">
                                      <p:cBhvr>
                                        <p:cTn id="7" dur="500"/>
                                        <p:tgtEl>
                                          <p:spTgt spid="106"/>
                                        </p:tgtEl>
                                      </p:cBhvr>
                                    </p:animEffect>
                                  </p:childTnLst>
                                </p:cTn>
                              </p:par>
                              <p:par>
                                <p:cTn id="8" presetID="22" presetClass="entr" presetSubtype="1" fill="hold" grpId="0" nodeType="withEffect">
                                  <p:stCondLst>
                                    <p:cond delay="1000"/>
                                  </p:stCondLst>
                                  <p:childTnLst>
                                    <p:set>
                                      <p:cBhvr>
                                        <p:cTn id="9" dur="1" fill="hold">
                                          <p:stCondLst>
                                            <p:cond delay="0"/>
                                          </p:stCondLst>
                                        </p:cTn>
                                        <p:tgtEl>
                                          <p:spTgt spid="102"/>
                                        </p:tgtEl>
                                        <p:attrNameLst>
                                          <p:attrName>style.visibility</p:attrName>
                                        </p:attrNameLst>
                                      </p:cBhvr>
                                      <p:to>
                                        <p:strVal val="visible"/>
                                      </p:to>
                                    </p:set>
                                    <p:animEffect transition="in" filter="wipe(up)">
                                      <p:cBhvr>
                                        <p:cTn id="10" dur="200"/>
                                        <p:tgtEl>
                                          <p:spTgt spid="102"/>
                                        </p:tgtEl>
                                      </p:cBhvr>
                                    </p:animEffect>
                                  </p:childTnLst>
                                </p:cTn>
                              </p:par>
                              <p:par>
                                <p:cTn id="11" presetID="22" presetClass="entr" presetSubtype="1" fill="hold" grpId="0" nodeType="withEffect">
                                  <p:stCondLst>
                                    <p:cond delay="1000"/>
                                  </p:stCondLst>
                                  <p:childTnLst>
                                    <p:set>
                                      <p:cBhvr>
                                        <p:cTn id="12" dur="1" fill="hold">
                                          <p:stCondLst>
                                            <p:cond delay="0"/>
                                          </p:stCondLst>
                                        </p:cTn>
                                        <p:tgtEl>
                                          <p:spTgt spid="110"/>
                                        </p:tgtEl>
                                        <p:attrNameLst>
                                          <p:attrName>style.visibility</p:attrName>
                                        </p:attrNameLst>
                                      </p:cBhvr>
                                      <p:to>
                                        <p:strVal val="visible"/>
                                      </p:to>
                                    </p:set>
                                    <p:animEffect transition="in" filter="wipe(up)">
                                      <p:cBhvr>
                                        <p:cTn id="13" dur="200"/>
                                        <p:tgtEl>
                                          <p:spTgt spid="110"/>
                                        </p:tgtEl>
                                      </p:cBhvr>
                                    </p:animEffect>
                                  </p:childTnLst>
                                </p:cTn>
                              </p:par>
                              <p:par>
                                <p:cTn id="14" presetID="10" presetClass="entr" presetSubtype="0" fill="hold" grpId="0" nodeType="withEffect">
                                  <p:stCondLst>
                                    <p:cond delay="1000"/>
                                  </p:stCondLst>
                                  <p:childTnLst>
                                    <p:set>
                                      <p:cBhvr>
                                        <p:cTn id="15" dur="1" fill="hold">
                                          <p:stCondLst>
                                            <p:cond delay="0"/>
                                          </p:stCondLst>
                                        </p:cTn>
                                        <p:tgtEl>
                                          <p:spTgt spid="105"/>
                                        </p:tgtEl>
                                        <p:attrNameLst>
                                          <p:attrName>style.visibility</p:attrName>
                                        </p:attrNameLst>
                                      </p:cBhvr>
                                      <p:to>
                                        <p:strVal val="visible"/>
                                      </p:to>
                                    </p:set>
                                    <p:animEffect transition="in" filter="fade">
                                      <p:cBhvr>
                                        <p:cTn id="16" dur="500"/>
                                        <p:tgtEl>
                                          <p:spTgt spid="105"/>
                                        </p:tgtEl>
                                      </p:cBhvr>
                                    </p:animEffect>
                                  </p:childTnLst>
                                </p:cTn>
                              </p:par>
                              <p:par>
                                <p:cTn id="17" presetID="22" presetClass="entr" presetSubtype="1" fill="hold" grpId="0" nodeType="withEffect">
                                  <p:stCondLst>
                                    <p:cond delay="1000"/>
                                  </p:stCondLst>
                                  <p:childTnLst>
                                    <p:set>
                                      <p:cBhvr>
                                        <p:cTn id="18" dur="1" fill="hold">
                                          <p:stCondLst>
                                            <p:cond delay="0"/>
                                          </p:stCondLst>
                                        </p:cTn>
                                        <p:tgtEl>
                                          <p:spTgt spid="103"/>
                                        </p:tgtEl>
                                        <p:attrNameLst>
                                          <p:attrName>style.visibility</p:attrName>
                                        </p:attrNameLst>
                                      </p:cBhvr>
                                      <p:to>
                                        <p:strVal val="visible"/>
                                      </p:to>
                                    </p:set>
                                    <p:animEffect transition="in" filter="wipe(up)">
                                      <p:cBhvr>
                                        <p:cTn id="19" dur="500"/>
                                        <p:tgtEl>
                                          <p:spTgt spid="103"/>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96"/>
                                        </p:tgtEl>
                                        <p:attrNameLst>
                                          <p:attrName>style.visibility</p:attrName>
                                        </p:attrNameLst>
                                      </p:cBhvr>
                                      <p:to>
                                        <p:strVal val="visible"/>
                                      </p:to>
                                    </p:set>
                                    <p:animEffect transition="in" filter="wipe(up)">
                                      <p:cBhvr>
                                        <p:cTn id="23" dur="500"/>
                                        <p:tgtEl>
                                          <p:spTgt spid="96"/>
                                        </p:tgtEl>
                                      </p:cBhvr>
                                    </p:animEffect>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92"/>
                                        </p:tgtEl>
                                        <p:attrNameLst>
                                          <p:attrName>style.visibility</p:attrName>
                                        </p:attrNameLst>
                                      </p:cBhvr>
                                      <p:to>
                                        <p:strVal val="visible"/>
                                      </p:to>
                                    </p:set>
                                    <p:animEffect transition="in" filter="wipe(up)">
                                      <p:cBhvr>
                                        <p:cTn id="27" dur="200"/>
                                        <p:tgtEl>
                                          <p:spTgt spid="92"/>
                                        </p:tgtEl>
                                      </p:cBhvr>
                                    </p:animEffect>
                                  </p:childTnLst>
                                </p:cTn>
                              </p:par>
                            </p:childTnLst>
                          </p:cTn>
                        </p:par>
                        <p:par>
                          <p:cTn id="28" fill="hold">
                            <p:stCondLst>
                              <p:cond delay="2200"/>
                            </p:stCondLst>
                            <p:childTnLst>
                              <p:par>
                                <p:cTn id="29" presetID="22" presetClass="entr" presetSubtype="1" fill="hold" grpId="0" nodeType="afterEffect">
                                  <p:stCondLst>
                                    <p:cond delay="0"/>
                                  </p:stCondLst>
                                  <p:childTnLst>
                                    <p:set>
                                      <p:cBhvr>
                                        <p:cTn id="30" dur="1" fill="hold">
                                          <p:stCondLst>
                                            <p:cond delay="0"/>
                                          </p:stCondLst>
                                        </p:cTn>
                                        <p:tgtEl>
                                          <p:spTgt spid="100"/>
                                        </p:tgtEl>
                                        <p:attrNameLst>
                                          <p:attrName>style.visibility</p:attrName>
                                        </p:attrNameLst>
                                      </p:cBhvr>
                                      <p:to>
                                        <p:strVal val="visible"/>
                                      </p:to>
                                    </p:set>
                                    <p:animEffect transition="in" filter="wipe(up)">
                                      <p:cBhvr>
                                        <p:cTn id="31" dur="200"/>
                                        <p:tgtEl>
                                          <p:spTgt spid="100"/>
                                        </p:tgtEl>
                                      </p:cBhvr>
                                    </p:animEffect>
                                  </p:childTnLst>
                                </p:cTn>
                              </p:par>
                            </p:childTnLst>
                          </p:cTn>
                        </p:par>
                        <p:par>
                          <p:cTn id="32" fill="hold">
                            <p:stCondLst>
                              <p:cond delay="2400"/>
                            </p:stCondLst>
                            <p:childTnLst>
                              <p:par>
                                <p:cTn id="33" presetID="10" presetClass="entr" presetSubtype="0" fill="hold" grpId="0" nodeType="afterEffect">
                                  <p:stCondLst>
                                    <p:cond delay="0"/>
                                  </p:stCondLst>
                                  <p:childTnLst>
                                    <p:set>
                                      <p:cBhvr>
                                        <p:cTn id="34" dur="1" fill="hold">
                                          <p:stCondLst>
                                            <p:cond delay="0"/>
                                          </p:stCondLst>
                                        </p:cTn>
                                        <p:tgtEl>
                                          <p:spTgt spid="95"/>
                                        </p:tgtEl>
                                        <p:attrNameLst>
                                          <p:attrName>style.visibility</p:attrName>
                                        </p:attrNameLst>
                                      </p:cBhvr>
                                      <p:to>
                                        <p:strVal val="visible"/>
                                      </p:to>
                                    </p:set>
                                    <p:animEffect transition="in" filter="fade">
                                      <p:cBhvr>
                                        <p:cTn id="35" dur="500"/>
                                        <p:tgtEl>
                                          <p:spTgt spid="95"/>
                                        </p:tgtEl>
                                      </p:cBhvr>
                                    </p:animEffect>
                                  </p:childTnLst>
                                </p:cTn>
                              </p:par>
                            </p:childTnLst>
                          </p:cTn>
                        </p:par>
                        <p:par>
                          <p:cTn id="36" fill="hold">
                            <p:stCondLst>
                              <p:cond delay="2900"/>
                            </p:stCondLst>
                            <p:childTnLst>
                              <p:par>
                                <p:cTn id="37" presetID="22" presetClass="entr" presetSubtype="1" fill="hold" grpId="0" nodeType="afterEffect">
                                  <p:stCondLst>
                                    <p:cond delay="0"/>
                                  </p:stCondLst>
                                  <p:childTnLst>
                                    <p:set>
                                      <p:cBhvr>
                                        <p:cTn id="38" dur="1" fill="hold">
                                          <p:stCondLst>
                                            <p:cond delay="0"/>
                                          </p:stCondLst>
                                        </p:cTn>
                                        <p:tgtEl>
                                          <p:spTgt spid="93"/>
                                        </p:tgtEl>
                                        <p:attrNameLst>
                                          <p:attrName>style.visibility</p:attrName>
                                        </p:attrNameLst>
                                      </p:cBhvr>
                                      <p:to>
                                        <p:strVal val="visible"/>
                                      </p:to>
                                    </p:set>
                                    <p:animEffect transition="in" filter="wipe(up)">
                                      <p:cBhvr>
                                        <p:cTn id="39" dur="500"/>
                                        <p:tgtEl>
                                          <p:spTgt spid="93"/>
                                        </p:tgtEl>
                                      </p:cBhvr>
                                    </p:animEffect>
                                  </p:childTnLst>
                                </p:cTn>
                              </p:par>
                            </p:childTnLst>
                          </p:cTn>
                        </p:par>
                        <p:par>
                          <p:cTn id="40" fill="hold">
                            <p:stCondLst>
                              <p:cond delay="3400"/>
                            </p:stCondLst>
                            <p:childTnLst>
                              <p:par>
                                <p:cTn id="41" presetID="22" presetClass="entr" presetSubtype="1" fill="hold" grpId="0" nodeType="afterEffect">
                                  <p:stCondLst>
                                    <p:cond delay="0"/>
                                  </p:stCondLst>
                                  <p:childTnLst>
                                    <p:set>
                                      <p:cBhvr>
                                        <p:cTn id="42" dur="1" fill="hold">
                                          <p:stCondLst>
                                            <p:cond delay="0"/>
                                          </p:stCondLst>
                                        </p:cTn>
                                        <p:tgtEl>
                                          <p:spTgt spid="86"/>
                                        </p:tgtEl>
                                        <p:attrNameLst>
                                          <p:attrName>style.visibility</p:attrName>
                                        </p:attrNameLst>
                                      </p:cBhvr>
                                      <p:to>
                                        <p:strVal val="visible"/>
                                      </p:to>
                                    </p:set>
                                    <p:animEffect transition="in" filter="wipe(up)">
                                      <p:cBhvr>
                                        <p:cTn id="43" dur="500"/>
                                        <p:tgtEl>
                                          <p:spTgt spid="86"/>
                                        </p:tgtEl>
                                      </p:cBhvr>
                                    </p:animEffect>
                                  </p:childTnLst>
                                </p:cTn>
                              </p:par>
                            </p:childTnLst>
                          </p:cTn>
                        </p:par>
                        <p:par>
                          <p:cTn id="44" fill="hold">
                            <p:stCondLst>
                              <p:cond delay="3900"/>
                            </p:stCondLst>
                            <p:childTnLst>
                              <p:par>
                                <p:cTn id="45" presetID="22" presetClass="entr" presetSubtype="1" fill="hold" grpId="0" nodeType="afterEffect">
                                  <p:stCondLst>
                                    <p:cond delay="0"/>
                                  </p:stCondLst>
                                  <p:childTnLst>
                                    <p:set>
                                      <p:cBhvr>
                                        <p:cTn id="46" dur="1" fill="hold">
                                          <p:stCondLst>
                                            <p:cond delay="0"/>
                                          </p:stCondLst>
                                        </p:cTn>
                                        <p:tgtEl>
                                          <p:spTgt spid="82"/>
                                        </p:tgtEl>
                                        <p:attrNameLst>
                                          <p:attrName>style.visibility</p:attrName>
                                        </p:attrNameLst>
                                      </p:cBhvr>
                                      <p:to>
                                        <p:strVal val="visible"/>
                                      </p:to>
                                    </p:set>
                                    <p:animEffect transition="in" filter="wipe(up)">
                                      <p:cBhvr>
                                        <p:cTn id="47" dur="200"/>
                                        <p:tgtEl>
                                          <p:spTgt spid="82"/>
                                        </p:tgtEl>
                                      </p:cBhvr>
                                    </p:animEffect>
                                  </p:childTnLst>
                                </p:cTn>
                              </p:par>
                            </p:childTnLst>
                          </p:cTn>
                        </p:par>
                        <p:par>
                          <p:cTn id="48" fill="hold">
                            <p:stCondLst>
                              <p:cond delay="4100"/>
                            </p:stCondLst>
                            <p:childTnLst>
                              <p:par>
                                <p:cTn id="49" presetID="22" presetClass="entr" presetSubtype="1" fill="hold" grpId="0" nodeType="afterEffect">
                                  <p:stCondLst>
                                    <p:cond delay="0"/>
                                  </p:stCondLst>
                                  <p:childTnLst>
                                    <p:set>
                                      <p:cBhvr>
                                        <p:cTn id="50" dur="1" fill="hold">
                                          <p:stCondLst>
                                            <p:cond delay="0"/>
                                          </p:stCondLst>
                                        </p:cTn>
                                        <p:tgtEl>
                                          <p:spTgt spid="90"/>
                                        </p:tgtEl>
                                        <p:attrNameLst>
                                          <p:attrName>style.visibility</p:attrName>
                                        </p:attrNameLst>
                                      </p:cBhvr>
                                      <p:to>
                                        <p:strVal val="visible"/>
                                      </p:to>
                                    </p:set>
                                    <p:animEffect transition="in" filter="wipe(up)">
                                      <p:cBhvr>
                                        <p:cTn id="51" dur="200"/>
                                        <p:tgtEl>
                                          <p:spTgt spid="90"/>
                                        </p:tgtEl>
                                      </p:cBhvr>
                                    </p:animEffect>
                                  </p:childTnLst>
                                </p:cTn>
                              </p:par>
                            </p:childTnLst>
                          </p:cTn>
                        </p:par>
                        <p:par>
                          <p:cTn id="52" fill="hold">
                            <p:stCondLst>
                              <p:cond delay="4300"/>
                            </p:stCondLst>
                            <p:childTnLst>
                              <p:par>
                                <p:cTn id="53" presetID="10" presetClass="entr" presetSubtype="0" fill="hold" grpId="0" nodeType="afterEffect">
                                  <p:stCondLst>
                                    <p:cond delay="0"/>
                                  </p:stCondLst>
                                  <p:childTnLst>
                                    <p:set>
                                      <p:cBhvr>
                                        <p:cTn id="54" dur="1" fill="hold">
                                          <p:stCondLst>
                                            <p:cond delay="0"/>
                                          </p:stCondLst>
                                        </p:cTn>
                                        <p:tgtEl>
                                          <p:spTgt spid="85"/>
                                        </p:tgtEl>
                                        <p:attrNameLst>
                                          <p:attrName>style.visibility</p:attrName>
                                        </p:attrNameLst>
                                      </p:cBhvr>
                                      <p:to>
                                        <p:strVal val="visible"/>
                                      </p:to>
                                    </p:set>
                                    <p:animEffect transition="in" filter="fade">
                                      <p:cBhvr>
                                        <p:cTn id="55" dur="500"/>
                                        <p:tgtEl>
                                          <p:spTgt spid="85"/>
                                        </p:tgtEl>
                                      </p:cBhvr>
                                    </p:animEffect>
                                  </p:childTnLst>
                                </p:cTn>
                              </p:par>
                            </p:childTnLst>
                          </p:cTn>
                        </p:par>
                        <p:par>
                          <p:cTn id="56" fill="hold">
                            <p:stCondLst>
                              <p:cond delay="4800"/>
                            </p:stCondLst>
                            <p:childTnLst>
                              <p:par>
                                <p:cTn id="57" presetID="22" presetClass="entr" presetSubtype="1" fill="hold" grpId="0" nodeType="afterEffect">
                                  <p:stCondLst>
                                    <p:cond delay="0"/>
                                  </p:stCondLst>
                                  <p:childTnLst>
                                    <p:set>
                                      <p:cBhvr>
                                        <p:cTn id="58" dur="1" fill="hold">
                                          <p:stCondLst>
                                            <p:cond delay="0"/>
                                          </p:stCondLst>
                                        </p:cTn>
                                        <p:tgtEl>
                                          <p:spTgt spid="83"/>
                                        </p:tgtEl>
                                        <p:attrNameLst>
                                          <p:attrName>style.visibility</p:attrName>
                                        </p:attrNameLst>
                                      </p:cBhvr>
                                      <p:to>
                                        <p:strVal val="visible"/>
                                      </p:to>
                                    </p:set>
                                    <p:animEffect transition="in" filter="wipe(up)">
                                      <p:cBhvr>
                                        <p:cTn id="59" dur="500"/>
                                        <p:tgtEl>
                                          <p:spTgt spid="83"/>
                                        </p:tgtEl>
                                      </p:cBhvr>
                                    </p:animEffect>
                                  </p:childTnLst>
                                </p:cTn>
                              </p:par>
                            </p:childTnLst>
                          </p:cTn>
                        </p:par>
                        <p:par>
                          <p:cTn id="60" fill="hold">
                            <p:stCondLst>
                              <p:cond delay="5300"/>
                            </p:stCondLst>
                            <p:childTnLst>
                              <p:par>
                                <p:cTn id="61" presetID="22" presetClass="entr" presetSubtype="1" fill="hold" grpId="0" nodeType="afterEffect">
                                  <p:stCondLst>
                                    <p:cond delay="0"/>
                                  </p:stCondLst>
                                  <p:childTnLst>
                                    <p:set>
                                      <p:cBhvr>
                                        <p:cTn id="62" dur="1" fill="hold">
                                          <p:stCondLst>
                                            <p:cond delay="0"/>
                                          </p:stCondLst>
                                        </p:cTn>
                                        <p:tgtEl>
                                          <p:spTgt spid="76"/>
                                        </p:tgtEl>
                                        <p:attrNameLst>
                                          <p:attrName>style.visibility</p:attrName>
                                        </p:attrNameLst>
                                      </p:cBhvr>
                                      <p:to>
                                        <p:strVal val="visible"/>
                                      </p:to>
                                    </p:set>
                                    <p:animEffect transition="in" filter="wipe(up)">
                                      <p:cBhvr>
                                        <p:cTn id="63" dur="500"/>
                                        <p:tgtEl>
                                          <p:spTgt spid="76"/>
                                        </p:tgtEl>
                                      </p:cBhvr>
                                    </p:animEffect>
                                  </p:childTnLst>
                                </p:cTn>
                              </p:par>
                            </p:childTnLst>
                          </p:cTn>
                        </p:par>
                        <p:par>
                          <p:cTn id="64" fill="hold">
                            <p:stCondLst>
                              <p:cond delay="5800"/>
                            </p:stCondLst>
                            <p:childTnLst>
                              <p:par>
                                <p:cTn id="65" presetID="22" presetClass="entr" presetSubtype="1" fill="hold" grpId="0" nodeType="afterEffect">
                                  <p:stCondLst>
                                    <p:cond delay="0"/>
                                  </p:stCondLst>
                                  <p:childTnLst>
                                    <p:set>
                                      <p:cBhvr>
                                        <p:cTn id="66" dur="1" fill="hold">
                                          <p:stCondLst>
                                            <p:cond delay="0"/>
                                          </p:stCondLst>
                                        </p:cTn>
                                        <p:tgtEl>
                                          <p:spTgt spid="72"/>
                                        </p:tgtEl>
                                        <p:attrNameLst>
                                          <p:attrName>style.visibility</p:attrName>
                                        </p:attrNameLst>
                                      </p:cBhvr>
                                      <p:to>
                                        <p:strVal val="visible"/>
                                      </p:to>
                                    </p:set>
                                    <p:animEffect transition="in" filter="wipe(up)">
                                      <p:cBhvr>
                                        <p:cTn id="67" dur="200"/>
                                        <p:tgtEl>
                                          <p:spTgt spid="72"/>
                                        </p:tgtEl>
                                      </p:cBhvr>
                                    </p:animEffect>
                                  </p:childTnLst>
                                </p:cTn>
                              </p:par>
                            </p:childTnLst>
                          </p:cTn>
                        </p:par>
                        <p:par>
                          <p:cTn id="68" fill="hold">
                            <p:stCondLst>
                              <p:cond delay="6000"/>
                            </p:stCondLst>
                            <p:childTnLst>
                              <p:par>
                                <p:cTn id="69" presetID="22" presetClass="entr" presetSubtype="1" fill="hold" grpId="0" nodeType="afterEffect">
                                  <p:stCondLst>
                                    <p:cond delay="0"/>
                                  </p:stCondLst>
                                  <p:childTnLst>
                                    <p:set>
                                      <p:cBhvr>
                                        <p:cTn id="70" dur="1" fill="hold">
                                          <p:stCondLst>
                                            <p:cond delay="0"/>
                                          </p:stCondLst>
                                        </p:cTn>
                                        <p:tgtEl>
                                          <p:spTgt spid="80"/>
                                        </p:tgtEl>
                                        <p:attrNameLst>
                                          <p:attrName>style.visibility</p:attrName>
                                        </p:attrNameLst>
                                      </p:cBhvr>
                                      <p:to>
                                        <p:strVal val="visible"/>
                                      </p:to>
                                    </p:set>
                                    <p:animEffect transition="in" filter="wipe(up)">
                                      <p:cBhvr>
                                        <p:cTn id="71" dur="200"/>
                                        <p:tgtEl>
                                          <p:spTgt spid="80"/>
                                        </p:tgtEl>
                                      </p:cBhvr>
                                    </p:animEffect>
                                  </p:childTnLst>
                                </p:cTn>
                              </p:par>
                            </p:childTnLst>
                          </p:cTn>
                        </p:par>
                        <p:par>
                          <p:cTn id="72" fill="hold">
                            <p:stCondLst>
                              <p:cond delay="6200"/>
                            </p:stCondLst>
                            <p:childTnLst>
                              <p:par>
                                <p:cTn id="73" presetID="10" presetClass="entr" presetSubtype="0" fill="hold" grpId="0" nodeType="afterEffect">
                                  <p:stCondLst>
                                    <p:cond delay="0"/>
                                  </p:stCondLst>
                                  <p:childTnLst>
                                    <p:set>
                                      <p:cBhvr>
                                        <p:cTn id="74" dur="1" fill="hold">
                                          <p:stCondLst>
                                            <p:cond delay="0"/>
                                          </p:stCondLst>
                                        </p:cTn>
                                        <p:tgtEl>
                                          <p:spTgt spid="75"/>
                                        </p:tgtEl>
                                        <p:attrNameLst>
                                          <p:attrName>style.visibility</p:attrName>
                                        </p:attrNameLst>
                                      </p:cBhvr>
                                      <p:to>
                                        <p:strVal val="visible"/>
                                      </p:to>
                                    </p:set>
                                    <p:animEffect transition="in" filter="fade">
                                      <p:cBhvr>
                                        <p:cTn id="75" dur="250"/>
                                        <p:tgtEl>
                                          <p:spTgt spid="75"/>
                                        </p:tgtEl>
                                      </p:cBhvr>
                                    </p:animEffect>
                                  </p:childTnLst>
                                </p:cTn>
                              </p:par>
                            </p:childTnLst>
                          </p:cTn>
                        </p:par>
                        <p:par>
                          <p:cTn id="76" fill="hold">
                            <p:stCondLst>
                              <p:cond delay="6450"/>
                            </p:stCondLst>
                            <p:childTnLst>
                              <p:par>
                                <p:cTn id="77" presetID="22" presetClass="entr" presetSubtype="1" fill="hold" grpId="0" nodeType="afterEffect">
                                  <p:stCondLst>
                                    <p:cond delay="0"/>
                                  </p:stCondLst>
                                  <p:childTnLst>
                                    <p:set>
                                      <p:cBhvr>
                                        <p:cTn id="78" dur="1" fill="hold">
                                          <p:stCondLst>
                                            <p:cond delay="0"/>
                                          </p:stCondLst>
                                        </p:cTn>
                                        <p:tgtEl>
                                          <p:spTgt spid="73"/>
                                        </p:tgtEl>
                                        <p:attrNameLst>
                                          <p:attrName>style.visibility</p:attrName>
                                        </p:attrNameLst>
                                      </p:cBhvr>
                                      <p:to>
                                        <p:strVal val="visible"/>
                                      </p:to>
                                    </p:set>
                                    <p:animEffect transition="in" filter="wipe(up)">
                                      <p:cBhvr>
                                        <p:cTn id="79" dur="500"/>
                                        <p:tgtEl>
                                          <p:spTgt spid="73"/>
                                        </p:tgtEl>
                                      </p:cBhvr>
                                    </p:animEffect>
                                  </p:childTnLst>
                                </p:cTn>
                              </p:par>
                            </p:childTnLst>
                          </p:cTn>
                        </p:par>
                        <p:par>
                          <p:cTn id="80" fill="hold">
                            <p:stCondLst>
                              <p:cond delay="6950"/>
                            </p:stCondLst>
                            <p:childTnLst>
                              <p:par>
                                <p:cTn id="81" presetID="22" presetClass="entr" presetSubtype="1" fill="hold" grpId="0" nodeType="afterEffect">
                                  <p:stCondLst>
                                    <p:cond delay="0"/>
                                  </p:stCondLst>
                                  <p:childTnLst>
                                    <p:set>
                                      <p:cBhvr>
                                        <p:cTn id="82" dur="1" fill="hold">
                                          <p:stCondLst>
                                            <p:cond delay="0"/>
                                          </p:stCondLst>
                                        </p:cTn>
                                        <p:tgtEl>
                                          <p:spTgt spid="32"/>
                                        </p:tgtEl>
                                        <p:attrNameLst>
                                          <p:attrName>style.visibility</p:attrName>
                                        </p:attrNameLst>
                                      </p:cBhvr>
                                      <p:to>
                                        <p:strVal val="visible"/>
                                      </p:to>
                                    </p:set>
                                    <p:animEffect transition="in" filter="wipe(up)">
                                      <p:cBhvr>
                                        <p:cTn id="83" dur="500"/>
                                        <p:tgtEl>
                                          <p:spTgt spid="32"/>
                                        </p:tgtEl>
                                      </p:cBhvr>
                                    </p:animEffect>
                                  </p:childTnLst>
                                </p:cTn>
                              </p:par>
                            </p:childTnLst>
                          </p:cTn>
                        </p:par>
                        <p:par>
                          <p:cTn id="84" fill="hold">
                            <p:stCondLst>
                              <p:cond delay="7450"/>
                            </p:stCondLst>
                            <p:childTnLst>
                              <p:par>
                                <p:cTn id="85" presetID="22" presetClass="entr" presetSubtype="1" fill="hold" grpId="0" nodeType="afterEffect">
                                  <p:stCondLst>
                                    <p:cond delay="0"/>
                                  </p:stCondLst>
                                  <p:childTnLst>
                                    <p:set>
                                      <p:cBhvr>
                                        <p:cTn id="86" dur="1" fill="hold">
                                          <p:stCondLst>
                                            <p:cond delay="0"/>
                                          </p:stCondLst>
                                        </p:cTn>
                                        <p:tgtEl>
                                          <p:spTgt spid="2"/>
                                        </p:tgtEl>
                                        <p:attrNameLst>
                                          <p:attrName>style.visibility</p:attrName>
                                        </p:attrNameLst>
                                      </p:cBhvr>
                                      <p:to>
                                        <p:strVal val="visible"/>
                                      </p:to>
                                    </p:set>
                                    <p:animEffect transition="in" filter="wipe(up)">
                                      <p:cBhvr>
                                        <p:cTn id="87" dur="200"/>
                                        <p:tgtEl>
                                          <p:spTgt spid="2"/>
                                        </p:tgtEl>
                                      </p:cBhvr>
                                    </p:animEffect>
                                  </p:childTnLst>
                                </p:cTn>
                              </p:par>
                            </p:childTnLst>
                          </p:cTn>
                        </p:par>
                        <p:par>
                          <p:cTn id="88" fill="hold">
                            <p:stCondLst>
                              <p:cond delay="7650"/>
                            </p:stCondLst>
                            <p:childTnLst>
                              <p:par>
                                <p:cTn id="89" presetID="22" presetClass="entr" presetSubtype="1" fill="hold" grpId="0" nodeType="afterEffect">
                                  <p:stCondLst>
                                    <p:cond delay="0"/>
                                  </p:stCondLst>
                                  <p:childTnLst>
                                    <p:set>
                                      <p:cBhvr>
                                        <p:cTn id="90" dur="1" fill="hold">
                                          <p:stCondLst>
                                            <p:cond delay="0"/>
                                          </p:stCondLst>
                                        </p:cTn>
                                        <p:tgtEl>
                                          <p:spTgt spid="50"/>
                                        </p:tgtEl>
                                        <p:attrNameLst>
                                          <p:attrName>style.visibility</p:attrName>
                                        </p:attrNameLst>
                                      </p:cBhvr>
                                      <p:to>
                                        <p:strVal val="visible"/>
                                      </p:to>
                                    </p:set>
                                    <p:animEffect transition="in" filter="wipe(up)">
                                      <p:cBhvr>
                                        <p:cTn id="91" dur="200"/>
                                        <p:tgtEl>
                                          <p:spTgt spid="50"/>
                                        </p:tgtEl>
                                      </p:cBhvr>
                                    </p:animEffect>
                                  </p:childTnLst>
                                </p:cTn>
                              </p:par>
                            </p:childTnLst>
                          </p:cTn>
                        </p:par>
                        <p:par>
                          <p:cTn id="92" fill="hold">
                            <p:stCondLst>
                              <p:cond delay="7850"/>
                            </p:stCondLst>
                            <p:childTnLst>
                              <p:par>
                                <p:cTn id="93" presetID="10" presetClass="entr" presetSubtype="0" fill="hold" grpId="0" nodeType="afterEffect">
                                  <p:stCondLst>
                                    <p:cond delay="0"/>
                                  </p:stCondLst>
                                  <p:childTnLst>
                                    <p:set>
                                      <p:cBhvr>
                                        <p:cTn id="94" dur="1" fill="hold">
                                          <p:stCondLst>
                                            <p:cond delay="0"/>
                                          </p:stCondLst>
                                        </p:cTn>
                                        <p:tgtEl>
                                          <p:spTgt spid="28"/>
                                        </p:tgtEl>
                                        <p:attrNameLst>
                                          <p:attrName>style.visibility</p:attrName>
                                        </p:attrNameLst>
                                      </p:cBhvr>
                                      <p:to>
                                        <p:strVal val="visible"/>
                                      </p:to>
                                    </p:set>
                                    <p:animEffect transition="in" filter="fade">
                                      <p:cBhvr>
                                        <p:cTn id="95" dur="500"/>
                                        <p:tgtEl>
                                          <p:spTgt spid="28"/>
                                        </p:tgtEl>
                                      </p:cBhvr>
                                    </p:animEffect>
                                  </p:childTnLst>
                                </p:cTn>
                              </p:par>
                            </p:childTnLst>
                          </p:cTn>
                        </p:par>
                        <p:par>
                          <p:cTn id="96" fill="hold">
                            <p:stCondLst>
                              <p:cond delay="8350"/>
                            </p:stCondLst>
                            <p:childTnLst>
                              <p:par>
                                <p:cTn id="97" presetID="22" presetClass="entr" presetSubtype="1" fill="hold" grpId="0" nodeType="afterEffect">
                                  <p:stCondLst>
                                    <p:cond delay="0"/>
                                  </p:stCondLst>
                                  <p:childTnLst>
                                    <p:set>
                                      <p:cBhvr>
                                        <p:cTn id="98" dur="1" fill="hold">
                                          <p:stCondLst>
                                            <p:cond delay="0"/>
                                          </p:stCondLst>
                                        </p:cTn>
                                        <p:tgtEl>
                                          <p:spTgt spid="3"/>
                                        </p:tgtEl>
                                        <p:attrNameLst>
                                          <p:attrName>style.visibility</p:attrName>
                                        </p:attrNameLst>
                                      </p:cBhvr>
                                      <p:to>
                                        <p:strVal val="visible"/>
                                      </p:to>
                                    </p:set>
                                    <p:animEffect transition="in" filter="wipe(up)">
                                      <p:cBhvr>
                                        <p:cTn id="99" dur="500"/>
                                        <p:tgtEl>
                                          <p:spTgt spid="3"/>
                                        </p:tgtEl>
                                      </p:cBhvr>
                                    </p:animEffect>
                                  </p:childTnLst>
                                </p:cTn>
                              </p:par>
                            </p:childTnLst>
                          </p:cTn>
                        </p:par>
                        <p:par>
                          <p:cTn id="100" fill="hold">
                            <p:stCondLst>
                              <p:cond delay="8850"/>
                            </p:stCondLst>
                            <p:childTnLst>
                              <p:par>
                                <p:cTn id="101" presetID="22" presetClass="entr" presetSubtype="1" fill="hold" grpId="0" nodeType="afterEffect">
                                  <p:stCondLst>
                                    <p:cond delay="0"/>
                                  </p:stCondLst>
                                  <p:childTnLst>
                                    <p:set>
                                      <p:cBhvr>
                                        <p:cTn id="102" dur="1" fill="hold">
                                          <p:stCondLst>
                                            <p:cond delay="0"/>
                                          </p:stCondLst>
                                        </p:cTn>
                                        <p:tgtEl>
                                          <p:spTgt spid="19"/>
                                        </p:tgtEl>
                                        <p:attrNameLst>
                                          <p:attrName>style.visibility</p:attrName>
                                        </p:attrNameLst>
                                      </p:cBhvr>
                                      <p:to>
                                        <p:strVal val="visible"/>
                                      </p:to>
                                    </p:set>
                                    <p:animEffect transition="in" filter="wipe(up)">
                                      <p:cBhvr>
                                        <p:cTn id="103" dur="500"/>
                                        <p:tgtEl>
                                          <p:spTgt spid="19"/>
                                        </p:tgtEl>
                                      </p:cBhvr>
                                    </p:animEffect>
                                  </p:childTnLst>
                                </p:cTn>
                              </p:par>
                            </p:childTnLst>
                          </p:cTn>
                        </p:par>
                        <p:par>
                          <p:cTn id="104" fill="hold">
                            <p:stCondLst>
                              <p:cond delay="9350"/>
                            </p:stCondLst>
                            <p:childTnLst>
                              <p:par>
                                <p:cTn id="105" presetID="22" presetClass="entr" presetSubtype="1" fill="hold" grpId="0" nodeType="afterEffect">
                                  <p:stCondLst>
                                    <p:cond delay="0"/>
                                  </p:stCondLst>
                                  <p:childTnLst>
                                    <p:set>
                                      <p:cBhvr>
                                        <p:cTn id="106" dur="1" fill="hold">
                                          <p:stCondLst>
                                            <p:cond delay="0"/>
                                          </p:stCondLst>
                                        </p:cTn>
                                        <p:tgtEl>
                                          <p:spTgt spid="39"/>
                                        </p:tgtEl>
                                        <p:attrNameLst>
                                          <p:attrName>style.visibility</p:attrName>
                                        </p:attrNameLst>
                                      </p:cBhvr>
                                      <p:to>
                                        <p:strVal val="visible"/>
                                      </p:to>
                                    </p:set>
                                    <p:animEffect transition="in" filter="wipe(up)">
                                      <p:cBhvr>
                                        <p:cTn id="107" dur="200"/>
                                        <p:tgtEl>
                                          <p:spTgt spid="39"/>
                                        </p:tgtEl>
                                      </p:cBhvr>
                                    </p:animEffect>
                                  </p:childTnLst>
                                </p:cTn>
                              </p:par>
                            </p:childTnLst>
                          </p:cTn>
                        </p:par>
                        <p:par>
                          <p:cTn id="108" fill="hold">
                            <p:stCondLst>
                              <p:cond delay="9550"/>
                            </p:stCondLst>
                            <p:childTnLst>
                              <p:par>
                                <p:cTn id="109" presetID="22" presetClass="entr" presetSubtype="1" fill="hold" grpId="0" nodeType="afterEffect">
                                  <p:stCondLst>
                                    <p:cond delay="0"/>
                                  </p:stCondLst>
                                  <p:childTnLst>
                                    <p:set>
                                      <p:cBhvr>
                                        <p:cTn id="110" dur="1" fill="hold">
                                          <p:stCondLst>
                                            <p:cond delay="0"/>
                                          </p:stCondLst>
                                        </p:cTn>
                                        <p:tgtEl>
                                          <p:spTgt spid="43"/>
                                        </p:tgtEl>
                                        <p:attrNameLst>
                                          <p:attrName>style.visibility</p:attrName>
                                        </p:attrNameLst>
                                      </p:cBhvr>
                                      <p:to>
                                        <p:strVal val="visible"/>
                                      </p:to>
                                    </p:set>
                                    <p:animEffect transition="in" filter="wipe(up)">
                                      <p:cBhvr>
                                        <p:cTn id="111" dur="200"/>
                                        <p:tgtEl>
                                          <p:spTgt spid="43"/>
                                        </p:tgtEl>
                                      </p:cBhvr>
                                    </p:animEffect>
                                  </p:childTnLst>
                                </p:cTn>
                              </p:par>
                            </p:childTnLst>
                          </p:cTn>
                        </p:par>
                        <p:par>
                          <p:cTn id="112" fill="hold">
                            <p:stCondLst>
                              <p:cond delay="9750"/>
                            </p:stCondLst>
                            <p:childTnLst>
                              <p:par>
                                <p:cTn id="113" presetID="10" presetClass="entr" presetSubtype="0" fill="hold" grpId="0" nodeType="afterEffect">
                                  <p:stCondLst>
                                    <p:cond delay="0"/>
                                  </p:stCondLst>
                                  <p:childTnLst>
                                    <p:set>
                                      <p:cBhvr>
                                        <p:cTn id="114" dur="1" fill="hold">
                                          <p:stCondLst>
                                            <p:cond delay="0"/>
                                          </p:stCondLst>
                                        </p:cTn>
                                        <p:tgtEl>
                                          <p:spTgt spid="18"/>
                                        </p:tgtEl>
                                        <p:attrNameLst>
                                          <p:attrName>style.visibility</p:attrName>
                                        </p:attrNameLst>
                                      </p:cBhvr>
                                      <p:to>
                                        <p:strVal val="visible"/>
                                      </p:to>
                                    </p:set>
                                    <p:animEffect transition="in" filter="fade">
                                      <p:cBhvr>
                                        <p:cTn id="115" dur="500"/>
                                        <p:tgtEl>
                                          <p:spTgt spid="18"/>
                                        </p:tgtEl>
                                      </p:cBhvr>
                                    </p:animEffect>
                                  </p:childTnLst>
                                </p:cTn>
                              </p:par>
                            </p:childTnLst>
                          </p:cTn>
                        </p:par>
                        <p:par>
                          <p:cTn id="116" fill="hold">
                            <p:stCondLst>
                              <p:cond delay="10250"/>
                            </p:stCondLst>
                            <p:childTnLst>
                              <p:par>
                                <p:cTn id="117" presetID="22" presetClass="entr" presetSubtype="1" fill="hold" grpId="0" nodeType="afterEffect">
                                  <p:stCondLst>
                                    <p:cond delay="0"/>
                                  </p:stCondLst>
                                  <p:childTnLst>
                                    <p:set>
                                      <p:cBhvr>
                                        <p:cTn id="118" dur="1" fill="hold">
                                          <p:stCondLst>
                                            <p:cond delay="0"/>
                                          </p:stCondLst>
                                        </p:cTn>
                                        <p:tgtEl>
                                          <p:spTgt spid="10"/>
                                        </p:tgtEl>
                                        <p:attrNameLst>
                                          <p:attrName>style.visibility</p:attrName>
                                        </p:attrNameLst>
                                      </p:cBhvr>
                                      <p:to>
                                        <p:strVal val="visible"/>
                                      </p:to>
                                    </p:set>
                                    <p:animEffect transition="in" filter="wipe(up)">
                                      <p:cBhvr>
                                        <p:cTn id="119" dur="500"/>
                                        <p:tgtEl>
                                          <p:spTgt spid="10"/>
                                        </p:tgtEl>
                                      </p:cBhvr>
                                    </p:animEffect>
                                  </p:childTnLst>
                                </p:cTn>
                              </p:par>
                            </p:childTnLst>
                          </p:cTn>
                        </p:par>
                        <p:par>
                          <p:cTn id="120" fill="hold">
                            <p:stCondLst>
                              <p:cond delay="10750"/>
                            </p:stCondLst>
                            <p:childTnLst>
                              <p:par>
                                <p:cTn id="121" presetID="22" presetClass="entr" presetSubtype="1" fill="hold" grpId="0" nodeType="afterEffect">
                                  <p:stCondLst>
                                    <p:cond delay="0"/>
                                  </p:stCondLst>
                                  <p:childTnLst>
                                    <p:set>
                                      <p:cBhvr>
                                        <p:cTn id="122" dur="1" fill="hold">
                                          <p:stCondLst>
                                            <p:cond delay="0"/>
                                          </p:stCondLst>
                                        </p:cTn>
                                        <p:tgtEl>
                                          <p:spTgt spid="17"/>
                                        </p:tgtEl>
                                        <p:attrNameLst>
                                          <p:attrName>style.visibility</p:attrName>
                                        </p:attrNameLst>
                                      </p:cBhvr>
                                      <p:to>
                                        <p:strVal val="visible"/>
                                      </p:to>
                                    </p:set>
                                    <p:animEffect transition="in" filter="wipe(up)">
                                      <p:cBhvr>
                                        <p:cTn id="123" dur="500"/>
                                        <p:tgtEl>
                                          <p:spTgt spid="17"/>
                                        </p:tgtEl>
                                      </p:cBhvr>
                                    </p:animEffect>
                                  </p:childTnLst>
                                </p:cTn>
                              </p:par>
                            </p:childTnLst>
                          </p:cTn>
                        </p:par>
                        <p:par>
                          <p:cTn id="124" fill="hold">
                            <p:stCondLst>
                              <p:cond delay="11250"/>
                            </p:stCondLst>
                            <p:childTnLst>
                              <p:par>
                                <p:cTn id="125" presetID="22" presetClass="entr" presetSubtype="1" fill="hold" grpId="0" nodeType="afterEffect">
                                  <p:stCondLst>
                                    <p:cond delay="0"/>
                                  </p:stCondLst>
                                  <p:childTnLst>
                                    <p:set>
                                      <p:cBhvr>
                                        <p:cTn id="126" dur="1" fill="hold">
                                          <p:stCondLst>
                                            <p:cond delay="0"/>
                                          </p:stCondLst>
                                        </p:cTn>
                                        <p:tgtEl>
                                          <p:spTgt spid="38"/>
                                        </p:tgtEl>
                                        <p:attrNameLst>
                                          <p:attrName>style.visibility</p:attrName>
                                        </p:attrNameLst>
                                      </p:cBhvr>
                                      <p:to>
                                        <p:strVal val="visible"/>
                                      </p:to>
                                    </p:set>
                                    <p:animEffect transition="in" filter="wipe(up)">
                                      <p:cBhvr>
                                        <p:cTn id="127" dur="200"/>
                                        <p:tgtEl>
                                          <p:spTgt spid="38"/>
                                        </p:tgtEl>
                                      </p:cBhvr>
                                    </p:animEffect>
                                  </p:childTnLst>
                                </p:cTn>
                              </p:par>
                            </p:childTnLst>
                          </p:cTn>
                        </p:par>
                        <p:par>
                          <p:cTn id="128" fill="hold">
                            <p:stCondLst>
                              <p:cond delay="11450"/>
                            </p:stCondLst>
                            <p:childTnLst>
                              <p:par>
                                <p:cTn id="129" presetID="22" presetClass="entr" presetSubtype="1" fill="hold" grpId="0" nodeType="afterEffect">
                                  <p:stCondLst>
                                    <p:cond delay="0"/>
                                  </p:stCondLst>
                                  <p:childTnLst>
                                    <p:set>
                                      <p:cBhvr>
                                        <p:cTn id="130" dur="1" fill="hold">
                                          <p:stCondLst>
                                            <p:cond delay="0"/>
                                          </p:stCondLst>
                                        </p:cTn>
                                        <p:tgtEl>
                                          <p:spTgt spid="42"/>
                                        </p:tgtEl>
                                        <p:attrNameLst>
                                          <p:attrName>style.visibility</p:attrName>
                                        </p:attrNameLst>
                                      </p:cBhvr>
                                      <p:to>
                                        <p:strVal val="visible"/>
                                      </p:to>
                                    </p:set>
                                    <p:animEffect transition="in" filter="wipe(up)">
                                      <p:cBhvr>
                                        <p:cTn id="131" dur="200"/>
                                        <p:tgtEl>
                                          <p:spTgt spid="42"/>
                                        </p:tgtEl>
                                      </p:cBhvr>
                                    </p:animEffect>
                                  </p:childTnLst>
                                </p:cTn>
                              </p:par>
                            </p:childTnLst>
                          </p:cTn>
                        </p:par>
                        <p:par>
                          <p:cTn id="132" fill="hold">
                            <p:stCondLst>
                              <p:cond delay="11650"/>
                            </p:stCondLst>
                            <p:childTnLst>
                              <p:par>
                                <p:cTn id="133" presetID="10" presetClass="entr" presetSubtype="0" fill="hold" grpId="0" nodeType="afterEffect">
                                  <p:stCondLst>
                                    <p:cond delay="0"/>
                                  </p:stCondLst>
                                  <p:childTnLst>
                                    <p:set>
                                      <p:cBhvr>
                                        <p:cTn id="134" dur="1" fill="hold">
                                          <p:stCondLst>
                                            <p:cond delay="0"/>
                                          </p:stCondLst>
                                        </p:cTn>
                                        <p:tgtEl>
                                          <p:spTgt spid="16"/>
                                        </p:tgtEl>
                                        <p:attrNameLst>
                                          <p:attrName>style.visibility</p:attrName>
                                        </p:attrNameLst>
                                      </p:cBhvr>
                                      <p:to>
                                        <p:strVal val="visible"/>
                                      </p:to>
                                    </p:set>
                                    <p:animEffect transition="in" filter="fade">
                                      <p:cBhvr>
                                        <p:cTn id="135" dur="500"/>
                                        <p:tgtEl>
                                          <p:spTgt spid="16"/>
                                        </p:tgtEl>
                                      </p:cBhvr>
                                    </p:animEffect>
                                  </p:childTnLst>
                                </p:cTn>
                              </p:par>
                            </p:childTnLst>
                          </p:cTn>
                        </p:par>
                        <p:par>
                          <p:cTn id="136" fill="hold">
                            <p:stCondLst>
                              <p:cond delay="12150"/>
                            </p:stCondLst>
                            <p:childTnLst>
                              <p:par>
                                <p:cTn id="137" presetID="22" presetClass="entr" presetSubtype="1" fill="hold" grpId="0" nodeType="afterEffect">
                                  <p:stCondLst>
                                    <p:cond delay="0"/>
                                  </p:stCondLst>
                                  <p:childTnLst>
                                    <p:set>
                                      <p:cBhvr>
                                        <p:cTn id="138" dur="1" fill="hold">
                                          <p:stCondLst>
                                            <p:cond delay="0"/>
                                          </p:stCondLst>
                                        </p:cTn>
                                        <p:tgtEl>
                                          <p:spTgt spid="8"/>
                                        </p:tgtEl>
                                        <p:attrNameLst>
                                          <p:attrName>style.visibility</p:attrName>
                                        </p:attrNameLst>
                                      </p:cBhvr>
                                      <p:to>
                                        <p:strVal val="visible"/>
                                      </p:to>
                                    </p:set>
                                    <p:animEffect transition="in" filter="wipe(up)">
                                      <p:cBhvr>
                                        <p:cTn id="139" dur="500"/>
                                        <p:tgtEl>
                                          <p:spTgt spid="8"/>
                                        </p:tgtEl>
                                      </p:cBhvr>
                                    </p:animEffect>
                                  </p:childTnLst>
                                </p:cTn>
                              </p:par>
                            </p:childTnLst>
                          </p:cTn>
                        </p:par>
                        <p:par>
                          <p:cTn id="140" fill="hold">
                            <p:stCondLst>
                              <p:cond delay="12650"/>
                            </p:stCondLst>
                            <p:childTnLst>
                              <p:par>
                                <p:cTn id="141" presetID="22" presetClass="entr" presetSubtype="1" fill="hold" grpId="0" nodeType="afterEffect">
                                  <p:stCondLst>
                                    <p:cond delay="0"/>
                                  </p:stCondLst>
                                  <p:childTnLst>
                                    <p:set>
                                      <p:cBhvr>
                                        <p:cTn id="142" dur="1" fill="hold">
                                          <p:stCondLst>
                                            <p:cond delay="0"/>
                                          </p:stCondLst>
                                        </p:cTn>
                                        <p:tgtEl>
                                          <p:spTgt spid="15"/>
                                        </p:tgtEl>
                                        <p:attrNameLst>
                                          <p:attrName>style.visibility</p:attrName>
                                        </p:attrNameLst>
                                      </p:cBhvr>
                                      <p:to>
                                        <p:strVal val="visible"/>
                                      </p:to>
                                    </p:set>
                                    <p:animEffect transition="in" filter="wipe(up)">
                                      <p:cBhvr>
                                        <p:cTn id="143" dur="500"/>
                                        <p:tgtEl>
                                          <p:spTgt spid="15"/>
                                        </p:tgtEl>
                                      </p:cBhvr>
                                    </p:animEffect>
                                  </p:childTnLst>
                                </p:cTn>
                              </p:par>
                            </p:childTnLst>
                          </p:cTn>
                        </p:par>
                        <p:par>
                          <p:cTn id="144" fill="hold">
                            <p:stCondLst>
                              <p:cond delay="13150"/>
                            </p:stCondLst>
                            <p:childTnLst>
                              <p:par>
                                <p:cTn id="145" presetID="22" presetClass="entr" presetSubtype="1" fill="hold" grpId="0" nodeType="afterEffect">
                                  <p:stCondLst>
                                    <p:cond delay="0"/>
                                  </p:stCondLst>
                                  <p:childTnLst>
                                    <p:set>
                                      <p:cBhvr>
                                        <p:cTn id="146" dur="1" fill="hold">
                                          <p:stCondLst>
                                            <p:cond delay="0"/>
                                          </p:stCondLst>
                                        </p:cTn>
                                        <p:tgtEl>
                                          <p:spTgt spid="37"/>
                                        </p:tgtEl>
                                        <p:attrNameLst>
                                          <p:attrName>style.visibility</p:attrName>
                                        </p:attrNameLst>
                                      </p:cBhvr>
                                      <p:to>
                                        <p:strVal val="visible"/>
                                      </p:to>
                                    </p:set>
                                    <p:animEffect transition="in" filter="wipe(up)">
                                      <p:cBhvr>
                                        <p:cTn id="147" dur="200"/>
                                        <p:tgtEl>
                                          <p:spTgt spid="37"/>
                                        </p:tgtEl>
                                      </p:cBhvr>
                                    </p:animEffect>
                                  </p:childTnLst>
                                </p:cTn>
                              </p:par>
                            </p:childTnLst>
                          </p:cTn>
                        </p:par>
                        <p:par>
                          <p:cTn id="148" fill="hold">
                            <p:stCondLst>
                              <p:cond delay="13350"/>
                            </p:stCondLst>
                            <p:childTnLst>
                              <p:par>
                                <p:cTn id="149" presetID="22" presetClass="entr" presetSubtype="1" fill="hold" grpId="0" nodeType="afterEffect">
                                  <p:stCondLst>
                                    <p:cond delay="0"/>
                                  </p:stCondLst>
                                  <p:childTnLst>
                                    <p:set>
                                      <p:cBhvr>
                                        <p:cTn id="150" dur="1" fill="hold">
                                          <p:stCondLst>
                                            <p:cond delay="0"/>
                                          </p:stCondLst>
                                        </p:cTn>
                                        <p:tgtEl>
                                          <p:spTgt spid="41"/>
                                        </p:tgtEl>
                                        <p:attrNameLst>
                                          <p:attrName>style.visibility</p:attrName>
                                        </p:attrNameLst>
                                      </p:cBhvr>
                                      <p:to>
                                        <p:strVal val="visible"/>
                                      </p:to>
                                    </p:set>
                                    <p:animEffect transition="in" filter="wipe(up)">
                                      <p:cBhvr>
                                        <p:cTn id="151" dur="200"/>
                                        <p:tgtEl>
                                          <p:spTgt spid="41"/>
                                        </p:tgtEl>
                                      </p:cBhvr>
                                    </p:animEffect>
                                  </p:childTnLst>
                                </p:cTn>
                              </p:par>
                            </p:childTnLst>
                          </p:cTn>
                        </p:par>
                        <p:par>
                          <p:cTn id="152" fill="hold">
                            <p:stCondLst>
                              <p:cond delay="13550"/>
                            </p:stCondLst>
                            <p:childTnLst>
                              <p:par>
                                <p:cTn id="153" presetID="10" presetClass="entr" presetSubtype="0" fill="hold" grpId="0" nodeType="afterEffect">
                                  <p:stCondLst>
                                    <p:cond delay="0"/>
                                  </p:stCondLst>
                                  <p:childTnLst>
                                    <p:set>
                                      <p:cBhvr>
                                        <p:cTn id="154" dur="1" fill="hold">
                                          <p:stCondLst>
                                            <p:cond delay="0"/>
                                          </p:stCondLst>
                                        </p:cTn>
                                        <p:tgtEl>
                                          <p:spTgt spid="14"/>
                                        </p:tgtEl>
                                        <p:attrNameLst>
                                          <p:attrName>style.visibility</p:attrName>
                                        </p:attrNameLst>
                                      </p:cBhvr>
                                      <p:to>
                                        <p:strVal val="visible"/>
                                      </p:to>
                                    </p:set>
                                    <p:animEffect transition="in" filter="fade">
                                      <p:cBhvr>
                                        <p:cTn id="155" dur="500"/>
                                        <p:tgtEl>
                                          <p:spTgt spid="14"/>
                                        </p:tgtEl>
                                      </p:cBhvr>
                                    </p:animEffect>
                                  </p:childTnLst>
                                </p:cTn>
                              </p:par>
                            </p:childTnLst>
                          </p:cTn>
                        </p:par>
                        <p:par>
                          <p:cTn id="156" fill="hold">
                            <p:stCondLst>
                              <p:cond delay="14050"/>
                            </p:stCondLst>
                            <p:childTnLst>
                              <p:par>
                                <p:cTn id="157" presetID="22" presetClass="entr" presetSubtype="1" fill="hold" grpId="0" nodeType="afterEffect">
                                  <p:stCondLst>
                                    <p:cond delay="0"/>
                                  </p:stCondLst>
                                  <p:childTnLst>
                                    <p:set>
                                      <p:cBhvr>
                                        <p:cTn id="158" dur="1" fill="hold">
                                          <p:stCondLst>
                                            <p:cond delay="0"/>
                                          </p:stCondLst>
                                        </p:cTn>
                                        <p:tgtEl>
                                          <p:spTgt spid="6"/>
                                        </p:tgtEl>
                                        <p:attrNameLst>
                                          <p:attrName>style.visibility</p:attrName>
                                        </p:attrNameLst>
                                      </p:cBhvr>
                                      <p:to>
                                        <p:strVal val="visible"/>
                                      </p:to>
                                    </p:set>
                                    <p:animEffect transition="in" filter="wipe(up)">
                                      <p:cBhvr>
                                        <p:cTn id="159" dur="500"/>
                                        <p:tgtEl>
                                          <p:spTgt spid="6"/>
                                        </p:tgtEl>
                                      </p:cBhvr>
                                    </p:animEffect>
                                  </p:childTnLst>
                                </p:cTn>
                              </p:par>
                            </p:childTnLst>
                          </p:cTn>
                        </p:par>
                        <p:par>
                          <p:cTn id="160" fill="hold">
                            <p:stCondLst>
                              <p:cond delay="14550"/>
                            </p:stCondLst>
                            <p:childTnLst>
                              <p:par>
                                <p:cTn id="161" presetID="22" presetClass="entr" presetSubtype="1" fill="hold" grpId="0" nodeType="afterEffect">
                                  <p:stCondLst>
                                    <p:cond delay="0"/>
                                  </p:stCondLst>
                                  <p:childTnLst>
                                    <p:set>
                                      <p:cBhvr>
                                        <p:cTn id="162" dur="1" fill="hold">
                                          <p:stCondLst>
                                            <p:cond delay="0"/>
                                          </p:stCondLst>
                                        </p:cTn>
                                        <p:tgtEl>
                                          <p:spTgt spid="12"/>
                                        </p:tgtEl>
                                        <p:attrNameLst>
                                          <p:attrName>style.visibility</p:attrName>
                                        </p:attrNameLst>
                                      </p:cBhvr>
                                      <p:to>
                                        <p:strVal val="visible"/>
                                      </p:to>
                                    </p:set>
                                    <p:animEffect transition="in" filter="wipe(up)">
                                      <p:cBhvr>
                                        <p:cTn id="163" dur="500"/>
                                        <p:tgtEl>
                                          <p:spTgt spid="12"/>
                                        </p:tgtEl>
                                      </p:cBhvr>
                                    </p:animEffect>
                                  </p:childTnLst>
                                </p:cTn>
                              </p:par>
                            </p:childTnLst>
                          </p:cTn>
                        </p:par>
                        <p:par>
                          <p:cTn id="164" fill="hold">
                            <p:stCondLst>
                              <p:cond delay="15050"/>
                            </p:stCondLst>
                            <p:childTnLst>
                              <p:par>
                                <p:cTn id="165" presetID="22" presetClass="entr" presetSubtype="1" fill="hold" grpId="0" nodeType="afterEffect">
                                  <p:stCondLst>
                                    <p:cond delay="0"/>
                                  </p:stCondLst>
                                  <p:childTnLst>
                                    <p:set>
                                      <p:cBhvr>
                                        <p:cTn id="166" dur="1" fill="hold">
                                          <p:stCondLst>
                                            <p:cond delay="0"/>
                                          </p:stCondLst>
                                        </p:cTn>
                                        <p:tgtEl>
                                          <p:spTgt spid="23"/>
                                        </p:tgtEl>
                                        <p:attrNameLst>
                                          <p:attrName>style.visibility</p:attrName>
                                        </p:attrNameLst>
                                      </p:cBhvr>
                                      <p:to>
                                        <p:strVal val="visible"/>
                                      </p:to>
                                    </p:set>
                                    <p:animEffect transition="in" filter="wipe(up)">
                                      <p:cBhvr>
                                        <p:cTn id="167" dur="200"/>
                                        <p:tgtEl>
                                          <p:spTgt spid="23"/>
                                        </p:tgtEl>
                                      </p:cBhvr>
                                    </p:animEffect>
                                  </p:childTnLst>
                                </p:cTn>
                              </p:par>
                            </p:childTnLst>
                          </p:cTn>
                        </p:par>
                        <p:par>
                          <p:cTn id="168" fill="hold">
                            <p:stCondLst>
                              <p:cond delay="15250"/>
                            </p:stCondLst>
                            <p:childTnLst>
                              <p:par>
                                <p:cTn id="169" presetID="22" presetClass="entr" presetSubtype="1" fill="hold" grpId="0" nodeType="afterEffect">
                                  <p:stCondLst>
                                    <p:cond delay="0"/>
                                  </p:stCondLst>
                                  <p:childTnLst>
                                    <p:set>
                                      <p:cBhvr>
                                        <p:cTn id="170" dur="1" fill="hold">
                                          <p:stCondLst>
                                            <p:cond delay="0"/>
                                          </p:stCondLst>
                                        </p:cTn>
                                        <p:tgtEl>
                                          <p:spTgt spid="40"/>
                                        </p:tgtEl>
                                        <p:attrNameLst>
                                          <p:attrName>style.visibility</p:attrName>
                                        </p:attrNameLst>
                                      </p:cBhvr>
                                      <p:to>
                                        <p:strVal val="visible"/>
                                      </p:to>
                                    </p:set>
                                    <p:animEffect transition="in" filter="wipe(up)">
                                      <p:cBhvr>
                                        <p:cTn id="171" dur="200"/>
                                        <p:tgtEl>
                                          <p:spTgt spid="40"/>
                                        </p:tgtEl>
                                      </p:cBhvr>
                                    </p:animEffect>
                                  </p:childTnLst>
                                </p:cTn>
                              </p:par>
                            </p:childTnLst>
                          </p:cTn>
                        </p:par>
                        <p:par>
                          <p:cTn id="172" fill="hold">
                            <p:stCondLst>
                              <p:cond delay="15450"/>
                            </p:stCondLst>
                            <p:childTnLst>
                              <p:par>
                                <p:cTn id="173" presetID="10" presetClass="entr" presetSubtype="0" fill="hold" grpId="0" nodeType="afterEffect">
                                  <p:stCondLst>
                                    <p:cond delay="0"/>
                                  </p:stCondLst>
                                  <p:childTnLst>
                                    <p:set>
                                      <p:cBhvr>
                                        <p:cTn id="174" dur="1" fill="hold">
                                          <p:stCondLst>
                                            <p:cond delay="0"/>
                                          </p:stCondLst>
                                        </p:cTn>
                                        <p:tgtEl>
                                          <p:spTgt spid="13"/>
                                        </p:tgtEl>
                                        <p:attrNameLst>
                                          <p:attrName>style.visibility</p:attrName>
                                        </p:attrNameLst>
                                      </p:cBhvr>
                                      <p:to>
                                        <p:strVal val="visible"/>
                                      </p:to>
                                    </p:set>
                                    <p:animEffect transition="in" filter="fade">
                                      <p:cBhvr>
                                        <p:cTn id="175" dur="500"/>
                                        <p:tgtEl>
                                          <p:spTgt spid="13"/>
                                        </p:tgtEl>
                                      </p:cBhvr>
                                    </p:animEffect>
                                  </p:childTnLst>
                                </p:cTn>
                              </p:par>
                            </p:childTnLst>
                          </p:cTn>
                        </p:par>
                        <p:par>
                          <p:cTn id="176" fill="hold">
                            <p:stCondLst>
                              <p:cond delay="15950"/>
                            </p:stCondLst>
                            <p:childTnLst>
                              <p:par>
                                <p:cTn id="177" presetID="22" presetClass="entr" presetSubtype="1" fill="hold" grpId="0" nodeType="afterEffect">
                                  <p:stCondLst>
                                    <p:cond delay="0"/>
                                  </p:stCondLst>
                                  <p:childTnLst>
                                    <p:set>
                                      <p:cBhvr>
                                        <p:cTn id="178" dur="1" fill="hold">
                                          <p:stCondLst>
                                            <p:cond delay="0"/>
                                          </p:stCondLst>
                                        </p:cTn>
                                        <p:tgtEl>
                                          <p:spTgt spid="5"/>
                                        </p:tgtEl>
                                        <p:attrNameLst>
                                          <p:attrName>style.visibility</p:attrName>
                                        </p:attrNameLst>
                                      </p:cBhvr>
                                      <p:to>
                                        <p:strVal val="visible"/>
                                      </p:to>
                                    </p:set>
                                    <p:animEffect transition="in" filter="wipe(up)">
                                      <p:cBhvr>
                                        <p:cTn id="17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23" grpId="0" animBg="1"/>
      <p:bldP spid="6" grpId="0" animBg="1"/>
      <p:bldP spid="8" grpId="0" animBg="1"/>
      <p:bldP spid="10" grpId="0" animBg="1"/>
      <p:bldP spid="5" grpId="0" animBg="1"/>
      <p:bldP spid="13" grpId="0" animBg="1"/>
      <p:bldP spid="14" grpId="0" animBg="1"/>
      <p:bldP spid="16" grpId="0" animBg="1"/>
      <p:bldP spid="18" grpId="0" animBg="1"/>
      <p:bldP spid="40" grpId="0"/>
      <p:bldP spid="41" grpId="0"/>
      <p:bldP spid="42" grpId="0"/>
      <p:bldP spid="43" grpId="0"/>
      <p:bldP spid="2" grpId="0" animBg="1"/>
      <p:bldP spid="3" grpId="0" animBg="1"/>
      <p:bldP spid="28" grpId="0" animBg="1"/>
      <p:bldP spid="50" grpId="0"/>
      <p:bldP spid="72" grpId="0" animBg="1"/>
      <p:bldP spid="73" grpId="0" animBg="1"/>
      <p:bldP spid="75" grpId="0" animBg="1"/>
      <p:bldP spid="80" grpId="0"/>
      <p:bldP spid="82" grpId="0" animBg="1"/>
      <p:bldP spid="83" grpId="0" animBg="1"/>
      <p:bldP spid="85" grpId="0" animBg="1"/>
      <p:bldP spid="90" grpId="0"/>
      <p:bldP spid="92" grpId="0" animBg="1"/>
      <p:bldP spid="93" grpId="0" animBg="1"/>
      <p:bldP spid="95" grpId="0" animBg="1"/>
      <p:bldP spid="100" grpId="0"/>
      <p:bldP spid="102" grpId="0" animBg="1"/>
      <p:bldP spid="103" grpId="0" animBg="1"/>
      <p:bldP spid="105" grpId="0" animBg="1"/>
      <p:bldP spid="110" grpId="0"/>
      <p:bldP spid="12" grpId="0"/>
      <p:bldP spid="15" grpId="0"/>
      <p:bldP spid="17" grpId="0"/>
      <p:bldP spid="19" grpId="0"/>
      <p:bldP spid="32" grpId="0"/>
      <p:bldP spid="76" grpId="0"/>
      <p:bldP spid="86" grpId="0"/>
      <p:bldP spid="96" grpId="0"/>
      <p:bldP spid="106"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FE30A2F9-4226-48D8-A539-2BD4D4E22042}"/>
              </a:ext>
            </a:extLst>
          </p:cNvPr>
          <p:cNvSpPr txBox="1"/>
          <p:nvPr/>
        </p:nvSpPr>
        <p:spPr>
          <a:xfrm>
            <a:off x="7270787" y="778795"/>
            <a:ext cx="8738534" cy="7137851"/>
          </a:xfrm>
          <a:prstGeom prst="rect">
            <a:avLst/>
          </a:prstGeom>
          <a:noFill/>
        </p:spPr>
        <p:txBody>
          <a:bodyPr wrap="square" rtlCol="1">
            <a:spAutoFit/>
          </a:bodyPr>
          <a:lstStyle/>
          <a:p>
            <a:pPr algn="ctr" defTabSz="1198517">
              <a:defRPr/>
            </a:pPr>
            <a:r>
              <a:rPr lang="ar-AE" sz="7991" b="1" dirty="0">
                <a:ln>
                  <a:solidFill>
                    <a:sysClr val="windowText" lastClr="000000"/>
                  </a:solidFill>
                </a:ln>
                <a:solidFill>
                  <a:srgbClr val="FF0000"/>
                </a:solidFill>
                <a:latin typeface="Arbaeen" panose="02000503070000020004" pitchFamily="2" charset="-78"/>
                <a:cs typeface="Arbaeen" panose="02000503070000020004" pitchFamily="2" charset="-78"/>
              </a:rPr>
              <a:t>قوانين الفصل:</a:t>
            </a:r>
            <a:endParaRPr lang="ar-AE" sz="4794" b="1" dirty="0">
              <a:ln>
                <a:solidFill>
                  <a:sysClr val="windowText" lastClr="000000"/>
                </a:solidFill>
              </a:ln>
              <a:solidFill>
                <a:srgbClr val="00B0F0"/>
              </a:solidFill>
              <a:latin typeface="Calibri" panose="020F0502020204030204"/>
              <a:cs typeface="Sakkal Majalla" panose="02000000000000000000" pitchFamily="2" charset="-78"/>
            </a:endParaRPr>
          </a:p>
          <a:p>
            <a:pPr algn="ctr" defTabSz="1198517">
              <a:defRPr/>
            </a:pPr>
            <a:r>
              <a:rPr lang="ar-AE" sz="4199" b="1" dirty="0">
                <a:ln>
                  <a:solidFill>
                    <a:sysClr val="windowText" lastClr="000000"/>
                  </a:solidFill>
                </a:ln>
                <a:solidFill>
                  <a:srgbClr val="00B0F0"/>
                </a:solidFill>
                <a:latin typeface="A Jannat LT" pitchFamily="2" charset="-78"/>
                <a:cs typeface="A Jannat LT" pitchFamily="2" charset="-78"/>
              </a:rPr>
              <a:t>1 . نكون في مكاننا في الوقت المحدد.</a:t>
            </a:r>
          </a:p>
          <a:p>
            <a:pPr algn="ctr" defTabSz="1198517">
              <a:defRPr/>
            </a:pPr>
            <a:r>
              <a:rPr lang="ar-AE" sz="4199" b="1" dirty="0">
                <a:ln>
                  <a:solidFill>
                    <a:sysClr val="windowText" lastClr="000000"/>
                  </a:solidFill>
                </a:ln>
                <a:solidFill>
                  <a:srgbClr val="00B0F0"/>
                </a:solidFill>
                <a:latin typeface="A Jannat LT" pitchFamily="2" charset="-78"/>
                <a:cs typeface="A Jannat LT" pitchFamily="2" charset="-78"/>
              </a:rPr>
              <a:t>2 . نحافظ على الممتلكات.</a:t>
            </a:r>
          </a:p>
          <a:p>
            <a:pPr algn="ctr" defTabSz="1198517">
              <a:defRPr/>
            </a:pPr>
            <a:r>
              <a:rPr lang="ar-AE" sz="4199" b="1" dirty="0">
                <a:ln>
                  <a:solidFill>
                    <a:sysClr val="windowText" lastClr="000000"/>
                  </a:solidFill>
                </a:ln>
                <a:solidFill>
                  <a:srgbClr val="00B0F0"/>
                </a:solidFill>
                <a:latin typeface="A Jannat LT" pitchFamily="2" charset="-78"/>
                <a:cs typeface="A Jannat LT" pitchFamily="2" charset="-78"/>
              </a:rPr>
              <a:t>3 . نجلب جميع مستلزمات مادة اللغة العربية (حاسوبكِ الشخصي، لكتاب، القلم الأزرق، ملصقات ورقية).</a:t>
            </a:r>
          </a:p>
          <a:p>
            <a:pPr algn="ctr" defTabSz="1198517">
              <a:defRPr/>
            </a:pPr>
            <a:r>
              <a:rPr lang="ar-AE" sz="4199" b="1" dirty="0">
                <a:ln>
                  <a:solidFill>
                    <a:sysClr val="windowText" lastClr="000000"/>
                  </a:solidFill>
                </a:ln>
                <a:solidFill>
                  <a:srgbClr val="00B0F0"/>
                </a:solidFill>
                <a:latin typeface="A Jannat LT" pitchFamily="2" charset="-78"/>
                <a:cs typeface="A Jannat LT" pitchFamily="2" charset="-78"/>
              </a:rPr>
              <a:t>4 . نحترم الآخرين. </a:t>
            </a:r>
          </a:p>
          <a:p>
            <a:pPr algn="ctr" defTabSz="1198517">
              <a:defRPr/>
            </a:pPr>
            <a:r>
              <a:rPr lang="ar-AE" sz="4199" b="1" dirty="0">
                <a:ln>
                  <a:solidFill>
                    <a:sysClr val="windowText" lastClr="000000"/>
                  </a:solidFill>
                </a:ln>
                <a:solidFill>
                  <a:srgbClr val="00B0F0"/>
                </a:solidFill>
                <a:latin typeface="A Jannat LT" pitchFamily="2" charset="-78"/>
                <a:cs typeface="A Jannat LT" pitchFamily="2" charset="-78"/>
              </a:rPr>
              <a:t>5 . نستأذن من المعلم؛ لأي حاجة ضرورية.</a:t>
            </a:r>
          </a:p>
          <a:p>
            <a:pPr algn="ctr" defTabSz="1198517">
              <a:defRPr/>
            </a:pPr>
            <a:r>
              <a:rPr lang="ar-AE" sz="4199" b="1" dirty="0">
                <a:ln>
                  <a:solidFill>
                    <a:sysClr val="windowText" lastClr="000000"/>
                  </a:solidFill>
                </a:ln>
                <a:solidFill>
                  <a:srgbClr val="00B0F0"/>
                </a:solidFill>
                <a:latin typeface="A Jannat LT" pitchFamily="2" charset="-78"/>
                <a:cs typeface="A Jannat LT" pitchFamily="2" charset="-78"/>
              </a:rPr>
              <a:t>6 . نلتزم الهدوء والنظام.</a:t>
            </a:r>
          </a:p>
        </p:txBody>
      </p:sp>
      <p:sp>
        <p:nvSpPr>
          <p:cNvPr id="4" name="مربع نص 3">
            <a:extLst>
              <a:ext uri="{FF2B5EF4-FFF2-40B4-BE49-F238E27FC236}">
                <a16:creationId xmlns:a16="http://schemas.microsoft.com/office/drawing/2014/main" id="{37CB5812-FDC9-4399-ABD8-12BC715EAA67}"/>
              </a:ext>
            </a:extLst>
          </p:cNvPr>
          <p:cNvSpPr txBox="1"/>
          <p:nvPr/>
        </p:nvSpPr>
        <p:spPr>
          <a:xfrm>
            <a:off x="10143" y="953152"/>
            <a:ext cx="7505340" cy="6438237"/>
          </a:xfrm>
          <a:prstGeom prst="rect">
            <a:avLst/>
          </a:prstGeom>
          <a:noFill/>
        </p:spPr>
        <p:txBody>
          <a:bodyPr wrap="square" rtlCol="1">
            <a:spAutoFit/>
          </a:bodyPr>
          <a:lstStyle/>
          <a:p>
            <a:pPr algn="ctr" defTabSz="1198517">
              <a:defRPr/>
            </a:pPr>
            <a:r>
              <a:rPr lang="ar-AE" sz="6592" b="1" dirty="0">
                <a:ln>
                  <a:solidFill>
                    <a:sysClr val="windowText" lastClr="000000"/>
                  </a:solidFill>
                </a:ln>
                <a:solidFill>
                  <a:srgbClr val="FF0000"/>
                </a:solidFill>
                <a:latin typeface="Arbaeen" panose="02000503070000020004" pitchFamily="2" charset="-78"/>
                <a:cs typeface="Arbaeen" panose="02000503070000020004" pitchFamily="2" charset="-78"/>
              </a:rPr>
              <a:t>قوانين المجموعات:</a:t>
            </a:r>
            <a:endParaRPr lang="ar-AE" sz="6592" b="1" dirty="0">
              <a:ln>
                <a:solidFill>
                  <a:sysClr val="windowText" lastClr="000000"/>
                </a:solidFill>
              </a:ln>
              <a:solidFill>
                <a:srgbClr val="00B0F0"/>
              </a:solidFill>
              <a:latin typeface="Calibri" panose="020F0502020204030204"/>
              <a:cs typeface="Sakkal Majalla" panose="02000000000000000000" pitchFamily="2" charset="-78"/>
            </a:endParaRPr>
          </a:p>
          <a:p>
            <a:pPr algn="ctr" defTabSz="1198517">
              <a:defRPr/>
            </a:pPr>
            <a:r>
              <a:rPr lang="ar-AE" sz="5774" b="1" dirty="0">
                <a:ln>
                  <a:solidFill>
                    <a:sysClr val="windowText" lastClr="000000"/>
                  </a:solidFill>
                </a:ln>
                <a:solidFill>
                  <a:srgbClr val="FFFF00"/>
                </a:solidFill>
                <a:latin typeface="A Jannat LT" pitchFamily="2" charset="-78"/>
                <a:cs typeface="A Jannat LT" pitchFamily="2" charset="-78"/>
              </a:rPr>
              <a:t>1 . نخفض صوتنا.</a:t>
            </a:r>
          </a:p>
          <a:p>
            <a:pPr algn="ctr" defTabSz="1198517">
              <a:defRPr/>
            </a:pPr>
            <a:r>
              <a:rPr lang="ar-AE" sz="5774" b="1" dirty="0">
                <a:ln>
                  <a:solidFill>
                    <a:sysClr val="windowText" lastClr="000000"/>
                  </a:solidFill>
                </a:ln>
                <a:solidFill>
                  <a:srgbClr val="FFFF00"/>
                </a:solidFill>
                <a:latin typeface="A Jannat LT" pitchFamily="2" charset="-78"/>
                <a:cs typeface="A Jannat LT" pitchFamily="2" charset="-78"/>
              </a:rPr>
              <a:t>2 . نحترم الرأي الآخر.</a:t>
            </a:r>
          </a:p>
          <a:p>
            <a:pPr algn="ctr" defTabSz="1198517">
              <a:defRPr/>
            </a:pPr>
            <a:r>
              <a:rPr lang="ar-AE" sz="5774" b="1" dirty="0">
                <a:ln>
                  <a:solidFill>
                    <a:sysClr val="windowText" lastClr="000000"/>
                  </a:solidFill>
                </a:ln>
                <a:solidFill>
                  <a:srgbClr val="FFFF00"/>
                </a:solidFill>
                <a:latin typeface="A Jannat LT" pitchFamily="2" charset="-78"/>
                <a:cs typeface="A Jannat LT" pitchFamily="2" charset="-78"/>
              </a:rPr>
              <a:t>3 . نتعاون ونتفاعل.</a:t>
            </a:r>
          </a:p>
          <a:p>
            <a:pPr algn="ctr" defTabSz="1198517">
              <a:defRPr/>
            </a:pPr>
            <a:r>
              <a:rPr lang="ar-AE" sz="5774" b="1" dirty="0">
                <a:ln>
                  <a:solidFill>
                    <a:sysClr val="windowText" lastClr="000000"/>
                  </a:solidFill>
                </a:ln>
                <a:solidFill>
                  <a:srgbClr val="FFFF00"/>
                </a:solidFill>
                <a:latin typeface="A Jannat LT" pitchFamily="2" charset="-78"/>
                <a:cs typeface="A Jannat LT" pitchFamily="2" charset="-78"/>
              </a:rPr>
              <a:t>4 . نشارك وننجز. </a:t>
            </a:r>
          </a:p>
          <a:p>
            <a:pPr algn="ctr" defTabSz="1198517">
              <a:defRPr/>
            </a:pPr>
            <a:r>
              <a:rPr lang="ar-AE" sz="5774" b="1" dirty="0">
                <a:ln>
                  <a:solidFill>
                    <a:sysClr val="windowText" lastClr="000000"/>
                  </a:solidFill>
                </a:ln>
                <a:solidFill>
                  <a:srgbClr val="FFFF00"/>
                </a:solidFill>
                <a:latin typeface="A Jannat LT" pitchFamily="2" charset="-78"/>
                <a:cs typeface="A Jannat LT" pitchFamily="2" charset="-78"/>
              </a:rPr>
              <a:t>5 . نرتب الأدوات.</a:t>
            </a:r>
          </a:p>
          <a:p>
            <a:pPr algn="ctr" defTabSz="1198517">
              <a:defRPr/>
            </a:pPr>
            <a:r>
              <a:rPr lang="ar-AE" sz="5774" b="1" dirty="0">
                <a:ln>
                  <a:solidFill>
                    <a:sysClr val="windowText" lastClr="000000"/>
                  </a:solidFill>
                </a:ln>
                <a:solidFill>
                  <a:srgbClr val="FFFF00"/>
                </a:solidFill>
                <a:latin typeface="A Jannat LT" pitchFamily="2" charset="-78"/>
                <a:cs typeface="A Jannat LT" pitchFamily="2" charset="-78"/>
              </a:rPr>
              <a:t>6 . نحافظ على النظافة.</a:t>
            </a:r>
          </a:p>
        </p:txBody>
      </p:sp>
    </p:spTree>
    <p:extLst>
      <p:ext uri="{BB962C8B-B14F-4D97-AF65-F5344CB8AC3E}">
        <p14:creationId xmlns:p14="http://schemas.microsoft.com/office/powerpoint/2010/main" val="241363262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invX="1"/>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2" name="Freeform 5">
            <a:extLst>
              <a:ext uri="{FF2B5EF4-FFF2-40B4-BE49-F238E27FC236}">
                <a16:creationId xmlns:a16="http://schemas.microsoft.com/office/drawing/2014/main" id="{58094AFD-DB96-4D72-87EB-6BFCE5E528A3}"/>
              </a:ext>
            </a:extLst>
          </p:cNvPr>
          <p:cNvSpPr/>
          <p:nvPr/>
        </p:nvSpPr>
        <p:spPr bwMode="auto">
          <a:xfrm>
            <a:off x="12915682" y="889599"/>
            <a:ext cx="2469643" cy="3271541"/>
          </a:xfrm>
          <a:custGeom>
            <a:avLst/>
            <a:gdLst>
              <a:gd name="T0" fmla="*/ 282 w 3216"/>
              <a:gd name="T1" fmla="*/ 0 h 2855"/>
              <a:gd name="T2" fmla="*/ 2934 w 3216"/>
              <a:gd name="T3" fmla="*/ 0 h 2855"/>
              <a:gd name="T4" fmla="*/ 3216 w 3216"/>
              <a:gd name="T5" fmla="*/ 282 h 2855"/>
              <a:gd name="T6" fmla="*/ 3216 w 3216"/>
              <a:gd name="T7" fmla="*/ 2006 h 2855"/>
              <a:gd name="T8" fmla="*/ 3043 w 3216"/>
              <a:gd name="T9" fmla="*/ 2266 h 2855"/>
              <a:gd name="T10" fmla="*/ 1717 w 3216"/>
              <a:gd name="T11" fmla="*/ 2825 h 2855"/>
              <a:gd name="T12" fmla="*/ 1498 w 3216"/>
              <a:gd name="T13" fmla="*/ 2825 h 2855"/>
              <a:gd name="T14" fmla="*/ 173 w 3216"/>
              <a:gd name="T15" fmla="*/ 2266 h 2855"/>
              <a:gd name="T16" fmla="*/ 0 w 3216"/>
              <a:gd name="T17" fmla="*/ 2006 h 2855"/>
              <a:gd name="T18" fmla="*/ 0 w 3216"/>
              <a:gd name="T19" fmla="*/ 282 h 2855"/>
              <a:gd name="T20" fmla="*/ 282 w 3216"/>
              <a:gd name="T21" fmla="*/ 0 h 2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16" h="2855">
                <a:moveTo>
                  <a:pt x="282" y="0"/>
                </a:moveTo>
                <a:lnTo>
                  <a:pt x="2934" y="0"/>
                </a:lnTo>
                <a:cubicBezTo>
                  <a:pt x="3089" y="0"/>
                  <a:pt x="3216" y="127"/>
                  <a:pt x="3216" y="282"/>
                </a:cubicBezTo>
                <a:lnTo>
                  <a:pt x="3216" y="2006"/>
                </a:lnTo>
                <a:cubicBezTo>
                  <a:pt x="3216" y="2122"/>
                  <a:pt x="3150" y="2221"/>
                  <a:pt x="3043" y="2266"/>
                </a:cubicBezTo>
                <a:lnTo>
                  <a:pt x="1717" y="2825"/>
                </a:lnTo>
                <a:cubicBezTo>
                  <a:pt x="1645" y="2855"/>
                  <a:pt x="1571" y="2855"/>
                  <a:pt x="1498" y="2825"/>
                </a:cubicBezTo>
                <a:lnTo>
                  <a:pt x="173" y="2266"/>
                </a:lnTo>
                <a:cubicBezTo>
                  <a:pt x="66" y="2221"/>
                  <a:pt x="0" y="2122"/>
                  <a:pt x="0" y="2006"/>
                </a:cubicBezTo>
                <a:lnTo>
                  <a:pt x="0" y="282"/>
                </a:lnTo>
                <a:cubicBezTo>
                  <a:pt x="0" y="127"/>
                  <a:pt x="127" y="0"/>
                  <a:pt x="282" y="0"/>
                </a:cubicBezTo>
                <a:close/>
              </a:path>
            </a:pathLst>
          </a:custGeom>
          <a:solidFill>
            <a:srgbClr val="E7DF39"/>
          </a:solidFill>
          <a:ln w="19050">
            <a:solidFill>
              <a:srgbClr val="19010E"/>
            </a:soli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altLang="zh-CN" sz="5774" dirty="0">
                <a:solidFill>
                  <a:schemeClr val="tx1"/>
                </a:solidFill>
                <a:latin typeface="Abdo Free" panose="02000000000000000000" pitchFamily="2" charset="-78"/>
                <a:ea typeface="字魂35号-经典雅黑" panose="02000000000000000000" pitchFamily="2" charset="-122"/>
                <a:cs typeface="Abdo Free" panose="02000000000000000000" pitchFamily="2" charset="-78"/>
              </a:rPr>
              <a:t>أحمد</a:t>
            </a:r>
            <a:endParaRPr lang="zh-CN" altLang="en-US" sz="5774" dirty="0">
              <a:solidFill>
                <a:schemeClr val="tx1"/>
              </a:solidFill>
              <a:latin typeface="Abdo Free" panose="02000000000000000000" pitchFamily="2" charset="-78"/>
              <a:ea typeface="字魂35号-经典雅黑" panose="02000000000000000000" pitchFamily="2" charset="-122"/>
              <a:cs typeface="Abdo Free" panose="02000000000000000000" pitchFamily="2" charset="-78"/>
            </a:endParaRPr>
          </a:p>
        </p:txBody>
      </p:sp>
      <p:sp>
        <p:nvSpPr>
          <p:cNvPr id="43" name="Freeform 6">
            <a:extLst>
              <a:ext uri="{FF2B5EF4-FFF2-40B4-BE49-F238E27FC236}">
                <a16:creationId xmlns:a16="http://schemas.microsoft.com/office/drawing/2014/main" id="{44A2F982-1E83-4CBC-9921-99B2DAA278B8}"/>
              </a:ext>
            </a:extLst>
          </p:cNvPr>
          <p:cNvSpPr/>
          <p:nvPr/>
        </p:nvSpPr>
        <p:spPr bwMode="auto">
          <a:xfrm>
            <a:off x="13192337" y="389005"/>
            <a:ext cx="1952761" cy="1044390"/>
          </a:xfrm>
          <a:custGeom>
            <a:avLst/>
            <a:gdLst>
              <a:gd name="T0" fmla="*/ 106 w 2118"/>
              <a:gd name="T1" fmla="*/ 0 h 920"/>
              <a:gd name="T2" fmla="*/ 2012 w 2118"/>
              <a:gd name="T3" fmla="*/ 0 h 920"/>
              <a:gd name="T4" fmla="*/ 2118 w 2118"/>
              <a:gd name="T5" fmla="*/ 106 h 920"/>
              <a:gd name="T6" fmla="*/ 2118 w 2118"/>
              <a:gd name="T7" fmla="*/ 410 h 920"/>
              <a:gd name="T8" fmla="*/ 2053 w 2118"/>
              <a:gd name="T9" fmla="*/ 507 h 920"/>
              <a:gd name="T10" fmla="*/ 1100 w 2118"/>
              <a:gd name="T11" fmla="*/ 909 h 920"/>
              <a:gd name="T12" fmla="*/ 1018 w 2118"/>
              <a:gd name="T13" fmla="*/ 909 h 920"/>
              <a:gd name="T14" fmla="*/ 65 w 2118"/>
              <a:gd name="T15" fmla="*/ 507 h 920"/>
              <a:gd name="T16" fmla="*/ 0 w 2118"/>
              <a:gd name="T17" fmla="*/ 410 h 920"/>
              <a:gd name="T18" fmla="*/ 0 w 2118"/>
              <a:gd name="T19" fmla="*/ 106 h 920"/>
              <a:gd name="T20" fmla="*/ 106 w 2118"/>
              <a:gd name="T21" fmla="*/ 0 h 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18" h="920">
                <a:moveTo>
                  <a:pt x="106" y="0"/>
                </a:moveTo>
                <a:lnTo>
                  <a:pt x="2012" y="0"/>
                </a:lnTo>
                <a:cubicBezTo>
                  <a:pt x="2070" y="0"/>
                  <a:pt x="2118" y="48"/>
                  <a:pt x="2118" y="106"/>
                </a:cubicBezTo>
                <a:lnTo>
                  <a:pt x="2118" y="410"/>
                </a:lnTo>
                <a:cubicBezTo>
                  <a:pt x="2118" y="453"/>
                  <a:pt x="2093" y="490"/>
                  <a:pt x="2053" y="507"/>
                </a:cubicBezTo>
                <a:lnTo>
                  <a:pt x="1100" y="909"/>
                </a:lnTo>
                <a:cubicBezTo>
                  <a:pt x="1073" y="920"/>
                  <a:pt x="1045" y="920"/>
                  <a:pt x="1018" y="909"/>
                </a:cubicBezTo>
                <a:lnTo>
                  <a:pt x="65" y="507"/>
                </a:lnTo>
                <a:cubicBezTo>
                  <a:pt x="25" y="490"/>
                  <a:pt x="0" y="453"/>
                  <a:pt x="0" y="410"/>
                </a:cubicBezTo>
                <a:lnTo>
                  <a:pt x="0" y="106"/>
                </a:lnTo>
                <a:cubicBezTo>
                  <a:pt x="0" y="48"/>
                  <a:pt x="48" y="0"/>
                  <a:pt x="106" y="0"/>
                </a:cubicBezTo>
                <a:close/>
              </a:path>
            </a:pathLst>
          </a:custGeom>
          <a:solidFill>
            <a:srgbClr val="E7DF39"/>
          </a:solidFill>
          <a:ln w="31750">
            <a:solidFill>
              <a:srgbClr val="19010E"/>
            </a:solidFill>
          </a:ln>
          <a:effectLst>
            <a:outerShdw blurRad="228600" dist="762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8" dirty="0">
              <a:latin typeface="Abdo Free" panose="02000000000000000000" pitchFamily="2" charset="-78"/>
              <a:ea typeface="字魂35号-经典雅黑" panose="02000000000000000000" pitchFamily="2" charset="-122"/>
              <a:cs typeface="Abdo Free" panose="02000000000000000000" pitchFamily="2" charset="-78"/>
            </a:endParaRPr>
          </a:p>
        </p:txBody>
      </p:sp>
      <p:grpSp>
        <p:nvGrpSpPr>
          <p:cNvPr id="44" name="مجموعة 43">
            <a:extLst>
              <a:ext uri="{FF2B5EF4-FFF2-40B4-BE49-F238E27FC236}">
                <a16:creationId xmlns:a16="http://schemas.microsoft.com/office/drawing/2014/main" id="{96C035F0-2424-4B31-B236-D664C85752C4}"/>
              </a:ext>
            </a:extLst>
          </p:cNvPr>
          <p:cNvGrpSpPr/>
          <p:nvPr/>
        </p:nvGrpSpPr>
        <p:grpSpPr>
          <a:xfrm>
            <a:off x="6029085" y="1871853"/>
            <a:ext cx="3961764" cy="4973712"/>
            <a:chOff x="6007827" y="1790771"/>
            <a:chExt cx="3966787" cy="4980018"/>
          </a:xfrm>
          <a:solidFill>
            <a:schemeClr val="tx1"/>
          </a:solidFill>
        </p:grpSpPr>
        <p:sp useBgFill="1">
          <p:nvSpPr>
            <p:cNvPr id="45" name="Freeform 53">
              <a:extLst>
                <a:ext uri="{FF2B5EF4-FFF2-40B4-BE49-F238E27FC236}">
                  <a16:creationId xmlns:a16="http://schemas.microsoft.com/office/drawing/2014/main" id="{E028F762-CE2B-4767-BFD5-319E1F0CF2F1}"/>
                </a:ext>
              </a:extLst>
            </p:cNvPr>
            <p:cNvSpPr/>
            <p:nvPr/>
          </p:nvSpPr>
          <p:spPr>
            <a:xfrm>
              <a:off x="6753822" y="2525964"/>
              <a:ext cx="2483402" cy="4244825"/>
            </a:xfrm>
            <a:custGeom>
              <a:avLst/>
              <a:gdLst>
                <a:gd name="connsiteX0" fmla="*/ 152752 w 555527"/>
                <a:gd name="connsiteY0" fmla="*/ 394768 h 949552"/>
                <a:gd name="connsiteX1" fmla="*/ 134073 w 555527"/>
                <a:gd name="connsiteY1" fmla="*/ 390120 h 949552"/>
                <a:gd name="connsiteX2" fmla="*/ 119257 w 555527"/>
                <a:gd name="connsiteY2" fmla="*/ 362955 h 949552"/>
                <a:gd name="connsiteX3" fmla="*/ 123008 w 555527"/>
                <a:gd name="connsiteY3" fmla="*/ 353111 h 949552"/>
                <a:gd name="connsiteX4" fmla="*/ 124061 w 555527"/>
                <a:gd name="connsiteY4" fmla="*/ 352935 h 949552"/>
                <a:gd name="connsiteX5" fmla="*/ 133081 w 555527"/>
                <a:gd name="connsiteY5" fmla="*/ 358019 h 949552"/>
                <a:gd name="connsiteX6" fmla="*/ 147746 w 555527"/>
                <a:gd name="connsiteY6" fmla="*/ 382616 h 949552"/>
                <a:gd name="connsiteX7" fmla="*/ 152751 w 555527"/>
                <a:gd name="connsiteY7" fmla="*/ 394778 h 949552"/>
                <a:gd name="connsiteX8" fmla="*/ 385106 w 555527"/>
                <a:gd name="connsiteY8" fmla="*/ 380488 h 949552"/>
                <a:gd name="connsiteX9" fmla="*/ 405128 w 555527"/>
                <a:gd name="connsiteY9" fmla="*/ 352177 h 949552"/>
                <a:gd name="connsiteX10" fmla="*/ 426291 w 555527"/>
                <a:gd name="connsiteY10" fmla="*/ 346420 h 949552"/>
                <a:gd name="connsiteX11" fmla="*/ 433190 w 555527"/>
                <a:gd name="connsiteY11" fmla="*/ 351479 h 949552"/>
                <a:gd name="connsiteX12" fmla="*/ 419015 w 555527"/>
                <a:gd name="connsiteY12" fmla="*/ 373971 h 949552"/>
                <a:gd name="connsiteX13" fmla="*/ 385106 w 555527"/>
                <a:gd name="connsiteY13" fmla="*/ 380488 h 949552"/>
                <a:gd name="connsiteX14" fmla="*/ 139693 w 555527"/>
                <a:gd name="connsiteY14" fmla="*/ 51424 h 949552"/>
                <a:gd name="connsiteX15" fmla="*/ 498185 w 555527"/>
                <a:gd name="connsiteY15" fmla="*/ 104344 h 949552"/>
                <a:gd name="connsiteX16" fmla="*/ 502375 w 555527"/>
                <a:gd name="connsiteY16" fmla="*/ 409696 h 949552"/>
                <a:gd name="connsiteX17" fmla="*/ 457653 w 555527"/>
                <a:gd name="connsiteY17" fmla="*/ 470093 h 949552"/>
                <a:gd name="connsiteX18" fmla="*/ 441482 w 555527"/>
                <a:gd name="connsiteY18" fmla="*/ 489183 h 949552"/>
                <a:gd name="connsiteX19" fmla="*/ 399784 w 555527"/>
                <a:gd name="connsiteY19" fmla="*/ 587536 h 949552"/>
                <a:gd name="connsiteX20" fmla="*/ 392595 w 555527"/>
                <a:gd name="connsiteY20" fmla="*/ 625566 h 949552"/>
                <a:gd name="connsiteX21" fmla="*/ 331377 w 555527"/>
                <a:gd name="connsiteY21" fmla="*/ 772753 h 949552"/>
                <a:gd name="connsiteX22" fmla="*/ 330172 w 555527"/>
                <a:gd name="connsiteY22" fmla="*/ 774409 h 949552"/>
                <a:gd name="connsiteX23" fmla="*/ 304856 w 555527"/>
                <a:gd name="connsiteY23" fmla="*/ 780453 h 949552"/>
                <a:gd name="connsiteX24" fmla="*/ 374981 w 555527"/>
                <a:gd name="connsiteY24" fmla="*/ 411689 h 949552"/>
                <a:gd name="connsiteX25" fmla="*/ 380990 w 555527"/>
                <a:gd name="connsiteY25" fmla="*/ 391415 h 949552"/>
                <a:gd name="connsiteX26" fmla="*/ 424094 w 555527"/>
                <a:gd name="connsiteY26" fmla="*/ 384076 h 949552"/>
                <a:gd name="connsiteX27" fmla="*/ 443413 w 555527"/>
                <a:gd name="connsiteY27" fmla="*/ 346556 h 949552"/>
                <a:gd name="connsiteX28" fmla="*/ 428761 w 555527"/>
                <a:gd name="connsiteY28" fmla="*/ 335391 h 949552"/>
                <a:gd name="connsiteX29" fmla="*/ 398014 w 555527"/>
                <a:gd name="connsiteY29" fmla="*/ 343391 h 949552"/>
                <a:gd name="connsiteX30" fmla="*/ 373526 w 555527"/>
                <a:gd name="connsiteY30" fmla="*/ 378780 h 949552"/>
                <a:gd name="connsiteX31" fmla="*/ 346856 w 555527"/>
                <a:gd name="connsiteY31" fmla="*/ 365833 h 949552"/>
                <a:gd name="connsiteX32" fmla="*/ 333320 w 555527"/>
                <a:gd name="connsiteY32" fmla="*/ 350382 h 949552"/>
                <a:gd name="connsiteX33" fmla="*/ 357670 w 555527"/>
                <a:gd name="connsiteY33" fmla="*/ 305722 h 949552"/>
                <a:gd name="connsiteX34" fmla="*/ 353154 w 555527"/>
                <a:gd name="connsiteY34" fmla="*/ 278832 h 949552"/>
                <a:gd name="connsiteX35" fmla="*/ 340810 w 555527"/>
                <a:gd name="connsiteY35" fmla="*/ 271057 h 949552"/>
                <a:gd name="connsiteX36" fmla="*/ 314102 w 555527"/>
                <a:gd name="connsiteY36" fmla="*/ 293984 h 949552"/>
                <a:gd name="connsiteX37" fmla="*/ 319120 w 555527"/>
                <a:gd name="connsiteY37" fmla="*/ 347890 h 949552"/>
                <a:gd name="connsiteX38" fmla="*/ 279930 w 555527"/>
                <a:gd name="connsiteY38" fmla="*/ 362157 h 949552"/>
                <a:gd name="connsiteX39" fmla="*/ 279574 w 555527"/>
                <a:gd name="connsiteY39" fmla="*/ 362157 h 949552"/>
                <a:gd name="connsiteX40" fmla="*/ 238804 w 555527"/>
                <a:gd name="connsiteY40" fmla="*/ 344737 h 949552"/>
                <a:gd name="connsiteX41" fmla="*/ 249090 w 555527"/>
                <a:gd name="connsiteY41" fmla="*/ 318843 h 949552"/>
                <a:gd name="connsiteX42" fmla="*/ 245051 w 555527"/>
                <a:gd name="connsiteY42" fmla="*/ 287430 h 949552"/>
                <a:gd name="connsiteX43" fmla="*/ 225745 w 555527"/>
                <a:gd name="connsiteY43" fmla="*/ 281723 h 949552"/>
                <a:gd name="connsiteX44" fmla="*/ 209072 w 555527"/>
                <a:gd name="connsiteY44" fmla="*/ 292900 h 949552"/>
                <a:gd name="connsiteX45" fmla="*/ 214065 w 555527"/>
                <a:gd name="connsiteY45" fmla="*/ 327616 h 949552"/>
                <a:gd name="connsiteX46" fmla="*/ 224954 w 555527"/>
                <a:gd name="connsiteY46" fmla="*/ 346444 h 949552"/>
                <a:gd name="connsiteX47" fmla="*/ 183908 w 555527"/>
                <a:gd name="connsiteY47" fmla="*/ 387752 h 949552"/>
                <a:gd name="connsiteX48" fmla="*/ 164702 w 555527"/>
                <a:gd name="connsiteY48" fmla="*/ 394069 h 949552"/>
                <a:gd name="connsiteX49" fmla="*/ 158242 w 555527"/>
                <a:gd name="connsiteY49" fmla="*/ 378281 h 949552"/>
                <a:gd name="connsiteX50" fmla="*/ 140767 w 555527"/>
                <a:gd name="connsiteY50" fmla="*/ 349696 h 949552"/>
                <a:gd name="connsiteX51" fmla="*/ 118613 w 555527"/>
                <a:gd name="connsiteY51" fmla="*/ 342706 h 949552"/>
                <a:gd name="connsiteX52" fmla="*/ 107887 w 555527"/>
                <a:gd name="connsiteY52" fmla="*/ 362618 h 949552"/>
                <a:gd name="connsiteX53" fmla="*/ 129063 w 555527"/>
                <a:gd name="connsiteY53" fmla="*/ 400237 h 949552"/>
                <a:gd name="connsiteX54" fmla="*/ 157288 w 555527"/>
                <a:gd name="connsiteY54" fmla="*/ 406081 h 949552"/>
                <a:gd name="connsiteX55" fmla="*/ 252491 w 555527"/>
                <a:gd name="connsiteY55" fmla="*/ 779768 h 949552"/>
                <a:gd name="connsiteX56" fmla="*/ 221957 w 555527"/>
                <a:gd name="connsiteY56" fmla="*/ 775120 h 949552"/>
                <a:gd name="connsiteX57" fmla="*/ 220751 w 555527"/>
                <a:gd name="connsiteY57" fmla="*/ 772803 h 949552"/>
                <a:gd name="connsiteX58" fmla="*/ 162632 w 555527"/>
                <a:gd name="connsiteY58" fmla="*/ 632008 h 949552"/>
                <a:gd name="connsiteX59" fmla="*/ 147929 w 555527"/>
                <a:gd name="connsiteY59" fmla="*/ 567275 h 949552"/>
                <a:gd name="connsiteX60" fmla="*/ 86974 w 555527"/>
                <a:gd name="connsiteY60" fmla="*/ 467676 h 949552"/>
                <a:gd name="connsiteX61" fmla="*/ 35064 w 555527"/>
                <a:gd name="connsiteY61" fmla="*/ 391466 h 949552"/>
                <a:gd name="connsiteX62" fmla="*/ 139687 w 555527"/>
                <a:gd name="connsiteY62" fmla="*/ 51424 h 949552"/>
                <a:gd name="connsiteX63" fmla="*/ 325055 w 555527"/>
                <a:gd name="connsiteY63" fmla="*/ 297026 h 949552"/>
                <a:gd name="connsiteX64" fmla="*/ 338051 w 555527"/>
                <a:gd name="connsiteY64" fmla="*/ 282135 h 949552"/>
                <a:gd name="connsiteX65" fmla="*/ 339068 w 555527"/>
                <a:gd name="connsiteY65" fmla="*/ 282241 h 949552"/>
                <a:gd name="connsiteX66" fmla="*/ 343885 w 555527"/>
                <a:gd name="connsiteY66" fmla="*/ 285367 h 949552"/>
                <a:gd name="connsiteX67" fmla="*/ 346506 w 555527"/>
                <a:gd name="connsiteY67" fmla="*/ 303647 h 949552"/>
                <a:gd name="connsiteX68" fmla="*/ 327915 w 555527"/>
                <a:gd name="connsiteY68" fmla="*/ 339858 h 949552"/>
                <a:gd name="connsiteX69" fmla="*/ 325056 w 555527"/>
                <a:gd name="connsiteY69" fmla="*/ 297042 h 949552"/>
                <a:gd name="connsiteX70" fmla="*/ 230831 w 555527"/>
                <a:gd name="connsiteY70" fmla="*/ 335255 h 949552"/>
                <a:gd name="connsiteX71" fmla="*/ 224683 w 555527"/>
                <a:gd name="connsiteY71" fmla="*/ 323580 h 949552"/>
                <a:gd name="connsiteX72" fmla="*/ 219239 w 555527"/>
                <a:gd name="connsiteY72" fmla="*/ 297960 h 949552"/>
                <a:gd name="connsiteX73" fmla="*/ 227469 w 555527"/>
                <a:gd name="connsiteY73" fmla="*/ 292876 h 949552"/>
                <a:gd name="connsiteX74" fmla="*/ 229688 w 555527"/>
                <a:gd name="connsiteY74" fmla="*/ 292699 h 949552"/>
                <a:gd name="connsiteX75" fmla="*/ 236876 w 555527"/>
                <a:gd name="connsiteY75" fmla="*/ 295278 h 949552"/>
                <a:gd name="connsiteX76" fmla="*/ 238181 w 555527"/>
                <a:gd name="connsiteY76" fmla="*/ 315726 h 949552"/>
                <a:gd name="connsiteX77" fmla="*/ 230829 w 555527"/>
                <a:gd name="connsiteY77" fmla="*/ 335252 h 949552"/>
                <a:gd name="connsiteX78" fmla="*/ 233078 w 555527"/>
                <a:gd name="connsiteY78" fmla="*/ 355030 h 949552"/>
                <a:gd name="connsiteX79" fmla="*/ 280033 w 555527"/>
                <a:gd name="connsiteY79" fmla="*/ 373435 h 949552"/>
                <a:gd name="connsiteX80" fmla="*/ 324642 w 555527"/>
                <a:gd name="connsiteY80" fmla="*/ 357797 h 949552"/>
                <a:gd name="connsiteX81" fmla="*/ 339621 w 555527"/>
                <a:gd name="connsiteY81" fmla="*/ 374544 h 949552"/>
                <a:gd name="connsiteX82" fmla="*/ 369640 w 555527"/>
                <a:gd name="connsiteY82" fmla="*/ 389397 h 949552"/>
                <a:gd name="connsiteX83" fmla="*/ 364020 w 555527"/>
                <a:gd name="connsiteY83" fmla="*/ 408749 h 949552"/>
                <a:gd name="connsiteX84" fmla="*/ 293456 w 555527"/>
                <a:gd name="connsiteY84" fmla="*/ 781301 h 949552"/>
                <a:gd name="connsiteX85" fmla="*/ 286368 w 555527"/>
                <a:gd name="connsiteY85" fmla="*/ 781823 h 949552"/>
                <a:gd name="connsiteX86" fmla="*/ 264152 w 555527"/>
                <a:gd name="connsiteY86" fmla="*/ 780926 h 949552"/>
                <a:gd name="connsiteX87" fmla="*/ 168974 w 555527"/>
                <a:gd name="connsiteY87" fmla="*/ 404761 h 949552"/>
                <a:gd name="connsiteX88" fmla="*/ 189071 w 555527"/>
                <a:gd name="connsiteY88" fmla="*/ 397808 h 949552"/>
                <a:gd name="connsiteX89" fmla="*/ 233078 w 555527"/>
                <a:gd name="connsiteY89" fmla="*/ 355030 h 949552"/>
                <a:gd name="connsiteX90" fmla="*/ 356932 w 555527"/>
                <a:gd name="connsiteY90" fmla="*/ 775893 h 949552"/>
                <a:gd name="connsiteX91" fmla="*/ 291587 w 555527"/>
                <a:gd name="connsiteY91" fmla="*/ 799033 h 949552"/>
                <a:gd name="connsiteX92" fmla="*/ 286193 w 555527"/>
                <a:gd name="connsiteY92" fmla="*/ 804964 h 949552"/>
                <a:gd name="connsiteX93" fmla="*/ 291863 w 555527"/>
                <a:gd name="connsiteY93" fmla="*/ 810310 h 949552"/>
                <a:gd name="connsiteX94" fmla="*/ 292147 w 555527"/>
                <a:gd name="connsiteY94" fmla="*/ 810310 h 949552"/>
                <a:gd name="connsiteX95" fmla="*/ 353291 w 555527"/>
                <a:gd name="connsiteY95" fmla="*/ 791731 h 949552"/>
                <a:gd name="connsiteX96" fmla="*/ 346818 w 555527"/>
                <a:gd name="connsiteY96" fmla="*/ 799593 h 949552"/>
                <a:gd name="connsiteX97" fmla="*/ 310663 w 555527"/>
                <a:gd name="connsiteY97" fmla="*/ 812316 h 949552"/>
                <a:gd name="connsiteX98" fmla="*/ 240036 w 555527"/>
                <a:gd name="connsiteY98" fmla="*/ 812976 h 949552"/>
                <a:gd name="connsiteX99" fmla="*/ 209703 w 555527"/>
                <a:gd name="connsiteY99" fmla="*/ 801974 h 949552"/>
                <a:gd name="connsiteX100" fmla="*/ 204510 w 555527"/>
                <a:gd name="connsiteY100" fmla="*/ 786983 h 949552"/>
                <a:gd name="connsiteX101" fmla="*/ 205552 w 555527"/>
                <a:gd name="connsiteY101" fmla="*/ 783033 h 949552"/>
                <a:gd name="connsiteX102" fmla="*/ 212275 w 555527"/>
                <a:gd name="connsiteY102" fmla="*/ 784902 h 949552"/>
                <a:gd name="connsiteX103" fmla="*/ 283329 w 555527"/>
                <a:gd name="connsiteY103" fmla="*/ 793126 h 949552"/>
                <a:gd name="connsiteX104" fmla="*/ 286540 w 555527"/>
                <a:gd name="connsiteY104" fmla="*/ 793100 h 949552"/>
                <a:gd name="connsiteX105" fmla="*/ 356703 w 555527"/>
                <a:gd name="connsiteY105" fmla="*/ 774559 h 949552"/>
                <a:gd name="connsiteX106" fmla="*/ 356916 w 555527"/>
                <a:gd name="connsiteY106" fmla="*/ 775891 h 949552"/>
                <a:gd name="connsiteX107" fmla="*/ 359290 w 555527"/>
                <a:gd name="connsiteY107" fmla="*/ 802908 h 949552"/>
                <a:gd name="connsiteX108" fmla="*/ 359667 w 555527"/>
                <a:gd name="connsiteY108" fmla="*/ 810908 h 949552"/>
                <a:gd name="connsiteX109" fmla="*/ 356442 w 555527"/>
                <a:gd name="connsiteY109" fmla="*/ 812116 h 949552"/>
                <a:gd name="connsiteX110" fmla="*/ 284096 w 555527"/>
                <a:gd name="connsiteY110" fmla="*/ 832975 h 949552"/>
                <a:gd name="connsiteX111" fmla="*/ 277698 w 555527"/>
                <a:gd name="connsiteY111" fmla="*/ 837810 h 949552"/>
                <a:gd name="connsiteX112" fmla="*/ 282566 w 555527"/>
                <a:gd name="connsiteY112" fmla="*/ 844165 h 949552"/>
                <a:gd name="connsiteX113" fmla="*/ 296089 w 555527"/>
                <a:gd name="connsiteY113" fmla="*/ 845062 h 949552"/>
                <a:gd name="connsiteX114" fmla="*/ 352729 w 555527"/>
                <a:gd name="connsiteY114" fmla="*/ 828639 h 949552"/>
                <a:gd name="connsiteX115" fmla="*/ 347573 w 555527"/>
                <a:gd name="connsiteY115" fmla="*/ 834445 h 949552"/>
                <a:gd name="connsiteX116" fmla="*/ 306689 w 555527"/>
                <a:gd name="connsiteY116" fmla="*/ 849336 h 949552"/>
                <a:gd name="connsiteX117" fmla="*/ 249723 w 555527"/>
                <a:gd name="connsiteY117" fmla="*/ 846793 h 949552"/>
                <a:gd name="connsiteX118" fmla="*/ 218826 w 555527"/>
                <a:gd name="connsiteY118" fmla="*/ 836974 h 949552"/>
                <a:gd name="connsiteX119" fmla="*/ 210772 w 555527"/>
                <a:gd name="connsiteY119" fmla="*/ 816613 h 949552"/>
                <a:gd name="connsiteX120" fmla="*/ 238734 w 555527"/>
                <a:gd name="connsiteY120" fmla="*/ 824177 h 949552"/>
                <a:gd name="connsiteX121" fmla="*/ 272730 w 555527"/>
                <a:gd name="connsiteY121" fmla="*/ 826119 h 949552"/>
                <a:gd name="connsiteX122" fmla="*/ 312172 w 555527"/>
                <a:gd name="connsiteY122" fmla="*/ 823502 h 949552"/>
                <a:gd name="connsiteX123" fmla="*/ 354146 w 555527"/>
                <a:gd name="connsiteY123" fmla="*/ 808238 h 949552"/>
                <a:gd name="connsiteX124" fmla="*/ 359290 w 555527"/>
                <a:gd name="connsiteY124" fmla="*/ 802904 h 949552"/>
                <a:gd name="connsiteX125" fmla="*/ 345717 w 555527"/>
                <a:gd name="connsiteY125" fmla="*/ 866047 h 949552"/>
                <a:gd name="connsiteX126" fmla="*/ 285590 w 555527"/>
                <a:gd name="connsiteY126" fmla="*/ 875367 h 949552"/>
                <a:gd name="connsiteX127" fmla="*/ 279129 w 555527"/>
                <a:gd name="connsiteY127" fmla="*/ 880115 h 949552"/>
                <a:gd name="connsiteX128" fmla="*/ 283909 w 555527"/>
                <a:gd name="connsiteY128" fmla="*/ 886532 h 949552"/>
                <a:gd name="connsiteX129" fmla="*/ 300543 w 555527"/>
                <a:gd name="connsiteY129" fmla="*/ 887740 h 949552"/>
                <a:gd name="connsiteX130" fmla="*/ 335769 w 555527"/>
                <a:gd name="connsiteY130" fmla="*/ 882008 h 949552"/>
                <a:gd name="connsiteX131" fmla="*/ 311081 w 555527"/>
                <a:gd name="connsiteY131" fmla="*/ 895341 h 949552"/>
                <a:gd name="connsiteX132" fmla="*/ 269884 w 555527"/>
                <a:gd name="connsiteY132" fmla="*/ 900862 h 949552"/>
                <a:gd name="connsiteX133" fmla="*/ 229389 w 555527"/>
                <a:gd name="connsiteY133" fmla="*/ 886133 h 949552"/>
                <a:gd name="connsiteX134" fmla="*/ 223355 w 555527"/>
                <a:gd name="connsiteY134" fmla="*/ 852152 h 949552"/>
                <a:gd name="connsiteX135" fmla="*/ 248231 w 555527"/>
                <a:gd name="connsiteY135" fmla="*/ 857984 h 949552"/>
                <a:gd name="connsiteX136" fmla="*/ 290808 w 555527"/>
                <a:gd name="connsiteY136" fmla="*/ 861325 h 949552"/>
                <a:gd name="connsiteX137" fmla="*/ 307756 w 555527"/>
                <a:gd name="connsiteY137" fmla="*/ 860577 h 949552"/>
                <a:gd name="connsiteX138" fmla="*/ 345127 w 555527"/>
                <a:gd name="connsiteY138" fmla="*/ 849885 h 949552"/>
                <a:gd name="connsiteX139" fmla="*/ 345717 w 555527"/>
                <a:gd name="connsiteY139" fmla="*/ 866047 h 949552"/>
                <a:gd name="connsiteX140" fmla="*/ 298636 w 555527"/>
                <a:gd name="connsiteY140" fmla="*/ 935204 h 949552"/>
                <a:gd name="connsiteX141" fmla="*/ 258468 w 555527"/>
                <a:gd name="connsiteY141" fmla="*/ 929273 h 949552"/>
                <a:gd name="connsiteX142" fmla="*/ 249059 w 555527"/>
                <a:gd name="connsiteY142" fmla="*/ 908899 h 949552"/>
                <a:gd name="connsiteX143" fmla="*/ 269394 w 555527"/>
                <a:gd name="connsiteY143" fmla="*/ 912138 h 949552"/>
                <a:gd name="connsiteX144" fmla="*/ 275027 w 555527"/>
                <a:gd name="connsiteY144" fmla="*/ 912244 h 949552"/>
                <a:gd name="connsiteX145" fmla="*/ 314581 w 555527"/>
                <a:gd name="connsiteY145" fmla="*/ 906076 h 949552"/>
                <a:gd name="connsiteX146" fmla="*/ 321782 w 555527"/>
                <a:gd name="connsiteY146" fmla="*/ 903321 h 949552"/>
                <a:gd name="connsiteX147" fmla="*/ 298636 w 555527"/>
                <a:gd name="connsiteY147" fmla="*/ 935196 h 949552"/>
                <a:gd name="connsiteX148" fmla="*/ 24683 w 555527"/>
                <a:gd name="connsiteY148" fmla="*/ 396064 h 949552"/>
                <a:gd name="connsiteX149" fmla="*/ 78149 w 555527"/>
                <a:gd name="connsiteY149" fmla="*/ 474791 h 949552"/>
                <a:gd name="connsiteX150" fmla="*/ 137009 w 555527"/>
                <a:gd name="connsiteY150" fmla="*/ 570415 h 949552"/>
                <a:gd name="connsiteX151" fmla="*/ 151499 w 555527"/>
                <a:gd name="connsiteY151" fmla="*/ 634139 h 949552"/>
                <a:gd name="connsiteX152" fmla="*/ 200047 w 555527"/>
                <a:gd name="connsiteY152" fmla="*/ 765426 h 949552"/>
                <a:gd name="connsiteX153" fmla="*/ 198653 w 555527"/>
                <a:gd name="connsiteY153" fmla="*/ 767644 h 949552"/>
                <a:gd name="connsiteX154" fmla="*/ 197899 w 555527"/>
                <a:gd name="connsiteY154" fmla="*/ 774049 h 949552"/>
                <a:gd name="connsiteX155" fmla="*/ 193207 w 555527"/>
                <a:gd name="connsiteY155" fmla="*/ 785775 h 949552"/>
                <a:gd name="connsiteX156" fmla="*/ 201436 w 555527"/>
                <a:gd name="connsiteY156" fmla="*/ 809662 h 949552"/>
                <a:gd name="connsiteX157" fmla="*/ 211811 w 555527"/>
                <a:gd name="connsiteY157" fmla="*/ 845873 h 949552"/>
                <a:gd name="connsiteX158" fmla="*/ 213379 w 555527"/>
                <a:gd name="connsiteY158" fmla="*/ 846833 h 949552"/>
                <a:gd name="connsiteX159" fmla="*/ 221307 w 555527"/>
                <a:gd name="connsiteY159" fmla="*/ 894085 h 949552"/>
                <a:gd name="connsiteX160" fmla="*/ 238143 w 555527"/>
                <a:gd name="connsiteY160" fmla="*/ 905113 h 949552"/>
                <a:gd name="connsiteX161" fmla="*/ 251139 w 555527"/>
                <a:gd name="connsiteY161" fmla="*/ 937897 h 949552"/>
                <a:gd name="connsiteX162" fmla="*/ 283718 w 555527"/>
                <a:gd name="connsiteY162" fmla="*/ 949460 h 949552"/>
                <a:gd name="connsiteX163" fmla="*/ 303124 w 555527"/>
                <a:gd name="connsiteY163" fmla="*/ 945573 h 949552"/>
                <a:gd name="connsiteX164" fmla="*/ 333282 w 555527"/>
                <a:gd name="connsiteY164" fmla="*/ 902820 h 949552"/>
                <a:gd name="connsiteX165" fmla="*/ 331675 w 555527"/>
                <a:gd name="connsiteY165" fmla="*/ 898596 h 949552"/>
                <a:gd name="connsiteX166" fmla="*/ 349978 w 555527"/>
                <a:gd name="connsiteY166" fmla="*/ 883294 h 949552"/>
                <a:gd name="connsiteX167" fmla="*/ 358107 w 555527"/>
                <a:gd name="connsiteY167" fmla="*/ 862297 h 949552"/>
                <a:gd name="connsiteX168" fmla="*/ 354732 w 555527"/>
                <a:gd name="connsiteY168" fmla="*/ 843170 h 949552"/>
                <a:gd name="connsiteX169" fmla="*/ 355120 w 555527"/>
                <a:gd name="connsiteY169" fmla="*/ 842888 h 949552"/>
                <a:gd name="connsiteX170" fmla="*/ 367978 w 555527"/>
                <a:gd name="connsiteY170" fmla="*/ 793406 h 949552"/>
                <a:gd name="connsiteX171" fmla="*/ 366008 w 555527"/>
                <a:gd name="connsiteY171" fmla="*/ 791213 h 949552"/>
                <a:gd name="connsiteX172" fmla="*/ 364579 w 555527"/>
                <a:gd name="connsiteY172" fmla="*/ 763712 h 949552"/>
                <a:gd name="connsiteX173" fmla="*/ 356813 w 555527"/>
                <a:gd name="connsiteY173" fmla="*/ 761730 h 949552"/>
                <a:gd name="connsiteX174" fmla="*/ 403781 w 555527"/>
                <a:gd name="connsiteY174" fmla="*/ 627502 h 949552"/>
                <a:gd name="connsiteX175" fmla="*/ 410881 w 555527"/>
                <a:gd name="connsiteY175" fmla="*/ 589871 h 949552"/>
                <a:gd name="connsiteX176" fmla="*/ 450285 w 555527"/>
                <a:gd name="connsiteY176" fmla="*/ 496328 h 949552"/>
                <a:gd name="connsiteX177" fmla="*/ 466279 w 555527"/>
                <a:gd name="connsiteY177" fmla="*/ 477413 h 949552"/>
                <a:gd name="connsiteX178" fmla="*/ 512381 w 555527"/>
                <a:gd name="connsiteY178" fmla="*/ 415034 h 949552"/>
                <a:gd name="connsiteX179" fmla="*/ 507189 w 555527"/>
                <a:gd name="connsiteY179" fmla="*/ 97472 h 949552"/>
                <a:gd name="connsiteX180" fmla="*/ 133781 w 555527"/>
                <a:gd name="connsiteY180" fmla="*/ 41773 h 949552"/>
                <a:gd name="connsiteX181" fmla="*/ 24679 w 555527"/>
                <a:gd name="connsiteY181" fmla="*/ 396057 h 94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Lst>
              <a:rect l="l" t="t" r="r" b="b"/>
              <a:pathLst>
                <a:path w="555527" h="949552">
                  <a:moveTo>
                    <a:pt x="152752" y="394768"/>
                  </a:moveTo>
                  <a:cubicBezTo>
                    <a:pt x="146116" y="394450"/>
                    <a:pt x="139756" y="392899"/>
                    <a:pt x="134073" y="390120"/>
                  </a:cubicBezTo>
                  <a:cubicBezTo>
                    <a:pt x="123485" y="384936"/>
                    <a:pt x="118969" y="372401"/>
                    <a:pt x="119257" y="362955"/>
                  </a:cubicBezTo>
                  <a:cubicBezTo>
                    <a:pt x="119435" y="357199"/>
                    <a:pt x="121316" y="353822"/>
                    <a:pt x="123008" y="353111"/>
                  </a:cubicBezTo>
                  <a:cubicBezTo>
                    <a:pt x="123293" y="352970"/>
                    <a:pt x="123648" y="352935"/>
                    <a:pt x="124061" y="352935"/>
                  </a:cubicBezTo>
                  <a:cubicBezTo>
                    <a:pt x="125917" y="352935"/>
                    <a:pt x="128978" y="354256"/>
                    <a:pt x="133081" y="358019"/>
                  </a:cubicBezTo>
                  <a:cubicBezTo>
                    <a:pt x="139667" y="364038"/>
                    <a:pt x="143618" y="372710"/>
                    <a:pt x="147746" y="382616"/>
                  </a:cubicBezTo>
                  <a:cubicBezTo>
                    <a:pt x="149438" y="386654"/>
                    <a:pt x="151095" y="390716"/>
                    <a:pt x="152751" y="394778"/>
                  </a:cubicBezTo>
                  <a:close/>
                  <a:moveTo>
                    <a:pt x="385106" y="380488"/>
                  </a:moveTo>
                  <a:cubicBezTo>
                    <a:pt x="389911" y="369149"/>
                    <a:pt x="396083" y="359429"/>
                    <a:pt x="405128" y="352177"/>
                  </a:cubicBezTo>
                  <a:cubicBezTo>
                    <a:pt x="411074" y="347429"/>
                    <a:pt x="419955" y="345012"/>
                    <a:pt x="426291" y="346420"/>
                  </a:cubicBezTo>
                  <a:cubicBezTo>
                    <a:pt x="429616" y="347155"/>
                    <a:pt x="431886" y="348825"/>
                    <a:pt x="433190" y="351479"/>
                  </a:cubicBezTo>
                  <a:cubicBezTo>
                    <a:pt x="437155" y="359603"/>
                    <a:pt x="427508" y="369759"/>
                    <a:pt x="419015" y="373971"/>
                  </a:cubicBezTo>
                  <a:cubicBezTo>
                    <a:pt x="408615" y="379142"/>
                    <a:pt x="396685" y="381248"/>
                    <a:pt x="385106" y="380488"/>
                  </a:cubicBezTo>
                  <a:close/>
                  <a:moveTo>
                    <a:pt x="139693" y="51424"/>
                  </a:moveTo>
                  <a:cubicBezTo>
                    <a:pt x="244354" y="-11740"/>
                    <a:pt x="413357" y="-5547"/>
                    <a:pt x="498185" y="104344"/>
                  </a:cubicBezTo>
                  <a:cubicBezTo>
                    <a:pt x="567143" y="193700"/>
                    <a:pt x="549982" y="322084"/>
                    <a:pt x="502375" y="409696"/>
                  </a:cubicBezTo>
                  <a:cubicBezTo>
                    <a:pt x="490031" y="432424"/>
                    <a:pt x="474300" y="450717"/>
                    <a:pt x="457653" y="470093"/>
                  </a:cubicBezTo>
                  <a:cubicBezTo>
                    <a:pt x="452271" y="476348"/>
                    <a:pt x="446864" y="482654"/>
                    <a:pt x="441482" y="489183"/>
                  </a:cubicBezTo>
                  <a:cubicBezTo>
                    <a:pt x="416807" y="519188"/>
                    <a:pt x="406558" y="555736"/>
                    <a:pt x="399784" y="587536"/>
                  </a:cubicBezTo>
                  <a:cubicBezTo>
                    <a:pt x="397113" y="600009"/>
                    <a:pt x="394853" y="612756"/>
                    <a:pt x="392595" y="625566"/>
                  </a:cubicBezTo>
                  <a:cubicBezTo>
                    <a:pt x="383137" y="679110"/>
                    <a:pt x="373352" y="734461"/>
                    <a:pt x="331377" y="772753"/>
                  </a:cubicBezTo>
                  <a:cubicBezTo>
                    <a:pt x="330851" y="773226"/>
                    <a:pt x="330474" y="773813"/>
                    <a:pt x="330172" y="774409"/>
                  </a:cubicBezTo>
                  <a:cubicBezTo>
                    <a:pt x="322268" y="777101"/>
                    <a:pt x="313914" y="779281"/>
                    <a:pt x="304856" y="780453"/>
                  </a:cubicBezTo>
                  <a:cubicBezTo>
                    <a:pt x="309272" y="654736"/>
                    <a:pt x="342641" y="531188"/>
                    <a:pt x="374981" y="411689"/>
                  </a:cubicBezTo>
                  <a:cubicBezTo>
                    <a:pt x="376902" y="404623"/>
                    <a:pt x="378820" y="397820"/>
                    <a:pt x="380990" y="391415"/>
                  </a:cubicBezTo>
                  <a:cubicBezTo>
                    <a:pt x="395693" y="392948"/>
                    <a:pt x="410885" y="390631"/>
                    <a:pt x="424094" y="384076"/>
                  </a:cubicBezTo>
                  <a:cubicBezTo>
                    <a:pt x="438998" y="376687"/>
                    <a:pt x="450288" y="360625"/>
                    <a:pt x="443413" y="346556"/>
                  </a:cubicBezTo>
                  <a:cubicBezTo>
                    <a:pt x="440579" y="340762"/>
                    <a:pt x="435510" y="336899"/>
                    <a:pt x="428761" y="335391"/>
                  </a:cubicBezTo>
                  <a:cubicBezTo>
                    <a:pt x="419001" y="333247"/>
                    <a:pt x="406644" y="336462"/>
                    <a:pt x="398014" y="343391"/>
                  </a:cubicBezTo>
                  <a:cubicBezTo>
                    <a:pt x="386359" y="352712"/>
                    <a:pt x="378858" y="365609"/>
                    <a:pt x="373526" y="378780"/>
                  </a:cubicBezTo>
                  <a:cubicBezTo>
                    <a:pt x="363767" y="376487"/>
                    <a:pt x="354533" y="372138"/>
                    <a:pt x="346856" y="365833"/>
                  </a:cubicBezTo>
                  <a:cubicBezTo>
                    <a:pt x="341524" y="361472"/>
                    <a:pt x="336971" y="356213"/>
                    <a:pt x="333320" y="350382"/>
                  </a:cubicBezTo>
                  <a:cubicBezTo>
                    <a:pt x="345489" y="338532"/>
                    <a:pt x="354408" y="322968"/>
                    <a:pt x="357670" y="305722"/>
                  </a:cubicBezTo>
                  <a:cubicBezTo>
                    <a:pt x="359149" y="297872"/>
                    <a:pt x="358747" y="286682"/>
                    <a:pt x="353154" y="278832"/>
                  </a:cubicBezTo>
                  <a:cubicBezTo>
                    <a:pt x="350092" y="274520"/>
                    <a:pt x="345828" y="271842"/>
                    <a:pt x="340810" y="271057"/>
                  </a:cubicBezTo>
                  <a:cubicBezTo>
                    <a:pt x="327399" y="269050"/>
                    <a:pt x="317614" y="281499"/>
                    <a:pt x="314102" y="293984"/>
                  </a:cubicBezTo>
                  <a:cubicBezTo>
                    <a:pt x="309134" y="311691"/>
                    <a:pt x="311292" y="331167"/>
                    <a:pt x="319120" y="347890"/>
                  </a:cubicBezTo>
                  <a:cubicBezTo>
                    <a:pt x="307754" y="356712"/>
                    <a:pt x="294055" y="362045"/>
                    <a:pt x="279930" y="362157"/>
                  </a:cubicBezTo>
                  <a:cubicBezTo>
                    <a:pt x="279823" y="362157"/>
                    <a:pt x="279681" y="362157"/>
                    <a:pt x="279574" y="362157"/>
                  </a:cubicBezTo>
                  <a:cubicBezTo>
                    <a:pt x="264658" y="362157"/>
                    <a:pt x="249805" y="355466"/>
                    <a:pt x="238804" y="344737"/>
                  </a:cubicBezTo>
                  <a:cubicBezTo>
                    <a:pt x="243295" y="335903"/>
                    <a:pt x="246719" y="327030"/>
                    <a:pt x="249090" y="318843"/>
                  </a:cubicBezTo>
                  <a:cubicBezTo>
                    <a:pt x="253117" y="304888"/>
                    <a:pt x="251761" y="294321"/>
                    <a:pt x="245051" y="287430"/>
                  </a:cubicBezTo>
                  <a:cubicBezTo>
                    <a:pt x="240459" y="282720"/>
                    <a:pt x="233246" y="280564"/>
                    <a:pt x="225745" y="281723"/>
                  </a:cubicBezTo>
                  <a:cubicBezTo>
                    <a:pt x="218268" y="282857"/>
                    <a:pt x="212045" y="287031"/>
                    <a:pt x="209072" y="292900"/>
                  </a:cubicBezTo>
                  <a:cubicBezTo>
                    <a:pt x="204883" y="301212"/>
                    <a:pt x="209250" y="315118"/>
                    <a:pt x="214065" y="327616"/>
                  </a:cubicBezTo>
                  <a:cubicBezTo>
                    <a:pt x="216725" y="334482"/>
                    <a:pt x="220438" y="340812"/>
                    <a:pt x="224954" y="346444"/>
                  </a:cubicBezTo>
                  <a:cubicBezTo>
                    <a:pt x="214203" y="364824"/>
                    <a:pt x="199601" y="379814"/>
                    <a:pt x="183908" y="387752"/>
                  </a:cubicBezTo>
                  <a:cubicBezTo>
                    <a:pt x="177648" y="390917"/>
                    <a:pt x="171150" y="393023"/>
                    <a:pt x="164702" y="394069"/>
                  </a:cubicBezTo>
                  <a:cubicBezTo>
                    <a:pt x="162568" y="388798"/>
                    <a:pt x="160425" y="383528"/>
                    <a:pt x="158242" y="378281"/>
                  </a:cubicBezTo>
                  <a:cubicBezTo>
                    <a:pt x="153601" y="367129"/>
                    <a:pt x="149059" y="357285"/>
                    <a:pt x="140767" y="349696"/>
                  </a:cubicBezTo>
                  <a:cubicBezTo>
                    <a:pt x="130669" y="340463"/>
                    <a:pt x="123129" y="340812"/>
                    <a:pt x="118613" y="342706"/>
                  </a:cubicBezTo>
                  <a:cubicBezTo>
                    <a:pt x="112190" y="345383"/>
                    <a:pt x="108188" y="352836"/>
                    <a:pt x="107887" y="362618"/>
                  </a:cubicBezTo>
                  <a:cubicBezTo>
                    <a:pt x="107499" y="375989"/>
                    <a:pt x="113883" y="392811"/>
                    <a:pt x="129063" y="400237"/>
                  </a:cubicBezTo>
                  <a:cubicBezTo>
                    <a:pt x="137581" y="404424"/>
                    <a:pt x="147391" y="406430"/>
                    <a:pt x="157288" y="406081"/>
                  </a:cubicBezTo>
                  <a:cubicBezTo>
                    <a:pt x="203340" y="522378"/>
                    <a:pt x="235292" y="647958"/>
                    <a:pt x="252491" y="779768"/>
                  </a:cubicBezTo>
                  <a:cubicBezTo>
                    <a:pt x="242242" y="778521"/>
                    <a:pt x="232043" y="776864"/>
                    <a:pt x="221957" y="775120"/>
                  </a:cubicBezTo>
                  <a:cubicBezTo>
                    <a:pt x="221743" y="774286"/>
                    <a:pt x="221381" y="773474"/>
                    <a:pt x="220751" y="772803"/>
                  </a:cubicBezTo>
                  <a:cubicBezTo>
                    <a:pt x="181486" y="729477"/>
                    <a:pt x="172341" y="682138"/>
                    <a:pt x="162632" y="632008"/>
                  </a:cubicBezTo>
                  <a:cubicBezTo>
                    <a:pt x="158592" y="611087"/>
                    <a:pt x="154415" y="589455"/>
                    <a:pt x="147929" y="567275"/>
                  </a:cubicBezTo>
                  <a:cubicBezTo>
                    <a:pt x="136601" y="528472"/>
                    <a:pt x="111361" y="497569"/>
                    <a:pt x="86974" y="467676"/>
                  </a:cubicBezTo>
                  <a:cubicBezTo>
                    <a:pt x="67630" y="444000"/>
                    <a:pt x="47646" y="419490"/>
                    <a:pt x="35064" y="391466"/>
                  </a:cubicBezTo>
                  <a:cubicBezTo>
                    <a:pt x="-20635" y="267257"/>
                    <a:pt x="24338" y="121067"/>
                    <a:pt x="139687" y="51424"/>
                  </a:cubicBezTo>
                  <a:close/>
                  <a:moveTo>
                    <a:pt x="325055" y="297026"/>
                  </a:moveTo>
                  <a:cubicBezTo>
                    <a:pt x="327149" y="289574"/>
                    <a:pt x="332318" y="282135"/>
                    <a:pt x="338051" y="282135"/>
                  </a:cubicBezTo>
                  <a:cubicBezTo>
                    <a:pt x="338407" y="282135"/>
                    <a:pt x="338730" y="282160"/>
                    <a:pt x="339068" y="282241"/>
                  </a:cubicBezTo>
                  <a:cubicBezTo>
                    <a:pt x="341049" y="282523"/>
                    <a:pt x="342581" y="283537"/>
                    <a:pt x="343885" y="285367"/>
                  </a:cubicBezTo>
                  <a:cubicBezTo>
                    <a:pt x="346708" y="289342"/>
                    <a:pt x="347799" y="296868"/>
                    <a:pt x="346506" y="303647"/>
                  </a:cubicBezTo>
                  <a:cubicBezTo>
                    <a:pt x="343896" y="317416"/>
                    <a:pt x="337173" y="329952"/>
                    <a:pt x="327915" y="339858"/>
                  </a:cubicBezTo>
                  <a:cubicBezTo>
                    <a:pt x="322407" y="326325"/>
                    <a:pt x="321115" y="311036"/>
                    <a:pt x="325056" y="297042"/>
                  </a:cubicBezTo>
                  <a:close/>
                  <a:moveTo>
                    <a:pt x="230831" y="335255"/>
                  </a:moveTo>
                  <a:cubicBezTo>
                    <a:pt x="228359" y="331617"/>
                    <a:pt x="226290" y="327704"/>
                    <a:pt x="224683" y="323580"/>
                  </a:cubicBezTo>
                  <a:cubicBezTo>
                    <a:pt x="217495" y="304950"/>
                    <a:pt x="218486" y="299455"/>
                    <a:pt x="219239" y="297960"/>
                  </a:cubicBezTo>
                  <a:cubicBezTo>
                    <a:pt x="220544" y="295406"/>
                    <a:pt x="223680" y="293461"/>
                    <a:pt x="227469" y="292876"/>
                  </a:cubicBezTo>
                  <a:cubicBezTo>
                    <a:pt x="228223" y="292770"/>
                    <a:pt x="228962" y="292699"/>
                    <a:pt x="229688" y="292699"/>
                  </a:cubicBezTo>
                  <a:cubicBezTo>
                    <a:pt x="232621" y="292699"/>
                    <a:pt x="235257" y="293621"/>
                    <a:pt x="236876" y="295278"/>
                  </a:cubicBezTo>
                  <a:cubicBezTo>
                    <a:pt x="241467" y="299988"/>
                    <a:pt x="240111" y="308997"/>
                    <a:pt x="238181" y="315726"/>
                  </a:cubicBezTo>
                  <a:cubicBezTo>
                    <a:pt x="236225" y="322430"/>
                    <a:pt x="233752" y="328972"/>
                    <a:pt x="230829" y="335252"/>
                  </a:cubicBezTo>
                  <a:close/>
                  <a:moveTo>
                    <a:pt x="233078" y="355030"/>
                  </a:moveTo>
                  <a:cubicBezTo>
                    <a:pt x="245962" y="366631"/>
                    <a:pt x="262483" y="373772"/>
                    <a:pt x="280033" y="373435"/>
                  </a:cubicBezTo>
                  <a:cubicBezTo>
                    <a:pt x="296040" y="373294"/>
                    <a:pt x="311621" y="367491"/>
                    <a:pt x="324642" y="357797"/>
                  </a:cubicBezTo>
                  <a:cubicBezTo>
                    <a:pt x="328757" y="364089"/>
                    <a:pt x="333800" y="369771"/>
                    <a:pt x="339621" y="374544"/>
                  </a:cubicBezTo>
                  <a:cubicBezTo>
                    <a:pt x="348314" y="381659"/>
                    <a:pt x="358676" y="386656"/>
                    <a:pt x="369640" y="389397"/>
                  </a:cubicBezTo>
                  <a:cubicBezTo>
                    <a:pt x="367421" y="396176"/>
                    <a:pt x="365626" y="402793"/>
                    <a:pt x="364020" y="408749"/>
                  </a:cubicBezTo>
                  <a:cubicBezTo>
                    <a:pt x="331404" y="529269"/>
                    <a:pt x="297734" y="653852"/>
                    <a:pt x="293456" y="781301"/>
                  </a:cubicBezTo>
                  <a:cubicBezTo>
                    <a:pt x="291073" y="781442"/>
                    <a:pt x="288802" y="781788"/>
                    <a:pt x="286368" y="781823"/>
                  </a:cubicBezTo>
                  <a:cubicBezTo>
                    <a:pt x="278967" y="781965"/>
                    <a:pt x="271553" y="781541"/>
                    <a:pt x="264152" y="780926"/>
                  </a:cubicBezTo>
                  <a:cubicBezTo>
                    <a:pt x="247053" y="648294"/>
                    <a:pt x="215101" y="521917"/>
                    <a:pt x="168974" y="404761"/>
                  </a:cubicBezTo>
                  <a:cubicBezTo>
                    <a:pt x="175761" y="403426"/>
                    <a:pt x="182535" y="401109"/>
                    <a:pt x="189071" y="397808"/>
                  </a:cubicBezTo>
                  <a:cubicBezTo>
                    <a:pt x="207926" y="388275"/>
                    <a:pt x="222578" y="372213"/>
                    <a:pt x="233078" y="355030"/>
                  </a:cubicBezTo>
                  <a:close/>
                  <a:moveTo>
                    <a:pt x="356932" y="775893"/>
                  </a:moveTo>
                  <a:cubicBezTo>
                    <a:pt x="338078" y="789612"/>
                    <a:pt x="314933" y="797837"/>
                    <a:pt x="291587" y="799033"/>
                  </a:cubicBezTo>
                  <a:cubicBezTo>
                    <a:pt x="288440" y="799209"/>
                    <a:pt x="286030" y="801848"/>
                    <a:pt x="286193" y="804964"/>
                  </a:cubicBezTo>
                  <a:cubicBezTo>
                    <a:pt x="286371" y="807980"/>
                    <a:pt x="288863" y="810310"/>
                    <a:pt x="291863" y="810310"/>
                  </a:cubicBezTo>
                  <a:cubicBezTo>
                    <a:pt x="291969" y="810310"/>
                    <a:pt x="292076" y="810310"/>
                    <a:pt x="292147" y="810310"/>
                  </a:cubicBezTo>
                  <a:cubicBezTo>
                    <a:pt x="313574" y="809215"/>
                    <a:pt x="334812" y="802659"/>
                    <a:pt x="353291" y="791731"/>
                  </a:cubicBezTo>
                  <a:cubicBezTo>
                    <a:pt x="351534" y="794747"/>
                    <a:pt x="349339" y="797488"/>
                    <a:pt x="346818" y="799593"/>
                  </a:cubicBezTo>
                  <a:cubicBezTo>
                    <a:pt x="336920" y="807868"/>
                    <a:pt x="322982" y="810671"/>
                    <a:pt x="310663" y="812316"/>
                  </a:cubicBezTo>
                  <a:cubicBezTo>
                    <a:pt x="287280" y="815442"/>
                    <a:pt x="263507" y="815668"/>
                    <a:pt x="240036" y="812976"/>
                  </a:cubicBezTo>
                  <a:cubicBezTo>
                    <a:pt x="229223" y="811719"/>
                    <a:pt x="217142" y="809451"/>
                    <a:pt x="209703" y="801974"/>
                  </a:cubicBezTo>
                  <a:cubicBezTo>
                    <a:pt x="206027" y="798285"/>
                    <a:pt x="203932" y="792267"/>
                    <a:pt x="204510" y="786983"/>
                  </a:cubicBezTo>
                  <a:cubicBezTo>
                    <a:pt x="204652" y="785786"/>
                    <a:pt x="204947" y="784390"/>
                    <a:pt x="205552" y="783033"/>
                  </a:cubicBezTo>
                  <a:cubicBezTo>
                    <a:pt x="207998" y="784079"/>
                    <a:pt x="210469" y="784580"/>
                    <a:pt x="212275" y="784902"/>
                  </a:cubicBezTo>
                  <a:cubicBezTo>
                    <a:pt x="235383" y="788952"/>
                    <a:pt x="259218" y="793126"/>
                    <a:pt x="283329" y="793126"/>
                  </a:cubicBezTo>
                  <a:cubicBezTo>
                    <a:pt x="284396" y="793126"/>
                    <a:pt x="285473" y="793126"/>
                    <a:pt x="286540" y="793100"/>
                  </a:cubicBezTo>
                  <a:cubicBezTo>
                    <a:pt x="313700" y="792677"/>
                    <a:pt x="337773" y="786160"/>
                    <a:pt x="356703" y="774559"/>
                  </a:cubicBezTo>
                  <a:cubicBezTo>
                    <a:pt x="356810" y="774993"/>
                    <a:pt x="356881" y="775442"/>
                    <a:pt x="356916" y="775891"/>
                  </a:cubicBezTo>
                  <a:close/>
                  <a:moveTo>
                    <a:pt x="359290" y="802908"/>
                  </a:moveTo>
                  <a:cubicBezTo>
                    <a:pt x="359880" y="805536"/>
                    <a:pt x="359916" y="808229"/>
                    <a:pt x="359667" y="810908"/>
                  </a:cubicBezTo>
                  <a:cubicBezTo>
                    <a:pt x="358536" y="810978"/>
                    <a:pt x="357395" y="811317"/>
                    <a:pt x="356442" y="812116"/>
                  </a:cubicBezTo>
                  <a:cubicBezTo>
                    <a:pt x="336696" y="828626"/>
                    <a:pt x="309600" y="836414"/>
                    <a:pt x="284096" y="832975"/>
                  </a:cubicBezTo>
                  <a:cubicBezTo>
                    <a:pt x="281024" y="832590"/>
                    <a:pt x="278125" y="834720"/>
                    <a:pt x="277698" y="837810"/>
                  </a:cubicBezTo>
                  <a:cubicBezTo>
                    <a:pt x="277286" y="840900"/>
                    <a:pt x="279465" y="843741"/>
                    <a:pt x="282566" y="844165"/>
                  </a:cubicBezTo>
                  <a:cubicBezTo>
                    <a:pt x="287044" y="844762"/>
                    <a:pt x="291573" y="845062"/>
                    <a:pt x="296089" y="845062"/>
                  </a:cubicBezTo>
                  <a:cubicBezTo>
                    <a:pt x="315997" y="845062"/>
                    <a:pt x="335906" y="839230"/>
                    <a:pt x="352729" y="828639"/>
                  </a:cubicBezTo>
                  <a:cubicBezTo>
                    <a:pt x="351161" y="830793"/>
                    <a:pt x="349443" y="832801"/>
                    <a:pt x="347573" y="834445"/>
                  </a:cubicBezTo>
                  <a:cubicBezTo>
                    <a:pt x="338265" y="842657"/>
                    <a:pt x="324503" y="847679"/>
                    <a:pt x="306689" y="849336"/>
                  </a:cubicBezTo>
                  <a:cubicBezTo>
                    <a:pt x="287270" y="851141"/>
                    <a:pt x="267850" y="849159"/>
                    <a:pt x="249723" y="846793"/>
                  </a:cubicBezTo>
                  <a:cubicBezTo>
                    <a:pt x="238120" y="845249"/>
                    <a:pt x="227030" y="843352"/>
                    <a:pt x="218826" y="836974"/>
                  </a:cubicBezTo>
                  <a:cubicBezTo>
                    <a:pt x="212817" y="832313"/>
                    <a:pt x="208790" y="823566"/>
                    <a:pt x="210772" y="816613"/>
                  </a:cubicBezTo>
                  <a:cubicBezTo>
                    <a:pt x="219403" y="821285"/>
                    <a:pt x="229476" y="823117"/>
                    <a:pt x="238734" y="824177"/>
                  </a:cubicBezTo>
                  <a:cubicBezTo>
                    <a:pt x="250025" y="825473"/>
                    <a:pt x="261377" y="826119"/>
                    <a:pt x="272730" y="826119"/>
                  </a:cubicBezTo>
                  <a:cubicBezTo>
                    <a:pt x="285915" y="826119"/>
                    <a:pt x="299099" y="825247"/>
                    <a:pt x="312172" y="823502"/>
                  </a:cubicBezTo>
                  <a:cubicBezTo>
                    <a:pt x="326121" y="821644"/>
                    <a:pt x="342016" y="818368"/>
                    <a:pt x="354146" y="808238"/>
                  </a:cubicBezTo>
                  <a:cubicBezTo>
                    <a:pt x="356002" y="806680"/>
                    <a:pt x="357695" y="804847"/>
                    <a:pt x="359290" y="802904"/>
                  </a:cubicBezTo>
                  <a:close/>
                  <a:moveTo>
                    <a:pt x="345717" y="866047"/>
                  </a:moveTo>
                  <a:cubicBezTo>
                    <a:pt x="327150" y="875043"/>
                    <a:pt x="306000" y="878383"/>
                    <a:pt x="285590" y="875367"/>
                  </a:cubicBezTo>
                  <a:cubicBezTo>
                    <a:pt x="282517" y="874943"/>
                    <a:pt x="279593" y="877013"/>
                    <a:pt x="279129" y="880115"/>
                  </a:cubicBezTo>
                  <a:cubicBezTo>
                    <a:pt x="278663" y="883191"/>
                    <a:pt x="280811" y="886059"/>
                    <a:pt x="283909" y="886532"/>
                  </a:cubicBezTo>
                  <a:cubicBezTo>
                    <a:pt x="289428" y="887341"/>
                    <a:pt x="294998" y="887740"/>
                    <a:pt x="300543" y="887740"/>
                  </a:cubicBezTo>
                  <a:cubicBezTo>
                    <a:pt x="312511" y="887740"/>
                    <a:pt x="324390" y="885660"/>
                    <a:pt x="335769" y="882008"/>
                  </a:cubicBezTo>
                  <a:cubicBezTo>
                    <a:pt x="329735" y="887503"/>
                    <a:pt x="321505" y="892002"/>
                    <a:pt x="311081" y="895341"/>
                  </a:cubicBezTo>
                  <a:cubicBezTo>
                    <a:pt x="297745" y="899603"/>
                    <a:pt x="283946" y="901447"/>
                    <a:pt x="269884" y="900862"/>
                  </a:cubicBezTo>
                  <a:cubicBezTo>
                    <a:pt x="257590" y="900325"/>
                    <a:pt x="240566" y="897347"/>
                    <a:pt x="229389" y="886133"/>
                  </a:cubicBezTo>
                  <a:cubicBezTo>
                    <a:pt x="220947" y="877684"/>
                    <a:pt x="217007" y="862619"/>
                    <a:pt x="223355" y="852152"/>
                  </a:cubicBezTo>
                  <a:cubicBezTo>
                    <a:pt x="231271" y="855317"/>
                    <a:pt x="239839" y="856875"/>
                    <a:pt x="248231" y="857984"/>
                  </a:cubicBezTo>
                  <a:cubicBezTo>
                    <a:pt x="261817" y="859768"/>
                    <a:pt x="276156" y="861325"/>
                    <a:pt x="290808" y="861325"/>
                  </a:cubicBezTo>
                  <a:cubicBezTo>
                    <a:pt x="296416" y="861325"/>
                    <a:pt x="302086" y="861113"/>
                    <a:pt x="307756" y="860577"/>
                  </a:cubicBezTo>
                  <a:cubicBezTo>
                    <a:pt x="322622" y="859192"/>
                    <a:pt x="335091" y="855567"/>
                    <a:pt x="345127" y="849885"/>
                  </a:cubicBezTo>
                  <a:cubicBezTo>
                    <a:pt x="347133" y="854733"/>
                    <a:pt x="347271" y="860390"/>
                    <a:pt x="345717" y="866047"/>
                  </a:cubicBezTo>
                  <a:close/>
                  <a:moveTo>
                    <a:pt x="298636" y="935204"/>
                  </a:moveTo>
                  <a:cubicBezTo>
                    <a:pt x="285502" y="940799"/>
                    <a:pt x="269394" y="938432"/>
                    <a:pt x="258468" y="929273"/>
                  </a:cubicBezTo>
                  <a:cubicBezTo>
                    <a:pt x="252647" y="924400"/>
                    <a:pt x="248093" y="916201"/>
                    <a:pt x="249059" y="908899"/>
                  </a:cubicBezTo>
                  <a:cubicBezTo>
                    <a:pt x="255344" y="910581"/>
                    <a:pt x="262006" y="911813"/>
                    <a:pt x="269394" y="912138"/>
                  </a:cubicBezTo>
                  <a:cubicBezTo>
                    <a:pt x="271265" y="912209"/>
                    <a:pt x="273158" y="912244"/>
                    <a:pt x="275027" y="912244"/>
                  </a:cubicBezTo>
                  <a:cubicBezTo>
                    <a:pt x="288450" y="912244"/>
                    <a:pt x="301722" y="910174"/>
                    <a:pt x="314581" y="906076"/>
                  </a:cubicBezTo>
                  <a:cubicBezTo>
                    <a:pt x="317141" y="905267"/>
                    <a:pt x="319423" y="904268"/>
                    <a:pt x="321782" y="903321"/>
                  </a:cubicBezTo>
                  <a:cubicBezTo>
                    <a:pt x="320526" y="917028"/>
                    <a:pt x="311395" y="929750"/>
                    <a:pt x="298636" y="935196"/>
                  </a:cubicBezTo>
                  <a:close/>
                  <a:moveTo>
                    <a:pt x="24683" y="396064"/>
                  </a:moveTo>
                  <a:cubicBezTo>
                    <a:pt x="37881" y="425446"/>
                    <a:pt x="58353" y="450530"/>
                    <a:pt x="78149" y="474791"/>
                  </a:cubicBezTo>
                  <a:cubicBezTo>
                    <a:pt x="102938" y="505145"/>
                    <a:pt x="126334" y="533805"/>
                    <a:pt x="137009" y="570415"/>
                  </a:cubicBezTo>
                  <a:cubicBezTo>
                    <a:pt x="143344" y="592097"/>
                    <a:pt x="147484" y="613467"/>
                    <a:pt x="151499" y="634139"/>
                  </a:cubicBezTo>
                  <a:cubicBezTo>
                    <a:pt x="160405" y="680269"/>
                    <a:pt x="168948" y="724093"/>
                    <a:pt x="200047" y="765426"/>
                  </a:cubicBezTo>
                  <a:cubicBezTo>
                    <a:pt x="199506" y="766086"/>
                    <a:pt x="199044" y="766821"/>
                    <a:pt x="198653" y="767644"/>
                  </a:cubicBezTo>
                  <a:cubicBezTo>
                    <a:pt x="197750" y="769661"/>
                    <a:pt x="197547" y="771906"/>
                    <a:pt x="197899" y="774049"/>
                  </a:cubicBezTo>
                  <a:cubicBezTo>
                    <a:pt x="195389" y="777302"/>
                    <a:pt x="193696" y="781251"/>
                    <a:pt x="193207" y="785775"/>
                  </a:cubicBezTo>
                  <a:cubicBezTo>
                    <a:pt x="192279" y="794410"/>
                    <a:pt x="195451" y="803519"/>
                    <a:pt x="201436" y="809662"/>
                  </a:cubicBezTo>
                  <a:cubicBezTo>
                    <a:pt x="195164" y="822222"/>
                    <a:pt x="201411" y="837786"/>
                    <a:pt x="211811" y="845873"/>
                  </a:cubicBezTo>
                  <a:cubicBezTo>
                    <a:pt x="212313" y="846258"/>
                    <a:pt x="212878" y="846470"/>
                    <a:pt x="213379" y="846833"/>
                  </a:cubicBezTo>
                  <a:cubicBezTo>
                    <a:pt x="204385" y="862198"/>
                    <a:pt x="209880" y="882634"/>
                    <a:pt x="221307" y="894085"/>
                  </a:cubicBezTo>
                  <a:cubicBezTo>
                    <a:pt x="225887" y="898670"/>
                    <a:pt x="231670" y="902222"/>
                    <a:pt x="238143" y="905113"/>
                  </a:cubicBezTo>
                  <a:cubicBezTo>
                    <a:pt x="235369" y="917200"/>
                    <a:pt x="242019" y="930259"/>
                    <a:pt x="251139" y="937897"/>
                  </a:cubicBezTo>
                  <a:cubicBezTo>
                    <a:pt x="260159" y="945461"/>
                    <a:pt x="271951" y="949460"/>
                    <a:pt x="283718" y="949460"/>
                  </a:cubicBezTo>
                  <a:cubicBezTo>
                    <a:pt x="290367" y="949460"/>
                    <a:pt x="297003" y="948189"/>
                    <a:pt x="303124" y="945573"/>
                  </a:cubicBezTo>
                  <a:cubicBezTo>
                    <a:pt x="320098" y="938321"/>
                    <a:pt x="332216" y="921137"/>
                    <a:pt x="333282" y="902820"/>
                  </a:cubicBezTo>
                  <a:cubicBezTo>
                    <a:pt x="333389" y="901174"/>
                    <a:pt x="332731" y="899694"/>
                    <a:pt x="331675" y="898596"/>
                  </a:cubicBezTo>
                  <a:cubicBezTo>
                    <a:pt x="333481" y="900478"/>
                    <a:pt x="348623" y="885263"/>
                    <a:pt x="349978" y="883294"/>
                  </a:cubicBezTo>
                  <a:cubicBezTo>
                    <a:pt x="353929" y="877487"/>
                    <a:pt x="356965" y="869238"/>
                    <a:pt x="358107" y="862297"/>
                  </a:cubicBezTo>
                  <a:cubicBezTo>
                    <a:pt x="358462" y="860252"/>
                    <a:pt x="355386" y="842609"/>
                    <a:pt x="354732" y="843170"/>
                  </a:cubicBezTo>
                  <a:cubicBezTo>
                    <a:pt x="354874" y="843064"/>
                    <a:pt x="354981" y="842994"/>
                    <a:pt x="355120" y="842888"/>
                  </a:cubicBezTo>
                  <a:cubicBezTo>
                    <a:pt x="367778" y="831698"/>
                    <a:pt x="376271" y="811112"/>
                    <a:pt x="367978" y="793406"/>
                  </a:cubicBezTo>
                  <a:cubicBezTo>
                    <a:pt x="367527" y="792445"/>
                    <a:pt x="366822" y="791760"/>
                    <a:pt x="366008" y="791213"/>
                  </a:cubicBezTo>
                  <a:cubicBezTo>
                    <a:pt x="369394" y="782291"/>
                    <a:pt x="369696" y="772285"/>
                    <a:pt x="364579" y="763712"/>
                  </a:cubicBezTo>
                  <a:cubicBezTo>
                    <a:pt x="363000" y="761020"/>
                    <a:pt x="359498" y="760147"/>
                    <a:pt x="356813" y="761730"/>
                  </a:cubicBezTo>
                  <a:cubicBezTo>
                    <a:pt x="386795" y="723127"/>
                    <a:pt x="395464" y="674654"/>
                    <a:pt x="403781" y="627502"/>
                  </a:cubicBezTo>
                  <a:cubicBezTo>
                    <a:pt x="406039" y="614830"/>
                    <a:pt x="408247" y="602220"/>
                    <a:pt x="410881" y="589871"/>
                  </a:cubicBezTo>
                  <a:cubicBezTo>
                    <a:pt x="417379" y="559404"/>
                    <a:pt x="427139" y="524452"/>
                    <a:pt x="450285" y="496328"/>
                  </a:cubicBezTo>
                  <a:cubicBezTo>
                    <a:pt x="455604" y="489848"/>
                    <a:pt x="460973" y="483606"/>
                    <a:pt x="466279" y="477413"/>
                  </a:cubicBezTo>
                  <a:cubicBezTo>
                    <a:pt x="483340" y="457575"/>
                    <a:pt x="499460" y="438834"/>
                    <a:pt x="512381" y="415034"/>
                  </a:cubicBezTo>
                  <a:cubicBezTo>
                    <a:pt x="561720" y="324246"/>
                    <a:pt x="579258" y="190841"/>
                    <a:pt x="507189" y="97472"/>
                  </a:cubicBezTo>
                  <a:cubicBezTo>
                    <a:pt x="418673" y="-17242"/>
                    <a:pt x="242644" y="-23958"/>
                    <a:pt x="133781" y="41773"/>
                  </a:cubicBezTo>
                  <a:cubicBezTo>
                    <a:pt x="13564" y="114357"/>
                    <a:pt x="-33341" y="266665"/>
                    <a:pt x="24679" y="396057"/>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46" name="Freeform 54">
              <a:extLst>
                <a:ext uri="{FF2B5EF4-FFF2-40B4-BE49-F238E27FC236}">
                  <a16:creationId xmlns:a16="http://schemas.microsoft.com/office/drawing/2014/main" id="{84266404-44C6-4D4E-9C26-1459E5504956}"/>
                </a:ext>
              </a:extLst>
            </p:cNvPr>
            <p:cNvSpPr/>
            <p:nvPr/>
          </p:nvSpPr>
          <p:spPr>
            <a:xfrm>
              <a:off x="6937862" y="2972864"/>
              <a:ext cx="637423" cy="914986"/>
            </a:xfrm>
            <a:custGeom>
              <a:avLst/>
              <a:gdLst>
                <a:gd name="connsiteX0" fmla="*/ 69207 w 142589"/>
                <a:gd name="connsiteY0" fmla="*/ 32523 h 204679"/>
                <a:gd name="connsiteX1" fmla="*/ 97684 w 142589"/>
                <a:gd name="connsiteY1" fmla="*/ 11352 h 204679"/>
                <a:gd name="connsiteX2" fmla="*/ 127753 w 142589"/>
                <a:gd name="connsiteY2" fmla="*/ 23626 h 204679"/>
                <a:gd name="connsiteX3" fmla="*/ 33065 w 142589"/>
                <a:gd name="connsiteY3" fmla="*/ 192233 h 204679"/>
                <a:gd name="connsiteX4" fmla="*/ 11501 w 142589"/>
                <a:gd name="connsiteY4" fmla="*/ 187959 h 204679"/>
                <a:gd name="connsiteX5" fmla="*/ 69207 w 142589"/>
                <a:gd name="connsiteY5" fmla="*/ 32523 h 204679"/>
                <a:gd name="connsiteX6" fmla="*/ 4488 w 142589"/>
                <a:gd name="connsiteY6" fmla="*/ 198077 h 204679"/>
                <a:gd name="connsiteX7" fmla="*/ 36816 w 142589"/>
                <a:gd name="connsiteY7" fmla="*/ 204482 h 204679"/>
                <a:gd name="connsiteX8" fmla="*/ 37933 w 142589"/>
                <a:gd name="connsiteY8" fmla="*/ 204588 h 204679"/>
                <a:gd name="connsiteX9" fmla="*/ 41268 w 142589"/>
                <a:gd name="connsiteY9" fmla="*/ 203503 h 204679"/>
                <a:gd name="connsiteX10" fmla="*/ 43576 w 142589"/>
                <a:gd name="connsiteY10" fmla="*/ 199591 h 204679"/>
                <a:gd name="connsiteX11" fmla="*/ 140309 w 142589"/>
                <a:gd name="connsiteY11" fmla="*/ 28067 h 204679"/>
                <a:gd name="connsiteX12" fmla="*/ 142492 w 142589"/>
                <a:gd name="connsiteY12" fmla="*/ 23706 h 204679"/>
                <a:gd name="connsiteX13" fmla="*/ 140433 w 142589"/>
                <a:gd name="connsiteY13" fmla="*/ 19282 h 204679"/>
                <a:gd name="connsiteX14" fmla="*/ 96401 w 142589"/>
                <a:gd name="connsiteY14" fmla="*/ 130 h 204679"/>
                <a:gd name="connsiteX15" fmla="*/ 60185 w 142589"/>
                <a:gd name="connsiteY15" fmla="*/ 25675 h 204679"/>
                <a:gd name="connsiteX16" fmla="*/ -93 w 142589"/>
                <a:gd name="connsiteY16" fmla="*/ 192312 h 204679"/>
                <a:gd name="connsiteX17" fmla="*/ 4486 w 142589"/>
                <a:gd name="connsiteY17" fmla="*/ 198070 h 20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2589" h="204679">
                  <a:moveTo>
                    <a:pt x="69207" y="32523"/>
                  </a:moveTo>
                  <a:cubicBezTo>
                    <a:pt x="76244" y="23364"/>
                    <a:pt x="85804" y="12686"/>
                    <a:pt x="97684" y="11352"/>
                  </a:cubicBezTo>
                  <a:cubicBezTo>
                    <a:pt x="108221" y="10131"/>
                    <a:pt x="118232" y="16262"/>
                    <a:pt x="127753" y="23626"/>
                  </a:cubicBezTo>
                  <a:cubicBezTo>
                    <a:pt x="76445" y="65868"/>
                    <a:pt x="42298" y="126664"/>
                    <a:pt x="33065" y="192233"/>
                  </a:cubicBezTo>
                  <a:lnTo>
                    <a:pt x="11501" y="187959"/>
                  </a:lnTo>
                  <a:cubicBezTo>
                    <a:pt x="14687" y="132060"/>
                    <a:pt x="35098" y="77046"/>
                    <a:pt x="69207" y="32523"/>
                  </a:cubicBezTo>
                  <a:close/>
                  <a:moveTo>
                    <a:pt x="4488" y="198077"/>
                  </a:moveTo>
                  <a:lnTo>
                    <a:pt x="36816" y="204482"/>
                  </a:lnTo>
                  <a:cubicBezTo>
                    <a:pt x="37193" y="204552"/>
                    <a:pt x="37570" y="204588"/>
                    <a:pt x="37933" y="204588"/>
                  </a:cubicBezTo>
                  <a:cubicBezTo>
                    <a:pt x="39124" y="204588"/>
                    <a:pt x="40305" y="204213"/>
                    <a:pt x="41268" y="203503"/>
                  </a:cubicBezTo>
                  <a:cubicBezTo>
                    <a:pt x="42548" y="202581"/>
                    <a:pt x="43388" y="201161"/>
                    <a:pt x="43576" y="199591"/>
                  </a:cubicBezTo>
                  <a:cubicBezTo>
                    <a:pt x="51404" y="132364"/>
                    <a:pt x="86680" y="69836"/>
                    <a:pt x="140309" y="28067"/>
                  </a:cubicBezTo>
                  <a:cubicBezTo>
                    <a:pt x="141664" y="27022"/>
                    <a:pt x="142467" y="25414"/>
                    <a:pt x="142492" y="23706"/>
                  </a:cubicBezTo>
                  <a:cubicBezTo>
                    <a:pt x="142504" y="21999"/>
                    <a:pt x="141753" y="20366"/>
                    <a:pt x="140433" y="19282"/>
                  </a:cubicBezTo>
                  <a:cubicBezTo>
                    <a:pt x="127525" y="8653"/>
                    <a:pt x="113261" y="-1752"/>
                    <a:pt x="96401" y="130"/>
                  </a:cubicBezTo>
                  <a:cubicBezTo>
                    <a:pt x="80256" y="1950"/>
                    <a:pt x="68564" y="14734"/>
                    <a:pt x="60185" y="25675"/>
                  </a:cubicBezTo>
                  <a:cubicBezTo>
                    <a:pt x="23667" y="73312"/>
                    <a:pt x="2253" y="132488"/>
                    <a:pt x="-93" y="192312"/>
                  </a:cubicBezTo>
                  <a:cubicBezTo>
                    <a:pt x="-200" y="195078"/>
                    <a:pt x="1738" y="197521"/>
                    <a:pt x="4486" y="198070"/>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47" name="Freeform 55">
              <a:extLst>
                <a:ext uri="{FF2B5EF4-FFF2-40B4-BE49-F238E27FC236}">
                  <a16:creationId xmlns:a16="http://schemas.microsoft.com/office/drawing/2014/main" id="{FCAE720E-1121-49D0-A63C-F4E11F83D0E9}"/>
                </a:ext>
              </a:extLst>
            </p:cNvPr>
            <p:cNvSpPr/>
            <p:nvPr/>
          </p:nvSpPr>
          <p:spPr>
            <a:xfrm>
              <a:off x="6007827" y="3659997"/>
              <a:ext cx="571638" cy="263759"/>
            </a:xfrm>
            <a:custGeom>
              <a:avLst/>
              <a:gdLst>
                <a:gd name="connsiteX0" fmla="*/ 12156 w 127873"/>
                <a:gd name="connsiteY0" fmla="*/ 29839 h 59002"/>
                <a:gd name="connsiteX1" fmla="*/ 33545 w 127873"/>
                <a:gd name="connsiteY1" fmla="*/ 12493 h 59002"/>
                <a:gd name="connsiteX2" fmla="*/ 45613 w 127873"/>
                <a:gd name="connsiteY2" fmla="*/ 11197 h 59002"/>
                <a:gd name="connsiteX3" fmla="*/ 89507 w 127873"/>
                <a:gd name="connsiteY3" fmla="*/ 22399 h 59002"/>
                <a:gd name="connsiteX4" fmla="*/ 103632 w 127873"/>
                <a:gd name="connsiteY4" fmla="*/ 27658 h 59002"/>
                <a:gd name="connsiteX5" fmla="*/ 45061 w 127873"/>
                <a:gd name="connsiteY5" fmla="*/ 44418 h 59002"/>
                <a:gd name="connsiteX6" fmla="*/ 28025 w 127873"/>
                <a:gd name="connsiteY6" fmla="*/ 47621 h 59002"/>
                <a:gd name="connsiteX7" fmla="*/ 28025 w 127873"/>
                <a:gd name="connsiteY7" fmla="*/ 53266 h 59002"/>
                <a:gd name="connsiteX8" fmla="*/ 27197 w 127873"/>
                <a:gd name="connsiteY8" fmla="*/ 47609 h 59002"/>
                <a:gd name="connsiteX9" fmla="*/ 14025 w 127873"/>
                <a:gd name="connsiteY9" fmla="*/ 41889 h 59002"/>
                <a:gd name="connsiteX10" fmla="*/ 12156 w 127873"/>
                <a:gd name="connsiteY10" fmla="*/ 29840 h 59002"/>
                <a:gd name="connsiteX11" fmla="*/ 26858 w 127873"/>
                <a:gd name="connsiteY11" fmla="*/ 58885 h 59002"/>
                <a:gd name="connsiteX12" fmla="*/ 28025 w 127873"/>
                <a:gd name="connsiteY12" fmla="*/ 58910 h 59002"/>
                <a:gd name="connsiteX13" fmla="*/ 48009 w 127873"/>
                <a:gd name="connsiteY13" fmla="*/ 55321 h 59002"/>
                <a:gd name="connsiteX14" fmla="*/ 108011 w 127873"/>
                <a:gd name="connsiteY14" fmla="*/ 38101 h 59002"/>
                <a:gd name="connsiteX15" fmla="*/ 124143 w 127873"/>
                <a:gd name="connsiteY15" fmla="*/ 32306 h 59002"/>
                <a:gd name="connsiteX16" fmla="*/ 127756 w 127873"/>
                <a:gd name="connsiteY16" fmla="*/ 26562 h 59002"/>
                <a:gd name="connsiteX17" fmla="*/ 123240 w 127873"/>
                <a:gd name="connsiteY17" fmla="*/ 21503 h 59002"/>
                <a:gd name="connsiteX18" fmla="*/ 93634 w 127873"/>
                <a:gd name="connsiteY18" fmla="*/ 11883 h 59002"/>
                <a:gd name="connsiteX19" fmla="*/ 45613 w 127873"/>
                <a:gd name="connsiteY19" fmla="*/ -92 h 59002"/>
                <a:gd name="connsiteX20" fmla="*/ 31086 w 127873"/>
                <a:gd name="connsiteY20" fmla="*/ 1466 h 59002"/>
                <a:gd name="connsiteX21" fmla="*/ 1505 w 127873"/>
                <a:gd name="connsiteY21" fmla="*/ 25926 h 59002"/>
                <a:gd name="connsiteX22" fmla="*/ 4917 w 127873"/>
                <a:gd name="connsiteY22" fmla="*/ 48655 h 59002"/>
                <a:gd name="connsiteX23" fmla="*/ 26858 w 127873"/>
                <a:gd name="connsiteY23" fmla="*/ 58885 h 59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7873" h="59002">
                  <a:moveTo>
                    <a:pt x="12156" y="29839"/>
                  </a:moveTo>
                  <a:cubicBezTo>
                    <a:pt x="15242" y="21614"/>
                    <a:pt x="25704" y="14226"/>
                    <a:pt x="33545" y="12493"/>
                  </a:cubicBezTo>
                  <a:cubicBezTo>
                    <a:pt x="37509" y="11621"/>
                    <a:pt x="41448" y="11197"/>
                    <a:pt x="45613" y="11197"/>
                  </a:cubicBezTo>
                  <a:cubicBezTo>
                    <a:pt x="60453" y="11197"/>
                    <a:pt x="74566" y="16642"/>
                    <a:pt x="89507" y="22399"/>
                  </a:cubicBezTo>
                  <a:cubicBezTo>
                    <a:pt x="94161" y="24194"/>
                    <a:pt x="98865" y="26000"/>
                    <a:pt x="103632" y="27658"/>
                  </a:cubicBezTo>
                  <a:cubicBezTo>
                    <a:pt x="86985" y="33290"/>
                    <a:pt x="67880" y="38748"/>
                    <a:pt x="45061" y="44418"/>
                  </a:cubicBezTo>
                  <a:cubicBezTo>
                    <a:pt x="39754" y="45926"/>
                    <a:pt x="33695" y="47621"/>
                    <a:pt x="28025" y="47621"/>
                  </a:cubicBezTo>
                  <a:lnTo>
                    <a:pt x="28025" y="53266"/>
                  </a:lnTo>
                  <a:lnTo>
                    <a:pt x="27197" y="47609"/>
                  </a:lnTo>
                  <a:cubicBezTo>
                    <a:pt x="21527" y="47432"/>
                    <a:pt x="16597" y="45302"/>
                    <a:pt x="14025" y="41889"/>
                  </a:cubicBezTo>
                  <a:cubicBezTo>
                    <a:pt x="11152" y="38101"/>
                    <a:pt x="10550" y="34151"/>
                    <a:pt x="12156" y="29840"/>
                  </a:cubicBezTo>
                  <a:close/>
                  <a:moveTo>
                    <a:pt x="26858" y="58885"/>
                  </a:moveTo>
                  <a:cubicBezTo>
                    <a:pt x="26922" y="58885"/>
                    <a:pt x="27975" y="58910"/>
                    <a:pt x="28025" y="58910"/>
                  </a:cubicBezTo>
                  <a:cubicBezTo>
                    <a:pt x="35288" y="58910"/>
                    <a:pt x="42125" y="56978"/>
                    <a:pt x="48009" y="55321"/>
                  </a:cubicBezTo>
                  <a:cubicBezTo>
                    <a:pt x="71254" y="49540"/>
                    <a:pt x="90899" y="43907"/>
                    <a:pt x="108011" y="38101"/>
                  </a:cubicBezTo>
                  <a:cubicBezTo>
                    <a:pt x="113468" y="36243"/>
                    <a:pt x="118849" y="34312"/>
                    <a:pt x="124143" y="32306"/>
                  </a:cubicBezTo>
                  <a:cubicBezTo>
                    <a:pt x="126501" y="31395"/>
                    <a:pt x="127969" y="29067"/>
                    <a:pt x="127756" y="26562"/>
                  </a:cubicBezTo>
                  <a:cubicBezTo>
                    <a:pt x="127542" y="24072"/>
                    <a:pt x="125697" y="22001"/>
                    <a:pt x="123240" y="21503"/>
                  </a:cubicBezTo>
                  <a:cubicBezTo>
                    <a:pt x="113405" y="19496"/>
                    <a:pt x="103796" y="15796"/>
                    <a:pt x="93634" y="11883"/>
                  </a:cubicBezTo>
                  <a:cubicBezTo>
                    <a:pt x="78367" y="6002"/>
                    <a:pt x="62573" y="-92"/>
                    <a:pt x="45613" y="-92"/>
                  </a:cubicBezTo>
                  <a:cubicBezTo>
                    <a:pt x="40683" y="-92"/>
                    <a:pt x="35790" y="445"/>
                    <a:pt x="31086" y="1466"/>
                  </a:cubicBezTo>
                  <a:cubicBezTo>
                    <a:pt x="20285" y="3871"/>
                    <a:pt x="6235" y="13241"/>
                    <a:pt x="1505" y="25926"/>
                  </a:cubicBezTo>
                  <a:cubicBezTo>
                    <a:pt x="-1468" y="33876"/>
                    <a:pt x="-289" y="41739"/>
                    <a:pt x="4917" y="48655"/>
                  </a:cubicBezTo>
                  <a:cubicBezTo>
                    <a:pt x="9609" y="54885"/>
                    <a:pt x="17613" y="58611"/>
                    <a:pt x="26858" y="58885"/>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48" name="Freeform 56">
              <a:extLst>
                <a:ext uri="{FF2B5EF4-FFF2-40B4-BE49-F238E27FC236}">
                  <a16:creationId xmlns:a16="http://schemas.microsoft.com/office/drawing/2014/main" id="{A00D6B5D-0D31-4525-B0EF-F712B458F1A2}"/>
                </a:ext>
              </a:extLst>
            </p:cNvPr>
            <p:cNvSpPr/>
            <p:nvPr/>
          </p:nvSpPr>
          <p:spPr>
            <a:xfrm>
              <a:off x="6510800" y="2413843"/>
              <a:ext cx="487707" cy="390373"/>
            </a:xfrm>
            <a:custGeom>
              <a:avLst/>
              <a:gdLst>
                <a:gd name="connsiteX0" fmla="*/ 11742 w 109098"/>
                <a:gd name="connsiteY0" fmla="*/ 17827 h 87325"/>
                <a:gd name="connsiteX1" fmla="*/ 23848 w 109098"/>
                <a:gd name="connsiteY1" fmla="*/ 11186 h 87325"/>
                <a:gd name="connsiteX2" fmla="*/ 29342 w 109098"/>
                <a:gd name="connsiteY2" fmla="*/ 12083 h 87325"/>
                <a:gd name="connsiteX3" fmla="*/ 49477 w 109098"/>
                <a:gd name="connsiteY3" fmla="*/ 28631 h 87325"/>
                <a:gd name="connsiteX4" fmla="*/ 75369 w 109098"/>
                <a:gd name="connsiteY4" fmla="*/ 58250 h 87325"/>
                <a:gd name="connsiteX5" fmla="*/ 38575 w 109098"/>
                <a:gd name="connsiteY5" fmla="*/ 41403 h 87325"/>
                <a:gd name="connsiteX6" fmla="*/ 35013 w 109098"/>
                <a:gd name="connsiteY6" fmla="*/ 40219 h 87325"/>
                <a:gd name="connsiteX7" fmla="*/ 18027 w 109098"/>
                <a:gd name="connsiteY7" fmla="*/ 32556 h 87325"/>
                <a:gd name="connsiteX8" fmla="*/ 11742 w 109098"/>
                <a:gd name="connsiteY8" fmla="*/ 17827 h 87325"/>
                <a:gd name="connsiteX9" fmla="*/ 11102 w 109098"/>
                <a:gd name="connsiteY9" fmla="*/ 41503 h 87325"/>
                <a:gd name="connsiteX10" fmla="*/ 31412 w 109098"/>
                <a:gd name="connsiteY10" fmla="*/ 50923 h 87325"/>
                <a:gd name="connsiteX11" fmla="*/ 34851 w 109098"/>
                <a:gd name="connsiteY11" fmla="*/ 52082 h 87325"/>
                <a:gd name="connsiteX12" fmla="*/ 100309 w 109098"/>
                <a:gd name="connsiteY12" fmla="*/ 86374 h 87325"/>
                <a:gd name="connsiteX13" fmla="*/ 103321 w 109098"/>
                <a:gd name="connsiteY13" fmla="*/ 87234 h 87325"/>
                <a:gd name="connsiteX14" fmla="*/ 107636 w 109098"/>
                <a:gd name="connsiteY14" fmla="*/ 85265 h 87325"/>
                <a:gd name="connsiteX15" fmla="*/ 107611 w 109098"/>
                <a:gd name="connsiteY15" fmla="*/ 77888 h 87325"/>
                <a:gd name="connsiteX16" fmla="*/ 58047 w 109098"/>
                <a:gd name="connsiteY16" fmla="*/ 21229 h 87325"/>
                <a:gd name="connsiteX17" fmla="*/ 33070 w 109098"/>
                <a:gd name="connsiteY17" fmla="*/ 1416 h 87325"/>
                <a:gd name="connsiteX18" fmla="*/ 23850 w 109098"/>
                <a:gd name="connsiteY18" fmla="*/ -92 h 87325"/>
                <a:gd name="connsiteX19" fmla="*/ 1043 w 109098"/>
                <a:gd name="connsiteY19" fmla="*/ 14051 h 87325"/>
                <a:gd name="connsiteX20" fmla="*/ 11104 w 109098"/>
                <a:gd name="connsiteY20" fmla="*/ 41502 h 87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9098" h="87325">
                  <a:moveTo>
                    <a:pt x="11742" y="17827"/>
                  </a:moveTo>
                  <a:cubicBezTo>
                    <a:pt x="13399" y="13241"/>
                    <a:pt x="19005" y="11186"/>
                    <a:pt x="23848" y="11186"/>
                  </a:cubicBezTo>
                  <a:cubicBezTo>
                    <a:pt x="25754" y="11186"/>
                    <a:pt x="27661" y="11496"/>
                    <a:pt x="29342" y="12083"/>
                  </a:cubicBezTo>
                  <a:cubicBezTo>
                    <a:pt x="37434" y="14874"/>
                    <a:pt x="43832" y="22176"/>
                    <a:pt x="49477" y="28631"/>
                  </a:cubicBezTo>
                  <a:lnTo>
                    <a:pt x="75369" y="58250"/>
                  </a:lnTo>
                  <a:cubicBezTo>
                    <a:pt x="63615" y="51720"/>
                    <a:pt x="51434" y="45839"/>
                    <a:pt x="38575" y="41403"/>
                  </a:cubicBezTo>
                  <a:lnTo>
                    <a:pt x="35013" y="40219"/>
                  </a:lnTo>
                  <a:cubicBezTo>
                    <a:pt x="28715" y="38126"/>
                    <a:pt x="22731" y="36132"/>
                    <a:pt x="18027" y="32556"/>
                  </a:cubicBezTo>
                  <a:cubicBezTo>
                    <a:pt x="13523" y="29104"/>
                    <a:pt x="9910" y="22961"/>
                    <a:pt x="11742" y="17827"/>
                  </a:cubicBezTo>
                  <a:close/>
                  <a:moveTo>
                    <a:pt x="11102" y="41503"/>
                  </a:moveTo>
                  <a:cubicBezTo>
                    <a:pt x="17312" y="46250"/>
                    <a:pt x="24487" y="48618"/>
                    <a:pt x="31412" y="50923"/>
                  </a:cubicBezTo>
                  <a:lnTo>
                    <a:pt x="34851" y="52082"/>
                  </a:lnTo>
                  <a:cubicBezTo>
                    <a:pt x="58096" y="60069"/>
                    <a:pt x="79548" y="73439"/>
                    <a:pt x="100309" y="86374"/>
                  </a:cubicBezTo>
                  <a:cubicBezTo>
                    <a:pt x="101238" y="86960"/>
                    <a:pt x="102279" y="87234"/>
                    <a:pt x="103321" y="87234"/>
                  </a:cubicBezTo>
                  <a:cubicBezTo>
                    <a:pt x="104939" y="87234"/>
                    <a:pt x="106533" y="86548"/>
                    <a:pt x="107636" y="85265"/>
                  </a:cubicBezTo>
                  <a:cubicBezTo>
                    <a:pt x="109468" y="83134"/>
                    <a:pt x="109454" y="80006"/>
                    <a:pt x="107611" y="77888"/>
                  </a:cubicBezTo>
                  <a:lnTo>
                    <a:pt x="58047" y="21229"/>
                  </a:lnTo>
                  <a:cubicBezTo>
                    <a:pt x="51799" y="14089"/>
                    <a:pt x="44022" y="5192"/>
                    <a:pt x="33070" y="1416"/>
                  </a:cubicBezTo>
                  <a:cubicBezTo>
                    <a:pt x="30161" y="407"/>
                    <a:pt x="27061" y="-92"/>
                    <a:pt x="23850" y="-92"/>
                  </a:cubicBezTo>
                  <a:cubicBezTo>
                    <a:pt x="13061" y="-92"/>
                    <a:pt x="4130" y="5453"/>
                    <a:pt x="1043" y="14051"/>
                  </a:cubicBezTo>
                  <a:cubicBezTo>
                    <a:pt x="-2770" y="24718"/>
                    <a:pt x="3589" y="35758"/>
                    <a:pt x="11104" y="41502"/>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49" name="Freeform 57">
              <a:extLst>
                <a:ext uri="{FF2B5EF4-FFF2-40B4-BE49-F238E27FC236}">
                  <a16:creationId xmlns:a16="http://schemas.microsoft.com/office/drawing/2014/main" id="{C4A39A3A-8F34-4BE0-A81E-A2227E788540}"/>
                </a:ext>
              </a:extLst>
            </p:cNvPr>
            <p:cNvSpPr/>
            <p:nvPr/>
          </p:nvSpPr>
          <p:spPr>
            <a:xfrm>
              <a:off x="9380061" y="3029691"/>
              <a:ext cx="594553" cy="302151"/>
            </a:xfrm>
            <a:custGeom>
              <a:avLst/>
              <a:gdLst>
                <a:gd name="connsiteX0" fmla="*/ 88554 w 132999"/>
                <a:gd name="connsiteY0" fmla="*/ 11214 h 67590"/>
                <a:gd name="connsiteX1" fmla="*/ 109804 w 132999"/>
                <a:gd name="connsiteY1" fmla="*/ 15849 h 67590"/>
                <a:gd name="connsiteX2" fmla="*/ 120304 w 132999"/>
                <a:gd name="connsiteY2" fmla="*/ 25107 h 67590"/>
                <a:gd name="connsiteX3" fmla="*/ 119703 w 132999"/>
                <a:gd name="connsiteY3" fmla="*/ 35711 h 67590"/>
                <a:gd name="connsiteX4" fmla="*/ 107710 w 132999"/>
                <a:gd name="connsiteY4" fmla="*/ 40310 h 67590"/>
                <a:gd name="connsiteX5" fmla="*/ 48524 w 132999"/>
                <a:gd name="connsiteY5" fmla="*/ 50826 h 67590"/>
                <a:gd name="connsiteX6" fmla="*/ 31062 w 132999"/>
                <a:gd name="connsiteY6" fmla="*/ 52921 h 67590"/>
                <a:gd name="connsiteX7" fmla="*/ 20750 w 132999"/>
                <a:gd name="connsiteY7" fmla="*/ 54094 h 67590"/>
                <a:gd name="connsiteX8" fmla="*/ 88555 w 132999"/>
                <a:gd name="connsiteY8" fmla="*/ 11216 h 67590"/>
                <a:gd name="connsiteX9" fmla="*/ 5595 w 132999"/>
                <a:gd name="connsiteY9" fmla="*/ 67499 h 67590"/>
                <a:gd name="connsiteX10" fmla="*/ 7526 w 132999"/>
                <a:gd name="connsiteY10" fmla="*/ 67146 h 67590"/>
                <a:gd name="connsiteX11" fmla="*/ 32352 w 132999"/>
                <a:gd name="connsiteY11" fmla="*/ 64105 h 67590"/>
                <a:gd name="connsiteX12" fmla="*/ 50529 w 132999"/>
                <a:gd name="connsiteY12" fmla="*/ 61925 h 67590"/>
                <a:gd name="connsiteX13" fmla="*/ 109715 w 132999"/>
                <a:gd name="connsiteY13" fmla="*/ 51408 h 67590"/>
                <a:gd name="connsiteX14" fmla="*/ 128269 w 132999"/>
                <a:gd name="connsiteY14" fmla="*/ 43109 h 67590"/>
                <a:gd name="connsiteX15" fmla="*/ 130488 w 132999"/>
                <a:gd name="connsiteY15" fmla="*/ 20082 h 67590"/>
                <a:gd name="connsiteX16" fmla="*/ 114581 w 132999"/>
                <a:gd name="connsiteY16" fmla="*/ 5590 h 67590"/>
                <a:gd name="connsiteX17" fmla="*/ 88551 w 132999"/>
                <a:gd name="connsiteY17" fmla="*/ -92 h 67590"/>
                <a:gd name="connsiteX18" fmla="*/ 9920 w 132999"/>
                <a:gd name="connsiteY18" fmla="*/ 49041 h 67590"/>
                <a:gd name="connsiteX19" fmla="*/ 1490 w 132999"/>
                <a:gd name="connsiteY19" fmla="*/ 57926 h 67590"/>
                <a:gd name="connsiteX20" fmla="*/ 1632 w 132999"/>
                <a:gd name="connsiteY20" fmla="*/ 65900 h 67590"/>
                <a:gd name="connsiteX21" fmla="*/ 5584 w 132999"/>
                <a:gd name="connsiteY21" fmla="*/ 67483 h 67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2999" h="67590">
                  <a:moveTo>
                    <a:pt x="88554" y="11214"/>
                  </a:moveTo>
                  <a:cubicBezTo>
                    <a:pt x="95566" y="11214"/>
                    <a:pt x="102792" y="12797"/>
                    <a:pt x="109804" y="15849"/>
                  </a:cubicBezTo>
                  <a:cubicBezTo>
                    <a:pt x="113342" y="17569"/>
                    <a:pt x="118033" y="20572"/>
                    <a:pt x="120304" y="25107"/>
                  </a:cubicBezTo>
                  <a:cubicBezTo>
                    <a:pt x="122150" y="28771"/>
                    <a:pt x="121883" y="33232"/>
                    <a:pt x="119703" y="35711"/>
                  </a:cubicBezTo>
                  <a:cubicBezTo>
                    <a:pt x="117332" y="38417"/>
                    <a:pt x="112879" y="39400"/>
                    <a:pt x="107710" y="40310"/>
                  </a:cubicBezTo>
                  <a:lnTo>
                    <a:pt x="48524" y="50826"/>
                  </a:lnTo>
                  <a:cubicBezTo>
                    <a:pt x="46643" y="51180"/>
                    <a:pt x="39229" y="51985"/>
                    <a:pt x="31062" y="52921"/>
                  </a:cubicBezTo>
                  <a:cubicBezTo>
                    <a:pt x="27085" y="53370"/>
                    <a:pt x="23660" y="53755"/>
                    <a:pt x="20750" y="54094"/>
                  </a:cubicBezTo>
                  <a:cubicBezTo>
                    <a:pt x="40194" y="33446"/>
                    <a:pt x="62173" y="11216"/>
                    <a:pt x="88555" y="11216"/>
                  </a:cubicBezTo>
                  <a:close/>
                  <a:moveTo>
                    <a:pt x="5595" y="67499"/>
                  </a:moveTo>
                  <a:cubicBezTo>
                    <a:pt x="6246" y="67499"/>
                    <a:pt x="6886" y="67393"/>
                    <a:pt x="7526" y="67146"/>
                  </a:cubicBezTo>
                  <a:cubicBezTo>
                    <a:pt x="10186" y="66623"/>
                    <a:pt x="23470" y="65115"/>
                    <a:pt x="32352" y="64105"/>
                  </a:cubicBezTo>
                  <a:cubicBezTo>
                    <a:pt x="40844" y="63144"/>
                    <a:pt x="48585" y="62261"/>
                    <a:pt x="50529" y="61925"/>
                  </a:cubicBezTo>
                  <a:lnTo>
                    <a:pt x="109715" y="51408"/>
                  </a:lnTo>
                  <a:cubicBezTo>
                    <a:pt x="115022" y="50472"/>
                    <a:pt x="123076" y="49042"/>
                    <a:pt x="128269" y="43109"/>
                  </a:cubicBezTo>
                  <a:cubicBezTo>
                    <a:pt x="133500" y="37153"/>
                    <a:pt x="134391" y="27895"/>
                    <a:pt x="130488" y="20082"/>
                  </a:cubicBezTo>
                  <a:cubicBezTo>
                    <a:pt x="127554" y="14238"/>
                    <a:pt x="122146" y="9266"/>
                    <a:pt x="114581" y="5590"/>
                  </a:cubicBezTo>
                  <a:cubicBezTo>
                    <a:pt x="105900" y="1827"/>
                    <a:pt x="97144" y="-92"/>
                    <a:pt x="88551" y="-92"/>
                  </a:cubicBezTo>
                  <a:cubicBezTo>
                    <a:pt x="56085" y="-92"/>
                    <a:pt x="31560" y="26013"/>
                    <a:pt x="9920" y="49041"/>
                  </a:cubicBezTo>
                  <a:cubicBezTo>
                    <a:pt x="7061" y="52093"/>
                    <a:pt x="4237" y="55072"/>
                    <a:pt x="1490" y="57926"/>
                  </a:cubicBezTo>
                  <a:cubicBezTo>
                    <a:pt x="-679" y="60168"/>
                    <a:pt x="-619" y="63745"/>
                    <a:pt x="1632" y="65900"/>
                  </a:cubicBezTo>
                  <a:cubicBezTo>
                    <a:pt x="2735" y="66960"/>
                    <a:pt x="4168" y="67483"/>
                    <a:pt x="5584" y="67483"/>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50" name="Freeform 58">
              <a:extLst>
                <a:ext uri="{FF2B5EF4-FFF2-40B4-BE49-F238E27FC236}">
                  <a16:creationId xmlns:a16="http://schemas.microsoft.com/office/drawing/2014/main" id="{EBEA0B18-642C-4B05-A6AE-E1D5118A7BC9}"/>
                </a:ext>
              </a:extLst>
            </p:cNvPr>
            <p:cNvSpPr/>
            <p:nvPr/>
          </p:nvSpPr>
          <p:spPr>
            <a:xfrm>
              <a:off x="9379037" y="3851006"/>
              <a:ext cx="530720" cy="289155"/>
            </a:xfrm>
            <a:custGeom>
              <a:avLst/>
              <a:gdLst>
                <a:gd name="connsiteX0" fmla="*/ 31051 w 118720"/>
                <a:gd name="connsiteY0" fmla="*/ 11198 h 64683"/>
                <a:gd name="connsiteX1" fmla="*/ 102970 w 118720"/>
                <a:gd name="connsiteY1" fmla="*/ 30375 h 64683"/>
                <a:gd name="connsiteX2" fmla="*/ 107235 w 118720"/>
                <a:gd name="connsiteY2" fmla="*/ 39247 h 64683"/>
                <a:gd name="connsiteX3" fmla="*/ 100110 w 118720"/>
                <a:gd name="connsiteY3" fmla="*/ 48954 h 64683"/>
                <a:gd name="connsiteX4" fmla="*/ 87101 w 118720"/>
                <a:gd name="connsiteY4" fmla="*/ 53303 h 64683"/>
                <a:gd name="connsiteX5" fmla="*/ 52628 w 118720"/>
                <a:gd name="connsiteY5" fmla="*/ 36443 h 64683"/>
                <a:gd name="connsiteX6" fmla="*/ 38967 w 118720"/>
                <a:gd name="connsiteY6" fmla="*/ 25988 h 64683"/>
                <a:gd name="connsiteX7" fmla="*/ 20087 w 118720"/>
                <a:gd name="connsiteY7" fmla="*/ 11359 h 64683"/>
                <a:gd name="connsiteX8" fmla="*/ 31051 w 118720"/>
                <a:gd name="connsiteY8" fmla="*/ 11183 h 64683"/>
                <a:gd name="connsiteX9" fmla="*/ 32104 w 118720"/>
                <a:gd name="connsiteY9" fmla="*/ 34985 h 64683"/>
                <a:gd name="connsiteX10" fmla="*/ 45577 w 118720"/>
                <a:gd name="connsiteY10" fmla="*/ 45290 h 64683"/>
                <a:gd name="connsiteX11" fmla="*/ 87100 w 118720"/>
                <a:gd name="connsiteY11" fmla="*/ 64592 h 64683"/>
                <a:gd name="connsiteX12" fmla="*/ 106820 w 118720"/>
                <a:gd name="connsiteY12" fmla="*/ 58075 h 64683"/>
                <a:gd name="connsiteX13" fmla="*/ 118562 w 118720"/>
                <a:gd name="connsiteY13" fmla="*/ 40194 h 64683"/>
                <a:gd name="connsiteX14" fmla="*/ 111085 w 118720"/>
                <a:gd name="connsiteY14" fmla="*/ 22487 h 64683"/>
                <a:gd name="connsiteX15" fmla="*/ 31050 w 118720"/>
                <a:gd name="connsiteY15" fmla="*/ -92 h 64683"/>
                <a:gd name="connsiteX16" fmla="*/ 5320 w 118720"/>
                <a:gd name="connsiteY16" fmla="*/ 643 h 64683"/>
                <a:gd name="connsiteX17" fmla="*/ 252 w 118720"/>
                <a:gd name="connsiteY17" fmla="*/ 4331 h 64683"/>
                <a:gd name="connsiteX18" fmla="*/ 1696 w 118720"/>
                <a:gd name="connsiteY18" fmla="*/ 10412 h 64683"/>
                <a:gd name="connsiteX19" fmla="*/ 32104 w 118720"/>
                <a:gd name="connsiteY19" fmla="*/ 34985 h 64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18720" h="64683">
                  <a:moveTo>
                    <a:pt x="31051" y="11198"/>
                  </a:moveTo>
                  <a:cubicBezTo>
                    <a:pt x="66741" y="11198"/>
                    <a:pt x="90262" y="17465"/>
                    <a:pt x="102970" y="30375"/>
                  </a:cubicBezTo>
                  <a:cubicBezTo>
                    <a:pt x="106032" y="33490"/>
                    <a:pt x="107461" y="36468"/>
                    <a:pt x="107235" y="39247"/>
                  </a:cubicBezTo>
                  <a:cubicBezTo>
                    <a:pt x="106880" y="43259"/>
                    <a:pt x="103183" y="46736"/>
                    <a:pt x="100110" y="48954"/>
                  </a:cubicBezTo>
                  <a:cubicBezTo>
                    <a:pt x="96083" y="51882"/>
                    <a:pt x="91818" y="53303"/>
                    <a:pt x="87101" y="53303"/>
                  </a:cubicBezTo>
                  <a:cubicBezTo>
                    <a:pt x="75622" y="53303"/>
                    <a:pt x="63241" y="44779"/>
                    <a:pt x="52628" y="36443"/>
                  </a:cubicBezTo>
                  <a:cubicBezTo>
                    <a:pt x="48149" y="32928"/>
                    <a:pt x="43570" y="29465"/>
                    <a:pt x="38967" y="25988"/>
                  </a:cubicBezTo>
                  <a:cubicBezTo>
                    <a:pt x="32669" y="21241"/>
                    <a:pt x="26234" y="16394"/>
                    <a:pt x="20087" y="11359"/>
                  </a:cubicBezTo>
                  <a:cubicBezTo>
                    <a:pt x="23625" y="11253"/>
                    <a:pt x="27300" y="11183"/>
                    <a:pt x="31051" y="11183"/>
                  </a:cubicBezTo>
                  <a:close/>
                  <a:moveTo>
                    <a:pt x="32104" y="34985"/>
                  </a:moveTo>
                  <a:cubicBezTo>
                    <a:pt x="36645" y="38401"/>
                    <a:pt x="41161" y="41826"/>
                    <a:pt x="45577" y="45290"/>
                  </a:cubicBezTo>
                  <a:cubicBezTo>
                    <a:pt x="58322" y="55309"/>
                    <a:pt x="72184" y="64592"/>
                    <a:pt x="87100" y="64592"/>
                  </a:cubicBezTo>
                  <a:cubicBezTo>
                    <a:pt x="94213" y="64592"/>
                    <a:pt x="100849" y="62388"/>
                    <a:pt x="106820" y="58075"/>
                  </a:cubicBezTo>
                  <a:cubicBezTo>
                    <a:pt x="115827" y="51545"/>
                    <a:pt x="118173" y="44742"/>
                    <a:pt x="118562" y="40194"/>
                  </a:cubicBezTo>
                  <a:cubicBezTo>
                    <a:pt x="118918" y="35932"/>
                    <a:pt x="117897" y="29415"/>
                    <a:pt x="111085" y="22487"/>
                  </a:cubicBezTo>
                  <a:cubicBezTo>
                    <a:pt x="91177" y="2251"/>
                    <a:pt x="55876" y="-92"/>
                    <a:pt x="31050" y="-92"/>
                  </a:cubicBezTo>
                  <a:cubicBezTo>
                    <a:pt x="21754" y="-92"/>
                    <a:pt x="12948" y="283"/>
                    <a:pt x="5320" y="643"/>
                  </a:cubicBezTo>
                  <a:cubicBezTo>
                    <a:pt x="3037" y="749"/>
                    <a:pt x="1043" y="2200"/>
                    <a:pt x="252" y="4331"/>
                  </a:cubicBezTo>
                  <a:cubicBezTo>
                    <a:pt x="-537" y="6461"/>
                    <a:pt x="39" y="8855"/>
                    <a:pt x="1696" y="10412"/>
                  </a:cubicBezTo>
                  <a:cubicBezTo>
                    <a:pt x="11205" y="19234"/>
                    <a:pt x="21830" y="27247"/>
                    <a:pt x="32104" y="34985"/>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51" name="Freeform 59">
              <a:extLst>
                <a:ext uri="{FF2B5EF4-FFF2-40B4-BE49-F238E27FC236}">
                  <a16:creationId xmlns:a16="http://schemas.microsoft.com/office/drawing/2014/main" id="{9B349095-5D84-4E45-92E4-2E820503F674}"/>
                </a:ext>
              </a:extLst>
            </p:cNvPr>
            <p:cNvSpPr/>
            <p:nvPr/>
          </p:nvSpPr>
          <p:spPr>
            <a:xfrm>
              <a:off x="8479392" y="3081400"/>
              <a:ext cx="303917" cy="116689"/>
            </a:xfrm>
            <a:custGeom>
              <a:avLst/>
              <a:gdLst>
                <a:gd name="connsiteX0" fmla="*/ 5576 w 67985"/>
                <a:gd name="connsiteY0" fmla="*/ 26002 h 26103"/>
                <a:gd name="connsiteX1" fmla="*/ 7031 w 67985"/>
                <a:gd name="connsiteY1" fmla="*/ 25825 h 26103"/>
                <a:gd name="connsiteX2" fmla="*/ 63658 w 67985"/>
                <a:gd name="connsiteY2" fmla="*/ 10996 h 26103"/>
                <a:gd name="connsiteX3" fmla="*/ 67697 w 67985"/>
                <a:gd name="connsiteY3" fmla="*/ 4106 h 26103"/>
                <a:gd name="connsiteX4" fmla="*/ 60760 w 67985"/>
                <a:gd name="connsiteY4" fmla="*/ 93 h 26103"/>
                <a:gd name="connsiteX5" fmla="*/ 4121 w 67985"/>
                <a:gd name="connsiteY5" fmla="*/ 14909 h 26103"/>
                <a:gd name="connsiteX6" fmla="*/ 93 w 67985"/>
                <a:gd name="connsiteY6" fmla="*/ 21812 h 26103"/>
                <a:gd name="connsiteX7" fmla="*/ 5576 w 67985"/>
                <a:gd name="connsiteY7" fmla="*/ 26012 h 26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985" h="26103">
                  <a:moveTo>
                    <a:pt x="5576" y="26002"/>
                  </a:moveTo>
                  <a:cubicBezTo>
                    <a:pt x="6053" y="26002"/>
                    <a:pt x="6544" y="25931"/>
                    <a:pt x="7031" y="25825"/>
                  </a:cubicBezTo>
                  <a:lnTo>
                    <a:pt x="63658" y="10996"/>
                  </a:lnTo>
                  <a:cubicBezTo>
                    <a:pt x="66695" y="10212"/>
                    <a:pt x="68500" y="7121"/>
                    <a:pt x="67697" y="4106"/>
                  </a:cubicBezTo>
                  <a:cubicBezTo>
                    <a:pt x="66919" y="1089"/>
                    <a:pt x="63846" y="-692"/>
                    <a:pt x="60760" y="93"/>
                  </a:cubicBezTo>
                  <a:lnTo>
                    <a:pt x="4121" y="14909"/>
                  </a:lnTo>
                  <a:cubicBezTo>
                    <a:pt x="1098" y="15708"/>
                    <a:pt x="-709" y="18797"/>
                    <a:pt x="93" y="21812"/>
                  </a:cubicBezTo>
                  <a:cubicBezTo>
                    <a:pt x="759" y="24341"/>
                    <a:pt x="3066" y="26012"/>
                    <a:pt x="5576" y="26012"/>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52" name="Freeform 60">
              <a:extLst>
                <a:ext uri="{FF2B5EF4-FFF2-40B4-BE49-F238E27FC236}">
                  <a16:creationId xmlns:a16="http://schemas.microsoft.com/office/drawing/2014/main" id="{91E6D32B-267B-45AE-96BD-DA72E80306BE}"/>
                </a:ext>
              </a:extLst>
            </p:cNvPr>
            <p:cNvSpPr/>
            <p:nvPr/>
          </p:nvSpPr>
          <p:spPr>
            <a:xfrm>
              <a:off x="8528637" y="3179560"/>
              <a:ext cx="292111" cy="138746"/>
            </a:xfrm>
            <a:custGeom>
              <a:avLst/>
              <a:gdLst>
                <a:gd name="connsiteX0" fmla="*/ 5035 w 65344"/>
                <a:gd name="connsiteY0" fmla="*/ 19694 h 31037"/>
                <a:gd name="connsiteX1" fmla="*/ -71 w 65344"/>
                <a:gd name="connsiteY1" fmla="*/ 25837 h 31037"/>
                <a:gd name="connsiteX2" fmla="*/ 5575 w 65344"/>
                <a:gd name="connsiteY2" fmla="*/ 30946 h 31037"/>
                <a:gd name="connsiteX3" fmla="*/ 6126 w 65344"/>
                <a:gd name="connsiteY3" fmla="*/ 30920 h 31037"/>
                <a:gd name="connsiteX4" fmla="*/ 62828 w 65344"/>
                <a:gd name="connsiteY4" fmla="*/ 10173 h 31037"/>
                <a:gd name="connsiteX5" fmla="*/ 64208 w 65344"/>
                <a:gd name="connsiteY5" fmla="*/ 2310 h 31037"/>
                <a:gd name="connsiteX6" fmla="*/ 56292 w 65344"/>
                <a:gd name="connsiteY6" fmla="*/ 929 h 31037"/>
                <a:gd name="connsiteX7" fmla="*/ 5034 w 65344"/>
                <a:gd name="connsiteY7" fmla="*/ 19695 h 31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344" h="31037">
                  <a:moveTo>
                    <a:pt x="5035" y="19694"/>
                  </a:moveTo>
                  <a:cubicBezTo>
                    <a:pt x="1924" y="19976"/>
                    <a:pt x="-372" y="22735"/>
                    <a:pt x="-71" y="25837"/>
                  </a:cubicBezTo>
                  <a:cubicBezTo>
                    <a:pt x="214" y="28751"/>
                    <a:pt x="2689" y="30946"/>
                    <a:pt x="5575" y="30946"/>
                  </a:cubicBezTo>
                  <a:cubicBezTo>
                    <a:pt x="5752" y="30946"/>
                    <a:pt x="5937" y="30946"/>
                    <a:pt x="6126" y="30920"/>
                  </a:cubicBezTo>
                  <a:cubicBezTo>
                    <a:pt x="26461" y="28988"/>
                    <a:pt x="46081" y="21824"/>
                    <a:pt x="62828" y="10173"/>
                  </a:cubicBezTo>
                  <a:cubicBezTo>
                    <a:pt x="65388" y="8379"/>
                    <a:pt x="66028" y="4865"/>
                    <a:pt x="64208" y="2310"/>
                  </a:cubicBezTo>
                  <a:cubicBezTo>
                    <a:pt x="62401" y="-243"/>
                    <a:pt x="58864" y="-854"/>
                    <a:pt x="56292" y="929"/>
                  </a:cubicBezTo>
                  <a:cubicBezTo>
                    <a:pt x="41163" y="11458"/>
                    <a:pt x="23437" y="17938"/>
                    <a:pt x="5034" y="19695"/>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53" name="Freeform 61">
              <a:extLst>
                <a:ext uri="{FF2B5EF4-FFF2-40B4-BE49-F238E27FC236}">
                  <a16:creationId xmlns:a16="http://schemas.microsoft.com/office/drawing/2014/main" id="{66A64F7B-1172-45E2-81C5-12073B83B1A6}"/>
                </a:ext>
              </a:extLst>
            </p:cNvPr>
            <p:cNvSpPr/>
            <p:nvPr/>
          </p:nvSpPr>
          <p:spPr>
            <a:xfrm>
              <a:off x="8566787" y="3292744"/>
              <a:ext cx="393530" cy="152457"/>
            </a:xfrm>
            <a:custGeom>
              <a:avLst/>
              <a:gdLst>
                <a:gd name="connsiteX0" fmla="*/ -87 w 88031"/>
                <a:gd name="connsiteY0" fmla="*/ 28730 h 34104"/>
                <a:gd name="connsiteX1" fmla="*/ 5571 w 88031"/>
                <a:gd name="connsiteY1" fmla="*/ 34013 h 34104"/>
                <a:gd name="connsiteX2" fmla="*/ 5948 w 88031"/>
                <a:gd name="connsiteY2" fmla="*/ 34001 h 34104"/>
                <a:gd name="connsiteX3" fmla="*/ 85055 w 88031"/>
                <a:gd name="connsiteY3" fmla="*/ 10462 h 34104"/>
                <a:gd name="connsiteX4" fmla="*/ 87188 w 88031"/>
                <a:gd name="connsiteY4" fmla="*/ 2774 h 34104"/>
                <a:gd name="connsiteX5" fmla="*/ 79449 w 88031"/>
                <a:gd name="connsiteY5" fmla="*/ 655 h 34104"/>
                <a:gd name="connsiteX6" fmla="*/ 5221 w 88031"/>
                <a:gd name="connsiteY6" fmla="*/ 22735 h 34104"/>
                <a:gd name="connsiteX7" fmla="*/ -85 w 88031"/>
                <a:gd name="connsiteY7" fmla="*/ 28729 h 34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31" h="34104">
                  <a:moveTo>
                    <a:pt x="-87" y="28730"/>
                  </a:moveTo>
                  <a:cubicBezTo>
                    <a:pt x="126" y="31721"/>
                    <a:pt x="2612" y="34013"/>
                    <a:pt x="5571" y="34013"/>
                  </a:cubicBezTo>
                  <a:cubicBezTo>
                    <a:pt x="5713" y="34013"/>
                    <a:pt x="5820" y="34001"/>
                    <a:pt x="5948" y="34001"/>
                  </a:cubicBezTo>
                  <a:cubicBezTo>
                    <a:pt x="33609" y="32220"/>
                    <a:pt x="60969" y="24082"/>
                    <a:pt x="85055" y="10462"/>
                  </a:cubicBezTo>
                  <a:cubicBezTo>
                    <a:pt x="87789" y="8929"/>
                    <a:pt x="88743" y="5478"/>
                    <a:pt x="87188" y="2774"/>
                  </a:cubicBezTo>
                  <a:cubicBezTo>
                    <a:pt x="85634" y="58"/>
                    <a:pt x="82146" y="-902"/>
                    <a:pt x="79449" y="655"/>
                  </a:cubicBezTo>
                  <a:cubicBezTo>
                    <a:pt x="56843" y="13427"/>
                    <a:pt x="31176" y="21065"/>
                    <a:pt x="5221" y="22735"/>
                  </a:cubicBezTo>
                  <a:cubicBezTo>
                    <a:pt x="2099" y="22947"/>
                    <a:pt x="-286" y="25624"/>
                    <a:pt x="-85" y="28729"/>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54" name="Freeform 62">
              <a:extLst>
                <a:ext uri="{FF2B5EF4-FFF2-40B4-BE49-F238E27FC236}">
                  <a16:creationId xmlns:a16="http://schemas.microsoft.com/office/drawing/2014/main" id="{32EE1C26-3672-4617-921A-9A72DC00AB30}"/>
                </a:ext>
              </a:extLst>
            </p:cNvPr>
            <p:cNvSpPr/>
            <p:nvPr/>
          </p:nvSpPr>
          <p:spPr>
            <a:xfrm>
              <a:off x="8642935" y="3494934"/>
              <a:ext cx="292129" cy="113533"/>
            </a:xfrm>
            <a:custGeom>
              <a:avLst/>
              <a:gdLst>
                <a:gd name="connsiteX0" fmla="*/ 64534 w 65348"/>
                <a:gd name="connsiteY0" fmla="*/ 2789 h 25397"/>
                <a:gd name="connsiteX1" fmla="*/ 56794 w 65348"/>
                <a:gd name="connsiteY1" fmla="*/ 621 h 25397"/>
                <a:gd name="connsiteX2" fmla="*/ 5548 w 65348"/>
                <a:gd name="connsiteY2" fmla="*/ 14016 h 25397"/>
                <a:gd name="connsiteX3" fmla="*/ -97 w 65348"/>
                <a:gd name="connsiteY3" fmla="*/ 19698 h 25397"/>
                <a:gd name="connsiteX4" fmla="*/ 5586 w 65348"/>
                <a:gd name="connsiteY4" fmla="*/ 25306 h 25397"/>
                <a:gd name="connsiteX5" fmla="*/ 5611 w 65348"/>
                <a:gd name="connsiteY5" fmla="*/ 25306 h 25397"/>
                <a:gd name="connsiteX6" fmla="*/ 62326 w 65348"/>
                <a:gd name="connsiteY6" fmla="*/ 10477 h 25397"/>
                <a:gd name="connsiteX7" fmla="*/ 64535 w 65348"/>
                <a:gd name="connsiteY7" fmla="*/ 2789 h 25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348" h="25397">
                  <a:moveTo>
                    <a:pt x="64534" y="2789"/>
                  </a:moveTo>
                  <a:cubicBezTo>
                    <a:pt x="63005" y="73"/>
                    <a:pt x="59529" y="-887"/>
                    <a:pt x="56794" y="621"/>
                  </a:cubicBezTo>
                  <a:cubicBezTo>
                    <a:pt x="41163" y="9281"/>
                    <a:pt x="23450" y="13904"/>
                    <a:pt x="5548" y="14016"/>
                  </a:cubicBezTo>
                  <a:cubicBezTo>
                    <a:pt x="2412" y="14028"/>
                    <a:pt x="-122" y="16584"/>
                    <a:pt x="-97" y="19698"/>
                  </a:cubicBezTo>
                  <a:cubicBezTo>
                    <a:pt x="-71" y="22800"/>
                    <a:pt x="2463" y="25306"/>
                    <a:pt x="5586" y="25306"/>
                  </a:cubicBezTo>
                  <a:cubicBezTo>
                    <a:pt x="5598" y="25306"/>
                    <a:pt x="5598" y="25306"/>
                    <a:pt x="5611" y="25306"/>
                  </a:cubicBezTo>
                  <a:cubicBezTo>
                    <a:pt x="25419" y="25164"/>
                    <a:pt x="45040" y="20047"/>
                    <a:pt x="62326" y="10477"/>
                  </a:cubicBezTo>
                  <a:cubicBezTo>
                    <a:pt x="65061" y="8958"/>
                    <a:pt x="66064" y="5518"/>
                    <a:pt x="64535" y="2789"/>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55" name="Freeform 63">
              <a:extLst>
                <a:ext uri="{FF2B5EF4-FFF2-40B4-BE49-F238E27FC236}">
                  <a16:creationId xmlns:a16="http://schemas.microsoft.com/office/drawing/2014/main" id="{EB88DE34-6228-4044-8589-96BC94F18E48}"/>
                </a:ext>
              </a:extLst>
            </p:cNvPr>
            <p:cNvSpPr/>
            <p:nvPr/>
          </p:nvSpPr>
          <p:spPr>
            <a:xfrm>
              <a:off x="8769943" y="3608409"/>
              <a:ext cx="203164" cy="101097"/>
            </a:xfrm>
            <a:custGeom>
              <a:avLst/>
              <a:gdLst>
                <a:gd name="connsiteX0" fmla="*/ 36110 w 45447"/>
                <a:gd name="connsiteY0" fmla="*/ 1168 h 22615"/>
                <a:gd name="connsiteX1" fmla="*/ 5802 w 45447"/>
                <a:gd name="connsiteY1" fmla="*/ 11211 h 22615"/>
                <a:gd name="connsiteX2" fmla="*/ -94 w 45447"/>
                <a:gd name="connsiteY2" fmla="*/ 16632 h 22615"/>
                <a:gd name="connsiteX3" fmla="*/ 5363 w 45447"/>
                <a:gd name="connsiteY3" fmla="*/ 22488 h 22615"/>
                <a:gd name="connsiteX4" fmla="*/ 7407 w 45447"/>
                <a:gd name="connsiteY4" fmla="*/ 22524 h 22615"/>
                <a:gd name="connsiteX5" fmla="*/ 43248 w 45447"/>
                <a:gd name="connsiteY5" fmla="*/ 9950 h 22615"/>
                <a:gd name="connsiteX6" fmla="*/ 44087 w 45447"/>
                <a:gd name="connsiteY6" fmla="*/ 2001 h 22615"/>
                <a:gd name="connsiteX7" fmla="*/ 36109 w 45447"/>
                <a:gd name="connsiteY7" fmla="*/ 1167 h 22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447" h="22615">
                  <a:moveTo>
                    <a:pt x="36110" y="1168"/>
                  </a:moveTo>
                  <a:cubicBezTo>
                    <a:pt x="27680" y="7946"/>
                    <a:pt x="16641" y="11548"/>
                    <a:pt x="5802" y="11211"/>
                  </a:cubicBezTo>
                  <a:cubicBezTo>
                    <a:pt x="2765" y="10929"/>
                    <a:pt x="44" y="13517"/>
                    <a:pt x="-94" y="16632"/>
                  </a:cubicBezTo>
                  <a:cubicBezTo>
                    <a:pt x="-201" y="19747"/>
                    <a:pt x="2228" y="22376"/>
                    <a:pt x="5363" y="22488"/>
                  </a:cubicBezTo>
                  <a:cubicBezTo>
                    <a:pt x="6053" y="22513"/>
                    <a:pt x="6728" y="22524"/>
                    <a:pt x="7407" y="22524"/>
                  </a:cubicBezTo>
                  <a:cubicBezTo>
                    <a:pt x="20291" y="22524"/>
                    <a:pt x="33250" y="18000"/>
                    <a:pt x="43248" y="9950"/>
                  </a:cubicBezTo>
                  <a:cubicBezTo>
                    <a:pt x="45680" y="7983"/>
                    <a:pt x="46057" y="4430"/>
                    <a:pt x="44087" y="2001"/>
                  </a:cubicBezTo>
                  <a:cubicBezTo>
                    <a:pt x="42117" y="-430"/>
                    <a:pt x="38492" y="-790"/>
                    <a:pt x="36109" y="1167"/>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56" name="Freeform 64">
              <a:extLst>
                <a:ext uri="{FF2B5EF4-FFF2-40B4-BE49-F238E27FC236}">
                  <a16:creationId xmlns:a16="http://schemas.microsoft.com/office/drawing/2014/main" id="{939772EE-1083-4465-A428-6E00EAED6854}"/>
                </a:ext>
              </a:extLst>
            </p:cNvPr>
            <p:cNvSpPr/>
            <p:nvPr/>
          </p:nvSpPr>
          <p:spPr>
            <a:xfrm>
              <a:off x="7487376" y="1790771"/>
              <a:ext cx="286420" cy="551949"/>
            </a:xfrm>
            <a:custGeom>
              <a:avLst/>
              <a:gdLst>
                <a:gd name="connsiteX0" fmla="*/ 26086 w 64071"/>
                <a:gd name="connsiteY0" fmla="*/ 11368 h 123469"/>
                <a:gd name="connsiteX1" fmla="*/ 47523 w 64071"/>
                <a:gd name="connsiteY1" fmla="*/ 28654 h 123469"/>
                <a:gd name="connsiteX2" fmla="*/ 51248 w 64071"/>
                <a:gd name="connsiteY2" fmla="*/ 40130 h 123469"/>
                <a:gd name="connsiteX3" fmla="*/ 49108 w 64071"/>
                <a:gd name="connsiteY3" fmla="*/ 85096 h 123469"/>
                <a:gd name="connsiteX4" fmla="*/ 46789 w 64071"/>
                <a:gd name="connsiteY4" fmla="*/ 99902 h 123469"/>
                <a:gd name="connsiteX5" fmla="*/ 18389 w 64071"/>
                <a:gd name="connsiteY5" fmla="*/ 46330 h 123469"/>
                <a:gd name="connsiteX6" fmla="*/ 11775 w 64071"/>
                <a:gd name="connsiteY6" fmla="*/ 30409 h 123469"/>
                <a:gd name="connsiteX7" fmla="*/ 6211 w 64071"/>
                <a:gd name="connsiteY7" fmla="*/ 31554 h 123469"/>
                <a:gd name="connsiteX8" fmla="*/ 11620 w 64071"/>
                <a:gd name="connsiteY8" fmla="*/ 29601 h 123469"/>
                <a:gd name="connsiteX9" fmla="*/ 14586 w 64071"/>
                <a:gd name="connsiteY9" fmla="*/ 15629 h 123469"/>
                <a:gd name="connsiteX10" fmla="*/ 26085 w 64071"/>
                <a:gd name="connsiteY10" fmla="*/ 11366 h 123469"/>
                <a:gd name="connsiteX11" fmla="*/ 434 w 64071"/>
                <a:gd name="connsiteY11" fmla="*/ 31559 h 123469"/>
                <a:gd name="connsiteX12" fmla="*/ 647 w 64071"/>
                <a:gd name="connsiteY12" fmla="*/ 32698 h 123469"/>
                <a:gd name="connsiteX13" fmla="*/ 8238 w 64071"/>
                <a:gd name="connsiteY13" fmla="*/ 51408 h 123469"/>
                <a:gd name="connsiteX14" fmla="*/ 37383 w 64071"/>
                <a:gd name="connsiteY14" fmla="*/ 106277 h 123469"/>
                <a:gd name="connsiteX15" fmla="*/ 46366 w 64071"/>
                <a:gd name="connsiteY15" fmla="*/ 120794 h 123469"/>
                <a:gd name="connsiteX16" fmla="*/ 52762 w 64071"/>
                <a:gd name="connsiteY16" fmla="*/ 123143 h 123469"/>
                <a:gd name="connsiteX17" fmla="*/ 56834 w 64071"/>
                <a:gd name="connsiteY17" fmla="*/ 117724 h 123469"/>
                <a:gd name="connsiteX18" fmla="*/ 60315 w 64071"/>
                <a:gd name="connsiteY18" fmla="*/ 86977 h 123469"/>
                <a:gd name="connsiteX19" fmla="*/ 62381 w 64071"/>
                <a:gd name="connsiteY19" fmla="*/ 37840 h 123469"/>
                <a:gd name="connsiteX20" fmla="*/ 57899 w 64071"/>
                <a:gd name="connsiteY20" fmla="*/ 24026 h 123469"/>
                <a:gd name="connsiteX21" fmla="*/ 27787 w 64071"/>
                <a:gd name="connsiteY21" fmla="*/ 215 h 123469"/>
                <a:gd name="connsiteX22" fmla="*/ 6073 w 64071"/>
                <a:gd name="connsiteY22" fmla="*/ 8144 h 123469"/>
                <a:gd name="connsiteX23" fmla="*/ 437 w 64071"/>
                <a:gd name="connsiteY23" fmla="*/ 31560 h 123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4071" h="123469">
                  <a:moveTo>
                    <a:pt x="26086" y="11368"/>
                  </a:moveTo>
                  <a:cubicBezTo>
                    <a:pt x="34820" y="12702"/>
                    <a:pt x="44225" y="21380"/>
                    <a:pt x="47523" y="28654"/>
                  </a:cubicBezTo>
                  <a:cubicBezTo>
                    <a:pt x="49187" y="32333"/>
                    <a:pt x="50403" y="36079"/>
                    <a:pt x="51248" y="40130"/>
                  </a:cubicBezTo>
                  <a:cubicBezTo>
                    <a:pt x="54257" y="54564"/>
                    <a:pt x="51753" y="69396"/>
                    <a:pt x="49108" y="85096"/>
                  </a:cubicBezTo>
                  <a:cubicBezTo>
                    <a:pt x="48283" y="89987"/>
                    <a:pt x="47454" y="94929"/>
                    <a:pt x="46789" y="99902"/>
                  </a:cubicBezTo>
                  <a:cubicBezTo>
                    <a:pt x="37860" y="84852"/>
                    <a:pt x="28606" y="67375"/>
                    <a:pt x="18389" y="46330"/>
                  </a:cubicBezTo>
                  <a:cubicBezTo>
                    <a:pt x="15824" y="41474"/>
                    <a:pt x="12925" y="35925"/>
                    <a:pt x="11775" y="30409"/>
                  </a:cubicBezTo>
                  <a:lnTo>
                    <a:pt x="6211" y="31554"/>
                  </a:lnTo>
                  <a:lnTo>
                    <a:pt x="11620" y="29601"/>
                  </a:lnTo>
                  <a:cubicBezTo>
                    <a:pt x="10646" y="24050"/>
                    <a:pt x="11727" y="18823"/>
                    <a:pt x="14586" y="15629"/>
                  </a:cubicBezTo>
                  <a:cubicBezTo>
                    <a:pt x="17736" y="12066"/>
                    <a:pt x="21510" y="10681"/>
                    <a:pt x="26085" y="11366"/>
                  </a:cubicBezTo>
                  <a:close/>
                  <a:moveTo>
                    <a:pt x="434" y="31559"/>
                  </a:moveTo>
                  <a:cubicBezTo>
                    <a:pt x="448" y="31629"/>
                    <a:pt x="647" y="32650"/>
                    <a:pt x="647" y="32698"/>
                  </a:cubicBezTo>
                  <a:cubicBezTo>
                    <a:pt x="2119" y="39763"/>
                    <a:pt x="5411" y="46022"/>
                    <a:pt x="8238" y="51408"/>
                  </a:cubicBezTo>
                  <a:cubicBezTo>
                    <a:pt x="18652" y="72846"/>
                    <a:pt x="28188" y="90811"/>
                    <a:pt x="37383" y="106277"/>
                  </a:cubicBezTo>
                  <a:cubicBezTo>
                    <a:pt x="40320" y="111208"/>
                    <a:pt x="43315" y="116052"/>
                    <a:pt x="46366" y="120794"/>
                  </a:cubicBezTo>
                  <a:cubicBezTo>
                    <a:pt x="47743" y="122902"/>
                    <a:pt x="50336" y="123859"/>
                    <a:pt x="52762" y="123143"/>
                  </a:cubicBezTo>
                  <a:cubicBezTo>
                    <a:pt x="55173" y="122431"/>
                    <a:pt x="56840" y="120215"/>
                    <a:pt x="56834" y="117724"/>
                  </a:cubicBezTo>
                  <a:cubicBezTo>
                    <a:pt x="56817" y="107751"/>
                    <a:pt x="58515" y="97654"/>
                    <a:pt x="60315" y="86977"/>
                  </a:cubicBezTo>
                  <a:cubicBezTo>
                    <a:pt x="63017" y="70935"/>
                    <a:pt x="65820" y="54337"/>
                    <a:pt x="62381" y="37840"/>
                  </a:cubicBezTo>
                  <a:cubicBezTo>
                    <a:pt x="61382" y="33045"/>
                    <a:pt x="59860" y="28395"/>
                    <a:pt x="57899" y="24026"/>
                  </a:cubicBezTo>
                  <a:cubicBezTo>
                    <a:pt x="53337" y="14008"/>
                    <a:pt x="41251" y="2242"/>
                    <a:pt x="27787" y="215"/>
                  </a:cubicBezTo>
                  <a:cubicBezTo>
                    <a:pt x="19346" y="-1065"/>
                    <a:pt x="11834" y="1678"/>
                    <a:pt x="6073" y="8144"/>
                  </a:cubicBezTo>
                  <a:cubicBezTo>
                    <a:pt x="882" y="13971"/>
                    <a:pt x="-1168" y="22512"/>
                    <a:pt x="437" y="31560"/>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57" name="Freeform 65">
              <a:extLst>
                <a:ext uri="{FF2B5EF4-FFF2-40B4-BE49-F238E27FC236}">
                  <a16:creationId xmlns:a16="http://schemas.microsoft.com/office/drawing/2014/main" id="{D8834368-0CD2-4AEB-9ADC-73B5E5AF3CC3}"/>
                </a:ext>
              </a:extLst>
            </p:cNvPr>
            <p:cNvSpPr/>
            <p:nvPr/>
          </p:nvSpPr>
          <p:spPr>
            <a:xfrm>
              <a:off x="8770452" y="2053131"/>
              <a:ext cx="408854" cy="449279"/>
            </a:xfrm>
            <a:custGeom>
              <a:avLst/>
              <a:gdLst>
                <a:gd name="connsiteX0" fmla="*/ 19193 w 91459"/>
                <a:gd name="connsiteY0" fmla="*/ 72828 h 100502"/>
                <a:gd name="connsiteX1" fmla="*/ 62616 w 91459"/>
                <a:gd name="connsiteY1" fmla="*/ 12738 h 100502"/>
                <a:gd name="connsiteX2" fmla="*/ 72478 w 91459"/>
                <a:gd name="connsiteY2" fmla="*/ 11902 h 100502"/>
                <a:gd name="connsiteX3" fmla="*/ 79111 w 91459"/>
                <a:gd name="connsiteY3" fmla="*/ 21948 h 100502"/>
                <a:gd name="connsiteX4" fmla="*/ 78620 w 91459"/>
                <a:gd name="connsiteY4" fmla="*/ 35573 h 100502"/>
                <a:gd name="connsiteX5" fmla="*/ 50583 w 91459"/>
                <a:gd name="connsiteY5" fmla="*/ 61672 h 100502"/>
                <a:gd name="connsiteX6" fmla="*/ 35917 w 91459"/>
                <a:gd name="connsiteY6" fmla="*/ 70685 h 100502"/>
                <a:gd name="connsiteX7" fmla="*/ 15479 w 91459"/>
                <a:gd name="connsiteY7" fmla="*/ 83077 h 100502"/>
                <a:gd name="connsiteX8" fmla="*/ 19178 w 91459"/>
                <a:gd name="connsiteY8" fmla="*/ 72823 h 100502"/>
                <a:gd name="connsiteX9" fmla="*/ 41975 w 91459"/>
                <a:gd name="connsiteY9" fmla="*/ 80236 h 100502"/>
                <a:gd name="connsiteX10" fmla="*/ 56433 w 91459"/>
                <a:gd name="connsiteY10" fmla="*/ 71346 h 100502"/>
                <a:gd name="connsiteX11" fmla="*/ 89257 w 91459"/>
                <a:gd name="connsiteY11" fmla="*/ 39554 h 100502"/>
                <a:gd name="connsiteX12" fmla="*/ 90071 w 91459"/>
                <a:gd name="connsiteY12" fmla="*/ 18926 h 100502"/>
                <a:gd name="connsiteX13" fmla="*/ 77365 w 91459"/>
                <a:gd name="connsiteY13" fmla="*/ 1707 h 100502"/>
                <a:gd name="connsiteX14" fmla="*/ 58047 w 91459"/>
                <a:gd name="connsiteY14" fmla="*/ 2414 h 100502"/>
                <a:gd name="connsiteX15" fmla="*/ 8558 w 91459"/>
                <a:gd name="connsiteY15" fmla="*/ 68849 h 100502"/>
                <a:gd name="connsiteX16" fmla="*/ 179 w 91459"/>
                <a:gd name="connsiteY16" fmla="*/ 93024 h 100502"/>
                <a:gd name="connsiteX17" fmla="*/ 1868 w 91459"/>
                <a:gd name="connsiteY17" fmla="*/ 99035 h 100502"/>
                <a:gd name="connsiteX18" fmla="*/ 8106 w 91459"/>
                <a:gd name="connsiteY18" fmla="*/ 99837 h 100502"/>
                <a:gd name="connsiteX19" fmla="*/ 41977 w 91459"/>
                <a:gd name="connsiteY19" fmla="*/ 80235 h 100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1459" h="100502">
                  <a:moveTo>
                    <a:pt x="19193" y="72828"/>
                  </a:moveTo>
                  <a:cubicBezTo>
                    <a:pt x="31776" y="39653"/>
                    <a:pt x="45974" y="19999"/>
                    <a:pt x="62616" y="12738"/>
                  </a:cubicBezTo>
                  <a:cubicBezTo>
                    <a:pt x="66631" y="10991"/>
                    <a:pt x="69940" y="10712"/>
                    <a:pt x="72478" y="11902"/>
                  </a:cubicBezTo>
                  <a:cubicBezTo>
                    <a:pt x="76133" y="13647"/>
                    <a:pt x="78105" y="18309"/>
                    <a:pt x="79111" y="21948"/>
                  </a:cubicBezTo>
                  <a:cubicBezTo>
                    <a:pt x="80448" y="26723"/>
                    <a:pt x="80284" y="31188"/>
                    <a:pt x="78620" y="35573"/>
                  </a:cubicBezTo>
                  <a:cubicBezTo>
                    <a:pt x="74573" y="46242"/>
                    <a:pt x="62178" y="54746"/>
                    <a:pt x="50583" y="61672"/>
                  </a:cubicBezTo>
                  <a:cubicBezTo>
                    <a:pt x="45693" y="64596"/>
                    <a:pt x="40816" y="67631"/>
                    <a:pt x="35917" y="70685"/>
                  </a:cubicBezTo>
                  <a:cubicBezTo>
                    <a:pt x="29224" y="74865"/>
                    <a:pt x="22389" y="79137"/>
                    <a:pt x="15479" y="83077"/>
                  </a:cubicBezTo>
                  <a:cubicBezTo>
                    <a:pt x="16627" y="79750"/>
                    <a:pt x="17854" y="76309"/>
                    <a:pt x="19178" y="72823"/>
                  </a:cubicBezTo>
                  <a:close/>
                  <a:moveTo>
                    <a:pt x="41975" y="80236"/>
                  </a:moveTo>
                  <a:cubicBezTo>
                    <a:pt x="46794" y="77219"/>
                    <a:pt x="51613" y="74229"/>
                    <a:pt x="56433" y="71346"/>
                  </a:cubicBezTo>
                  <a:cubicBezTo>
                    <a:pt x="70365" y="63030"/>
                    <a:pt x="83998" y="53418"/>
                    <a:pt x="89257" y="39554"/>
                  </a:cubicBezTo>
                  <a:cubicBezTo>
                    <a:pt x="91764" y="32942"/>
                    <a:pt x="92027" y="25997"/>
                    <a:pt x="90071" y="18926"/>
                  </a:cubicBezTo>
                  <a:cubicBezTo>
                    <a:pt x="87095" y="8252"/>
                    <a:pt x="81512" y="3672"/>
                    <a:pt x="77365" y="1707"/>
                  </a:cubicBezTo>
                  <a:cubicBezTo>
                    <a:pt x="73476" y="-126"/>
                    <a:pt x="66976" y="-1475"/>
                    <a:pt x="58047" y="2414"/>
                  </a:cubicBezTo>
                  <a:cubicBezTo>
                    <a:pt x="31964" y="13785"/>
                    <a:pt x="17311" y="45772"/>
                    <a:pt x="8558" y="68849"/>
                  </a:cubicBezTo>
                  <a:cubicBezTo>
                    <a:pt x="5280" y="77489"/>
                    <a:pt x="2529" y="85807"/>
                    <a:pt x="179" y="93024"/>
                  </a:cubicBezTo>
                  <a:cubicBezTo>
                    <a:pt x="-525" y="95183"/>
                    <a:pt x="144" y="97549"/>
                    <a:pt x="1868" y="99035"/>
                  </a:cubicBezTo>
                  <a:cubicBezTo>
                    <a:pt x="3597" y="100520"/>
                    <a:pt x="6055" y="100828"/>
                    <a:pt x="8106" y="99837"/>
                  </a:cubicBezTo>
                  <a:cubicBezTo>
                    <a:pt x="19770" y="94108"/>
                    <a:pt x="31065" y="87057"/>
                    <a:pt x="41977" y="80235"/>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grpSp>
      <p:sp>
        <p:nvSpPr>
          <p:cNvPr id="58" name="TextBox 66">
            <a:extLst>
              <a:ext uri="{FF2B5EF4-FFF2-40B4-BE49-F238E27FC236}">
                <a16:creationId xmlns:a16="http://schemas.microsoft.com/office/drawing/2014/main" id="{B724556A-1A79-412D-9185-DA065DDEAE39}"/>
              </a:ext>
            </a:extLst>
          </p:cNvPr>
          <p:cNvSpPr txBox="1"/>
          <p:nvPr/>
        </p:nvSpPr>
        <p:spPr>
          <a:xfrm>
            <a:off x="6339683" y="279791"/>
            <a:ext cx="3683508" cy="922432"/>
          </a:xfrm>
          <a:prstGeom prst="rect">
            <a:avLst/>
          </a:prstGeom>
          <a:noFill/>
        </p:spPr>
        <p:txBody>
          <a:bodyPr wrap="none" rtlCol="0">
            <a:spAutoFit/>
          </a:bodyPr>
          <a:lstStyle/>
          <a:p>
            <a:pPr algn="ctr" rtl="1"/>
            <a:r>
              <a:rPr lang="ar-EG" sz="5394" b="1" spc="394" dirty="0">
                <a:solidFill>
                  <a:schemeClr val="tx1">
                    <a:lumMod val="95000"/>
                    <a:lumOff val="5000"/>
                  </a:schemeClr>
                </a:solidFill>
                <a:latin typeface="29LT Hazal Normal" panose="00000500000000000000" pitchFamily="2" charset="-78"/>
                <a:cs typeface="29LT Hazal Normal" panose="00000500000000000000" pitchFamily="2" charset="-78"/>
              </a:rPr>
              <a:t>المجموعات</a:t>
            </a:r>
            <a:endParaRPr lang="en-LT" sz="5394" b="1" spc="394" dirty="0">
              <a:solidFill>
                <a:schemeClr val="tx1">
                  <a:lumMod val="95000"/>
                  <a:lumOff val="5000"/>
                </a:schemeClr>
              </a:solidFill>
              <a:latin typeface="29LT Hazal Normal" panose="00000500000000000000" pitchFamily="2" charset="-78"/>
              <a:cs typeface="29LT Hazal Normal" panose="00000500000000000000" pitchFamily="2" charset="-78"/>
            </a:endParaRPr>
          </a:p>
        </p:txBody>
      </p:sp>
      <p:grpSp>
        <p:nvGrpSpPr>
          <p:cNvPr id="59" name="Graphic 43">
            <a:extLst>
              <a:ext uri="{FF2B5EF4-FFF2-40B4-BE49-F238E27FC236}">
                <a16:creationId xmlns:a16="http://schemas.microsoft.com/office/drawing/2014/main" id="{DC84819C-475D-47EF-8D26-791339951E87}"/>
              </a:ext>
            </a:extLst>
          </p:cNvPr>
          <p:cNvGrpSpPr/>
          <p:nvPr/>
        </p:nvGrpSpPr>
        <p:grpSpPr>
          <a:xfrm rot="1070398" flipV="1">
            <a:off x="10261330" y="1763178"/>
            <a:ext cx="2242655" cy="1745374"/>
            <a:chOff x="5270499" y="2952750"/>
            <a:chExt cx="1652160" cy="946643"/>
          </a:xfrm>
          <a:solidFill>
            <a:srgbClr val="002060"/>
          </a:solidFill>
        </p:grpSpPr>
        <p:sp>
          <p:nvSpPr>
            <p:cNvPr id="60" name="Freeform 136">
              <a:extLst>
                <a:ext uri="{FF2B5EF4-FFF2-40B4-BE49-F238E27FC236}">
                  <a16:creationId xmlns:a16="http://schemas.microsoft.com/office/drawing/2014/main" id="{E3C925EF-D29B-413D-86AF-3988E10006D6}"/>
                </a:ext>
              </a:extLst>
            </p:cNvPr>
            <p:cNvSpPr/>
            <p:nvPr/>
          </p:nvSpPr>
          <p:spPr>
            <a:xfrm>
              <a:off x="5270499" y="2952750"/>
              <a:ext cx="1519201" cy="772908"/>
            </a:xfrm>
            <a:custGeom>
              <a:avLst/>
              <a:gdLst>
                <a:gd name="connsiteX0" fmla="*/ 10315 w 1519201"/>
                <a:gd name="connsiteY0" fmla="*/ 16104 h 772908"/>
                <a:gd name="connsiteX1" fmla="*/ 30066 w 1519201"/>
                <a:gd name="connsiteY1" fmla="*/ 13529 h 772908"/>
                <a:gd name="connsiteX2" fmla="*/ 86285 w 1519201"/>
                <a:gd name="connsiteY2" fmla="*/ 6858 h 772908"/>
                <a:gd name="connsiteX3" fmla="*/ 174511 w 1519201"/>
                <a:gd name="connsiteY3" fmla="*/ 760 h 772908"/>
                <a:gd name="connsiteX4" fmla="*/ 228804 w 1519201"/>
                <a:gd name="connsiteY4" fmla="*/ -97 h 772908"/>
                <a:gd name="connsiteX5" fmla="*/ 288972 w 1519201"/>
                <a:gd name="connsiteY5" fmla="*/ 1621 h 772908"/>
                <a:gd name="connsiteX6" fmla="*/ 423832 w 1519201"/>
                <a:gd name="connsiteY6" fmla="*/ 14091 h 772908"/>
                <a:gd name="connsiteX7" fmla="*/ 572315 w 1519201"/>
                <a:gd name="connsiteY7" fmla="*/ 42341 h 772908"/>
                <a:gd name="connsiteX8" fmla="*/ 727508 w 1519201"/>
                <a:gd name="connsiteY8" fmla="*/ 87953 h 772908"/>
                <a:gd name="connsiteX9" fmla="*/ 882310 w 1519201"/>
                <a:gd name="connsiteY9" fmla="*/ 151050 h 772908"/>
                <a:gd name="connsiteX10" fmla="*/ 1029425 w 1519201"/>
                <a:gd name="connsiteY10" fmla="*/ 230712 h 772908"/>
                <a:gd name="connsiteX11" fmla="*/ 1162689 w 1519201"/>
                <a:gd name="connsiteY11" fmla="*/ 322956 h 772908"/>
                <a:gd name="connsiteX12" fmla="*/ 1222212 w 1519201"/>
                <a:gd name="connsiteY12" fmla="*/ 372438 h 772908"/>
                <a:gd name="connsiteX13" fmla="*/ 1276847 w 1519201"/>
                <a:gd name="connsiteY13" fmla="*/ 422493 h 772908"/>
                <a:gd name="connsiteX14" fmla="*/ 1325797 w 1519201"/>
                <a:gd name="connsiteY14" fmla="*/ 472635 h 772908"/>
                <a:gd name="connsiteX15" fmla="*/ 1368758 w 1519201"/>
                <a:gd name="connsiteY15" fmla="*/ 521967 h 772908"/>
                <a:gd name="connsiteX16" fmla="*/ 1405895 w 1519201"/>
                <a:gd name="connsiteY16" fmla="*/ 569209 h 772908"/>
                <a:gd name="connsiteX17" fmla="*/ 1437308 w 1519201"/>
                <a:gd name="connsiteY17" fmla="*/ 613278 h 772908"/>
                <a:gd name="connsiteX18" fmla="*/ 1463024 w 1519201"/>
                <a:gd name="connsiteY18" fmla="*/ 653227 h 772908"/>
                <a:gd name="connsiteX19" fmla="*/ 1483219 w 1519201"/>
                <a:gd name="connsiteY19" fmla="*/ 688074 h 772908"/>
                <a:gd name="connsiteX20" fmla="*/ 1498641 w 1519201"/>
                <a:gd name="connsiteY20" fmla="*/ 716573 h 772908"/>
                <a:gd name="connsiteX21" fmla="*/ 1509302 w 1519201"/>
                <a:gd name="connsiteY21" fmla="*/ 738016 h 772908"/>
                <a:gd name="connsiteX22" fmla="*/ 1517950 w 1519201"/>
                <a:gd name="connsiteY22" fmla="*/ 755937 h 772908"/>
                <a:gd name="connsiteX23" fmla="*/ 1512252 w 1519201"/>
                <a:gd name="connsiteY23" fmla="*/ 771668 h 772908"/>
                <a:gd name="connsiteX24" fmla="*/ 1497400 w 1519201"/>
                <a:gd name="connsiteY24" fmla="*/ 767972 h 772908"/>
                <a:gd name="connsiteX25" fmla="*/ 1497113 w 1519201"/>
                <a:gd name="connsiteY25" fmla="*/ 767573 h 772908"/>
                <a:gd name="connsiteX26" fmla="*/ 1485389 w 1519201"/>
                <a:gd name="connsiteY26" fmla="*/ 751805 h 772908"/>
                <a:gd name="connsiteX27" fmla="*/ 1452620 w 1519201"/>
                <a:gd name="connsiteY27" fmla="*/ 707338 h 772908"/>
                <a:gd name="connsiteX28" fmla="*/ 1428905 w 1519201"/>
                <a:gd name="connsiteY28" fmla="*/ 676026 h 772908"/>
                <a:gd name="connsiteX29" fmla="*/ 1400024 w 1519201"/>
                <a:gd name="connsiteY29" fmla="*/ 639923 h 772908"/>
                <a:gd name="connsiteX30" fmla="*/ 1328169 w 1519201"/>
                <a:gd name="connsiteY30" fmla="*/ 555893 h 772908"/>
                <a:gd name="connsiteX31" fmla="*/ 1285094 w 1519201"/>
                <a:gd name="connsiteY31" fmla="*/ 509708 h 772908"/>
                <a:gd name="connsiteX32" fmla="*/ 1237119 w 1519201"/>
                <a:gd name="connsiteY32" fmla="*/ 462118 h 772908"/>
                <a:gd name="connsiteX33" fmla="*/ 1127937 w 1519201"/>
                <a:gd name="connsiteY33" fmla="*/ 365120 h 772908"/>
                <a:gd name="connsiteX34" fmla="*/ 1097815 w 1519201"/>
                <a:gd name="connsiteY34" fmla="*/ 341374 h 772908"/>
                <a:gd name="connsiteX35" fmla="*/ 1066744 w 1519201"/>
                <a:gd name="connsiteY35" fmla="*/ 317890 h 772908"/>
                <a:gd name="connsiteX36" fmla="*/ 1034925 w 1519201"/>
                <a:gd name="connsiteY36" fmla="*/ 294543 h 772908"/>
                <a:gd name="connsiteX37" fmla="*/ 1002042 w 1519201"/>
                <a:gd name="connsiteY37" fmla="*/ 271968 h 772908"/>
                <a:gd name="connsiteX38" fmla="*/ 862866 w 1519201"/>
                <a:gd name="connsiteY38" fmla="*/ 188535 h 772908"/>
                <a:gd name="connsiteX39" fmla="*/ 715269 w 1519201"/>
                <a:gd name="connsiteY39" fmla="*/ 119576 h 772908"/>
                <a:gd name="connsiteX40" fmla="*/ 565216 w 1519201"/>
                <a:gd name="connsiteY40" fmla="*/ 69161 h 772908"/>
                <a:gd name="connsiteX41" fmla="*/ 528180 w 1519201"/>
                <a:gd name="connsiteY41" fmla="*/ 59578 h 772908"/>
                <a:gd name="connsiteX42" fmla="*/ 491639 w 1519201"/>
                <a:gd name="connsiteY42" fmla="*/ 50953 h 772908"/>
                <a:gd name="connsiteX43" fmla="*/ 420164 w 1519201"/>
                <a:gd name="connsiteY43" fmla="*/ 37998 h 772908"/>
                <a:gd name="connsiteX44" fmla="*/ 287849 w 1519201"/>
                <a:gd name="connsiteY44" fmla="*/ 23586 h 772908"/>
                <a:gd name="connsiteX45" fmla="*/ 228707 w 1519201"/>
                <a:gd name="connsiteY45" fmla="*/ 21745 h 772908"/>
                <a:gd name="connsiteX46" fmla="*/ 175325 w 1519201"/>
                <a:gd name="connsiteY46" fmla="*/ 22493 h 772908"/>
                <a:gd name="connsiteX47" fmla="*/ 128477 w 1519201"/>
                <a:gd name="connsiteY47" fmla="*/ 25117 h 772908"/>
                <a:gd name="connsiteX48" fmla="*/ 88973 w 1519201"/>
                <a:gd name="connsiteY48" fmla="*/ 28950 h 772908"/>
                <a:gd name="connsiteX49" fmla="*/ 33477 w 1519201"/>
                <a:gd name="connsiteY49" fmla="*/ 36368 h 772908"/>
                <a:gd name="connsiteX50" fmla="*/ 13788 w 1519201"/>
                <a:gd name="connsiteY50" fmla="*/ 39441 h 772908"/>
                <a:gd name="connsiteX51" fmla="*/ 63 w 1519201"/>
                <a:gd name="connsiteY51" fmla="*/ 29646 h 772908"/>
                <a:gd name="connsiteX52" fmla="*/ 10027 w 1519201"/>
                <a:gd name="connsiteY52" fmla="*/ 16156 h 772908"/>
                <a:gd name="connsiteX53" fmla="*/ 10315 w 1519201"/>
                <a:gd name="connsiteY53" fmla="*/ 16120 h 772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519201" h="772908">
                  <a:moveTo>
                    <a:pt x="10315" y="16104"/>
                  </a:moveTo>
                  <a:cubicBezTo>
                    <a:pt x="10315" y="16104"/>
                    <a:pt x="17177" y="15208"/>
                    <a:pt x="30066" y="13529"/>
                  </a:cubicBezTo>
                  <a:cubicBezTo>
                    <a:pt x="43032" y="12036"/>
                    <a:pt x="61620" y="8750"/>
                    <a:pt x="86285" y="6858"/>
                  </a:cubicBezTo>
                  <a:cubicBezTo>
                    <a:pt x="110797" y="4131"/>
                    <a:pt x="140476" y="2552"/>
                    <a:pt x="174511" y="760"/>
                  </a:cubicBezTo>
                  <a:cubicBezTo>
                    <a:pt x="191553" y="478"/>
                    <a:pt x="209697" y="213"/>
                    <a:pt x="228804" y="-97"/>
                  </a:cubicBezTo>
                  <a:cubicBezTo>
                    <a:pt x="247910" y="474"/>
                    <a:pt x="268030" y="626"/>
                    <a:pt x="288972" y="1621"/>
                  </a:cubicBezTo>
                  <a:cubicBezTo>
                    <a:pt x="330844" y="3847"/>
                    <a:pt x="376274" y="6935"/>
                    <a:pt x="423832" y="14091"/>
                  </a:cubicBezTo>
                  <a:cubicBezTo>
                    <a:pt x="471439" y="20649"/>
                    <a:pt x="521326" y="30070"/>
                    <a:pt x="572315" y="42341"/>
                  </a:cubicBezTo>
                  <a:cubicBezTo>
                    <a:pt x="623417" y="54314"/>
                    <a:pt x="675406" y="69933"/>
                    <a:pt x="727508" y="87953"/>
                  </a:cubicBezTo>
                  <a:cubicBezTo>
                    <a:pt x="779814" y="105538"/>
                    <a:pt x="831435" y="127492"/>
                    <a:pt x="882310" y="151050"/>
                  </a:cubicBezTo>
                  <a:cubicBezTo>
                    <a:pt x="933311" y="174485"/>
                    <a:pt x="982109" y="202263"/>
                    <a:pt x="1029425" y="230712"/>
                  </a:cubicBezTo>
                  <a:cubicBezTo>
                    <a:pt x="1076856" y="259125"/>
                    <a:pt x="1120944" y="290997"/>
                    <a:pt x="1162689" y="322956"/>
                  </a:cubicBezTo>
                  <a:cubicBezTo>
                    <a:pt x="1183176" y="339408"/>
                    <a:pt x="1203447" y="355488"/>
                    <a:pt x="1222212" y="372438"/>
                  </a:cubicBezTo>
                  <a:cubicBezTo>
                    <a:pt x="1241445" y="388878"/>
                    <a:pt x="1259424" y="405866"/>
                    <a:pt x="1276847" y="422493"/>
                  </a:cubicBezTo>
                  <a:cubicBezTo>
                    <a:pt x="1294269" y="439095"/>
                    <a:pt x="1309957" y="456480"/>
                    <a:pt x="1325797" y="472635"/>
                  </a:cubicBezTo>
                  <a:cubicBezTo>
                    <a:pt x="1340940" y="489423"/>
                    <a:pt x="1355425" y="505801"/>
                    <a:pt x="1368758" y="521967"/>
                  </a:cubicBezTo>
                  <a:cubicBezTo>
                    <a:pt x="1381698" y="538432"/>
                    <a:pt x="1394879" y="553615"/>
                    <a:pt x="1405895" y="569209"/>
                  </a:cubicBezTo>
                  <a:cubicBezTo>
                    <a:pt x="1416948" y="584754"/>
                    <a:pt x="1427850" y="599177"/>
                    <a:pt x="1437308" y="613278"/>
                  </a:cubicBezTo>
                  <a:cubicBezTo>
                    <a:pt x="1446475" y="627528"/>
                    <a:pt x="1455073" y="640881"/>
                    <a:pt x="1463024" y="653227"/>
                  </a:cubicBezTo>
                  <a:cubicBezTo>
                    <a:pt x="1470697" y="665709"/>
                    <a:pt x="1477104" y="677595"/>
                    <a:pt x="1483219" y="688074"/>
                  </a:cubicBezTo>
                  <a:cubicBezTo>
                    <a:pt x="1489360" y="698553"/>
                    <a:pt x="1494564" y="708061"/>
                    <a:pt x="1498641" y="716573"/>
                  </a:cubicBezTo>
                  <a:cubicBezTo>
                    <a:pt x="1502832" y="725024"/>
                    <a:pt x="1506415" y="732192"/>
                    <a:pt x="1509302" y="738016"/>
                  </a:cubicBezTo>
                  <a:cubicBezTo>
                    <a:pt x="1514950" y="749703"/>
                    <a:pt x="1517950" y="755937"/>
                    <a:pt x="1517950" y="755937"/>
                  </a:cubicBezTo>
                  <a:cubicBezTo>
                    <a:pt x="1520800" y="761824"/>
                    <a:pt x="1518237" y="768880"/>
                    <a:pt x="1512252" y="771668"/>
                  </a:cubicBezTo>
                  <a:cubicBezTo>
                    <a:pt x="1506947" y="774134"/>
                    <a:pt x="1500730" y="772476"/>
                    <a:pt x="1497400" y="767972"/>
                  </a:cubicBezTo>
                  <a:lnTo>
                    <a:pt x="1497113" y="767573"/>
                  </a:lnTo>
                  <a:cubicBezTo>
                    <a:pt x="1497113" y="767573"/>
                    <a:pt x="1493036" y="762098"/>
                    <a:pt x="1485389" y="751805"/>
                  </a:cubicBezTo>
                  <a:cubicBezTo>
                    <a:pt x="1477615" y="741625"/>
                    <a:pt x="1467257" y="726106"/>
                    <a:pt x="1452620" y="707338"/>
                  </a:cubicBezTo>
                  <a:cubicBezTo>
                    <a:pt x="1445454" y="697880"/>
                    <a:pt x="1437527" y="687426"/>
                    <a:pt x="1428905" y="676026"/>
                  </a:cubicBezTo>
                  <a:cubicBezTo>
                    <a:pt x="1419979" y="664863"/>
                    <a:pt x="1410330" y="652804"/>
                    <a:pt x="1400024" y="639923"/>
                  </a:cubicBezTo>
                  <a:cubicBezTo>
                    <a:pt x="1379373" y="614248"/>
                    <a:pt x="1355075" y="586135"/>
                    <a:pt x="1328169" y="555893"/>
                  </a:cubicBezTo>
                  <a:cubicBezTo>
                    <a:pt x="1314596" y="540871"/>
                    <a:pt x="1299743" y="525863"/>
                    <a:pt x="1285094" y="509708"/>
                  </a:cubicBezTo>
                  <a:cubicBezTo>
                    <a:pt x="1269558" y="494401"/>
                    <a:pt x="1254187" y="477874"/>
                    <a:pt x="1237119" y="462118"/>
                  </a:cubicBezTo>
                  <a:cubicBezTo>
                    <a:pt x="1204085" y="429524"/>
                    <a:pt x="1167024" y="397440"/>
                    <a:pt x="1127937" y="365120"/>
                  </a:cubicBezTo>
                  <a:cubicBezTo>
                    <a:pt x="1118163" y="357056"/>
                    <a:pt x="1107919" y="349377"/>
                    <a:pt x="1097815" y="341374"/>
                  </a:cubicBezTo>
                  <a:cubicBezTo>
                    <a:pt x="1087712" y="333335"/>
                    <a:pt x="1077430" y="325432"/>
                    <a:pt x="1066744" y="317890"/>
                  </a:cubicBezTo>
                  <a:cubicBezTo>
                    <a:pt x="1056197" y="310162"/>
                    <a:pt x="1045586" y="302371"/>
                    <a:pt x="1034925" y="294543"/>
                  </a:cubicBezTo>
                  <a:cubicBezTo>
                    <a:pt x="1024010" y="287064"/>
                    <a:pt x="1013058" y="279522"/>
                    <a:pt x="1002042" y="271968"/>
                  </a:cubicBezTo>
                  <a:cubicBezTo>
                    <a:pt x="957512" y="242448"/>
                    <a:pt x="911157" y="213824"/>
                    <a:pt x="862866" y="188535"/>
                  </a:cubicBezTo>
                  <a:cubicBezTo>
                    <a:pt x="814638" y="163209"/>
                    <a:pt x="765421" y="139265"/>
                    <a:pt x="715269" y="119576"/>
                  </a:cubicBezTo>
                  <a:cubicBezTo>
                    <a:pt x="665141" y="99975"/>
                    <a:pt x="615014" y="82116"/>
                    <a:pt x="565216" y="69161"/>
                  </a:cubicBezTo>
                  <a:cubicBezTo>
                    <a:pt x="552871" y="65539"/>
                    <a:pt x="540513" y="62391"/>
                    <a:pt x="528180" y="59578"/>
                  </a:cubicBezTo>
                  <a:cubicBezTo>
                    <a:pt x="515873" y="56678"/>
                    <a:pt x="503692" y="53803"/>
                    <a:pt x="491639" y="50953"/>
                  </a:cubicBezTo>
                  <a:cubicBezTo>
                    <a:pt x="467278" y="46386"/>
                    <a:pt x="443575" y="41171"/>
                    <a:pt x="420164" y="37998"/>
                  </a:cubicBezTo>
                  <a:cubicBezTo>
                    <a:pt x="373569" y="30195"/>
                    <a:pt x="328987" y="26449"/>
                    <a:pt x="287849" y="23586"/>
                  </a:cubicBezTo>
                  <a:cubicBezTo>
                    <a:pt x="267261" y="22465"/>
                    <a:pt x="247484" y="22366"/>
                    <a:pt x="228707" y="21745"/>
                  </a:cubicBezTo>
                  <a:cubicBezTo>
                    <a:pt x="209904" y="21992"/>
                    <a:pt x="192077" y="22257"/>
                    <a:pt x="175325" y="22493"/>
                  </a:cubicBezTo>
                  <a:cubicBezTo>
                    <a:pt x="158586" y="23428"/>
                    <a:pt x="142937" y="24295"/>
                    <a:pt x="128477" y="25117"/>
                  </a:cubicBezTo>
                  <a:cubicBezTo>
                    <a:pt x="113980" y="25950"/>
                    <a:pt x="100900" y="27855"/>
                    <a:pt x="88973" y="28950"/>
                  </a:cubicBezTo>
                  <a:cubicBezTo>
                    <a:pt x="65258" y="31092"/>
                    <a:pt x="46278" y="34464"/>
                    <a:pt x="33477" y="36368"/>
                  </a:cubicBezTo>
                  <a:cubicBezTo>
                    <a:pt x="20625" y="38372"/>
                    <a:pt x="13788" y="39441"/>
                    <a:pt x="13788" y="39441"/>
                  </a:cubicBezTo>
                  <a:cubicBezTo>
                    <a:pt x="7229" y="40460"/>
                    <a:pt x="1101" y="36082"/>
                    <a:pt x="63" y="29646"/>
                  </a:cubicBezTo>
                  <a:cubicBezTo>
                    <a:pt x="-975" y="23224"/>
                    <a:pt x="3483" y="17176"/>
                    <a:pt x="10027" y="16156"/>
                  </a:cubicBezTo>
                  <a:cubicBezTo>
                    <a:pt x="10099" y="16143"/>
                    <a:pt x="10243" y="16120"/>
                    <a:pt x="10315" y="16120"/>
                  </a:cubicBezTo>
                </a:path>
              </a:pathLst>
            </a:custGeom>
            <a:grpFill/>
            <a:ln w="1264" cap="flat">
              <a:noFill/>
              <a:prstDash val="solid"/>
              <a:miter/>
            </a:ln>
          </p:spPr>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p:nvSpPr>
            <p:cNvPr id="61" name="Freeform 137">
              <a:extLst>
                <a:ext uri="{FF2B5EF4-FFF2-40B4-BE49-F238E27FC236}">
                  <a16:creationId xmlns:a16="http://schemas.microsoft.com/office/drawing/2014/main" id="{AC3B45A3-E52E-4CC3-BB05-6A4081A3B9B8}"/>
                </a:ext>
              </a:extLst>
            </p:cNvPr>
            <p:cNvSpPr/>
            <p:nvPr/>
          </p:nvSpPr>
          <p:spPr>
            <a:xfrm>
              <a:off x="6642156" y="3574516"/>
              <a:ext cx="280504" cy="324877"/>
            </a:xfrm>
            <a:custGeom>
              <a:avLst/>
              <a:gdLst>
                <a:gd name="connsiteX0" fmla="*/ 244650 w 280504"/>
                <a:gd name="connsiteY0" fmla="*/ 13288 h 324877"/>
                <a:gd name="connsiteX1" fmla="*/ 241308 w 280504"/>
                <a:gd name="connsiteY1" fmla="*/ 49292 h 324877"/>
                <a:gd name="connsiteX2" fmla="*/ 240511 w 280504"/>
                <a:gd name="connsiteY2" fmla="*/ 85321 h 324877"/>
                <a:gd name="connsiteX3" fmla="*/ 245146 w 280504"/>
                <a:gd name="connsiteY3" fmla="*/ 157192 h 324877"/>
                <a:gd name="connsiteX4" fmla="*/ 250679 w 280504"/>
                <a:gd name="connsiteY4" fmla="*/ 192761 h 324877"/>
                <a:gd name="connsiteX5" fmla="*/ 258327 w 280504"/>
                <a:gd name="connsiteY5" fmla="*/ 227906 h 324877"/>
                <a:gd name="connsiteX6" fmla="*/ 279231 w 280504"/>
                <a:gd name="connsiteY6" fmla="*/ 296479 h 324877"/>
                <a:gd name="connsiteX7" fmla="*/ 265759 w 280504"/>
                <a:gd name="connsiteY7" fmla="*/ 323609 h 324877"/>
                <a:gd name="connsiteX8" fmla="*/ 251667 w 280504"/>
                <a:gd name="connsiteY8" fmla="*/ 323638 h 324877"/>
                <a:gd name="connsiteX9" fmla="*/ 248275 w 280504"/>
                <a:gd name="connsiteY9" fmla="*/ 322491 h 324877"/>
                <a:gd name="connsiteX10" fmla="*/ 217140 w 280504"/>
                <a:gd name="connsiteY10" fmla="*/ 312012 h 324877"/>
                <a:gd name="connsiteX11" fmla="*/ 186081 w 280504"/>
                <a:gd name="connsiteY11" fmla="*/ 301409 h 324877"/>
                <a:gd name="connsiteX12" fmla="*/ 155186 w 280504"/>
                <a:gd name="connsiteY12" fmla="*/ 290569 h 324877"/>
                <a:gd name="connsiteX13" fmla="*/ 124419 w 280504"/>
                <a:gd name="connsiteY13" fmla="*/ 279431 h 324877"/>
                <a:gd name="connsiteX14" fmla="*/ 63820 w 280504"/>
                <a:gd name="connsiteY14" fmla="*/ 254490 h 324877"/>
                <a:gd name="connsiteX15" fmla="*/ 5310 w 280504"/>
                <a:gd name="connsiteY15" fmla="*/ 222295 h 324877"/>
                <a:gd name="connsiteX16" fmla="*/ 2145 w 280504"/>
                <a:gd name="connsiteY16" fmla="*/ 204423 h 324877"/>
                <a:gd name="connsiteX17" fmla="*/ 12262 w 280504"/>
                <a:gd name="connsiteY17" fmla="*/ 198425 h 324877"/>
                <a:gd name="connsiteX18" fmla="*/ 12513 w 280504"/>
                <a:gd name="connsiteY18" fmla="*/ 198425 h 324877"/>
                <a:gd name="connsiteX19" fmla="*/ 46738 w 280504"/>
                <a:gd name="connsiteY19" fmla="*/ 201635 h 324877"/>
                <a:gd name="connsiteX20" fmla="*/ 79975 w 280504"/>
                <a:gd name="connsiteY20" fmla="*/ 207982 h 324877"/>
                <a:gd name="connsiteX21" fmla="*/ 144207 w 280504"/>
                <a:gd name="connsiteY21" fmla="*/ 227147 h 324877"/>
                <a:gd name="connsiteX22" fmla="*/ 206148 w 280504"/>
                <a:gd name="connsiteY22" fmla="*/ 252374 h 324877"/>
                <a:gd name="connsiteX23" fmla="*/ 266303 w 280504"/>
                <a:gd name="connsiteY23" fmla="*/ 281571 h 324877"/>
                <a:gd name="connsiteX24" fmla="*/ 235371 w 280504"/>
                <a:gd name="connsiteY24" fmla="*/ 307606 h 324877"/>
                <a:gd name="connsiteX25" fmla="*/ 229483 w 280504"/>
                <a:gd name="connsiteY25" fmla="*/ 270556 h 324877"/>
                <a:gd name="connsiteX26" fmla="*/ 225204 w 280504"/>
                <a:gd name="connsiteY26" fmla="*/ 233420 h 324877"/>
                <a:gd name="connsiteX27" fmla="*/ 221973 w 280504"/>
                <a:gd name="connsiteY27" fmla="*/ 196333 h 324877"/>
                <a:gd name="connsiteX28" fmla="*/ 219745 w 280504"/>
                <a:gd name="connsiteY28" fmla="*/ 159284 h 324877"/>
                <a:gd name="connsiteX29" fmla="*/ 218503 w 280504"/>
                <a:gd name="connsiteY29" fmla="*/ 122272 h 324877"/>
                <a:gd name="connsiteX30" fmla="*/ 218287 w 280504"/>
                <a:gd name="connsiteY30" fmla="*/ 85297 h 324877"/>
                <a:gd name="connsiteX31" fmla="*/ 218036 w 280504"/>
                <a:gd name="connsiteY31" fmla="*/ 48322 h 324877"/>
                <a:gd name="connsiteX32" fmla="*/ 218417 w 280504"/>
                <a:gd name="connsiteY32" fmla="*/ 11472 h 324877"/>
                <a:gd name="connsiteX33" fmla="*/ 218417 w 280504"/>
                <a:gd name="connsiteY33" fmla="*/ 11225 h 324877"/>
                <a:gd name="connsiteX34" fmla="*/ 232091 w 280504"/>
                <a:gd name="connsiteY34" fmla="*/ -88 h 324877"/>
                <a:gd name="connsiteX35" fmla="*/ 244183 w 280504"/>
                <a:gd name="connsiteY35" fmla="*/ 12208 h 324877"/>
                <a:gd name="connsiteX36" fmla="*/ 244664 w 280504"/>
                <a:gd name="connsiteY36" fmla="*/ 13277 h 324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80504" h="324877">
                  <a:moveTo>
                    <a:pt x="244650" y="13288"/>
                  </a:moveTo>
                  <a:cubicBezTo>
                    <a:pt x="243003" y="25447"/>
                    <a:pt x="242195" y="37469"/>
                    <a:pt x="241308" y="49292"/>
                  </a:cubicBezTo>
                  <a:cubicBezTo>
                    <a:pt x="240752" y="61289"/>
                    <a:pt x="240562" y="73311"/>
                    <a:pt x="240511" y="85321"/>
                  </a:cubicBezTo>
                  <a:cubicBezTo>
                    <a:pt x="240502" y="109353"/>
                    <a:pt x="242310" y="133359"/>
                    <a:pt x="245146" y="157192"/>
                  </a:cubicBezTo>
                  <a:cubicBezTo>
                    <a:pt x="246689" y="169102"/>
                    <a:pt x="248627" y="180950"/>
                    <a:pt x="250679" y="192761"/>
                  </a:cubicBezTo>
                  <a:cubicBezTo>
                    <a:pt x="252843" y="204571"/>
                    <a:pt x="255592" y="216245"/>
                    <a:pt x="258327" y="227906"/>
                  </a:cubicBezTo>
                  <a:cubicBezTo>
                    <a:pt x="264214" y="251141"/>
                    <a:pt x="271342" y="273990"/>
                    <a:pt x="279231" y="296479"/>
                  </a:cubicBezTo>
                  <a:cubicBezTo>
                    <a:pt x="283131" y="307618"/>
                    <a:pt x="277103" y="319776"/>
                    <a:pt x="265759" y="323609"/>
                  </a:cubicBezTo>
                  <a:cubicBezTo>
                    <a:pt x="261011" y="325215"/>
                    <a:pt x="256086" y="325116"/>
                    <a:pt x="251667" y="323638"/>
                  </a:cubicBezTo>
                  <a:lnTo>
                    <a:pt x="248275" y="322491"/>
                  </a:lnTo>
                  <a:lnTo>
                    <a:pt x="217140" y="312012"/>
                  </a:lnTo>
                  <a:cubicBezTo>
                    <a:pt x="206808" y="308403"/>
                    <a:pt x="196349" y="305130"/>
                    <a:pt x="186081" y="301409"/>
                  </a:cubicBezTo>
                  <a:cubicBezTo>
                    <a:pt x="175812" y="297725"/>
                    <a:pt x="165442" y="294303"/>
                    <a:pt x="155186" y="290569"/>
                  </a:cubicBezTo>
                  <a:lnTo>
                    <a:pt x="124419" y="279431"/>
                  </a:lnTo>
                  <a:cubicBezTo>
                    <a:pt x="103919" y="271988"/>
                    <a:pt x="83737" y="263725"/>
                    <a:pt x="63820" y="254490"/>
                  </a:cubicBezTo>
                  <a:cubicBezTo>
                    <a:pt x="43954" y="245132"/>
                    <a:pt x="24240" y="235188"/>
                    <a:pt x="5310" y="222295"/>
                  </a:cubicBezTo>
                  <a:cubicBezTo>
                    <a:pt x="-387" y="218412"/>
                    <a:pt x="-1793" y="210024"/>
                    <a:pt x="2145" y="204423"/>
                  </a:cubicBezTo>
                  <a:cubicBezTo>
                    <a:pt x="4539" y="201037"/>
                    <a:pt x="8349" y="198425"/>
                    <a:pt x="12262" y="198425"/>
                  </a:cubicBezTo>
                  <a:lnTo>
                    <a:pt x="12513" y="198425"/>
                  </a:lnTo>
                  <a:cubicBezTo>
                    <a:pt x="24200" y="198425"/>
                    <a:pt x="35443" y="200354"/>
                    <a:pt x="46738" y="201635"/>
                  </a:cubicBezTo>
                  <a:cubicBezTo>
                    <a:pt x="57880" y="203364"/>
                    <a:pt x="69035" y="205481"/>
                    <a:pt x="79975" y="207982"/>
                  </a:cubicBezTo>
                  <a:cubicBezTo>
                    <a:pt x="101854" y="212873"/>
                    <a:pt x="123278" y="219419"/>
                    <a:pt x="144207" y="227147"/>
                  </a:cubicBezTo>
                  <a:cubicBezTo>
                    <a:pt x="165086" y="234951"/>
                    <a:pt x="185826" y="243239"/>
                    <a:pt x="206148" y="252374"/>
                  </a:cubicBezTo>
                  <a:cubicBezTo>
                    <a:pt x="226508" y="261447"/>
                    <a:pt x="246538" y="271303"/>
                    <a:pt x="266303" y="281571"/>
                  </a:cubicBezTo>
                  <a:lnTo>
                    <a:pt x="235371" y="307606"/>
                  </a:lnTo>
                  <a:cubicBezTo>
                    <a:pt x="233131" y="295273"/>
                    <a:pt x="231218" y="282927"/>
                    <a:pt x="229483" y="270556"/>
                  </a:cubicBezTo>
                  <a:cubicBezTo>
                    <a:pt x="227825" y="258174"/>
                    <a:pt x="226508" y="245790"/>
                    <a:pt x="225204" y="233420"/>
                  </a:cubicBezTo>
                  <a:cubicBezTo>
                    <a:pt x="223886" y="221062"/>
                    <a:pt x="223000" y="208679"/>
                    <a:pt x="221973" y="196333"/>
                  </a:cubicBezTo>
                  <a:cubicBezTo>
                    <a:pt x="220997" y="183975"/>
                    <a:pt x="220351" y="171629"/>
                    <a:pt x="219745" y="159284"/>
                  </a:cubicBezTo>
                  <a:cubicBezTo>
                    <a:pt x="219099" y="146951"/>
                    <a:pt x="218808" y="134605"/>
                    <a:pt x="218503" y="122272"/>
                  </a:cubicBezTo>
                  <a:lnTo>
                    <a:pt x="218287" y="85297"/>
                  </a:lnTo>
                  <a:cubicBezTo>
                    <a:pt x="218359" y="72964"/>
                    <a:pt x="217577" y="60643"/>
                    <a:pt x="218036" y="48322"/>
                  </a:cubicBezTo>
                  <a:lnTo>
                    <a:pt x="218417" y="11472"/>
                  </a:lnTo>
                  <a:lnTo>
                    <a:pt x="218417" y="11225"/>
                  </a:lnTo>
                  <a:cubicBezTo>
                    <a:pt x="218417" y="4704"/>
                    <a:pt x="225469" y="-349"/>
                    <a:pt x="232091" y="-88"/>
                  </a:cubicBezTo>
                  <a:cubicBezTo>
                    <a:pt x="238725" y="195"/>
                    <a:pt x="244462" y="5687"/>
                    <a:pt x="244183" y="12208"/>
                  </a:cubicBezTo>
                  <a:cubicBezTo>
                    <a:pt x="244154" y="12561"/>
                    <a:pt x="244714" y="12931"/>
                    <a:pt x="244664" y="13277"/>
                  </a:cubicBezTo>
                </a:path>
              </a:pathLst>
            </a:custGeom>
            <a:grpFill/>
            <a:ln w="1264" cap="flat">
              <a:noFill/>
              <a:prstDash val="solid"/>
              <a:miter/>
            </a:ln>
          </p:spPr>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grpSp>
      <p:grpSp>
        <p:nvGrpSpPr>
          <p:cNvPr id="62" name="Graphic 43">
            <a:extLst>
              <a:ext uri="{FF2B5EF4-FFF2-40B4-BE49-F238E27FC236}">
                <a16:creationId xmlns:a16="http://schemas.microsoft.com/office/drawing/2014/main" id="{098AFE77-06C9-4C4C-8615-024C00A36925}"/>
              </a:ext>
            </a:extLst>
          </p:cNvPr>
          <p:cNvGrpSpPr/>
          <p:nvPr/>
        </p:nvGrpSpPr>
        <p:grpSpPr>
          <a:xfrm rot="2571606" flipV="1">
            <a:off x="9566390" y="4698105"/>
            <a:ext cx="2775936" cy="1714769"/>
            <a:chOff x="5270499" y="2952750"/>
            <a:chExt cx="1652160" cy="946643"/>
          </a:xfrm>
          <a:solidFill>
            <a:srgbClr val="002060"/>
          </a:solidFill>
        </p:grpSpPr>
        <p:sp>
          <p:nvSpPr>
            <p:cNvPr id="63" name="Freeform 139">
              <a:extLst>
                <a:ext uri="{FF2B5EF4-FFF2-40B4-BE49-F238E27FC236}">
                  <a16:creationId xmlns:a16="http://schemas.microsoft.com/office/drawing/2014/main" id="{4AADFBCE-D67C-414A-9C6C-6AC03A10B6DA}"/>
                </a:ext>
              </a:extLst>
            </p:cNvPr>
            <p:cNvSpPr/>
            <p:nvPr/>
          </p:nvSpPr>
          <p:spPr>
            <a:xfrm>
              <a:off x="5270499" y="2952750"/>
              <a:ext cx="1519201" cy="772908"/>
            </a:xfrm>
            <a:custGeom>
              <a:avLst/>
              <a:gdLst>
                <a:gd name="connsiteX0" fmla="*/ 10315 w 1519201"/>
                <a:gd name="connsiteY0" fmla="*/ 16104 h 772908"/>
                <a:gd name="connsiteX1" fmla="*/ 30066 w 1519201"/>
                <a:gd name="connsiteY1" fmla="*/ 13529 h 772908"/>
                <a:gd name="connsiteX2" fmla="*/ 86285 w 1519201"/>
                <a:gd name="connsiteY2" fmla="*/ 6858 h 772908"/>
                <a:gd name="connsiteX3" fmla="*/ 174511 w 1519201"/>
                <a:gd name="connsiteY3" fmla="*/ 760 h 772908"/>
                <a:gd name="connsiteX4" fmla="*/ 228804 w 1519201"/>
                <a:gd name="connsiteY4" fmla="*/ -97 h 772908"/>
                <a:gd name="connsiteX5" fmla="*/ 288972 w 1519201"/>
                <a:gd name="connsiteY5" fmla="*/ 1621 h 772908"/>
                <a:gd name="connsiteX6" fmla="*/ 423832 w 1519201"/>
                <a:gd name="connsiteY6" fmla="*/ 14091 h 772908"/>
                <a:gd name="connsiteX7" fmla="*/ 572315 w 1519201"/>
                <a:gd name="connsiteY7" fmla="*/ 42341 h 772908"/>
                <a:gd name="connsiteX8" fmla="*/ 727508 w 1519201"/>
                <a:gd name="connsiteY8" fmla="*/ 87953 h 772908"/>
                <a:gd name="connsiteX9" fmla="*/ 882310 w 1519201"/>
                <a:gd name="connsiteY9" fmla="*/ 151050 h 772908"/>
                <a:gd name="connsiteX10" fmla="*/ 1029425 w 1519201"/>
                <a:gd name="connsiteY10" fmla="*/ 230712 h 772908"/>
                <a:gd name="connsiteX11" fmla="*/ 1162689 w 1519201"/>
                <a:gd name="connsiteY11" fmla="*/ 322956 h 772908"/>
                <a:gd name="connsiteX12" fmla="*/ 1222212 w 1519201"/>
                <a:gd name="connsiteY12" fmla="*/ 372438 h 772908"/>
                <a:gd name="connsiteX13" fmla="*/ 1276847 w 1519201"/>
                <a:gd name="connsiteY13" fmla="*/ 422493 h 772908"/>
                <a:gd name="connsiteX14" fmla="*/ 1325797 w 1519201"/>
                <a:gd name="connsiteY14" fmla="*/ 472635 h 772908"/>
                <a:gd name="connsiteX15" fmla="*/ 1368758 w 1519201"/>
                <a:gd name="connsiteY15" fmla="*/ 521967 h 772908"/>
                <a:gd name="connsiteX16" fmla="*/ 1405895 w 1519201"/>
                <a:gd name="connsiteY16" fmla="*/ 569209 h 772908"/>
                <a:gd name="connsiteX17" fmla="*/ 1437308 w 1519201"/>
                <a:gd name="connsiteY17" fmla="*/ 613278 h 772908"/>
                <a:gd name="connsiteX18" fmla="*/ 1463024 w 1519201"/>
                <a:gd name="connsiteY18" fmla="*/ 653227 h 772908"/>
                <a:gd name="connsiteX19" fmla="*/ 1483219 w 1519201"/>
                <a:gd name="connsiteY19" fmla="*/ 688074 h 772908"/>
                <a:gd name="connsiteX20" fmla="*/ 1498641 w 1519201"/>
                <a:gd name="connsiteY20" fmla="*/ 716573 h 772908"/>
                <a:gd name="connsiteX21" fmla="*/ 1509302 w 1519201"/>
                <a:gd name="connsiteY21" fmla="*/ 738016 h 772908"/>
                <a:gd name="connsiteX22" fmla="*/ 1517950 w 1519201"/>
                <a:gd name="connsiteY22" fmla="*/ 755937 h 772908"/>
                <a:gd name="connsiteX23" fmla="*/ 1512252 w 1519201"/>
                <a:gd name="connsiteY23" fmla="*/ 771668 h 772908"/>
                <a:gd name="connsiteX24" fmla="*/ 1497400 w 1519201"/>
                <a:gd name="connsiteY24" fmla="*/ 767972 h 772908"/>
                <a:gd name="connsiteX25" fmla="*/ 1497113 w 1519201"/>
                <a:gd name="connsiteY25" fmla="*/ 767573 h 772908"/>
                <a:gd name="connsiteX26" fmla="*/ 1485389 w 1519201"/>
                <a:gd name="connsiteY26" fmla="*/ 751805 h 772908"/>
                <a:gd name="connsiteX27" fmla="*/ 1452620 w 1519201"/>
                <a:gd name="connsiteY27" fmla="*/ 707338 h 772908"/>
                <a:gd name="connsiteX28" fmla="*/ 1428905 w 1519201"/>
                <a:gd name="connsiteY28" fmla="*/ 676026 h 772908"/>
                <a:gd name="connsiteX29" fmla="*/ 1400024 w 1519201"/>
                <a:gd name="connsiteY29" fmla="*/ 639923 h 772908"/>
                <a:gd name="connsiteX30" fmla="*/ 1328169 w 1519201"/>
                <a:gd name="connsiteY30" fmla="*/ 555893 h 772908"/>
                <a:gd name="connsiteX31" fmla="*/ 1285094 w 1519201"/>
                <a:gd name="connsiteY31" fmla="*/ 509708 h 772908"/>
                <a:gd name="connsiteX32" fmla="*/ 1237119 w 1519201"/>
                <a:gd name="connsiteY32" fmla="*/ 462118 h 772908"/>
                <a:gd name="connsiteX33" fmla="*/ 1127937 w 1519201"/>
                <a:gd name="connsiteY33" fmla="*/ 365120 h 772908"/>
                <a:gd name="connsiteX34" fmla="*/ 1097815 w 1519201"/>
                <a:gd name="connsiteY34" fmla="*/ 341374 h 772908"/>
                <a:gd name="connsiteX35" fmla="*/ 1066744 w 1519201"/>
                <a:gd name="connsiteY35" fmla="*/ 317890 h 772908"/>
                <a:gd name="connsiteX36" fmla="*/ 1034925 w 1519201"/>
                <a:gd name="connsiteY36" fmla="*/ 294543 h 772908"/>
                <a:gd name="connsiteX37" fmla="*/ 1002042 w 1519201"/>
                <a:gd name="connsiteY37" fmla="*/ 271968 h 772908"/>
                <a:gd name="connsiteX38" fmla="*/ 862866 w 1519201"/>
                <a:gd name="connsiteY38" fmla="*/ 188535 h 772908"/>
                <a:gd name="connsiteX39" fmla="*/ 715269 w 1519201"/>
                <a:gd name="connsiteY39" fmla="*/ 119576 h 772908"/>
                <a:gd name="connsiteX40" fmla="*/ 565216 w 1519201"/>
                <a:gd name="connsiteY40" fmla="*/ 69161 h 772908"/>
                <a:gd name="connsiteX41" fmla="*/ 528180 w 1519201"/>
                <a:gd name="connsiteY41" fmla="*/ 59578 h 772908"/>
                <a:gd name="connsiteX42" fmla="*/ 491639 w 1519201"/>
                <a:gd name="connsiteY42" fmla="*/ 50953 h 772908"/>
                <a:gd name="connsiteX43" fmla="*/ 420164 w 1519201"/>
                <a:gd name="connsiteY43" fmla="*/ 37998 h 772908"/>
                <a:gd name="connsiteX44" fmla="*/ 287849 w 1519201"/>
                <a:gd name="connsiteY44" fmla="*/ 23586 h 772908"/>
                <a:gd name="connsiteX45" fmla="*/ 228707 w 1519201"/>
                <a:gd name="connsiteY45" fmla="*/ 21745 h 772908"/>
                <a:gd name="connsiteX46" fmla="*/ 175325 w 1519201"/>
                <a:gd name="connsiteY46" fmla="*/ 22493 h 772908"/>
                <a:gd name="connsiteX47" fmla="*/ 128477 w 1519201"/>
                <a:gd name="connsiteY47" fmla="*/ 25117 h 772908"/>
                <a:gd name="connsiteX48" fmla="*/ 88973 w 1519201"/>
                <a:gd name="connsiteY48" fmla="*/ 28950 h 772908"/>
                <a:gd name="connsiteX49" fmla="*/ 33477 w 1519201"/>
                <a:gd name="connsiteY49" fmla="*/ 36368 h 772908"/>
                <a:gd name="connsiteX50" fmla="*/ 13788 w 1519201"/>
                <a:gd name="connsiteY50" fmla="*/ 39441 h 772908"/>
                <a:gd name="connsiteX51" fmla="*/ 63 w 1519201"/>
                <a:gd name="connsiteY51" fmla="*/ 29646 h 772908"/>
                <a:gd name="connsiteX52" fmla="*/ 10027 w 1519201"/>
                <a:gd name="connsiteY52" fmla="*/ 16156 h 772908"/>
                <a:gd name="connsiteX53" fmla="*/ 10315 w 1519201"/>
                <a:gd name="connsiteY53" fmla="*/ 16120 h 772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519201" h="772908">
                  <a:moveTo>
                    <a:pt x="10315" y="16104"/>
                  </a:moveTo>
                  <a:cubicBezTo>
                    <a:pt x="10315" y="16104"/>
                    <a:pt x="17177" y="15208"/>
                    <a:pt x="30066" y="13529"/>
                  </a:cubicBezTo>
                  <a:cubicBezTo>
                    <a:pt x="43032" y="12036"/>
                    <a:pt x="61620" y="8750"/>
                    <a:pt x="86285" y="6858"/>
                  </a:cubicBezTo>
                  <a:cubicBezTo>
                    <a:pt x="110797" y="4131"/>
                    <a:pt x="140476" y="2552"/>
                    <a:pt x="174511" y="760"/>
                  </a:cubicBezTo>
                  <a:cubicBezTo>
                    <a:pt x="191553" y="478"/>
                    <a:pt x="209697" y="213"/>
                    <a:pt x="228804" y="-97"/>
                  </a:cubicBezTo>
                  <a:cubicBezTo>
                    <a:pt x="247910" y="474"/>
                    <a:pt x="268030" y="626"/>
                    <a:pt x="288972" y="1621"/>
                  </a:cubicBezTo>
                  <a:cubicBezTo>
                    <a:pt x="330844" y="3847"/>
                    <a:pt x="376274" y="6935"/>
                    <a:pt x="423832" y="14091"/>
                  </a:cubicBezTo>
                  <a:cubicBezTo>
                    <a:pt x="471439" y="20649"/>
                    <a:pt x="521326" y="30070"/>
                    <a:pt x="572315" y="42341"/>
                  </a:cubicBezTo>
                  <a:cubicBezTo>
                    <a:pt x="623417" y="54314"/>
                    <a:pt x="675406" y="69933"/>
                    <a:pt x="727508" y="87953"/>
                  </a:cubicBezTo>
                  <a:cubicBezTo>
                    <a:pt x="779814" y="105538"/>
                    <a:pt x="831435" y="127492"/>
                    <a:pt x="882310" y="151050"/>
                  </a:cubicBezTo>
                  <a:cubicBezTo>
                    <a:pt x="933311" y="174485"/>
                    <a:pt x="982109" y="202263"/>
                    <a:pt x="1029425" y="230712"/>
                  </a:cubicBezTo>
                  <a:cubicBezTo>
                    <a:pt x="1076856" y="259125"/>
                    <a:pt x="1120944" y="290997"/>
                    <a:pt x="1162689" y="322956"/>
                  </a:cubicBezTo>
                  <a:cubicBezTo>
                    <a:pt x="1183176" y="339408"/>
                    <a:pt x="1203447" y="355488"/>
                    <a:pt x="1222212" y="372438"/>
                  </a:cubicBezTo>
                  <a:cubicBezTo>
                    <a:pt x="1241445" y="388878"/>
                    <a:pt x="1259424" y="405866"/>
                    <a:pt x="1276847" y="422493"/>
                  </a:cubicBezTo>
                  <a:cubicBezTo>
                    <a:pt x="1294269" y="439095"/>
                    <a:pt x="1309957" y="456480"/>
                    <a:pt x="1325797" y="472635"/>
                  </a:cubicBezTo>
                  <a:cubicBezTo>
                    <a:pt x="1340940" y="489423"/>
                    <a:pt x="1355425" y="505801"/>
                    <a:pt x="1368758" y="521967"/>
                  </a:cubicBezTo>
                  <a:cubicBezTo>
                    <a:pt x="1381698" y="538432"/>
                    <a:pt x="1394879" y="553615"/>
                    <a:pt x="1405895" y="569209"/>
                  </a:cubicBezTo>
                  <a:cubicBezTo>
                    <a:pt x="1416948" y="584754"/>
                    <a:pt x="1427850" y="599177"/>
                    <a:pt x="1437308" y="613278"/>
                  </a:cubicBezTo>
                  <a:cubicBezTo>
                    <a:pt x="1446475" y="627528"/>
                    <a:pt x="1455073" y="640881"/>
                    <a:pt x="1463024" y="653227"/>
                  </a:cubicBezTo>
                  <a:cubicBezTo>
                    <a:pt x="1470697" y="665709"/>
                    <a:pt x="1477104" y="677595"/>
                    <a:pt x="1483219" y="688074"/>
                  </a:cubicBezTo>
                  <a:cubicBezTo>
                    <a:pt x="1489360" y="698553"/>
                    <a:pt x="1494564" y="708061"/>
                    <a:pt x="1498641" y="716573"/>
                  </a:cubicBezTo>
                  <a:cubicBezTo>
                    <a:pt x="1502832" y="725024"/>
                    <a:pt x="1506415" y="732192"/>
                    <a:pt x="1509302" y="738016"/>
                  </a:cubicBezTo>
                  <a:cubicBezTo>
                    <a:pt x="1514950" y="749703"/>
                    <a:pt x="1517950" y="755937"/>
                    <a:pt x="1517950" y="755937"/>
                  </a:cubicBezTo>
                  <a:cubicBezTo>
                    <a:pt x="1520800" y="761824"/>
                    <a:pt x="1518237" y="768880"/>
                    <a:pt x="1512252" y="771668"/>
                  </a:cubicBezTo>
                  <a:cubicBezTo>
                    <a:pt x="1506947" y="774134"/>
                    <a:pt x="1500730" y="772476"/>
                    <a:pt x="1497400" y="767972"/>
                  </a:cubicBezTo>
                  <a:lnTo>
                    <a:pt x="1497113" y="767573"/>
                  </a:lnTo>
                  <a:cubicBezTo>
                    <a:pt x="1497113" y="767573"/>
                    <a:pt x="1493036" y="762098"/>
                    <a:pt x="1485389" y="751805"/>
                  </a:cubicBezTo>
                  <a:cubicBezTo>
                    <a:pt x="1477615" y="741625"/>
                    <a:pt x="1467257" y="726106"/>
                    <a:pt x="1452620" y="707338"/>
                  </a:cubicBezTo>
                  <a:cubicBezTo>
                    <a:pt x="1445454" y="697880"/>
                    <a:pt x="1437527" y="687426"/>
                    <a:pt x="1428905" y="676026"/>
                  </a:cubicBezTo>
                  <a:cubicBezTo>
                    <a:pt x="1419979" y="664863"/>
                    <a:pt x="1410330" y="652804"/>
                    <a:pt x="1400024" y="639923"/>
                  </a:cubicBezTo>
                  <a:cubicBezTo>
                    <a:pt x="1379373" y="614248"/>
                    <a:pt x="1355075" y="586135"/>
                    <a:pt x="1328169" y="555893"/>
                  </a:cubicBezTo>
                  <a:cubicBezTo>
                    <a:pt x="1314596" y="540871"/>
                    <a:pt x="1299743" y="525863"/>
                    <a:pt x="1285094" y="509708"/>
                  </a:cubicBezTo>
                  <a:cubicBezTo>
                    <a:pt x="1269558" y="494401"/>
                    <a:pt x="1254187" y="477874"/>
                    <a:pt x="1237119" y="462118"/>
                  </a:cubicBezTo>
                  <a:cubicBezTo>
                    <a:pt x="1204085" y="429524"/>
                    <a:pt x="1167024" y="397440"/>
                    <a:pt x="1127937" y="365120"/>
                  </a:cubicBezTo>
                  <a:cubicBezTo>
                    <a:pt x="1118163" y="357056"/>
                    <a:pt x="1107919" y="349377"/>
                    <a:pt x="1097815" y="341374"/>
                  </a:cubicBezTo>
                  <a:cubicBezTo>
                    <a:pt x="1087712" y="333335"/>
                    <a:pt x="1077430" y="325432"/>
                    <a:pt x="1066744" y="317890"/>
                  </a:cubicBezTo>
                  <a:cubicBezTo>
                    <a:pt x="1056197" y="310162"/>
                    <a:pt x="1045586" y="302371"/>
                    <a:pt x="1034925" y="294543"/>
                  </a:cubicBezTo>
                  <a:cubicBezTo>
                    <a:pt x="1024010" y="287064"/>
                    <a:pt x="1013058" y="279522"/>
                    <a:pt x="1002042" y="271968"/>
                  </a:cubicBezTo>
                  <a:cubicBezTo>
                    <a:pt x="957512" y="242448"/>
                    <a:pt x="911157" y="213824"/>
                    <a:pt x="862866" y="188535"/>
                  </a:cubicBezTo>
                  <a:cubicBezTo>
                    <a:pt x="814638" y="163209"/>
                    <a:pt x="765421" y="139265"/>
                    <a:pt x="715269" y="119576"/>
                  </a:cubicBezTo>
                  <a:cubicBezTo>
                    <a:pt x="665141" y="99975"/>
                    <a:pt x="615014" y="82116"/>
                    <a:pt x="565216" y="69161"/>
                  </a:cubicBezTo>
                  <a:cubicBezTo>
                    <a:pt x="552871" y="65539"/>
                    <a:pt x="540513" y="62391"/>
                    <a:pt x="528180" y="59578"/>
                  </a:cubicBezTo>
                  <a:cubicBezTo>
                    <a:pt x="515873" y="56678"/>
                    <a:pt x="503692" y="53803"/>
                    <a:pt x="491639" y="50953"/>
                  </a:cubicBezTo>
                  <a:cubicBezTo>
                    <a:pt x="467278" y="46386"/>
                    <a:pt x="443575" y="41171"/>
                    <a:pt x="420164" y="37998"/>
                  </a:cubicBezTo>
                  <a:cubicBezTo>
                    <a:pt x="373569" y="30195"/>
                    <a:pt x="328987" y="26449"/>
                    <a:pt x="287849" y="23586"/>
                  </a:cubicBezTo>
                  <a:cubicBezTo>
                    <a:pt x="267261" y="22465"/>
                    <a:pt x="247484" y="22366"/>
                    <a:pt x="228707" y="21745"/>
                  </a:cubicBezTo>
                  <a:cubicBezTo>
                    <a:pt x="209904" y="21992"/>
                    <a:pt x="192077" y="22257"/>
                    <a:pt x="175325" y="22493"/>
                  </a:cubicBezTo>
                  <a:cubicBezTo>
                    <a:pt x="158586" y="23428"/>
                    <a:pt x="142937" y="24295"/>
                    <a:pt x="128477" y="25117"/>
                  </a:cubicBezTo>
                  <a:cubicBezTo>
                    <a:pt x="113980" y="25950"/>
                    <a:pt x="100900" y="27855"/>
                    <a:pt x="88973" y="28950"/>
                  </a:cubicBezTo>
                  <a:cubicBezTo>
                    <a:pt x="65258" y="31092"/>
                    <a:pt x="46278" y="34464"/>
                    <a:pt x="33477" y="36368"/>
                  </a:cubicBezTo>
                  <a:cubicBezTo>
                    <a:pt x="20625" y="38372"/>
                    <a:pt x="13788" y="39441"/>
                    <a:pt x="13788" y="39441"/>
                  </a:cubicBezTo>
                  <a:cubicBezTo>
                    <a:pt x="7229" y="40460"/>
                    <a:pt x="1101" y="36082"/>
                    <a:pt x="63" y="29646"/>
                  </a:cubicBezTo>
                  <a:cubicBezTo>
                    <a:pt x="-975" y="23224"/>
                    <a:pt x="3483" y="17176"/>
                    <a:pt x="10027" y="16156"/>
                  </a:cubicBezTo>
                  <a:cubicBezTo>
                    <a:pt x="10099" y="16143"/>
                    <a:pt x="10243" y="16120"/>
                    <a:pt x="10315" y="16120"/>
                  </a:cubicBezTo>
                </a:path>
              </a:pathLst>
            </a:custGeom>
            <a:grpFill/>
            <a:ln w="1264" cap="flat">
              <a:noFill/>
              <a:prstDash val="solid"/>
              <a:miter/>
            </a:ln>
          </p:spPr>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p:nvSpPr>
            <p:cNvPr id="64" name="Freeform 140">
              <a:extLst>
                <a:ext uri="{FF2B5EF4-FFF2-40B4-BE49-F238E27FC236}">
                  <a16:creationId xmlns:a16="http://schemas.microsoft.com/office/drawing/2014/main" id="{836545E4-2BBF-4380-9F79-BBFA318FE633}"/>
                </a:ext>
              </a:extLst>
            </p:cNvPr>
            <p:cNvSpPr/>
            <p:nvPr/>
          </p:nvSpPr>
          <p:spPr>
            <a:xfrm>
              <a:off x="6642156" y="3574516"/>
              <a:ext cx="280504" cy="324877"/>
            </a:xfrm>
            <a:custGeom>
              <a:avLst/>
              <a:gdLst>
                <a:gd name="connsiteX0" fmla="*/ 244650 w 280504"/>
                <a:gd name="connsiteY0" fmla="*/ 13288 h 324877"/>
                <a:gd name="connsiteX1" fmla="*/ 241308 w 280504"/>
                <a:gd name="connsiteY1" fmla="*/ 49292 h 324877"/>
                <a:gd name="connsiteX2" fmla="*/ 240511 w 280504"/>
                <a:gd name="connsiteY2" fmla="*/ 85321 h 324877"/>
                <a:gd name="connsiteX3" fmla="*/ 245146 w 280504"/>
                <a:gd name="connsiteY3" fmla="*/ 157192 h 324877"/>
                <a:gd name="connsiteX4" fmla="*/ 250679 w 280504"/>
                <a:gd name="connsiteY4" fmla="*/ 192761 h 324877"/>
                <a:gd name="connsiteX5" fmla="*/ 258327 w 280504"/>
                <a:gd name="connsiteY5" fmla="*/ 227906 h 324877"/>
                <a:gd name="connsiteX6" fmla="*/ 279231 w 280504"/>
                <a:gd name="connsiteY6" fmla="*/ 296479 h 324877"/>
                <a:gd name="connsiteX7" fmla="*/ 265759 w 280504"/>
                <a:gd name="connsiteY7" fmla="*/ 323609 h 324877"/>
                <a:gd name="connsiteX8" fmla="*/ 251667 w 280504"/>
                <a:gd name="connsiteY8" fmla="*/ 323638 h 324877"/>
                <a:gd name="connsiteX9" fmla="*/ 248275 w 280504"/>
                <a:gd name="connsiteY9" fmla="*/ 322491 h 324877"/>
                <a:gd name="connsiteX10" fmla="*/ 217140 w 280504"/>
                <a:gd name="connsiteY10" fmla="*/ 312012 h 324877"/>
                <a:gd name="connsiteX11" fmla="*/ 186081 w 280504"/>
                <a:gd name="connsiteY11" fmla="*/ 301409 h 324877"/>
                <a:gd name="connsiteX12" fmla="*/ 155186 w 280504"/>
                <a:gd name="connsiteY12" fmla="*/ 290569 h 324877"/>
                <a:gd name="connsiteX13" fmla="*/ 124419 w 280504"/>
                <a:gd name="connsiteY13" fmla="*/ 279431 h 324877"/>
                <a:gd name="connsiteX14" fmla="*/ 63820 w 280504"/>
                <a:gd name="connsiteY14" fmla="*/ 254490 h 324877"/>
                <a:gd name="connsiteX15" fmla="*/ 5310 w 280504"/>
                <a:gd name="connsiteY15" fmla="*/ 222295 h 324877"/>
                <a:gd name="connsiteX16" fmla="*/ 2145 w 280504"/>
                <a:gd name="connsiteY16" fmla="*/ 204423 h 324877"/>
                <a:gd name="connsiteX17" fmla="*/ 12262 w 280504"/>
                <a:gd name="connsiteY17" fmla="*/ 198425 h 324877"/>
                <a:gd name="connsiteX18" fmla="*/ 12513 w 280504"/>
                <a:gd name="connsiteY18" fmla="*/ 198425 h 324877"/>
                <a:gd name="connsiteX19" fmla="*/ 46738 w 280504"/>
                <a:gd name="connsiteY19" fmla="*/ 201635 h 324877"/>
                <a:gd name="connsiteX20" fmla="*/ 79975 w 280504"/>
                <a:gd name="connsiteY20" fmla="*/ 207982 h 324877"/>
                <a:gd name="connsiteX21" fmla="*/ 144207 w 280504"/>
                <a:gd name="connsiteY21" fmla="*/ 227147 h 324877"/>
                <a:gd name="connsiteX22" fmla="*/ 206148 w 280504"/>
                <a:gd name="connsiteY22" fmla="*/ 252374 h 324877"/>
                <a:gd name="connsiteX23" fmla="*/ 266303 w 280504"/>
                <a:gd name="connsiteY23" fmla="*/ 281571 h 324877"/>
                <a:gd name="connsiteX24" fmla="*/ 235371 w 280504"/>
                <a:gd name="connsiteY24" fmla="*/ 307606 h 324877"/>
                <a:gd name="connsiteX25" fmla="*/ 229483 w 280504"/>
                <a:gd name="connsiteY25" fmla="*/ 270556 h 324877"/>
                <a:gd name="connsiteX26" fmla="*/ 225204 w 280504"/>
                <a:gd name="connsiteY26" fmla="*/ 233420 h 324877"/>
                <a:gd name="connsiteX27" fmla="*/ 221973 w 280504"/>
                <a:gd name="connsiteY27" fmla="*/ 196333 h 324877"/>
                <a:gd name="connsiteX28" fmla="*/ 219745 w 280504"/>
                <a:gd name="connsiteY28" fmla="*/ 159284 h 324877"/>
                <a:gd name="connsiteX29" fmla="*/ 218503 w 280504"/>
                <a:gd name="connsiteY29" fmla="*/ 122272 h 324877"/>
                <a:gd name="connsiteX30" fmla="*/ 218287 w 280504"/>
                <a:gd name="connsiteY30" fmla="*/ 85297 h 324877"/>
                <a:gd name="connsiteX31" fmla="*/ 218036 w 280504"/>
                <a:gd name="connsiteY31" fmla="*/ 48322 h 324877"/>
                <a:gd name="connsiteX32" fmla="*/ 218417 w 280504"/>
                <a:gd name="connsiteY32" fmla="*/ 11472 h 324877"/>
                <a:gd name="connsiteX33" fmla="*/ 218417 w 280504"/>
                <a:gd name="connsiteY33" fmla="*/ 11225 h 324877"/>
                <a:gd name="connsiteX34" fmla="*/ 232091 w 280504"/>
                <a:gd name="connsiteY34" fmla="*/ -88 h 324877"/>
                <a:gd name="connsiteX35" fmla="*/ 244183 w 280504"/>
                <a:gd name="connsiteY35" fmla="*/ 12208 h 324877"/>
                <a:gd name="connsiteX36" fmla="*/ 244664 w 280504"/>
                <a:gd name="connsiteY36" fmla="*/ 13277 h 324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80504" h="324877">
                  <a:moveTo>
                    <a:pt x="244650" y="13288"/>
                  </a:moveTo>
                  <a:cubicBezTo>
                    <a:pt x="243003" y="25447"/>
                    <a:pt x="242195" y="37469"/>
                    <a:pt x="241308" y="49292"/>
                  </a:cubicBezTo>
                  <a:cubicBezTo>
                    <a:pt x="240752" y="61289"/>
                    <a:pt x="240562" y="73311"/>
                    <a:pt x="240511" y="85321"/>
                  </a:cubicBezTo>
                  <a:cubicBezTo>
                    <a:pt x="240502" y="109353"/>
                    <a:pt x="242310" y="133359"/>
                    <a:pt x="245146" y="157192"/>
                  </a:cubicBezTo>
                  <a:cubicBezTo>
                    <a:pt x="246689" y="169102"/>
                    <a:pt x="248627" y="180950"/>
                    <a:pt x="250679" y="192761"/>
                  </a:cubicBezTo>
                  <a:cubicBezTo>
                    <a:pt x="252843" y="204571"/>
                    <a:pt x="255592" y="216245"/>
                    <a:pt x="258327" y="227906"/>
                  </a:cubicBezTo>
                  <a:cubicBezTo>
                    <a:pt x="264214" y="251141"/>
                    <a:pt x="271342" y="273990"/>
                    <a:pt x="279231" y="296479"/>
                  </a:cubicBezTo>
                  <a:cubicBezTo>
                    <a:pt x="283131" y="307618"/>
                    <a:pt x="277103" y="319776"/>
                    <a:pt x="265759" y="323609"/>
                  </a:cubicBezTo>
                  <a:cubicBezTo>
                    <a:pt x="261011" y="325215"/>
                    <a:pt x="256086" y="325116"/>
                    <a:pt x="251667" y="323638"/>
                  </a:cubicBezTo>
                  <a:lnTo>
                    <a:pt x="248275" y="322491"/>
                  </a:lnTo>
                  <a:lnTo>
                    <a:pt x="217140" y="312012"/>
                  </a:lnTo>
                  <a:cubicBezTo>
                    <a:pt x="206808" y="308403"/>
                    <a:pt x="196349" y="305130"/>
                    <a:pt x="186081" y="301409"/>
                  </a:cubicBezTo>
                  <a:cubicBezTo>
                    <a:pt x="175812" y="297725"/>
                    <a:pt x="165442" y="294303"/>
                    <a:pt x="155186" y="290569"/>
                  </a:cubicBezTo>
                  <a:lnTo>
                    <a:pt x="124419" y="279431"/>
                  </a:lnTo>
                  <a:cubicBezTo>
                    <a:pt x="103919" y="271988"/>
                    <a:pt x="83737" y="263725"/>
                    <a:pt x="63820" y="254490"/>
                  </a:cubicBezTo>
                  <a:cubicBezTo>
                    <a:pt x="43954" y="245132"/>
                    <a:pt x="24240" y="235188"/>
                    <a:pt x="5310" y="222295"/>
                  </a:cubicBezTo>
                  <a:cubicBezTo>
                    <a:pt x="-387" y="218412"/>
                    <a:pt x="-1793" y="210024"/>
                    <a:pt x="2145" y="204423"/>
                  </a:cubicBezTo>
                  <a:cubicBezTo>
                    <a:pt x="4539" y="201037"/>
                    <a:pt x="8349" y="198425"/>
                    <a:pt x="12262" y="198425"/>
                  </a:cubicBezTo>
                  <a:lnTo>
                    <a:pt x="12513" y="198425"/>
                  </a:lnTo>
                  <a:cubicBezTo>
                    <a:pt x="24200" y="198425"/>
                    <a:pt x="35443" y="200354"/>
                    <a:pt x="46738" y="201635"/>
                  </a:cubicBezTo>
                  <a:cubicBezTo>
                    <a:pt x="57880" y="203364"/>
                    <a:pt x="69035" y="205481"/>
                    <a:pt x="79975" y="207982"/>
                  </a:cubicBezTo>
                  <a:cubicBezTo>
                    <a:pt x="101854" y="212873"/>
                    <a:pt x="123278" y="219419"/>
                    <a:pt x="144207" y="227147"/>
                  </a:cubicBezTo>
                  <a:cubicBezTo>
                    <a:pt x="165086" y="234951"/>
                    <a:pt x="185826" y="243239"/>
                    <a:pt x="206148" y="252374"/>
                  </a:cubicBezTo>
                  <a:cubicBezTo>
                    <a:pt x="226508" y="261447"/>
                    <a:pt x="246538" y="271303"/>
                    <a:pt x="266303" y="281571"/>
                  </a:cubicBezTo>
                  <a:lnTo>
                    <a:pt x="235371" y="307606"/>
                  </a:lnTo>
                  <a:cubicBezTo>
                    <a:pt x="233131" y="295273"/>
                    <a:pt x="231218" y="282927"/>
                    <a:pt x="229483" y="270556"/>
                  </a:cubicBezTo>
                  <a:cubicBezTo>
                    <a:pt x="227825" y="258174"/>
                    <a:pt x="226508" y="245790"/>
                    <a:pt x="225204" y="233420"/>
                  </a:cubicBezTo>
                  <a:cubicBezTo>
                    <a:pt x="223886" y="221062"/>
                    <a:pt x="223000" y="208679"/>
                    <a:pt x="221973" y="196333"/>
                  </a:cubicBezTo>
                  <a:cubicBezTo>
                    <a:pt x="220997" y="183975"/>
                    <a:pt x="220351" y="171629"/>
                    <a:pt x="219745" y="159284"/>
                  </a:cubicBezTo>
                  <a:cubicBezTo>
                    <a:pt x="219099" y="146951"/>
                    <a:pt x="218808" y="134605"/>
                    <a:pt x="218503" y="122272"/>
                  </a:cubicBezTo>
                  <a:lnTo>
                    <a:pt x="218287" y="85297"/>
                  </a:lnTo>
                  <a:cubicBezTo>
                    <a:pt x="218359" y="72964"/>
                    <a:pt x="217577" y="60643"/>
                    <a:pt x="218036" y="48322"/>
                  </a:cubicBezTo>
                  <a:lnTo>
                    <a:pt x="218417" y="11472"/>
                  </a:lnTo>
                  <a:lnTo>
                    <a:pt x="218417" y="11225"/>
                  </a:lnTo>
                  <a:cubicBezTo>
                    <a:pt x="218417" y="4704"/>
                    <a:pt x="225469" y="-349"/>
                    <a:pt x="232091" y="-88"/>
                  </a:cubicBezTo>
                  <a:cubicBezTo>
                    <a:pt x="238725" y="195"/>
                    <a:pt x="244462" y="5687"/>
                    <a:pt x="244183" y="12208"/>
                  </a:cubicBezTo>
                  <a:cubicBezTo>
                    <a:pt x="244154" y="12561"/>
                    <a:pt x="244714" y="12931"/>
                    <a:pt x="244664" y="13277"/>
                  </a:cubicBezTo>
                </a:path>
              </a:pathLst>
            </a:custGeom>
            <a:grpFill/>
            <a:ln w="1264" cap="flat">
              <a:noFill/>
              <a:prstDash val="solid"/>
              <a:miter/>
            </a:ln>
          </p:spPr>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grpSp>
      <p:grpSp>
        <p:nvGrpSpPr>
          <p:cNvPr id="65" name="Graphic 43">
            <a:extLst>
              <a:ext uri="{FF2B5EF4-FFF2-40B4-BE49-F238E27FC236}">
                <a16:creationId xmlns:a16="http://schemas.microsoft.com/office/drawing/2014/main" id="{68CF5CE6-51C6-4B92-A2F8-9753E7CF3F03}"/>
              </a:ext>
            </a:extLst>
          </p:cNvPr>
          <p:cNvGrpSpPr/>
          <p:nvPr/>
        </p:nvGrpSpPr>
        <p:grpSpPr>
          <a:xfrm rot="20977355" flipH="1" flipV="1">
            <a:off x="3578718" y="2083093"/>
            <a:ext cx="2515386" cy="1344941"/>
            <a:chOff x="5270499" y="2952750"/>
            <a:chExt cx="1652160" cy="946643"/>
          </a:xfrm>
          <a:solidFill>
            <a:srgbClr val="002060"/>
          </a:solidFill>
        </p:grpSpPr>
        <p:sp>
          <p:nvSpPr>
            <p:cNvPr id="66" name="Freeform 142">
              <a:extLst>
                <a:ext uri="{FF2B5EF4-FFF2-40B4-BE49-F238E27FC236}">
                  <a16:creationId xmlns:a16="http://schemas.microsoft.com/office/drawing/2014/main" id="{1F8455D7-304F-41D0-B773-DD6EA9178BFA}"/>
                </a:ext>
              </a:extLst>
            </p:cNvPr>
            <p:cNvSpPr/>
            <p:nvPr/>
          </p:nvSpPr>
          <p:spPr>
            <a:xfrm>
              <a:off x="5270499" y="2952750"/>
              <a:ext cx="1519201" cy="772908"/>
            </a:xfrm>
            <a:custGeom>
              <a:avLst/>
              <a:gdLst>
                <a:gd name="connsiteX0" fmla="*/ 10315 w 1519201"/>
                <a:gd name="connsiteY0" fmla="*/ 16104 h 772908"/>
                <a:gd name="connsiteX1" fmla="*/ 30066 w 1519201"/>
                <a:gd name="connsiteY1" fmla="*/ 13529 h 772908"/>
                <a:gd name="connsiteX2" fmla="*/ 86285 w 1519201"/>
                <a:gd name="connsiteY2" fmla="*/ 6858 h 772908"/>
                <a:gd name="connsiteX3" fmla="*/ 174511 w 1519201"/>
                <a:gd name="connsiteY3" fmla="*/ 760 h 772908"/>
                <a:gd name="connsiteX4" fmla="*/ 228804 w 1519201"/>
                <a:gd name="connsiteY4" fmla="*/ -97 h 772908"/>
                <a:gd name="connsiteX5" fmla="*/ 288972 w 1519201"/>
                <a:gd name="connsiteY5" fmla="*/ 1621 h 772908"/>
                <a:gd name="connsiteX6" fmla="*/ 423832 w 1519201"/>
                <a:gd name="connsiteY6" fmla="*/ 14091 h 772908"/>
                <a:gd name="connsiteX7" fmla="*/ 572315 w 1519201"/>
                <a:gd name="connsiteY7" fmla="*/ 42341 h 772908"/>
                <a:gd name="connsiteX8" fmla="*/ 727508 w 1519201"/>
                <a:gd name="connsiteY8" fmla="*/ 87953 h 772908"/>
                <a:gd name="connsiteX9" fmla="*/ 882310 w 1519201"/>
                <a:gd name="connsiteY9" fmla="*/ 151050 h 772908"/>
                <a:gd name="connsiteX10" fmla="*/ 1029425 w 1519201"/>
                <a:gd name="connsiteY10" fmla="*/ 230712 h 772908"/>
                <a:gd name="connsiteX11" fmla="*/ 1162689 w 1519201"/>
                <a:gd name="connsiteY11" fmla="*/ 322956 h 772908"/>
                <a:gd name="connsiteX12" fmla="*/ 1222212 w 1519201"/>
                <a:gd name="connsiteY12" fmla="*/ 372438 h 772908"/>
                <a:gd name="connsiteX13" fmla="*/ 1276847 w 1519201"/>
                <a:gd name="connsiteY13" fmla="*/ 422493 h 772908"/>
                <a:gd name="connsiteX14" fmla="*/ 1325797 w 1519201"/>
                <a:gd name="connsiteY14" fmla="*/ 472635 h 772908"/>
                <a:gd name="connsiteX15" fmla="*/ 1368758 w 1519201"/>
                <a:gd name="connsiteY15" fmla="*/ 521967 h 772908"/>
                <a:gd name="connsiteX16" fmla="*/ 1405895 w 1519201"/>
                <a:gd name="connsiteY16" fmla="*/ 569209 h 772908"/>
                <a:gd name="connsiteX17" fmla="*/ 1437308 w 1519201"/>
                <a:gd name="connsiteY17" fmla="*/ 613278 h 772908"/>
                <a:gd name="connsiteX18" fmla="*/ 1463024 w 1519201"/>
                <a:gd name="connsiteY18" fmla="*/ 653227 h 772908"/>
                <a:gd name="connsiteX19" fmla="*/ 1483219 w 1519201"/>
                <a:gd name="connsiteY19" fmla="*/ 688074 h 772908"/>
                <a:gd name="connsiteX20" fmla="*/ 1498641 w 1519201"/>
                <a:gd name="connsiteY20" fmla="*/ 716573 h 772908"/>
                <a:gd name="connsiteX21" fmla="*/ 1509302 w 1519201"/>
                <a:gd name="connsiteY21" fmla="*/ 738016 h 772908"/>
                <a:gd name="connsiteX22" fmla="*/ 1517950 w 1519201"/>
                <a:gd name="connsiteY22" fmla="*/ 755937 h 772908"/>
                <a:gd name="connsiteX23" fmla="*/ 1512252 w 1519201"/>
                <a:gd name="connsiteY23" fmla="*/ 771668 h 772908"/>
                <a:gd name="connsiteX24" fmla="*/ 1497400 w 1519201"/>
                <a:gd name="connsiteY24" fmla="*/ 767972 h 772908"/>
                <a:gd name="connsiteX25" fmla="*/ 1497113 w 1519201"/>
                <a:gd name="connsiteY25" fmla="*/ 767573 h 772908"/>
                <a:gd name="connsiteX26" fmla="*/ 1485389 w 1519201"/>
                <a:gd name="connsiteY26" fmla="*/ 751805 h 772908"/>
                <a:gd name="connsiteX27" fmla="*/ 1452620 w 1519201"/>
                <a:gd name="connsiteY27" fmla="*/ 707338 h 772908"/>
                <a:gd name="connsiteX28" fmla="*/ 1428905 w 1519201"/>
                <a:gd name="connsiteY28" fmla="*/ 676026 h 772908"/>
                <a:gd name="connsiteX29" fmla="*/ 1400024 w 1519201"/>
                <a:gd name="connsiteY29" fmla="*/ 639923 h 772908"/>
                <a:gd name="connsiteX30" fmla="*/ 1328169 w 1519201"/>
                <a:gd name="connsiteY30" fmla="*/ 555893 h 772908"/>
                <a:gd name="connsiteX31" fmla="*/ 1285094 w 1519201"/>
                <a:gd name="connsiteY31" fmla="*/ 509708 h 772908"/>
                <a:gd name="connsiteX32" fmla="*/ 1237119 w 1519201"/>
                <a:gd name="connsiteY32" fmla="*/ 462118 h 772908"/>
                <a:gd name="connsiteX33" fmla="*/ 1127937 w 1519201"/>
                <a:gd name="connsiteY33" fmla="*/ 365120 h 772908"/>
                <a:gd name="connsiteX34" fmla="*/ 1097815 w 1519201"/>
                <a:gd name="connsiteY34" fmla="*/ 341374 h 772908"/>
                <a:gd name="connsiteX35" fmla="*/ 1066744 w 1519201"/>
                <a:gd name="connsiteY35" fmla="*/ 317890 h 772908"/>
                <a:gd name="connsiteX36" fmla="*/ 1034925 w 1519201"/>
                <a:gd name="connsiteY36" fmla="*/ 294543 h 772908"/>
                <a:gd name="connsiteX37" fmla="*/ 1002042 w 1519201"/>
                <a:gd name="connsiteY37" fmla="*/ 271968 h 772908"/>
                <a:gd name="connsiteX38" fmla="*/ 862866 w 1519201"/>
                <a:gd name="connsiteY38" fmla="*/ 188535 h 772908"/>
                <a:gd name="connsiteX39" fmla="*/ 715269 w 1519201"/>
                <a:gd name="connsiteY39" fmla="*/ 119576 h 772908"/>
                <a:gd name="connsiteX40" fmla="*/ 565216 w 1519201"/>
                <a:gd name="connsiteY40" fmla="*/ 69161 h 772908"/>
                <a:gd name="connsiteX41" fmla="*/ 528180 w 1519201"/>
                <a:gd name="connsiteY41" fmla="*/ 59578 h 772908"/>
                <a:gd name="connsiteX42" fmla="*/ 491639 w 1519201"/>
                <a:gd name="connsiteY42" fmla="*/ 50953 h 772908"/>
                <a:gd name="connsiteX43" fmla="*/ 420164 w 1519201"/>
                <a:gd name="connsiteY43" fmla="*/ 37998 h 772908"/>
                <a:gd name="connsiteX44" fmla="*/ 287849 w 1519201"/>
                <a:gd name="connsiteY44" fmla="*/ 23586 h 772908"/>
                <a:gd name="connsiteX45" fmla="*/ 228707 w 1519201"/>
                <a:gd name="connsiteY45" fmla="*/ 21745 h 772908"/>
                <a:gd name="connsiteX46" fmla="*/ 175325 w 1519201"/>
                <a:gd name="connsiteY46" fmla="*/ 22493 h 772908"/>
                <a:gd name="connsiteX47" fmla="*/ 128477 w 1519201"/>
                <a:gd name="connsiteY47" fmla="*/ 25117 h 772908"/>
                <a:gd name="connsiteX48" fmla="*/ 88973 w 1519201"/>
                <a:gd name="connsiteY48" fmla="*/ 28950 h 772908"/>
                <a:gd name="connsiteX49" fmla="*/ 33477 w 1519201"/>
                <a:gd name="connsiteY49" fmla="*/ 36368 h 772908"/>
                <a:gd name="connsiteX50" fmla="*/ 13788 w 1519201"/>
                <a:gd name="connsiteY50" fmla="*/ 39441 h 772908"/>
                <a:gd name="connsiteX51" fmla="*/ 63 w 1519201"/>
                <a:gd name="connsiteY51" fmla="*/ 29646 h 772908"/>
                <a:gd name="connsiteX52" fmla="*/ 10027 w 1519201"/>
                <a:gd name="connsiteY52" fmla="*/ 16156 h 772908"/>
                <a:gd name="connsiteX53" fmla="*/ 10315 w 1519201"/>
                <a:gd name="connsiteY53" fmla="*/ 16120 h 772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519201" h="772908">
                  <a:moveTo>
                    <a:pt x="10315" y="16104"/>
                  </a:moveTo>
                  <a:cubicBezTo>
                    <a:pt x="10315" y="16104"/>
                    <a:pt x="17177" y="15208"/>
                    <a:pt x="30066" y="13529"/>
                  </a:cubicBezTo>
                  <a:cubicBezTo>
                    <a:pt x="43032" y="12036"/>
                    <a:pt x="61620" y="8750"/>
                    <a:pt x="86285" y="6858"/>
                  </a:cubicBezTo>
                  <a:cubicBezTo>
                    <a:pt x="110797" y="4131"/>
                    <a:pt x="140476" y="2552"/>
                    <a:pt x="174511" y="760"/>
                  </a:cubicBezTo>
                  <a:cubicBezTo>
                    <a:pt x="191553" y="478"/>
                    <a:pt x="209697" y="213"/>
                    <a:pt x="228804" y="-97"/>
                  </a:cubicBezTo>
                  <a:cubicBezTo>
                    <a:pt x="247910" y="474"/>
                    <a:pt x="268030" y="626"/>
                    <a:pt x="288972" y="1621"/>
                  </a:cubicBezTo>
                  <a:cubicBezTo>
                    <a:pt x="330844" y="3847"/>
                    <a:pt x="376274" y="6935"/>
                    <a:pt x="423832" y="14091"/>
                  </a:cubicBezTo>
                  <a:cubicBezTo>
                    <a:pt x="471439" y="20649"/>
                    <a:pt x="521326" y="30070"/>
                    <a:pt x="572315" y="42341"/>
                  </a:cubicBezTo>
                  <a:cubicBezTo>
                    <a:pt x="623417" y="54314"/>
                    <a:pt x="675406" y="69933"/>
                    <a:pt x="727508" y="87953"/>
                  </a:cubicBezTo>
                  <a:cubicBezTo>
                    <a:pt x="779814" y="105538"/>
                    <a:pt x="831435" y="127492"/>
                    <a:pt x="882310" y="151050"/>
                  </a:cubicBezTo>
                  <a:cubicBezTo>
                    <a:pt x="933311" y="174485"/>
                    <a:pt x="982109" y="202263"/>
                    <a:pt x="1029425" y="230712"/>
                  </a:cubicBezTo>
                  <a:cubicBezTo>
                    <a:pt x="1076856" y="259125"/>
                    <a:pt x="1120944" y="290997"/>
                    <a:pt x="1162689" y="322956"/>
                  </a:cubicBezTo>
                  <a:cubicBezTo>
                    <a:pt x="1183176" y="339408"/>
                    <a:pt x="1203447" y="355488"/>
                    <a:pt x="1222212" y="372438"/>
                  </a:cubicBezTo>
                  <a:cubicBezTo>
                    <a:pt x="1241445" y="388878"/>
                    <a:pt x="1259424" y="405866"/>
                    <a:pt x="1276847" y="422493"/>
                  </a:cubicBezTo>
                  <a:cubicBezTo>
                    <a:pt x="1294269" y="439095"/>
                    <a:pt x="1309957" y="456480"/>
                    <a:pt x="1325797" y="472635"/>
                  </a:cubicBezTo>
                  <a:cubicBezTo>
                    <a:pt x="1340940" y="489423"/>
                    <a:pt x="1355425" y="505801"/>
                    <a:pt x="1368758" y="521967"/>
                  </a:cubicBezTo>
                  <a:cubicBezTo>
                    <a:pt x="1381698" y="538432"/>
                    <a:pt x="1394879" y="553615"/>
                    <a:pt x="1405895" y="569209"/>
                  </a:cubicBezTo>
                  <a:cubicBezTo>
                    <a:pt x="1416948" y="584754"/>
                    <a:pt x="1427850" y="599177"/>
                    <a:pt x="1437308" y="613278"/>
                  </a:cubicBezTo>
                  <a:cubicBezTo>
                    <a:pt x="1446475" y="627528"/>
                    <a:pt x="1455073" y="640881"/>
                    <a:pt x="1463024" y="653227"/>
                  </a:cubicBezTo>
                  <a:cubicBezTo>
                    <a:pt x="1470697" y="665709"/>
                    <a:pt x="1477104" y="677595"/>
                    <a:pt x="1483219" y="688074"/>
                  </a:cubicBezTo>
                  <a:cubicBezTo>
                    <a:pt x="1489360" y="698553"/>
                    <a:pt x="1494564" y="708061"/>
                    <a:pt x="1498641" y="716573"/>
                  </a:cubicBezTo>
                  <a:cubicBezTo>
                    <a:pt x="1502832" y="725024"/>
                    <a:pt x="1506415" y="732192"/>
                    <a:pt x="1509302" y="738016"/>
                  </a:cubicBezTo>
                  <a:cubicBezTo>
                    <a:pt x="1514950" y="749703"/>
                    <a:pt x="1517950" y="755937"/>
                    <a:pt x="1517950" y="755937"/>
                  </a:cubicBezTo>
                  <a:cubicBezTo>
                    <a:pt x="1520800" y="761824"/>
                    <a:pt x="1518237" y="768880"/>
                    <a:pt x="1512252" y="771668"/>
                  </a:cubicBezTo>
                  <a:cubicBezTo>
                    <a:pt x="1506947" y="774134"/>
                    <a:pt x="1500730" y="772476"/>
                    <a:pt x="1497400" y="767972"/>
                  </a:cubicBezTo>
                  <a:lnTo>
                    <a:pt x="1497113" y="767573"/>
                  </a:lnTo>
                  <a:cubicBezTo>
                    <a:pt x="1497113" y="767573"/>
                    <a:pt x="1493036" y="762098"/>
                    <a:pt x="1485389" y="751805"/>
                  </a:cubicBezTo>
                  <a:cubicBezTo>
                    <a:pt x="1477615" y="741625"/>
                    <a:pt x="1467257" y="726106"/>
                    <a:pt x="1452620" y="707338"/>
                  </a:cubicBezTo>
                  <a:cubicBezTo>
                    <a:pt x="1445454" y="697880"/>
                    <a:pt x="1437527" y="687426"/>
                    <a:pt x="1428905" y="676026"/>
                  </a:cubicBezTo>
                  <a:cubicBezTo>
                    <a:pt x="1419979" y="664863"/>
                    <a:pt x="1410330" y="652804"/>
                    <a:pt x="1400024" y="639923"/>
                  </a:cubicBezTo>
                  <a:cubicBezTo>
                    <a:pt x="1379373" y="614248"/>
                    <a:pt x="1355075" y="586135"/>
                    <a:pt x="1328169" y="555893"/>
                  </a:cubicBezTo>
                  <a:cubicBezTo>
                    <a:pt x="1314596" y="540871"/>
                    <a:pt x="1299743" y="525863"/>
                    <a:pt x="1285094" y="509708"/>
                  </a:cubicBezTo>
                  <a:cubicBezTo>
                    <a:pt x="1269558" y="494401"/>
                    <a:pt x="1254187" y="477874"/>
                    <a:pt x="1237119" y="462118"/>
                  </a:cubicBezTo>
                  <a:cubicBezTo>
                    <a:pt x="1204085" y="429524"/>
                    <a:pt x="1167024" y="397440"/>
                    <a:pt x="1127937" y="365120"/>
                  </a:cubicBezTo>
                  <a:cubicBezTo>
                    <a:pt x="1118163" y="357056"/>
                    <a:pt x="1107919" y="349377"/>
                    <a:pt x="1097815" y="341374"/>
                  </a:cubicBezTo>
                  <a:cubicBezTo>
                    <a:pt x="1087712" y="333335"/>
                    <a:pt x="1077430" y="325432"/>
                    <a:pt x="1066744" y="317890"/>
                  </a:cubicBezTo>
                  <a:cubicBezTo>
                    <a:pt x="1056197" y="310162"/>
                    <a:pt x="1045586" y="302371"/>
                    <a:pt x="1034925" y="294543"/>
                  </a:cubicBezTo>
                  <a:cubicBezTo>
                    <a:pt x="1024010" y="287064"/>
                    <a:pt x="1013058" y="279522"/>
                    <a:pt x="1002042" y="271968"/>
                  </a:cubicBezTo>
                  <a:cubicBezTo>
                    <a:pt x="957512" y="242448"/>
                    <a:pt x="911157" y="213824"/>
                    <a:pt x="862866" y="188535"/>
                  </a:cubicBezTo>
                  <a:cubicBezTo>
                    <a:pt x="814638" y="163209"/>
                    <a:pt x="765421" y="139265"/>
                    <a:pt x="715269" y="119576"/>
                  </a:cubicBezTo>
                  <a:cubicBezTo>
                    <a:pt x="665141" y="99975"/>
                    <a:pt x="615014" y="82116"/>
                    <a:pt x="565216" y="69161"/>
                  </a:cubicBezTo>
                  <a:cubicBezTo>
                    <a:pt x="552871" y="65539"/>
                    <a:pt x="540513" y="62391"/>
                    <a:pt x="528180" y="59578"/>
                  </a:cubicBezTo>
                  <a:cubicBezTo>
                    <a:pt x="515873" y="56678"/>
                    <a:pt x="503692" y="53803"/>
                    <a:pt x="491639" y="50953"/>
                  </a:cubicBezTo>
                  <a:cubicBezTo>
                    <a:pt x="467278" y="46386"/>
                    <a:pt x="443575" y="41171"/>
                    <a:pt x="420164" y="37998"/>
                  </a:cubicBezTo>
                  <a:cubicBezTo>
                    <a:pt x="373569" y="30195"/>
                    <a:pt x="328987" y="26449"/>
                    <a:pt x="287849" y="23586"/>
                  </a:cubicBezTo>
                  <a:cubicBezTo>
                    <a:pt x="267261" y="22465"/>
                    <a:pt x="247484" y="22366"/>
                    <a:pt x="228707" y="21745"/>
                  </a:cubicBezTo>
                  <a:cubicBezTo>
                    <a:pt x="209904" y="21992"/>
                    <a:pt x="192077" y="22257"/>
                    <a:pt x="175325" y="22493"/>
                  </a:cubicBezTo>
                  <a:cubicBezTo>
                    <a:pt x="158586" y="23428"/>
                    <a:pt x="142937" y="24295"/>
                    <a:pt x="128477" y="25117"/>
                  </a:cubicBezTo>
                  <a:cubicBezTo>
                    <a:pt x="113980" y="25950"/>
                    <a:pt x="100900" y="27855"/>
                    <a:pt x="88973" y="28950"/>
                  </a:cubicBezTo>
                  <a:cubicBezTo>
                    <a:pt x="65258" y="31092"/>
                    <a:pt x="46278" y="34464"/>
                    <a:pt x="33477" y="36368"/>
                  </a:cubicBezTo>
                  <a:cubicBezTo>
                    <a:pt x="20625" y="38372"/>
                    <a:pt x="13788" y="39441"/>
                    <a:pt x="13788" y="39441"/>
                  </a:cubicBezTo>
                  <a:cubicBezTo>
                    <a:pt x="7229" y="40460"/>
                    <a:pt x="1101" y="36082"/>
                    <a:pt x="63" y="29646"/>
                  </a:cubicBezTo>
                  <a:cubicBezTo>
                    <a:pt x="-975" y="23224"/>
                    <a:pt x="3483" y="17176"/>
                    <a:pt x="10027" y="16156"/>
                  </a:cubicBezTo>
                  <a:cubicBezTo>
                    <a:pt x="10099" y="16143"/>
                    <a:pt x="10243" y="16120"/>
                    <a:pt x="10315" y="16120"/>
                  </a:cubicBezTo>
                </a:path>
              </a:pathLst>
            </a:custGeom>
            <a:grpFill/>
            <a:ln w="1264" cap="flat">
              <a:noFill/>
              <a:prstDash val="solid"/>
              <a:miter/>
            </a:ln>
          </p:spPr>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p:nvSpPr>
            <p:cNvPr id="67" name="Freeform 143">
              <a:extLst>
                <a:ext uri="{FF2B5EF4-FFF2-40B4-BE49-F238E27FC236}">
                  <a16:creationId xmlns:a16="http://schemas.microsoft.com/office/drawing/2014/main" id="{61BA4876-4E32-4F7A-A703-62B9D911BFDC}"/>
                </a:ext>
              </a:extLst>
            </p:cNvPr>
            <p:cNvSpPr/>
            <p:nvPr/>
          </p:nvSpPr>
          <p:spPr>
            <a:xfrm>
              <a:off x="6642156" y="3574516"/>
              <a:ext cx="280504" cy="324877"/>
            </a:xfrm>
            <a:custGeom>
              <a:avLst/>
              <a:gdLst>
                <a:gd name="connsiteX0" fmla="*/ 244650 w 280504"/>
                <a:gd name="connsiteY0" fmla="*/ 13288 h 324877"/>
                <a:gd name="connsiteX1" fmla="*/ 241308 w 280504"/>
                <a:gd name="connsiteY1" fmla="*/ 49292 h 324877"/>
                <a:gd name="connsiteX2" fmla="*/ 240511 w 280504"/>
                <a:gd name="connsiteY2" fmla="*/ 85321 h 324877"/>
                <a:gd name="connsiteX3" fmla="*/ 245146 w 280504"/>
                <a:gd name="connsiteY3" fmla="*/ 157192 h 324877"/>
                <a:gd name="connsiteX4" fmla="*/ 250679 w 280504"/>
                <a:gd name="connsiteY4" fmla="*/ 192761 h 324877"/>
                <a:gd name="connsiteX5" fmla="*/ 258327 w 280504"/>
                <a:gd name="connsiteY5" fmla="*/ 227906 h 324877"/>
                <a:gd name="connsiteX6" fmla="*/ 279231 w 280504"/>
                <a:gd name="connsiteY6" fmla="*/ 296479 h 324877"/>
                <a:gd name="connsiteX7" fmla="*/ 265759 w 280504"/>
                <a:gd name="connsiteY7" fmla="*/ 323609 h 324877"/>
                <a:gd name="connsiteX8" fmla="*/ 251667 w 280504"/>
                <a:gd name="connsiteY8" fmla="*/ 323638 h 324877"/>
                <a:gd name="connsiteX9" fmla="*/ 248275 w 280504"/>
                <a:gd name="connsiteY9" fmla="*/ 322491 h 324877"/>
                <a:gd name="connsiteX10" fmla="*/ 217140 w 280504"/>
                <a:gd name="connsiteY10" fmla="*/ 312012 h 324877"/>
                <a:gd name="connsiteX11" fmla="*/ 186081 w 280504"/>
                <a:gd name="connsiteY11" fmla="*/ 301409 h 324877"/>
                <a:gd name="connsiteX12" fmla="*/ 155186 w 280504"/>
                <a:gd name="connsiteY12" fmla="*/ 290569 h 324877"/>
                <a:gd name="connsiteX13" fmla="*/ 124419 w 280504"/>
                <a:gd name="connsiteY13" fmla="*/ 279431 h 324877"/>
                <a:gd name="connsiteX14" fmla="*/ 63820 w 280504"/>
                <a:gd name="connsiteY14" fmla="*/ 254490 h 324877"/>
                <a:gd name="connsiteX15" fmla="*/ 5310 w 280504"/>
                <a:gd name="connsiteY15" fmla="*/ 222295 h 324877"/>
                <a:gd name="connsiteX16" fmla="*/ 2145 w 280504"/>
                <a:gd name="connsiteY16" fmla="*/ 204423 h 324877"/>
                <a:gd name="connsiteX17" fmla="*/ 12262 w 280504"/>
                <a:gd name="connsiteY17" fmla="*/ 198425 h 324877"/>
                <a:gd name="connsiteX18" fmla="*/ 12513 w 280504"/>
                <a:gd name="connsiteY18" fmla="*/ 198425 h 324877"/>
                <a:gd name="connsiteX19" fmla="*/ 46738 w 280504"/>
                <a:gd name="connsiteY19" fmla="*/ 201635 h 324877"/>
                <a:gd name="connsiteX20" fmla="*/ 79975 w 280504"/>
                <a:gd name="connsiteY20" fmla="*/ 207982 h 324877"/>
                <a:gd name="connsiteX21" fmla="*/ 144207 w 280504"/>
                <a:gd name="connsiteY21" fmla="*/ 227147 h 324877"/>
                <a:gd name="connsiteX22" fmla="*/ 206148 w 280504"/>
                <a:gd name="connsiteY22" fmla="*/ 252374 h 324877"/>
                <a:gd name="connsiteX23" fmla="*/ 266303 w 280504"/>
                <a:gd name="connsiteY23" fmla="*/ 281571 h 324877"/>
                <a:gd name="connsiteX24" fmla="*/ 235371 w 280504"/>
                <a:gd name="connsiteY24" fmla="*/ 307606 h 324877"/>
                <a:gd name="connsiteX25" fmla="*/ 229483 w 280504"/>
                <a:gd name="connsiteY25" fmla="*/ 270556 h 324877"/>
                <a:gd name="connsiteX26" fmla="*/ 225204 w 280504"/>
                <a:gd name="connsiteY26" fmla="*/ 233420 h 324877"/>
                <a:gd name="connsiteX27" fmla="*/ 221973 w 280504"/>
                <a:gd name="connsiteY27" fmla="*/ 196333 h 324877"/>
                <a:gd name="connsiteX28" fmla="*/ 219745 w 280504"/>
                <a:gd name="connsiteY28" fmla="*/ 159284 h 324877"/>
                <a:gd name="connsiteX29" fmla="*/ 218503 w 280504"/>
                <a:gd name="connsiteY29" fmla="*/ 122272 h 324877"/>
                <a:gd name="connsiteX30" fmla="*/ 218287 w 280504"/>
                <a:gd name="connsiteY30" fmla="*/ 85297 h 324877"/>
                <a:gd name="connsiteX31" fmla="*/ 218036 w 280504"/>
                <a:gd name="connsiteY31" fmla="*/ 48322 h 324877"/>
                <a:gd name="connsiteX32" fmla="*/ 218417 w 280504"/>
                <a:gd name="connsiteY32" fmla="*/ 11472 h 324877"/>
                <a:gd name="connsiteX33" fmla="*/ 218417 w 280504"/>
                <a:gd name="connsiteY33" fmla="*/ 11225 h 324877"/>
                <a:gd name="connsiteX34" fmla="*/ 232091 w 280504"/>
                <a:gd name="connsiteY34" fmla="*/ -88 h 324877"/>
                <a:gd name="connsiteX35" fmla="*/ 244183 w 280504"/>
                <a:gd name="connsiteY35" fmla="*/ 12208 h 324877"/>
                <a:gd name="connsiteX36" fmla="*/ 244664 w 280504"/>
                <a:gd name="connsiteY36" fmla="*/ 13277 h 324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80504" h="324877">
                  <a:moveTo>
                    <a:pt x="244650" y="13288"/>
                  </a:moveTo>
                  <a:cubicBezTo>
                    <a:pt x="243003" y="25447"/>
                    <a:pt x="242195" y="37469"/>
                    <a:pt x="241308" y="49292"/>
                  </a:cubicBezTo>
                  <a:cubicBezTo>
                    <a:pt x="240752" y="61289"/>
                    <a:pt x="240562" y="73311"/>
                    <a:pt x="240511" y="85321"/>
                  </a:cubicBezTo>
                  <a:cubicBezTo>
                    <a:pt x="240502" y="109353"/>
                    <a:pt x="242310" y="133359"/>
                    <a:pt x="245146" y="157192"/>
                  </a:cubicBezTo>
                  <a:cubicBezTo>
                    <a:pt x="246689" y="169102"/>
                    <a:pt x="248627" y="180950"/>
                    <a:pt x="250679" y="192761"/>
                  </a:cubicBezTo>
                  <a:cubicBezTo>
                    <a:pt x="252843" y="204571"/>
                    <a:pt x="255592" y="216245"/>
                    <a:pt x="258327" y="227906"/>
                  </a:cubicBezTo>
                  <a:cubicBezTo>
                    <a:pt x="264214" y="251141"/>
                    <a:pt x="271342" y="273990"/>
                    <a:pt x="279231" y="296479"/>
                  </a:cubicBezTo>
                  <a:cubicBezTo>
                    <a:pt x="283131" y="307618"/>
                    <a:pt x="277103" y="319776"/>
                    <a:pt x="265759" y="323609"/>
                  </a:cubicBezTo>
                  <a:cubicBezTo>
                    <a:pt x="261011" y="325215"/>
                    <a:pt x="256086" y="325116"/>
                    <a:pt x="251667" y="323638"/>
                  </a:cubicBezTo>
                  <a:lnTo>
                    <a:pt x="248275" y="322491"/>
                  </a:lnTo>
                  <a:lnTo>
                    <a:pt x="217140" y="312012"/>
                  </a:lnTo>
                  <a:cubicBezTo>
                    <a:pt x="206808" y="308403"/>
                    <a:pt x="196349" y="305130"/>
                    <a:pt x="186081" y="301409"/>
                  </a:cubicBezTo>
                  <a:cubicBezTo>
                    <a:pt x="175812" y="297725"/>
                    <a:pt x="165442" y="294303"/>
                    <a:pt x="155186" y="290569"/>
                  </a:cubicBezTo>
                  <a:lnTo>
                    <a:pt x="124419" y="279431"/>
                  </a:lnTo>
                  <a:cubicBezTo>
                    <a:pt x="103919" y="271988"/>
                    <a:pt x="83737" y="263725"/>
                    <a:pt x="63820" y="254490"/>
                  </a:cubicBezTo>
                  <a:cubicBezTo>
                    <a:pt x="43954" y="245132"/>
                    <a:pt x="24240" y="235188"/>
                    <a:pt x="5310" y="222295"/>
                  </a:cubicBezTo>
                  <a:cubicBezTo>
                    <a:pt x="-387" y="218412"/>
                    <a:pt x="-1793" y="210024"/>
                    <a:pt x="2145" y="204423"/>
                  </a:cubicBezTo>
                  <a:cubicBezTo>
                    <a:pt x="4539" y="201037"/>
                    <a:pt x="8349" y="198425"/>
                    <a:pt x="12262" y="198425"/>
                  </a:cubicBezTo>
                  <a:lnTo>
                    <a:pt x="12513" y="198425"/>
                  </a:lnTo>
                  <a:cubicBezTo>
                    <a:pt x="24200" y="198425"/>
                    <a:pt x="35443" y="200354"/>
                    <a:pt x="46738" y="201635"/>
                  </a:cubicBezTo>
                  <a:cubicBezTo>
                    <a:pt x="57880" y="203364"/>
                    <a:pt x="69035" y="205481"/>
                    <a:pt x="79975" y="207982"/>
                  </a:cubicBezTo>
                  <a:cubicBezTo>
                    <a:pt x="101854" y="212873"/>
                    <a:pt x="123278" y="219419"/>
                    <a:pt x="144207" y="227147"/>
                  </a:cubicBezTo>
                  <a:cubicBezTo>
                    <a:pt x="165086" y="234951"/>
                    <a:pt x="185826" y="243239"/>
                    <a:pt x="206148" y="252374"/>
                  </a:cubicBezTo>
                  <a:cubicBezTo>
                    <a:pt x="226508" y="261447"/>
                    <a:pt x="246538" y="271303"/>
                    <a:pt x="266303" y="281571"/>
                  </a:cubicBezTo>
                  <a:lnTo>
                    <a:pt x="235371" y="307606"/>
                  </a:lnTo>
                  <a:cubicBezTo>
                    <a:pt x="233131" y="295273"/>
                    <a:pt x="231218" y="282927"/>
                    <a:pt x="229483" y="270556"/>
                  </a:cubicBezTo>
                  <a:cubicBezTo>
                    <a:pt x="227825" y="258174"/>
                    <a:pt x="226508" y="245790"/>
                    <a:pt x="225204" y="233420"/>
                  </a:cubicBezTo>
                  <a:cubicBezTo>
                    <a:pt x="223886" y="221062"/>
                    <a:pt x="223000" y="208679"/>
                    <a:pt x="221973" y="196333"/>
                  </a:cubicBezTo>
                  <a:cubicBezTo>
                    <a:pt x="220997" y="183975"/>
                    <a:pt x="220351" y="171629"/>
                    <a:pt x="219745" y="159284"/>
                  </a:cubicBezTo>
                  <a:cubicBezTo>
                    <a:pt x="219099" y="146951"/>
                    <a:pt x="218808" y="134605"/>
                    <a:pt x="218503" y="122272"/>
                  </a:cubicBezTo>
                  <a:lnTo>
                    <a:pt x="218287" y="85297"/>
                  </a:lnTo>
                  <a:cubicBezTo>
                    <a:pt x="218359" y="72964"/>
                    <a:pt x="217577" y="60643"/>
                    <a:pt x="218036" y="48322"/>
                  </a:cubicBezTo>
                  <a:lnTo>
                    <a:pt x="218417" y="11472"/>
                  </a:lnTo>
                  <a:lnTo>
                    <a:pt x="218417" y="11225"/>
                  </a:lnTo>
                  <a:cubicBezTo>
                    <a:pt x="218417" y="4704"/>
                    <a:pt x="225469" y="-349"/>
                    <a:pt x="232091" y="-88"/>
                  </a:cubicBezTo>
                  <a:cubicBezTo>
                    <a:pt x="238725" y="195"/>
                    <a:pt x="244462" y="5687"/>
                    <a:pt x="244183" y="12208"/>
                  </a:cubicBezTo>
                  <a:cubicBezTo>
                    <a:pt x="244154" y="12561"/>
                    <a:pt x="244714" y="12931"/>
                    <a:pt x="244664" y="13277"/>
                  </a:cubicBezTo>
                </a:path>
              </a:pathLst>
            </a:custGeom>
            <a:grpFill/>
            <a:ln w="1264" cap="flat">
              <a:noFill/>
              <a:prstDash val="solid"/>
              <a:miter/>
            </a:ln>
          </p:spPr>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grpSp>
      <p:grpSp>
        <p:nvGrpSpPr>
          <p:cNvPr id="68" name="Graphic 43">
            <a:extLst>
              <a:ext uri="{FF2B5EF4-FFF2-40B4-BE49-F238E27FC236}">
                <a16:creationId xmlns:a16="http://schemas.microsoft.com/office/drawing/2014/main" id="{42FEE041-E18B-42E4-B699-A1129F124C98}"/>
              </a:ext>
            </a:extLst>
          </p:cNvPr>
          <p:cNvGrpSpPr/>
          <p:nvPr/>
        </p:nvGrpSpPr>
        <p:grpSpPr>
          <a:xfrm rot="19028394" flipH="1" flipV="1">
            <a:off x="3791560" y="4941856"/>
            <a:ext cx="2537860" cy="1462038"/>
            <a:chOff x="5270499" y="2952750"/>
            <a:chExt cx="1652160" cy="946643"/>
          </a:xfrm>
          <a:solidFill>
            <a:srgbClr val="002060"/>
          </a:solidFill>
        </p:grpSpPr>
        <p:sp>
          <p:nvSpPr>
            <p:cNvPr id="69" name="Freeform 145">
              <a:extLst>
                <a:ext uri="{FF2B5EF4-FFF2-40B4-BE49-F238E27FC236}">
                  <a16:creationId xmlns:a16="http://schemas.microsoft.com/office/drawing/2014/main" id="{D1A96288-54DA-4697-97FD-29A1896EC2D0}"/>
                </a:ext>
              </a:extLst>
            </p:cNvPr>
            <p:cNvSpPr/>
            <p:nvPr/>
          </p:nvSpPr>
          <p:spPr>
            <a:xfrm>
              <a:off x="5270499" y="2952750"/>
              <a:ext cx="1519201" cy="772908"/>
            </a:xfrm>
            <a:custGeom>
              <a:avLst/>
              <a:gdLst>
                <a:gd name="connsiteX0" fmla="*/ 10315 w 1519201"/>
                <a:gd name="connsiteY0" fmla="*/ 16104 h 772908"/>
                <a:gd name="connsiteX1" fmla="*/ 30066 w 1519201"/>
                <a:gd name="connsiteY1" fmla="*/ 13529 h 772908"/>
                <a:gd name="connsiteX2" fmla="*/ 86285 w 1519201"/>
                <a:gd name="connsiteY2" fmla="*/ 6858 h 772908"/>
                <a:gd name="connsiteX3" fmla="*/ 174511 w 1519201"/>
                <a:gd name="connsiteY3" fmla="*/ 760 h 772908"/>
                <a:gd name="connsiteX4" fmla="*/ 228804 w 1519201"/>
                <a:gd name="connsiteY4" fmla="*/ -97 h 772908"/>
                <a:gd name="connsiteX5" fmla="*/ 288972 w 1519201"/>
                <a:gd name="connsiteY5" fmla="*/ 1621 h 772908"/>
                <a:gd name="connsiteX6" fmla="*/ 423832 w 1519201"/>
                <a:gd name="connsiteY6" fmla="*/ 14091 h 772908"/>
                <a:gd name="connsiteX7" fmla="*/ 572315 w 1519201"/>
                <a:gd name="connsiteY7" fmla="*/ 42341 h 772908"/>
                <a:gd name="connsiteX8" fmla="*/ 727508 w 1519201"/>
                <a:gd name="connsiteY8" fmla="*/ 87953 h 772908"/>
                <a:gd name="connsiteX9" fmla="*/ 882310 w 1519201"/>
                <a:gd name="connsiteY9" fmla="*/ 151050 h 772908"/>
                <a:gd name="connsiteX10" fmla="*/ 1029425 w 1519201"/>
                <a:gd name="connsiteY10" fmla="*/ 230712 h 772908"/>
                <a:gd name="connsiteX11" fmla="*/ 1162689 w 1519201"/>
                <a:gd name="connsiteY11" fmla="*/ 322956 h 772908"/>
                <a:gd name="connsiteX12" fmla="*/ 1222212 w 1519201"/>
                <a:gd name="connsiteY12" fmla="*/ 372438 h 772908"/>
                <a:gd name="connsiteX13" fmla="*/ 1276847 w 1519201"/>
                <a:gd name="connsiteY13" fmla="*/ 422493 h 772908"/>
                <a:gd name="connsiteX14" fmla="*/ 1325797 w 1519201"/>
                <a:gd name="connsiteY14" fmla="*/ 472635 h 772908"/>
                <a:gd name="connsiteX15" fmla="*/ 1368758 w 1519201"/>
                <a:gd name="connsiteY15" fmla="*/ 521967 h 772908"/>
                <a:gd name="connsiteX16" fmla="*/ 1405895 w 1519201"/>
                <a:gd name="connsiteY16" fmla="*/ 569209 h 772908"/>
                <a:gd name="connsiteX17" fmla="*/ 1437308 w 1519201"/>
                <a:gd name="connsiteY17" fmla="*/ 613278 h 772908"/>
                <a:gd name="connsiteX18" fmla="*/ 1463024 w 1519201"/>
                <a:gd name="connsiteY18" fmla="*/ 653227 h 772908"/>
                <a:gd name="connsiteX19" fmla="*/ 1483219 w 1519201"/>
                <a:gd name="connsiteY19" fmla="*/ 688074 h 772908"/>
                <a:gd name="connsiteX20" fmla="*/ 1498641 w 1519201"/>
                <a:gd name="connsiteY20" fmla="*/ 716573 h 772908"/>
                <a:gd name="connsiteX21" fmla="*/ 1509302 w 1519201"/>
                <a:gd name="connsiteY21" fmla="*/ 738016 h 772908"/>
                <a:gd name="connsiteX22" fmla="*/ 1517950 w 1519201"/>
                <a:gd name="connsiteY22" fmla="*/ 755937 h 772908"/>
                <a:gd name="connsiteX23" fmla="*/ 1512252 w 1519201"/>
                <a:gd name="connsiteY23" fmla="*/ 771668 h 772908"/>
                <a:gd name="connsiteX24" fmla="*/ 1497400 w 1519201"/>
                <a:gd name="connsiteY24" fmla="*/ 767972 h 772908"/>
                <a:gd name="connsiteX25" fmla="*/ 1497113 w 1519201"/>
                <a:gd name="connsiteY25" fmla="*/ 767573 h 772908"/>
                <a:gd name="connsiteX26" fmla="*/ 1485389 w 1519201"/>
                <a:gd name="connsiteY26" fmla="*/ 751805 h 772908"/>
                <a:gd name="connsiteX27" fmla="*/ 1452620 w 1519201"/>
                <a:gd name="connsiteY27" fmla="*/ 707338 h 772908"/>
                <a:gd name="connsiteX28" fmla="*/ 1428905 w 1519201"/>
                <a:gd name="connsiteY28" fmla="*/ 676026 h 772908"/>
                <a:gd name="connsiteX29" fmla="*/ 1400024 w 1519201"/>
                <a:gd name="connsiteY29" fmla="*/ 639923 h 772908"/>
                <a:gd name="connsiteX30" fmla="*/ 1328169 w 1519201"/>
                <a:gd name="connsiteY30" fmla="*/ 555893 h 772908"/>
                <a:gd name="connsiteX31" fmla="*/ 1285094 w 1519201"/>
                <a:gd name="connsiteY31" fmla="*/ 509708 h 772908"/>
                <a:gd name="connsiteX32" fmla="*/ 1237119 w 1519201"/>
                <a:gd name="connsiteY32" fmla="*/ 462118 h 772908"/>
                <a:gd name="connsiteX33" fmla="*/ 1127937 w 1519201"/>
                <a:gd name="connsiteY33" fmla="*/ 365120 h 772908"/>
                <a:gd name="connsiteX34" fmla="*/ 1097815 w 1519201"/>
                <a:gd name="connsiteY34" fmla="*/ 341374 h 772908"/>
                <a:gd name="connsiteX35" fmla="*/ 1066744 w 1519201"/>
                <a:gd name="connsiteY35" fmla="*/ 317890 h 772908"/>
                <a:gd name="connsiteX36" fmla="*/ 1034925 w 1519201"/>
                <a:gd name="connsiteY36" fmla="*/ 294543 h 772908"/>
                <a:gd name="connsiteX37" fmla="*/ 1002042 w 1519201"/>
                <a:gd name="connsiteY37" fmla="*/ 271968 h 772908"/>
                <a:gd name="connsiteX38" fmla="*/ 862866 w 1519201"/>
                <a:gd name="connsiteY38" fmla="*/ 188535 h 772908"/>
                <a:gd name="connsiteX39" fmla="*/ 715269 w 1519201"/>
                <a:gd name="connsiteY39" fmla="*/ 119576 h 772908"/>
                <a:gd name="connsiteX40" fmla="*/ 565216 w 1519201"/>
                <a:gd name="connsiteY40" fmla="*/ 69161 h 772908"/>
                <a:gd name="connsiteX41" fmla="*/ 528180 w 1519201"/>
                <a:gd name="connsiteY41" fmla="*/ 59578 h 772908"/>
                <a:gd name="connsiteX42" fmla="*/ 491639 w 1519201"/>
                <a:gd name="connsiteY42" fmla="*/ 50953 h 772908"/>
                <a:gd name="connsiteX43" fmla="*/ 420164 w 1519201"/>
                <a:gd name="connsiteY43" fmla="*/ 37998 h 772908"/>
                <a:gd name="connsiteX44" fmla="*/ 287849 w 1519201"/>
                <a:gd name="connsiteY44" fmla="*/ 23586 h 772908"/>
                <a:gd name="connsiteX45" fmla="*/ 228707 w 1519201"/>
                <a:gd name="connsiteY45" fmla="*/ 21745 h 772908"/>
                <a:gd name="connsiteX46" fmla="*/ 175325 w 1519201"/>
                <a:gd name="connsiteY46" fmla="*/ 22493 h 772908"/>
                <a:gd name="connsiteX47" fmla="*/ 128477 w 1519201"/>
                <a:gd name="connsiteY47" fmla="*/ 25117 h 772908"/>
                <a:gd name="connsiteX48" fmla="*/ 88973 w 1519201"/>
                <a:gd name="connsiteY48" fmla="*/ 28950 h 772908"/>
                <a:gd name="connsiteX49" fmla="*/ 33477 w 1519201"/>
                <a:gd name="connsiteY49" fmla="*/ 36368 h 772908"/>
                <a:gd name="connsiteX50" fmla="*/ 13788 w 1519201"/>
                <a:gd name="connsiteY50" fmla="*/ 39441 h 772908"/>
                <a:gd name="connsiteX51" fmla="*/ 63 w 1519201"/>
                <a:gd name="connsiteY51" fmla="*/ 29646 h 772908"/>
                <a:gd name="connsiteX52" fmla="*/ 10027 w 1519201"/>
                <a:gd name="connsiteY52" fmla="*/ 16156 h 772908"/>
                <a:gd name="connsiteX53" fmla="*/ 10315 w 1519201"/>
                <a:gd name="connsiteY53" fmla="*/ 16120 h 772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519201" h="772908">
                  <a:moveTo>
                    <a:pt x="10315" y="16104"/>
                  </a:moveTo>
                  <a:cubicBezTo>
                    <a:pt x="10315" y="16104"/>
                    <a:pt x="17177" y="15208"/>
                    <a:pt x="30066" y="13529"/>
                  </a:cubicBezTo>
                  <a:cubicBezTo>
                    <a:pt x="43032" y="12036"/>
                    <a:pt x="61620" y="8750"/>
                    <a:pt x="86285" y="6858"/>
                  </a:cubicBezTo>
                  <a:cubicBezTo>
                    <a:pt x="110797" y="4131"/>
                    <a:pt x="140476" y="2552"/>
                    <a:pt x="174511" y="760"/>
                  </a:cubicBezTo>
                  <a:cubicBezTo>
                    <a:pt x="191553" y="478"/>
                    <a:pt x="209697" y="213"/>
                    <a:pt x="228804" y="-97"/>
                  </a:cubicBezTo>
                  <a:cubicBezTo>
                    <a:pt x="247910" y="474"/>
                    <a:pt x="268030" y="626"/>
                    <a:pt x="288972" y="1621"/>
                  </a:cubicBezTo>
                  <a:cubicBezTo>
                    <a:pt x="330844" y="3847"/>
                    <a:pt x="376274" y="6935"/>
                    <a:pt x="423832" y="14091"/>
                  </a:cubicBezTo>
                  <a:cubicBezTo>
                    <a:pt x="471439" y="20649"/>
                    <a:pt x="521326" y="30070"/>
                    <a:pt x="572315" y="42341"/>
                  </a:cubicBezTo>
                  <a:cubicBezTo>
                    <a:pt x="623417" y="54314"/>
                    <a:pt x="675406" y="69933"/>
                    <a:pt x="727508" y="87953"/>
                  </a:cubicBezTo>
                  <a:cubicBezTo>
                    <a:pt x="779814" y="105538"/>
                    <a:pt x="831435" y="127492"/>
                    <a:pt x="882310" y="151050"/>
                  </a:cubicBezTo>
                  <a:cubicBezTo>
                    <a:pt x="933311" y="174485"/>
                    <a:pt x="982109" y="202263"/>
                    <a:pt x="1029425" y="230712"/>
                  </a:cubicBezTo>
                  <a:cubicBezTo>
                    <a:pt x="1076856" y="259125"/>
                    <a:pt x="1120944" y="290997"/>
                    <a:pt x="1162689" y="322956"/>
                  </a:cubicBezTo>
                  <a:cubicBezTo>
                    <a:pt x="1183176" y="339408"/>
                    <a:pt x="1203447" y="355488"/>
                    <a:pt x="1222212" y="372438"/>
                  </a:cubicBezTo>
                  <a:cubicBezTo>
                    <a:pt x="1241445" y="388878"/>
                    <a:pt x="1259424" y="405866"/>
                    <a:pt x="1276847" y="422493"/>
                  </a:cubicBezTo>
                  <a:cubicBezTo>
                    <a:pt x="1294269" y="439095"/>
                    <a:pt x="1309957" y="456480"/>
                    <a:pt x="1325797" y="472635"/>
                  </a:cubicBezTo>
                  <a:cubicBezTo>
                    <a:pt x="1340940" y="489423"/>
                    <a:pt x="1355425" y="505801"/>
                    <a:pt x="1368758" y="521967"/>
                  </a:cubicBezTo>
                  <a:cubicBezTo>
                    <a:pt x="1381698" y="538432"/>
                    <a:pt x="1394879" y="553615"/>
                    <a:pt x="1405895" y="569209"/>
                  </a:cubicBezTo>
                  <a:cubicBezTo>
                    <a:pt x="1416948" y="584754"/>
                    <a:pt x="1427850" y="599177"/>
                    <a:pt x="1437308" y="613278"/>
                  </a:cubicBezTo>
                  <a:cubicBezTo>
                    <a:pt x="1446475" y="627528"/>
                    <a:pt x="1455073" y="640881"/>
                    <a:pt x="1463024" y="653227"/>
                  </a:cubicBezTo>
                  <a:cubicBezTo>
                    <a:pt x="1470697" y="665709"/>
                    <a:pt x="1477104" y="677595"/>
                    <a:pt x="1483219" y="688074"/>
                  </a:cubicBezTo>
                  <a:cubicBezTo>
                    <a:pt x="1489360" y="698553"/>
                    <a:pt x="1494564" y="708061"/>
                    <a:pt x="1498641" y="716573"/>
                  </a:cubicBezTo>
                  <a:cubicBezTo>
                    <a:pt x="1502832" y="725024"/>
                    <a:pt x="1506415" y="732192"/>
                    <a:pt x="1509302" y="738016"/>
                  </a:cubicBezTo>
                  <a:cubicBezTo>
                    <a:pt x="1514950" y="749703"/>
                    <a:pt x="1517950" y="755937"/>
                    <a:pt x="1517950" y="755937"/>
                  </a:cubicBezTo>
                  <a:cubicBezTo>
                    <a:pt x="1520800" y="761824"/>
                    <a:pt x="1518237" y="768880"/>
                    <a:pt x="1512252" y="771668"/>
                  </a:cubicBezTo>
                  <a:cubicBezTo>
                    <a:pt x="1506947" y="774134"/>
                    <a:pt x="1500730" y="772476"/>
                    <a:pt x="1497400" y="767972"/>
                  </a:cubicBezTo>
                  <a:lnTo>
                    <a:pt x="1497113" y="767573"/>
                  </a:lnTo>
                  <a:cubicBezTo>
                    <a:pt x="1497113" y="767573"/>
                    <a:pt x="1493036" y="762098"/>
                    <a:pt x="1485389" y="751805"/>
                  </a:cubicBezTo>
                  <a:cubicBezTo>
                    <a:pt x="1477615" y="741625"/>
                    <a:pt x="1467257" y="726106"/>
                    <a:pt x="1452620" y="707338"/>
                  </a:cubicBezTo>
                  <a:cubicBezTo>
                    <a:pt x="1445454" y="697880"/>
                    <a:pt x="1437527" y="687426"/>
                    <a:pt x="1428905" y="676026"/>
                  </a:cubicBezTo>
                  <a:cubicBezTo>
                    <a:pt x="1419979" y="664863"/>
                    <a:pt x="1410330" y="652804"/>
                    <a:pt x="1400024" y="639923"/>
                  </a:cubicBezTo>
                  <a:cubicBezTo>
                    <a:pt x="1379373" y="614248"/>
                    <a:pt x="1355075" y="586135"/>
                    <a:pt x="1328169" y="555893"/>
                  </a:cubicBezTo>
                  <a:cubicBezTo>
                    <a:pt x="1314596" y="540871"/>
                    <a:pt x="1299743" y="525863"/>
                    <a:pt x="1285094" y="509708"/>
                  </a:cubicBezTo>
                  <a:cubicBezTo>
                    <a:pt x="1269558" y="494401"/>
                    <a:pt x="1254187" y="477874"/>
                    <a:pt x="1237119" y="462118"/>
                  </a:cubicBezTo>
                  <a:cubicBezTo>
                    <a:pt x="1204085" y="429524"/>
                    <a:pt x="1167024" y="397440"/>
                    <a:pt x="1127937" y="365120"/>
                  </a:cubicBezTo>
                  <a:cubicBezTo>
                    <a:pt x="1118163" y="357056"/>
                    <a:pt x="1107919" y="349377"/>
                    <a:pt x="1097815" y="341374"/>
                  </a:cubicBezTo>
                  <a:cubicBezTo>
                    <a:pt x="1087712" y="333335"/>
                    <a:pt x="1077430" y="325432"/>
                    <a:pt x="1066744" y="317890"/>
                  </a:cubicBezTo>
                  <a:cubicBezTo>
                    <a:pt x="1056197" y="310162"/>
                    <a:pt x="1045586" y="302371"/>
                    <a:pt x="1034925" y="294543"/>
                  </a:cubicBezTo>
                  <a:cubicBezTo>
                    <a:pt x="1024010" y="287064"/>
                    <a:pt x="1013058" y="279522"/>
                    <a:pt x="1002042" y="271968"/>
                  </a:cubicBezTo>
                  <a:cubicBezTo>
                    <a:pt x="957512" y="242448"/>
                    <a:pt x="911157" y="213824"/>
                    <a:pt x="862866" y="188535"/>
                  </a:cubicBezTo>
                  <a:cubicBezTo>
                    <a:pt x="814638" y="163209"/>
                    <a:pt x="765421" y="139265"/>
                    <a:pt x="715269" y="119576"/>
                  </a:cubicBezTo>
                  <a:cubicBezTo>
                    <a:pt x="665141" y="99975"/>
                    <a:pt x="615014" y="82116"/>
                    <a:pt x="565216" y="69161"/>
                  </a:cubicBezTo>
                  <a:cubicBezTo>
                    <a:pt x="552871" y="65539"/>
                    <a:pt x="540513" y="62391"/>
                    <a:pt x="528180" y="59578"/>
                  </a:cubicBezTo>
                  <a:cubicBezTo>
                    <a:pt x="515873" y="56678"/>
                    <a:pt x="503692" y="53803"/>
                    <a:pt x="491639" y="50953"/>
                  </a:cubicBezTo>
                  <a:cubicBezTo>
                    <a:pt x="467278" y="46386"/>
                    <a:pt x="443575" y="41171"/>
                    <a:pt x="420164" y="37998"/>
                  </a:cubicBezTo>
                  <a:cubicBezTo>
                    <a:pt x="373569" y="30195"/>
                    <a:pt x="328987" y="26449"/>
                    <a:pt x="287849" y="23586"/>
                  </a:cubicBezTo>
                  <a:cubicBezTo>
                    <a:pt x="267261" y="22465"/>
                    <a:pt x="247484" y="22366"/>
                    <a:pt x="228707" y="21745"/>
                  </a:cubicBezTo>
                  <a:cubicBezTo>
                    <a:pt x="209904" y="21992"/>
                    <a:pt x="192077" y="22257"/>
                    <a:pt x="175325" y="22493"/>
                  </a:cubicBezTo>
                  <a:cubicBezTo>
                    <a:pt x="158586" y="23428"/>
                    <a:pt x="142937" y="24295"/>
                    <a:pt x="128477" y="25117"/>
                  </a:cubicBezTo>
                  <a:cubicBezTo>
                    <a:pt x="113980" y="25950"/>
                    <a:pt x="100900" y="27855"/>
                    <a:pt x="88973" y="28950"/>
                  </a:cubicBezTo>
                  <a:cubicBezTo>
                    <a:pt x="65258" y="31092"/>
                    <a:pt x="46278" y="34464"/>
                    <a:pt x="33477" y="36368"/>
                  </a:cubicBezTo>
                  <a:cubicBezTo>
                    <a:pt x="20625" y="38372"/>
                    <a:pt x="13788" y="39441"/>
                    <a:pt x="13788" y="39441"/>
                  </a:cubicBezTo>
                  <a:cubicBezTo>
                    <a:pt x="7229" y="40460"/>
                    <a:pt x="1101" y="36082"/>
                    <a:pt x="63" y="29646"/>
                  </a:cubicBezTo>
                  <a:cubicBezTo>
                    <a:pt x="-975" y="23224"/>
                    <a:pt x="3483" y="17176"/>
                    <a:pt x="10027" y="16156"/>
                  </a:cubicBezTo>
                  <a:cubicBezTo>
                    <a:pt x="10099" y="16143"/>
                    <a:pt x="10243" y="16120"/>
                    <a:pt x="10315" y="16120"/>
                  </a:cubicBezTo>
                </a:path>
              </a:pathLst>
            </a:custGeom>
            <a:grpFill/>
            <a:ln w="1264" cap="flat">
              <a:noFill/>
              <a:prstDash val="solid"/>
              <a:miter/>
            </a:ln>
          </p:spPr>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p:nvSpPr>
            <p:cNvPr id="70" name="Freeform 146">
              <a:extLst>
                <a:ext uri="{FF2B5EF4-FFF2-40B4-BE49-F238E27FC236}">
                  <a16:creationId xmlns:a16="http://schemas.microsoft.com/office/drawing/2014/main" id="{5A52FD42-19FE-448D-83D0-4535901F0E64}"/>
                </a:ext>
              </a:extLst>
            </p:cNvPr>
            <p:cNvSpPr/>
            <p:nvPr/>
          </p:nvSpPr>
          <p:spPr>
            <a:xfrm>
              <a:off x="6642156" y="3574516"/>
              <a:ext cx="280504" cy="324877"/>
            </a:xfrm>
            <a:custGeom>
              <a:avLst/>
              <a:gdLst>
                <a:gd name="connsiteX0" fmla="*/ 244650 w 280504"/>
                <a:gd name="connsiteY0" fmla="*/ 13288 h 324877"/>
                <a:gd name="connsiteX1" fmla="*/ 241308 w 280504"/>
                <a:gd name="connsiteY1" fmla="*/ 49292 h 324877"/>
                <a:gd name="connsiteX2" fmla="*/ 240511 w 280504"/>
                <a:gd name="connsiteY2" fmla="*/ 85321 h 324877"/>
                <a:gd name="connsiteX3" fmla="*/ 245146 w 280504"/>
                <a:gd name="connsiteY3" fmla="*/ 157192 h 324877"/>
                <a:gd name="connsiteX4" fmla="*/ 250679 w 280504"/>
                <a:gd name="connsiteY4" fmla="*/ 192761 h 324877"/>
                <a:gd name="connsiteX5" fmla="*/ 258327 w 280504"/>
                <a:gd name="connsiteY5" fmla="*/ 227906 h 324877"/>
                <a:gd name="connsiteX6" fmla="*/ 279231 w 280504"/>
                <a:gd name="connsiteY6" fmla="*/ 296479 h 324877"/>
                <a:gd name="connsiteX7" fmla="*/ 265759 w 280504"/>
                <a:gd name="connsiteY7" fmla="*/ 323609 h 324877"/>
                <a:gd name="connsiteX8" fmla="*/ 251667 w 280504"/>
                <a:gd name="connsiteY8" fmla="*/ 323638 h 324877"/>
                <a:gd name="connsiteX9" fmla="*/ 248275 w 280504"/>
                <a:gd name="connsiteY9" fmla="*/ 322491 h 324877"/>
                <a:gd name="connsiteX10" fmla="*/ 217140 w 280504"/>
                <a:gd name="connsiteY10" fmla="*/ 312012 h 324877"/>
                <a:gd name="connsiteX11" fmla="*/ 186081 w 280504"/>
                <a:gd name="connsiteY11" fmla="*/ 301409 h 324877"/>
                <a:gd name="connsiteX12" fmla="*/ 155186 w 280504"/>
                <a:gd name="connsiteY12" fmla="*/ 290569 h 324877"/>
                <a:gd name="connsiteX13" fmla="*/ 124419 w 280504"/>
                <a:gd name="connsiteY13" fmla="*/ 279431 h 324877"/>
                <a:gd name="connsiteX14" fmla="*/ 63820 w 280504"/>
                <a:gd name="connsiteY14" fmla="*/ 254490 h 324877"/>
                <a:gd name="connsiteX15" fmla="*/ 5310 w 280504"/>
                <a:gd name="connsiteY15" fmla="*/ 222295 h 324877"/>
                <a:gd name="connsiteX16" fmla="*/ 2145 w 280504"/>
                <a:gd name="connsiteY16" fmla="*/ 204423 h 324877"/>
                <a:gd name="connsiteX17" fmla="*/ 12262 w 280504"/>
                <a:gd name="connsiteY17" fmla="*/ 198425 h 324877"/>
                <a:gd name="connsiteX18" fmla="*/ 12513 w 280504"/>
                <a:gd name="connsiteY18" fmla="*/ 198425 h 324877"/>
                <a:gd name="connsiteX19" fmla="*/ 46738 w 280504"/>
                <a:gd name="connsiteY19" fmla="*/ 201635 h 324877"/>
                <a:gd name="connsiteX20" fmla="*/ 79975 w 280504"/>
                <a:gd name="connsiteY20" fmla="*/ 207982 h 324877"/>
                <a:gd name="connsiteX21" fmla="*/ 144207 w 280504"/>
                <a:gd name="connsiteY21" fmla="*/ 227147 h 324877"/>
                <a:gd name="connsiteX22" fmla="*/ 206148 w 280504"/>
                <a:gd name="connsiteY22" fmla="*/ 252374 h 324877"/>
                <a:gd name="connsiteX23" fmla="*/ 266303 w 280504"/>
                <a:gd name="connsiteY23" fmla="*/ 281571 h 324877"/>
                <a:gd name="connsiteX24" fmla="*/ 235371 w 280504"/>
                <a:gd name="connsiteY24" fmla="*/ 307606 h 324877"/>
                <a:gd name="connsiteX25" fmla="*/ 229483 w 280504"/>
                <a:gd name="connsiteY25" fmla="*/ 270556 h 324877"/>
                <a:gd name="connsiteX26" fmla="*/ 225204 w 280504"/>
                <a:gd name="connsiteY26" fmla="*/ 233420 h 324877"/>
                <a:gd name="connsiteX27" fmla="*/ 221973 w 280504"/>
                <a:gd name="connsiteY27" fmla="*/ 196333 h 324877"/>
                <a:gd name="connsiteX28" fmla="*/ 219745 w 280504"/>
                <a:gd name="connsiteY28" fmla="*/ 159284 h 324877"/>
                <a:gd name="connsiteX29" fmla="*/ 218503 w 280504"/>
                <a:gd name="connsiteY29" fmla="*/ 122272 h 324877"/>
                <a:gd name="connsiteX30" fmla="*/ 218287 w 280504"/>
                <a:gd name="connsiteY30" fmla="*/ 85297 h 324877"/>
                <a:gd name="connsiteX31" fmla="*/ 218036 w 280504"/>
                <a:gd name="connsiteY31" fmla="*/ 48322 h 324877"/>
                <a:gd name="connsiteX32" fmla="*/ 218417 w 280504"/>
                <a:gd name="connsiteY32" fmla="*/ 11472 h 324877"/>
                <a:gd name="connsiteX33" fmla="*/ 218417 w 280504"/>
                <a:gd name="connsiteY33" fmla="*/ 11225 h 324877"/>
                <a:gd name="connsiteX34" fmla="*/ 232091 w 280504"/>
                <a:gd name="connsiteY34" fmla="*/ -88 h 324877"/>
                <a:gd name="connsiteX35" fmla="*/ 244183 w 280504"/>
                <a:gd name="connsiteY35" fmla="*/ 12208 h 324877"/>
                <a:gd name="connsiteX36" fmla="*/ 244664 w 280504"/>
                <a:gd name="connsiteY36" fmla="*/ 13277 h 324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80504" h="324877">
                  <a:moveTo>
                    <a:pt x="244650" y="13288"/>
                  </a:moveTo>
                  <a:cubicBezTo>
                    <a:pt x="243003" y="25447"/>
                    <a:pt x="242195" y="37469"/>
                    <a:pt x="241308" y="49292"/>
                  </a:cubicBezTo>
                  <a:cubicBezTo>
                    <a:pt x="240752" y="61289"/>
                    <a:pt x="240562" y="73311"/>
                    <a:pt x="240511" y="85321"/>
                  </a:cubicBezTo>
                  <a:cubicBezTo>
                    <a:pt x="240502" y="109353"/>
                    <a:pt x="242310" y="133359"/>
                    <a:pt x="245146" y="157192"/>
                  </a:cubicBezTo>
                  <a:cubicBezTo>
                    <a:pt x="246689" y="169102"/>
                    <a:pt x="248627" y="180950"/>
                    <a:pt x="250679" y="192761"/>
                  </a:cubicBezTo>
                  <a:cubicBezTo>
                    <a:pt x="252843" y="204571"/>
                    <a:pt x="255592" y="216245"/>
                    <a:pt x="258327" y="227906"/>
                  </a:cubicBezTo>
                  <a:cubicBezTo>
                    <a:pt x="264214" y="251141"/>
                    <a:pt x="271342" y="273990"/>
                    <a:pt x="279231" y="296479"/>
                  </a:cubicBezTo>
                  <a:cubicBezTo>
                    <a:pt x="283131" y="307618"/>
                    <a:pt x="277103" y="319776"/>
                    <a:pt x="265759" y="323609"/>
                  </a:cubicBezTo>
                  <a:cubicBezTo>
                    <a:pt x="261011" y="325215"/>
                    <a:pt x="256086" y="325116"/>
                    <a:pt x="251667" y="323638"/>
                  </a:cubicBezTo>
                  <a:lnTo>
                    <a:pt x="248275" y="322491"/>
                  </a:lnTo>
                  <a:lnTo>
                    <a:pt x="217140" y="312012"/>
                  </a:lnTo>
                  <a:cubicBezTo>
                    <a:pt x="206808" y="308403"/>
                    <a:pt x="196349" y="305130"/>
                    <a:pt x="186081" y="301409"/>
                  </a:cubicBezTo>
                  <a:cubicBezTo>
                    <a:pt x="175812" y="297725"/>
                    <a:pt x="165442" y="294303"/>
                    <a:pt x="155186" y="290569"/>
                  </a:cubicBezTo>
                  <a:lnTo>
                    <a:pt x="124419" y="279431"/>
                  </a:lnTo>
                  <a:cubicBezTo>
                    <a:pt x="103919" y="271988"/>
                    <a:pt x="83737" y="263725"/>
                    <a:pt x="63820" y="254490"/>
                  </a:cubicBezTo>
                  <a:cubicBezTo>
                    <a:pt x="43954" y="245132"/>
                    <a:pt x="24240" y="235188"/>
                    <a:pt x="5310" y="222295"/>
                  </a:cubicBezTo>
                  <a:cubicBezTo>
                    <a:pt x="-387" y="218412"/>
                    <a:pt x="-1793" y="210024"/>
                    <a:pt x="2145" y="204423"/>
                  </a:cubicBezTo>
                  <a:cubicBezTo>
                    <a:pt x="4539" y="201037"/>
                    <a:pt x="8349" y="198425"/>
                    <a:pt x="12262" y="198425"/>
                  </a:cubicBezTo>
                  <a:lnTo>
                    <a:pt x="12513" y="198425"/>
                  </a:lnTo>
                  <a:cubicBezTo>
                    <a:pt x="24200" y="198425"/>
                    <a:pt x="35443" y="200354"/>
                    <a:pt x="46738" y="201635"/>
                  </a:cubicBezTo>
                  <a:cubicBezTo>
                    <a:pt x="57880" y="203364"/>
                    <a:pt x="69035" y="205481"/>
                    <a:pt x="79975" y="207982"/>
                  </a:cubicBezTo>
                  <a:cubicBezTo>
                    <a:pt x="101854" y="212873"/>
                    <a:pt x="123278" y="219419"/>
                    <a:pt x="144207" y="227147"/>
                  </a:cubicBezTo>
                  <a:cubicBezTo>
                    <a:pt x="165086" y="234951"/>
                    <a:pt x="185826" y="243239"/>
                    <a:pt x="206148" y="252374"/>
                  </a:cubicBezTo>
                  <a:cubicBezTo>
                    <a:pt x="226508" y="261447"/>
                    <a:pt x="246538" y="271303"/>
                    <a:pt x="266303" y="281571"/>
                  </a:cubicBezTo>
                  <a:lnTo>
                    <a:pt x="235371" y="307606"/>
                  </a:lnTo>
                  <a:cubicBezTo>
                    <a:pt x="233131" y="295273"/>
                    <a:pt x="231218" y="282927"/>
                    <a:pt x="229483" y="270556"/>
                  </a:cubicBezTo>
                  <a:cubicBezTo>
                    <a:pt x="227825" y="258174"/>
                    <a:pt x="226508" y="245790"/>
                    <a:pt x="225204" y="233420"/>
                  </a:cubicBezTo>
                  <a:cubicBezTo>
                    <a:pt x="223886" y="221062"/>
                    <a:pt x="223000" y="208679"/>
                    <a:pt x="221973" y="196333"/>
                  </a:cubicBezTo>
                  <a:cubicBezTo>
                    <a:pt x="220997" y="183975"/>
                    <a:pt x="220351" y="171629"/>
                    <a:pt x="219745" y="159284"/>
                  </a:cubicBezTo>
                  <a:cubicBezTo>
                    <a:pt x="219099" y="146951"/>
                    <a:pt x="218808" y="134605"/>
                    <a:pt x="218503" y="122272"/>
                  </a:cubicBezTo>
                  <a:lnTo>
                    <a:pt x="218287" y="85297"/>
                  </a:lnTo>
                  <a:cubicBezTo>
                    <a:pt x="218359" y="72964"/>
                    <a:pt x="217577" y="60643"/>
                    <a:pt x="218036" y="48322"/>
                  </a:cubicBezTo>
                  <a:lnTo>
                    <a:pt x="218417" y="11472"/>
                  </a:lnTo>
                  <a:lnTo>
                    <a:pt x="218417" y="11225"/>
                  </a:lnTo>
                  <a:cubicBezTo>
                    <a:pt x="218417" y="4704"/>
                    <a:pt x="225469" y="-349"/>
                    <a:pt x="232091" y="-88"/>
                  </a:cubicBezTo>
                  <a:cubicBezTo>
                    <a:pt x="238725" y="195"/>
                    <a:pt x="244462" y="5687"/>
                    <a:pt x="244183" y="12208"/>
                  </a:cubicBezTo>
                  <a:cubicBezTo>
                    <a:pt x="244154" y="12561"/>
                    <a:pt x="244714" y="12931"/>
                    <a:pt x="244664" y="13277"/>
                  </a:cubicBezTo>
                </a:path>
              </a:pathLst>
            </a:custGeom>
            <a:grpFill/>
            <a:ln w="1264" cap="flat">
              <a:noFill/>
              <a:prstDash val="solid"/>
              <a:miter/>
            </a:ln>
          </p:spPr>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grpSp>
      <p:pic>
        <p:nvPicPr>
          <p:cNvPr id="71" name="Graphic 147">
            <a:extLst>
              <a:ext uri="{FF2B5EF4-FFF2-40B4-BE49-F238E27FC236}">
                <a16:creationId xmlns:a16="http://schemas.microsoft.com/office/drawing/2014/main" id="{B497889E-33CB-41FA-ACAF-C8278FD4D70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21540000">
            <a:off x="5728254" y="1234683"/>
            <a:ext cx="4906362" cy="176725"/>
          </a:xfrm>
          <a:prstGeom prst="rect">
            <a:avLst/>
          </a:prstGeom>
        </p:spPr>
      </p:pic>
      <p:sp>
        <p:nvSpPr>
          <p:cNvPr id="72" name="Freeform 5">
            <a:extLst>
              <a:ext uri="{FF2B5EF4-FFF2-40B4-BE49-F238E27FC236}">
                <a16:creationId xmlns:a16="http://schemas.microsoft.com/office/drawing/2014/main" id="{743F333E-4B6D-4AD8-80F7-E0D6727245A0}"/>
              </a:ext>
            </a:extLst>
          </p:cNvPr>
          <p:cNvSpPr/>
          <p:nvPr/>
        </p:nvSpPr>
        <p:spPr bwMode="auto">
          <a:xfrm>
            <a:off x="12894594" y="4873278"/>
            <a:ext cx="2469643" cy="3271541"/>
          </a:xfrm>
          <a:custGeom>
            <a:avLst/>
            <a:gdLst>
              <a:gd name="T0" fmla="*/ 282 w 3216"/>
              <a:gd name="T1" fmla="*/ 0 h 2855"/>
              <a:gd name="T2" fmla="*/ 2934 w 3216"/>
              <a:gd name="T3" fmla="*/ 0 h 2855"/>
              <a:gd name="T4" fmla="*/ 3216 w 3216"/>
              <a:gd name="T5" fmla="*/ 282 h 2855"/>
              <a:gd name="T6" fmla="*/ 3216 w 3216"/>
              <a:gd name="T7" fmla="*/ 2006 h 2855"/>
              <a:gd name="T8" fmla="*/ 3043 w 3216"/>
              <a:gd name="T9" fmla="*/ 2266 h 2855"/>
              <a:gd name="T10" fmla="*/ 1717 w 3216"/>
              <a:gd name="T11" fmla="*/ 2825 h 2855"/>
              <a:gd name="T12" fmla="*/ 1498 w 3216"/>
              <a:gd name="T13" fmla="*/ 2825 h 2855"/>
              <a:gd name="T14" fmla="*/ 173 w 3216"/>
              <a:gd name="T15" fmla="*/ 2266 h 2855"/>
              <a:gd name="T16" fmla="*/ 0 w 3216"/>
              <a:gd name="T17" fmla="*/ 2006 h 2855"/>
              <a:gd name="T18" fmla="*/ 0 w 3216"/>
              <a:gd name="T19" fmla="*/ 282 h 2855"/>
              <a:gd name="T20" fmla="*/ 282 w 3216"/>
              <a:gd name="T21" fmla="*/ 0 h 2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16" h="2855">
                <a:moveTo>
                  <a:pt x="282" y="0"/>
                </a:moveTo>
                <a:lnTo>
                  <a:pt x="2934" y="0"/>
                </a:lnTo>
                <a:cubicBezTo>
                  <a:pt x="3089" y="0"/>
                  <a:pt x="3216" y="127"/>
                  <a:pt x="3216" y="282"/>
                </a:cubicBezTo>
                <a:lnTo>
                  <a:pt x="3216" y="2006"/>
                </a:lnTo>
                <a:cubicBezTo>
                  <a:pt x="3216" y="2122"/>
                  <a:pt x="3150" y="2221"/>
                  <a:pt x="3043" y="2266"/>
                </a:cubicBezTo>
                <a:lnTo>
                  <a:pt x="1717" y="2825"/>
                </a:lnTo>
                <a:cubicBezTo>
                  <a:pt x="1645" y="2855"/>
                  <a:pt x="1571" y="2855"/>
                  <a:pt x="1498" y="2825"/>
                </a:cubicBezTo>
                <a:lnTo>
                  <a:pt x="173" y="2266"/>
                </a:lnTo>
                <a:cubicBezTo>
                  <a:pt x="66" y="2221"/>
                  <a:pt x="0" y="2122"/>
                  <a:pt x="0" y="2006"/>
                </a:cubicBezTo>
                <a:lnTo>
                  <a:pt x="0" y="282"/>
                </a:lnTo>
                <a:cubicBezTo>
                  <a:pt x="0" y="127"/>
                  <a:pt x="127" y="0"/>
                  <a:pt x="282" y="0"/>
                </a:cubicBezTo>
                <a:close/>
              </a:path>
            </a:pathLst>
          </a:custGeom>
          <a:solidFill>
            <a:srgbClr val="FF4343"/>
          </a:solidFill>
          <a:ln w="19050">
            <a:solidFill>
              <a:srgbClr val="19010E"/>
            </a:soli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endParaRP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آمنة</a:t>
            </a: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رحمة</a:t>
            </a: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سلسبيل</a:t>
            </a: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عهود</a:t>
            </a: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قدرية</a:t>
            </a:r>
          </a:p>
        </p:txBody>
      </p:sp>
      <p:sp>
        <p:nvSpPr>
          <p:cNvPr id="73" name="Freeform 6">
            <a:extLst>
              <a:ext uri="{FF2B5EF4-FFF2-40B4-BE49-F238E27FC236}">
                <a16:creationId xmlns:a16="http://schemas.microsoft.com/office/drawing/2014/main" id="{A557F018-E349-4B32-AB60-65340A82C532}"/>
              </a:ext>
            </a:extLst>
          </p:cNvPr>
          <p:cNvSpPr/>
          <p:nvPr/>
        </p:nvSpPr>
        <p:spPr bwMode="auto">
          <a:xfrm>
            <a:off x="13190593" y="4372317"/>
            <a:ext cx="1952761" cy="1044390"/>
          </a:xfrm>
          <a:custGeom>
            <a:avLst/>
            <a:gdLst>
              <a:gd name="T0" fmla="*/ 106 w 2118"/>
              <a:gd name="T1" fmla="*/ 0 h 920"/>
              <a:gd name="T2" fmla="*/ 2012 w 2118"/>
              <a:gd name="T3" fmla="*/ 0 h 920"/>
              <a:gd name="T4" fmla="*/ 2118 w 2118"/>
              <a:gd name="T5" fmla="*/ 106 h 920"/>
              <a:gd name="T6" fmla="*/ 2118 w 2118"/>
              <a:gd name="T7" fmla="*/ 410 h 920"/>
              <a:gd name="T8" fmla="*/ 2053 w 2118"/>
              <a:gd name="T9" fmla="*/ 507 h 920"/>
              <a:gd name="T10" fmla="*/ 1100 w 2118"/>
              <a:gd name="T11" fmla="*/ 909 h 920"/>
              <a:gd name="T12" fmla="*/ 1018 w 2118"/>
              <a:gd name="T13" fmla="*/ 909 h 920"/>
              <a:gd name="T14" fmla="*/ 65 w 2118"/>
              <a:gd name="T15" fmla="*/ 507 h 920"/>
              <a:gd name="T16" fmla="*/ 0 w 2118"/>
              <a:gd name="T17" fmla="*/ 410 h 920"/>
              <a:gd name="T18" fmla="*/ 0 w 2118"/>
              <a:gd name="T19" fmla="*/ 106 h 920"/>
              <a:gd name="T20" fmla="*/ 106 w 2118"/>
              <a:gd name="T21" fmla="*/ 0 h 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18" h="920">
                <a:moveTo>
                  <a:pt x="106" y="0"/>
                </a:moveTo>
                <a:lnTo>
                  <a:pt x="2012" y="0"/>
                </a:lnTo>
                <a:cubicBezTo>
                  <a:pt x="2070" y="0"/>
                  <a:pt x="2118" y="48"/>
                  <a:pt x="2118" y="106"/>
                </a:cubicBezTo>
                <a:lnTo>
                  <a:pt x="2118" y="410"/>
                </a:lnTo>
                <a:cubicBezTo>
                  <a:pt x="2118" y="453"/>
                  <a:pt x="2093" y="490"/>
                  <a:pt x="2053" y="507"/>
                </a:cubicBezTo>
                <a:lnTo>
                  <a:pt x="1100" y="909"/>
                </a:lnTo>
                <a:cubicBezTo>
                  <a:pt x="1073" y="920"/>
                  <a:pt x="1045" y="920"/>
                  <a:pt x="1018" y="909"/>
                </a:cubicBezTo>
                <a:lnTo>
                  <a:pt x="65" y="507"/>
                </a:lnTo>
                <a:cubicBezTo>
                  <a:pt x="25" y="490"/>
                  <a:pt x="0" y="453"/>
                  <a:pt x="0" y="410"/>
                </a:cubicBezTo>
                <a:lnTo>
                  <a:pt x="0" y="106"/>
                </a:lnTo>
                <a:cubicBezTo>
                  <a:pt x="0" y="48"/>
                  <a:pt x="48" y="0"/>
                  <a:pt x="106" y="0"/>
                </a:cubicBezTo>
                <a:close/>
              </a:path>
            </a:pathLst>
          </a:custGeom>
          <a:solidFill>
            <a:srgbClr val="FF4343"/>
          </a:solidFill>
          <a:ln w="31750">
            <a:solidFill>
              <a:srgbClr val="19010E"/>
            </a:solidFill>
          </a:ln>
          <a:effectLst>
            <a:outerShdw blurRad="228600" dist="762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8" dirty="0">
              <a:latin typeface="Abdo Free" panose="02000000000000000000" pitchFamily="2" charset="-78"/>
              <a:ea typeface="字魂35号-经典雅黑" panose="02000000000000000000" pitchFamily="2" charset="-122"/>
              <a:cs typeface="Abdo Free" panose="02000000000000000000" pitchFamily="2" charset="-78"/>
            </a:endParaRPr>
          </a:p>
        </p:txBody>
      </p:sp>
      <p:sp>
        <p:nvSpPr>
          <p:cNvPr id="74" name="Freeform 5">
            <a:extLst>
              <a:ext uri="{FF2B5EF4-FFF2-40B4-BE49-F238E27FC236}">
                <a16:creationId xmlns:a16="http://schemas.microsoft.com/office/drawing/2014/main" id="{F9D9FAC7-12E9-4B1E-8E02-F9119D2035E0}"/>
              </a:ext>
            </a:extLst>
          </p:cNvPr>
          <p:cNvSpPr/>
          <p:nvPr/>
        </p:nvSpPr>
        <p:spPr bwMode="auto">
          <a:xfrm>
            <a:off x="671759" y="889599"/>
            <a:ext cx="2469643" cy="3271541"/>
          </a:xfrm>
          <a:custGeom>
            <a:avLst/>
            <a:gdLst>
              <a:gd name="T0" fmla="*/ 282 w 3216"/>
              <a:gd name="T1" fmla="*/ 0 h 2855"/>
              <a:gd name="T2" fmla="*/ 2934 w 3216"/>
              <a:gd name="T3" fmla="*/ 0 h 2855"/>
              <a:gd name="T4" fmla="*/ 3216 w 3216"/>
              <a:gd name="T5" fmla="*/ 282 h 2855"/>
              <a:gd name="T6" fmla="*/ 3216 w 3216"/>
              <a:gd name="T7" fmla="*/ 2006 h 2855"/>
              <a:gd name="T8" fmla="*/ 3043 w 3216"/>
              <a:gd name="T9" fmla="*/ 2266 h 2855"/>
              <a:gd name="T10" fmla="*/ 1717 w 3216"/>
              <a:gd name="T11" fmla="*/ 2825 h 2855"/>
              <a:gd name="T12" fmla="*/ 1498 w 3216"/>
              <a:gd name="T13" fmla="*/ 2825 h 2855"/>
              <a:gd name="T14" fmla="*/ 173 w 3216"/>
              <a:gd name="T15" fmla="*/ 2266 h 2855"/>
              <a:gd name="T16" fmla="*/ 0 w 3216"/>
              <a:gd name="T17" fmla="*/ 2006 h 2855"/>
              <a:gd name="T18" fmla="*/ 0 w 3216"/>
              <a:gd name="T19" fmla="*/ 282 h 2855"/>
              <a:gd name="T20" fmla="*/ 282 w 3216"/>
              <a:gd name="T21" fmla="*/ 0 h 2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16" h="2855">
                <a:moveTo>
                  <a:pt x="282" y="0"/>
                </a:moveTo>
                <a:lnTo>
                  <a:pt x="2934" y="0"/>
                </a:lnTo>
                <a:cubicBezTo>
                  <a:pt x="3089" y="0"/>
                  <a:pt x="3216" y="127"/>
                  <a:pt x="3216" y="282"/>
                </a:cubicBezTo>
                <a:lnTo>
                  <a:pt x="3216" y="2006"/>
                </a:lnTo>
                <a:cubicBezTo>
                  <a:pt x="3216" y="2122"/>
                  <a:pt x="3150" y="2221"/>
                  <a:pt x="3043" y="2266"/>
                </a:cubicBezTo>
                <a:lnTo>
                  <a:pt x="1717" y="2825"/>
                </a:lnTo>
                <a:cubicBezTo>
                  <a:pt x="1645" y="2855"/>
                  <a:pt x="1571" y="2855"/>
                  <a:pt x="1498" y="2825"/>
                </a:cubicBezTo>
                <a:lnTo>
                  <a:pt x="173" y="2266"/>
                </a:lnTo>
                <a:cubicBezTo>
                  <a:pt x="66" y="2221"/>
                  <a:pt x="0" y="2122"/>
                  <a:pt x="0" y="2006"/>
                </a:cubicBezTo>
                <a:lnTo>
                  <a:pt x="0" y="282"/>
                </a:lnTo>
                <a:cubicBezTo>
                  <a:pt x="0" y="127"/>
                  <a:pt x="127" y="0"/>
                  <a:pt x="282" y="0"/>
                </a:cubicBezTo>
                <a:close/>
              </a:path>
            </a:pathLst>
          </a:custGeom>
          <a:solidFill>
            <a:srgbClr val="92D050"/>
          </a:solidFill>
          <a:ln w="19050">
            <a:solidFill>
              <a:srgbClr val="19010E"/>
            </a:soli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altLang="zh-CN" sz="5774" dirty="0">
                <a:solidFill>
                  <a:schemeClr val="tx1"/>
                </a:solidFill>
                <a:latin typeface="Abdo Free" panose="02000000000000000000" pitchFamily="2" charset="-78"/>
                <a:ea typeface="字魂35号-经典雅黑" panose="02000000000000000000" pitchFamily="2" charset="-122"/>
                <a:cs typeface="Abdo Free" panose="02000000000000000000" pitchFamily="2" charset="-78"/>
              </a:rPr>
              <a:t>إسراء</a:t>
            </a:r>
            <a:endParaRPr lang="zh-CN" altLang="en-US" sz="5774" dirty="0">
              <a:solidFill>
                <a:schemeClr val="tx1"/>
              </a:solidFill>
              <a:latin typeface="Abdo Free" panose="02000000000000000000" pitchFamily="2" charset="-78"/>
              <a:ea typeface="字魂35号-经典雅黑" panose="02000000000000000000" pitchFamily="2" charset="-122"/>
              <a:cs typeface="Abdo Free" panose="02000000000000000000" pitchFamily="2" charset="-78"/>
            </a:endParaRPr>
          </a:p>
        </p:txBody>
      </p:sp>
      <p:sp>
        <p:nvSpPr>
          <p:cNvPr id="75" name="Freeform 6">
            <a:extLst>
              <a:ext uri="{FF2B5EF4-FFF2-40B4-BE49-F238E27FC236}">
                <a16:creationId xmlns:a16="http://schemas.microsoft.com/office/drawing/2014/main" id="{CF90E45B-7587-4776-8EE5-330C963AB784}"/>
              </a:ext>
            </a:extLst>
          </p:cNvPr>
          <p:cNvSpPr/>
          <p:nvPr/>
        </p:nvSpPr>
        <p:spPr bwMode="auto">
          <a:xfrm>
            <a:off x="968349" y="389005"/>
            <a:ext cx="1952761" cy="1044390"/>
          </a:xfrm>
          <a:custGeom>
            <a:avLst/>
            <a:gdLst>
              <a:gd name="T0" fmla="*/ 106 w 2118"/>
              <a:gd name="T1" fmla="*/ 0 h 920"/>
              <a:gd name="T2" fmla="*/ 2012 w 2118"/>
              <a:gd name="T3" fmla="*/ 0 h 920"/>
              <a:gd name="T4" fmla="*/ 2118 w 2118"/>
              <a:gd name="T5" fmla="*/ 106 h 920"/>
              <a:gd name="T6" fmla="*/ 2118 w 2118"/>
              <a:gd name="T7" fmla="*/ 410 h 920"/>
              <a:gd name="T8" fmla="*/ 2053 w 2118"/>
              <a:gd name="T9" fmla="*/ 507 h 920"/>
              <a:gd name="T10" fmla="*/ 1100 w 2118"/>
              <a:gd name="T11" fmla="*/ 909 h 920"/>
              <a:gd name="T12" fmla="*/ 1018 w 2118"/>
              <a:gd name="T13" fmla="*/ 909 h 920"/>
              <a:gd name="T14" fmla="*/ 65 w 2118"/>
              <a:gd name="T15" fmla="*/ 507 h 920"/>
              <a:gd name="T16" fmla="*/ 0 w 2118"/>
              <a:gd name="T17" fmla="*/ 410 h 920"/>
              <a:gd name="T18" fmla="*/ 0 w 2118"/>
              <a:gd name="T19" fmla="*/ 106 h 920"/>
              <a:gd name="T20" fmla="*/ 106 w 2118"/>
              <a:gd name="T21" fmla="*/ 0 h 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18" h="920">
                <a:moveTo>
                  <a:pt x="106" y="0"/>
                </a:moveTo>
                <a:lnTo>
                  <a:pt x="2012" y="0"/>
                </a:lnTo>
                <a:cubicBezTo>
                  <a:pt x="2070" y="0"/>
                  <a:pt x="2118" y="48"/>
                  <a:pt x="2118" y="106"/>
                </a:cubicBezTo>
                <a:lnTo>
                  <a:pt x="2118" y="410"/>
                </a:lnTo>
                <a:cubicBezTo>
                  <a:pt x="2118" y="453"/>
                  <a:pt x="2093" y="490"/>
                  <a:pt x="2053" y="507"/>
                </a:cubicBezTo>
                <a:lnTo>
                  <a:pt x="1100" y="909"/>
                </a:lnTo>
                <a:cubicBezTo>
                  <a:pt x="1073" y="920"/>
                  <a:pt x="1045" y="920"/>
                  <a:pt x="1018" y="909"/>
                </a:cubicBezTo>
                <a:lnTo>
                  <a:pt x="65" y="507"/>
                </a:lnTo>
                <a:cubicBezTo>
                  <a:pt x="25" y="490"/>
                  <a:pt x="0" y="453"/>
                  <a:pt x="0" y="410"/>
                </a:cubicBezTo>
                <a:lnTo>
                  <a:pt x="0" y="106"/>
                </a:lnTo>
                <a:cubicBezTo>
                  <a:pt x="0" y="48"/>
                  <a:pt x="48" y="0"/>
                  <a:pt x="106" y="0"/>
                </a:cubicBezTo>
                <a:close/>
              </a:path>
            </a:pathLst>
          </a:custGeom>
          <a:solidFill>
            <a:srgbClr val="92D050"/>
          </a:solidFill>
          <a:ln w="31750">
            <a:solidFill>
              <a:srgbClr val="19010E"/>
            </a:solidFill>
          </a:ln>
          <a:effectLst>
            <a:outerShdw blurRad="228600" dist="762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8" dirty="0">
              <a:latin typeface="Abdo Free" panose="02000000000000000000" pitchFamily="2" charset="-78"/>
              <a:ea typeface="字魂35号-经典雅黑" panose="02000000000000000000" pitchFamily="2" charset="-122"/>
              <a:cs typeface="Abdo Free" panose="02000000000000000000" pitchFamily="2" charset="-78"/>
            </a:endParaRPr>
          </a:p>
        </p:txBody>
      </p:sp>
      <p:sp>
        <p:nvSpPr>
          <p:cNvPr id="76" name="Freeform 5">
            <a:extLst>
              <a:ext uri="{FF2B5EF4-FFF2-40B4-BE49-F238E27FC236}">
                <a16:creationId xmlns:a16="http://schemas.microsoft.com/office/drawing/2014/main" id="{B7B99BA8-8A12-43EF-8F00-1BEE52F3E000}"/>
              </a:ext>
            </a:extLst>
          </p:cNvPr>
          <p:cNvSpPr/>
          <p:nvPr/>
        </p:nvSpPr>
        <p:spPr bwMode="auto">
          <a:xfrm>
            <a:off x="684528" y="5005559"/>
            <a:ext cx="2469643" cy="3271541"/>
          </a:xfrm>
          <a:custGeom>
            <a:avLst/>
            <a:gdLst>
              <a:gd name="T0" fmla="*/ 282 w 3216"/>
              <a:gd name="T1" fmla="*/ 0 h 2855"/>
              <a:gd name="T2" fmla="*/ 2934 w 3216"/>
              <a:gd name="T3" fmla="*/ 0 h 2855"/>
              <a:gd name="T4" fmla="*/ 3216 w 3216"/>
              <a:gd name="T5" fmla="*/ 282 h 2855"/>
              <a:gd name="T6" fmla="*/ 3216 w 3216"/>
              <a:gd name="T7" fmla="*/ 2006 h 2855"/>
              <a:gd name="T8" fmla="*/ 3043 w 3216"/>
              <a:gd name="T9" fmla="*/ 2266 h 2855"/>
              <a:gd name="T10" fmla="*/ 1717 w 3216"/>
              <a:gd name="T11" fmla="*/ 2825 h 2855"/>
              <a:gd name="T12" fmla="*/ 1498 w 3216"/>
              <a:gd name="T13" fmla="*/ 2825 h 2855"/>
              <a:gd name="T14" fmla="*/ 173 w 3216"/>
              <a:gd name="T15" fmla="*/ 2266 h 2855"/>
              <a:gd name="T16" fmla="*/ 0 w 3216"/>
              <a:gd name="T17" fmla="*/ 2006 h 2855"/>
              <a:gd name="T18" fmla="*/ 0 w 3216"/>
              <a:gd name="T19" fmla="*/ 282 h 2855"/>
              <a:gd name="T20" fmla="*/ 282 w 3216"/>
              <a:gd name="T21" fmla="*/ 0 h 2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16" h="2855">
                <a:moveTo>
                  <a:pt x="282" y="0"/>
                </a:moveTo>
                <a:lnTo>
                  <a:pt x="2934" y="0"/>
                </a:lnTo>
                <a:cubicBezTo>
                  <a:pt x="3089" y="0"/>
                  <a:pt x="3216" y="127"/>
                  <a:pt x="3216" y="282"/>
                </a:cubicBezTo>
                <a:lnTo>
                  <a:pt x="3216" y="2006"/>
                </a:lnTo>
                <a:cubicBezTo>
                  <a:pt x="3216" y="2122"/>
                  <a:pt x="3150" y="2221"/>
                  <a:pt x="3043" y="2266"/>
                </a:cubicBezTo>
                <a:lnTo>
                  <a:pt x="1717" y="2825"/>
                </a:lnTo>
                <a:cubicBezTo>
                  <a:pt x="1645" y="2855"/>
                  <a:pt x="1571" y="2855"/>
                  <a:pt x="1498" y="2825"/>
                </a:cubicBezTo>
                <a:lnTo>
                  <a:pt x="173" y="2266"/>
                </a:lnTo>
                <a:cubicBezTo>
                  <a:pt x="66" y="2221"/>
                  <a:pt x="0" y="2122"/>
                  <a:pt x="0" y="2006"/>
                </a:cubicBezTo>
                <a:lnTo>
                  <a:pt x="0" y="282"/>
                </a:lnTo>
                <a:cubicBezTo>
                  <a:pt x="0" y="127"/>
                  <a:pt x="127" y="0"/>
                  <a:pt x="282" y="0"/>
                </a:cubicBezTo>
                <a:close/>
              </a:path>
            </a:pathLst>
          </a:custGeom>
          <a:solidFill>
            <a:srgbClr val="00B0F0"/>
          </a:solidFill>
          <a:ln w="19050">
            <a:solidFill>
              <a:srgbClr val="19010E"/>
            </a:soli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endParaRP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أنس</a:t>
            </a: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حمزة</a:t>
            </a: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خالد</a:t>
            </a: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فهد</a:t>
            </a: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لؤي</a:t>
            </a:r>
          </a:p>
        </p:txBody>
      </p:sp>
      <p:sp>
        <p:nvSpPr>
          <p:cNvPr id="77" name="Freeform 6">
            <a:extLst>
              <a:ext uri="{FF2B5EF4-FFF2-40B4-BE49-F238E27FC236}">
                <a16:creationId xmlns:a16="http://schemas.microsoft.com/office/drawing/2014/main" id="{AC6A1DB1-ABB8-4E50-9692-AE5C993B0BBE}"/>
              </a:ext>
            </a:extLst>
          </p:cNvPr>
          <p:cNvSpPr/>
          <p:nvPr/>
        </p:nvSpPr>
        <p:spPr bwMode="auto">
          <a:xfrm>
            <a:off x="960825" y="4434717"/>
            <a:ext cx="1952761" cy="1044390"/>
          </a:xfrm>
          <a:custGeom>
            <a:avLst/>
            <a:gdLst>
              <a:gd name="T0" fmla="*/ 106 w 2118"/>
              <a:gd name="T1" fmla="*/ 0 h 920"/>
              <a:gd name="T2" fmla="*/ 2012 w 2118"/>
              <a:gd name="T3" fmla="*/ 0 h 920"/>
              <a:gd name="T4" fmla="*/ 2118 w 2118"/>
              <a:gd name="T5" fmla="*/ 106 h 920"/>
              <a:gd name="T6" fmla="*/ 2118 w 2118"/>
              <a:gd name="T7" fmla="*/ 410 h 920"/>
              <a:gd name="T8" fmla="*/ 2053 w 2118"/>
              <a:gd name="T9" fmla="*/ 507 h 920"/>
              <a:gd name="T10" fmla="*/ 1100 w 2118"/>
              <a:gd name="T11" fmla="*/ 909 h 920"/>
              <a:gd name="T12" fmla="*/ 1018 w 2118"/>
              <a:gd name="T13" fmla="*/ 909 h 920"/>
              <a:gd name="T14" fmla="*/ 65 w 2118"/>
              <a:gd name="T15" fmla="*/ 507 h 920"/>
              <a:gd name="T16" fmla="*/ 0 w 2118"/>
              <a:gd name="T17" fmla="*/ 410 h 920"/>
              <a:gd name="T18" fmla="*/ 0 w 2118"/>
              <a:gd name="T19" fmla="*/ 106 h 920"/>
              <a:gd name="T20" fmla="*/ 106 w 2118"/>
              <a:gd name="T21" fmla="*/ 0 h 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18" h="920">
                <a:moveTo>
                  <a:pt x="106" y="0"/>
                </a:moveTo>
                <a:lnTo>
                  <a:pt x="2012" y="0"/>
                </a:lnTo>
                <a:cubicBezTo>
                  <a:pt x="2070" y="0"/>
                  <a:pt x="2118" y="48"/>
                  <a:pt x="2118" y="106"/>
                </a:cubicBezTo>
                <a:lnTo>
                  <a:pt x="2118" y="410"/>
                </a:lnTo>
                <a:cubicBezTo>
                  <a:pt x="2118" y="453"/>
                  <a:pt x="2093" y="490"/>
                  <a:pt x="2053" y="507"/>
                </a:cubicBezTo>
                <a:lnTo>
                  <a:pt x="1100" y="909"/>
                </a:lnTo>
                <a:cubicBezTo>
                  <a:pt x="1073" y="920"/>
                  <a:pt x="1045" y="920"/>
                  <a:pt x="1018" y="909"/>
                </a:cubicBezTo>
                <a:lnTo>
                  <a:pt x="65" y="507"/>
                </a:lnTo>
                <a:cubicBezTo>
                  <a:pt x="25" y="490"/>
                  <a:pt x="0" y="453"/>
                  <a:pt x="0" y="410"/>
                </a:cubicBezTo>
                <a:lnTo>
                  <a:pt x="0" y="106"/>
                </a:lnTo>
                <a:cubicBezTo>
                  <a:pt x="0" y="48"/>
                  <a:pt x="48" y="0"/>
                  <a:pt x="106" y="0"/>
                </a:cubicBezTo>
                <a:close/>
              </a:path>
            </a:pathLst>
          </a:custGeom>
          <a:solidFill>
            <a:srgbClr val="00B0F0"/>
          </a:solidFill>
          <a:ln w="31750">
            <a:solidFill>
              <a:srgbClr val="19010E"/>
            </a:solidFill>
          </a:ln>
          <a:effectLst>
            <a:outerShdw blurRad="228600" dist="762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8" dirty="0">
              <a:latin typeface="Abdo Free" panose="02000000000000000000" pitchFamily="2" charset="-78"/>
              <a:ea typeface="字魂35号-经典雅黑" panose="02000000000000000000" pitchFamily="2" charset="-122"/>
              <a:cs typeface="Abdo Free" panose="02000000000000000000" pitchFamily="2" charset="-78"/>
            </a:endParaRPr>
          </a:p>
        </p:txBody>
      </p:sp>
      <p:sp>
        <p:nvSpPr>
          <p:cNvPr id="78" name="وجه ضاحك 77">
            <a:extLst>
              <a:ext uri="{FF2B5EF4-FFF2-40B4-BE49-F238E27FC236}">
                <a16:creationId xmlns:a16="http://schemas.microsoft.com/office/drawing/2014/main" id="{245DFE41-9866-480B-8C13-1424A4DDFE0A}"/>
              </a:ext>
            </a:extLst>
          </p:cNvPr>
          <p:cNvSpPr/>
          <p:nvPr/>
        </p:nvSpPr>
        <p:spPr>
          <a:xfrm>
            <a:off x="1456858" y="439816"/>
            <a:ext cx="909287" cy="832567"/>
          </a:xfrm>
          <a:prstGeom prst="smileyFace">
            <a:avLst/>
          </a:prstGeom>
          <a:solidFill>
            <a:srgbClr val="92D050"/>
          </a:solidFill>
          <a:ln w="12700" cap="flat" cmpd="sng" algn="ctr">
            <a:solidFill>
              <a:srgbClr val="19010E"/>
            </a:solidFill>
            <a:prstDash val="solid"/>
          </a:ln>
          <a:effectLst/>
        </p:spPr>
        <p:txBody>
          <a:bodyPr rtlCol="1" anchor="ctr"/>
          <a:lstStyle/>
          <a:p>
            <a:pPr algn="ctr" defTabSz="499325">
              <a:defRPr/>
            </a:pPr>
            <a:endParaRPr lang="ar-AE" sz="2622" kern="0" dirty="0">
              <a:solidFill>
                <a:prstClr val="white"/>
              </a:solidFill>
              <a:latin typeface="Abdo Free" panose="02000000000000000000" pitchFamily="2" charset="-78"/>
              <a:cs typeface="Abdo Free" panose="02000000000000000000" pitchFamily="2" charset="-78"/>
            </a:endParaRPr>
          </a:p>
        </p:txBody>
      </p:sp>
      <p:sp>
        <p:nvSpPr>
          <p:cNvPr id="79" name="وجه ضاحك 78">
            <a:extLst>
              <a:ext uri="{FF2B5EF4-FFF2-40B4-BE49-F238E27FC236}">
                <a16:creationId xmlns:a16="http://schemas.microsoft.com/office/drawing/2014/main" id="{25C50C6F-5C9E-4362-83B3-47098CAB5F84}"/>
              </a:ext>
            </a:extLst>
          </p:cNvPr>
          <p:cNvSpPr/>
          <p:nvPr/>
        </p:nvSpPr>
        <p:spPr>
          <a:xfrm>
            <a:off x="13682193" y="439816"/>
            <a:ext cx="909287" cy="832567"/>
          </a:xfrm>
          <a:prstGeom prst="smileyFace">
            <a:avLst/>
          </a:prstGeom>
          <a:solidFill>
            <a:srgbClr val="E7DF39"/>
          </a:solidFill>
          <a:ln w="12700" cap="flat" cmpd="sng" algn="ctr">
            <a:solidFill>
              <a:srgbClr val="19010E"/>
            </a:solidFill>
            <a:prstDash val="solid"/>
          </a:ln>
          <a:effectLst/>
        </p:spPr>
        <p:txBody>
          <a:bodyPr rtlCol="1" anchor="ctr"/>
          <a:lstStyle/>
          <a:p>
            <a:pPr algn="ctr" defTabSz="499325">
              <a:defRPr/>
            </a:pPr>
            <a:endParaRPr lang="ar-AE" sz="2622" kern="0" dirty="0">
              <a:solidFill>
                <a:prstClr val="white"/>
              </a:solidFill>
              <a:latin typeface="Abdo Free" panose="02000000000000000000" pitchFamily="2" charset="-78"/>
              <a:cs typeface="Abdo Free" panose="02000000000000000000" pitchFamily="2" charset="-78"/>
            </a:endParaRPr>
          </a:p>
        </p:txBody>
      </p:sp>
      <p:sp>
        <p:nvSpPr>
          <p:cNvPr id="80" name="وجه ضاحك 79">
            <a:extLst>
              <a:ext uri="{FF2B5EF4-FFF2-40B4-BE49-F238E27FC236}">
                <a16:creationId xmlns:a16="http://schemas.microsoft.com/office/drawing/2014/main" id="{79B51F8D-018D-4043-A216-BFF04AD7677C}"/>
              </a:ext>
            </a:extLst>
          </p:cNvPr>
          <p:cNvSpPr/>
          <p:nvPr/>
        </p:nvSpPr>
        <p:spPr>
          <a:xfrm>
            <a:off x="1471027" y="4500194"/>
            <a:ext cx="909287" cy="832567"/>
          </a:xfrm>
          <a:prstGeom prst="smileyFace">
            <a:avLst/>
          </a:prstGeom>
          <a:solidFill>
            <a:srgbClr val="00B0F0"/>
          </a:solidFill>
          <a:ln w="12700" cap="flat" cmpd="sng" algn="ctr">
            <a:solidFill>
              <a:srgbClr val="19010E"/>
            </a:solidFill>
            <a:prstDash val="solid"/>
          </a:ln>
          <a:effectLst/>
        </p:spPr>
        <p:txBody>
          <a:bodyPr rtlCol="1" anchor="ctr"/>
          <a:lstStyle/>
          <a:p>
            <a:pPr algn="ctr" defTabSz="499325">
              <a:defRPr/>
            </a:pPr>
            <a:endParaRPr lang="ar-AE" sz="2622" kern="0" dirty="0">
              <a:solidFill>
                <a:prstClr val="white"/>
              </a:solidFill>
              <a:latin typeface="Abdo Free" panose="02000000000000000000" pitchFamily="2" charset="-78"/>
              <a:cs typeface="Abdo Free" panose="02000000000000000000" pitchFamily="2" charset="-78"/>
            </a:endParaRPr>
          </a:p>
        </p:txBody>
      </p:sp>
      <p:sp>
        <p:nvSpPr>
          <p:cNvPr id="81" name="وجه ضاحك 80">
            <a:extLst>
              <a:ext uri="{FF2B5EF4-FFF2-40B4-BE49-F238E27FC236}">
                <a16:creationId xmlns:a16="http://schemas.microsoft.com/office/drawing/2014/main" id="{DF59CCF9-8BCD-4B59-9570-D06A9198DF7D}"/>
              </a:ext>
            </a:extLst>
          </p:cNvPr>
          <p:cNvSpPr/>
          <p:nvPr/>
        </p:nvSpPr>
        <p:spPr>
          <a:xfrm>
            <a:off x="13689812" y="4417579"/>
            <a:ext cx="909287" cy="832567"/>
          </a:xfrm>
          <a:prstGeom prst="smileyFace">
            <a:avLst/>
          </a:prstGeom>
          <a:solidFill>
            <a:srgbClr val="FF4343"/>
          </a:solidFill>
          <a:ln w="12700" cap="flat" cmpd="sng" algn="ctr">
            <a:solidFill>
              <a:srgbClr val="19010E"/>
            </a:solidFill>
            <a:prstDash val="solid"/>
          </a:ln>
          <a:effectLst/>
        </p:spPr>
        <p:txBody>
          <a:bodyPr rtlCol="1" anchor="ctr"/>
          <a:lstStyle/>
          <a:p>
            <a:pPr algn="ctr" defTabSz="499325">
              <a:defRPr/>
            </a:pPr>
            <a:endParaRPr lang="ar-AE" sz="2622" kern="0" dirty="0">
              <a:solidFill>
                <a:prstClr val="white"/>
              </a:solidFill>
              <a:latin typeface="Abdo Free" panose="02000000000000000000" pitchFamily="2" charset="-78"/>
              <a:cs typeface="Abdo Free" panose="02000000000000000000" pitchFamily="2" charset="-78"/>
            </a:endParaRPr>
          </a:p>
        </p:txBody>
      </p:sp>
      <p:sp>
        <p:nvSpPr>
          <p:cNvPr id="2" name="مربع نص 3">
            <a:extLst>
              <a:ext uri="{FF2B5EF4-FFF2-40B4-BE49-F238E27FC236}">
                <a16:creationId xmlns:a16="http://schemas.microsoft.com/office/drawing/2014/main" id="{BEBC386F-6045-9FCE-4E66-91677A3A5F27}"/>
              </a:ext>
            </a:extLst>
          </p:cNvPr>
          <p:cNvSpPr txBox="1"/>
          <p:nvPr/>
        </p:nvSpPr>
        <p:spPr>
          <a:xfrm>
            <a:off x="3227783" y="7217745"/>
            <a:ext cx="9563897" cy="1566391"/>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rtlCol="1">
            <a:sp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1094630" rtl="1">
              <a:defRPr/>
            </a:pPr>
            <a:r>
              <a:rPr lang="ar-AE" sz="3193" b="1" dirty="0">
                <a:ln>
                  <a:solidFill>
                    <a:sysClr val="windowText" lastClr="000000"/>
                  </a:solidFill>
                </a:ln>
                <a:solidFill>
                  <a:srgbClr val="FFC000"/>
                </a:solidFill>
                <a:latin typeface="beIN Black " panose="02000000000000000000" pitchFamily="2" charset="-78"/>
                <a:cs typeface="beIN Black " panose="02000000000000000000" pitchFamily="2" charset="-78"/>
              </a:rPr>
              <a:t>قوانين المجموعات :</a:t>
            </a:r>
          </a:p>
          <a:p>
            <a:pPr algn="ctr" defTabSz="1094630" rtl="1">
              <a:defRPr/>
            </a:pPr>
            <a:r>
              <a:rPr lang="ar-AE" sz="3193" b="1" dirty="0">
                <a:ln>
                  <a:solidFill>
                    <a:sysClr val="windowText" lastClr="000000"/>
                  </a:solidFill>
                </a:ln>
                <a:solidFill>
                  <a:srgbClr val="FFC000"/>
                </a:solidFill>
                <a:latin typeface="beIN Black " panose="02000000000000000000" pitchFamily="2" charset="-78"/>
                <a:cs typeface="beIN Black " panose="02000000000000000000" pitchFamily="2" charset="-78"/>
              </a:rPr>
              <a:t>1- نخفض صوتنا .  2- نحترم الرأي الآخر . 3- نتعاون ونتفاعل .  </a:t>
            </a:r>
          </a:p>
          <a:p>
            <a:pPr algn="ctr" defTabSz="1094630" rtl="1">
              <a:defRPr/>
            </a:pPr>
            <a:r>
              <a:rPr lang="ar-AE" sz="3193" b="1" dirty="0">
                <a:ln>
                  <a:solidFill>
                    <a:sysClr val="windowText" lastClr="000000"/>
                  </a:solidFill>
                </a:ln>
                <a:solidFill>
                  <a:srgbClr val="FFC000"/>
                </a:solidFill>
                <a:latin typeface="beIN Black " panose="02000000000000000000" pitchFamily="2" charset="-78"/>
                <a:cs typeface="beIN Black " panose="02000000000000000000" pitchFamily="2" charset="-78"/>
              </a:rPr>
              <a:t>4- نشارك وننجز .  5- نرتب الأدوات .    6. نحافظ على النظافة . </a:t>
            </a:r>
          </a:p>
        </p:txBody>
      </p:sp>
    </p:spTree>
    <p:extLst>
      <p:ext uri="{BB962C8B-B14F-4D97-AF65-F5344CB8AC3E}">
        <p14:creationId xmlns:p14="http://schemas.microsoft.com/office/powerpoint/2010/main" val="298673186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nodeType="afterEffect">
                                  <p:stCondLst>
                                    <p:cond delay="150"/>
                                  </p:stCondLst>
                                  <p:childTnLst>
                                    <p:set>
                                      <p:cBhvr>
                                        <p:cTn id="6" dur="1" fill="hold">
                                          <p:stCondLst>
                                            <p:cond delay="0"/>
                                          </p:stCondLst>
                                        </p:cTn>
                                        <p:tgtEl>
                                          <p:spTgt spid="59"/>
                                        </p:tgtEl>
                                        <p:attrNameLst>
                                          <p:attrName>style.visibility</p:attrName>
                                        </p:attrNameLst>
                                      </p:cBhvr>
                                      <p:to>
                                        <p:strVal val="visible"/>
                                      </p:to>
                                    </p:set>
                                    <p:animEffect transition="in" filter="fade">
                                      <p:cBhvr>
                                        <p:cTn id="7" dur="400" decel="100000"/>
                                        <p:tgtEl>
                                          <p:spTgt spid="59"/>
                                        </p:tgtEl>
                                      </p:cBhvr>
                                    </p:animEffect>
                                    <p:anim calcmode="lin" valueType="num">
                                      <p:cBhvr>
                                        <p:cTn id="8" dur="400" decel="100000" fill="hold"/>
                                        <p:tgtEl>
                                          <p:spTgt spid="59"/>
                                        </p:tgtEl>
                                        <p:attrNameLst>
                                          <p:attrName>style.rotation</p:attrName>
                                        </p:attrNameLst>
                                      </p:cBhvr>
                                      <p:tavLst>
                                        <p:tav tm="0">
                                          <p:val>
                                            <p:fltVal val="-90"/>
                                          </p:val>
                                        </p:tav>
                                        <p:tav tm="100000">
                                          <p:val>
                                            <p:fltVal val="0"/>
                                          </p:val>
                                        </p:tav>
                                      </p:tavLst>
                                    </p:anim>
                                    <p:anim calcmode="lin" valueType="num">
                                      <p:cBhvr>
                                        <p:cTn id="9" dur="400" decel="100000" fill="hold"/>
                                        <p:tgtEl>
                                          <p:spTgt spid="59"/>
                                        </p:tgtEl>
                                        <p:attrNameLst>
                                          <p:attrName>ppt_x</p:attrName>
                                        </p:attrNameLst>
                                      </p:cBhvr>
                                      <p:tavLst>
                                        <p:tav tm="0">
                                          <p:val>
                                            <p:strVal val="#ppt_x+0.4"/>
                                          </p:val>
                                        </p:tav>
                                        <p:tav tm="100000">
                                          <p:val>
                                            <p:strVal val="#ppt_x-0.05"/>
                                          </p:val>
                                        </p:tav>
                                      </p:tavLst>
                                    </p:anim>
                                    <p:anim calcmode="lin" valueType="num">
                                      <p:cBhvr>
                                        <p:cTn id="10" dur="400" decel="100000" fill="hold"/>
                                        <p:tgtEl>
                                          <p:spTgt spid="59"/>
                                        </p:tgtEl>
                                        <p:attrNameLst>
                                          <p:attrName>ppt_y</p:attrName>
                                        </p:attrNameLst>
                                      </p:cBhvr>
                                      <p:tavLst>
                                        <p:tav tm="0">
                                          <p:val>
                                            <p:strVal val="#ppt_y-0.4"/>
                                          </p:val>
                                        </p:tav>
                                        <p:tav tm="100000">
                                          <p:val>
                                            <p:strVal val="#ppt_y+0.1"/>
                                          </p:val>
                                        </p:tav>
                                      </p:tavLst>
                                    </p:anim>
                                    <p:anim calcmode="lin" valueType="num">
                                      <p:cBhvr>
                                        <p:cTn id="11" dur="100" accel="100000" fill="hold">
                                          <p:stCondLst>
                                            <p:cond delay="400"/>
                                          </p:stCondLst>
                                        </p:cTn>
                                        <p:tgtEl>
                                          <p:spTgt spid="59"/>
                                        </p:tgtEl>
                                        <p:attrNameLst>
                                          <p:attrName>ppt_x</p:attrName>
                                        </p:attrNameLst>
                                      </p:cBhvr>
                                      <p:tavLst>
                                        <p:tav tm="0">
                                          <p:val>
                                            <p:strVal val="#ppt_x-0.05"/>
                                          </p:val>
                                        </p:tav>
                                        <p:tav tm="100000">
                                          <p:val>
                                            <p:strVal val="#ppt_x"/>
                                          </p:val>
                                        </p:tav>
                                      </p:tavLst>
                                    </p:anim>
                                    <p:anim calcmode="lin" valueType="num">
                                      <p:cBhvr>
                                        <p:cTn id="12" dur="100" accel="100000" fill="hold">
                                          <p:stCondLst>
                                            <p:cond delay="400"/>
                                          </p:stCondLst>
                                        </p:cTn>
                                        <p:tgtEl>
                                          <p:spTgt spid="59"/>
                                        </p:tgtEl>
                                        <p:attrNameLst>
                                          <p:attrName>ppt_y</p:attrName>
                                        </p:attrNameLst>
                                      </p:cBhvr>
                                      <p:tavLst>
                                        <p:tav tm="0">
                                          <p:val>
                                            <p:strVal val="#ppt_y+0.1"/>
                                          </p:val>
                                        </p:tav>
                                        <p:tav tm="100000">
                                          <p:val>
                                            <p:strVal val="#ppt_y"/>
                                          </p:val>
                                        </p:tav>
                                      </p:tavLst>
                                    </p:anim>
                                  </p:childTnLst>
                                </p:cTn>
                              </p:par>
                              <p:par>
                                <p:cTn id="13" presetID="37" presetClass="entr" presetSubtype="0" fill="hold" grpId="0" nodeType="withEffect">
                                  <p:stCondLst>
                                    <p:cond delay="250"/>
                                  </p:stCondLst>
                                  <p:childTnLst>
                                    <p:set>
                                      <p:cBhvr>
                                        <p:cTn id="14" dur="1" fill="hold">
                                          <p:stCondLst>
                                            <p:cond delay="0"/>
                                          </p:stCondLst>
                                        </p:cTn>
                                        <p:tgtEl>
                                          <p:spTgt spid="43"/>
                                        </p:tgtEl>
                                        <p:attrNameLst>
                                          <p:attrName>style.visibility</p:attrName>
                                        </p:attrNameLst>
                                      </p:cBhvr>
                                      <p:to>
                                        <p:strVal val="visible"/>
                                      </p:to>
                                    </p:set>
                                    <p:animEffect transition="in" filter="fade">
                                      <p:cBhvr>
                                        <p:cTn id="15" dur="500"/>
                                        <p:tgtEl>
                                          <p:spTgt spid="43"/>
                                        </p:tgtEl>
                                      </p:cBhvr>
                                    </p:animEffect>
                                    <p:anim calcmode="lin" valueType="num">
                                      <p:cBhvr>
                                        <p:cTn id="16" dur="500" fill="hold"/>
                                        <p:tgtEl>
                                          <p:spTgt spid="43"/>
                                        </p:tgtEl>
                                        <p:attrNameLst>
                                          <p:attrName>ppt_x</p:attrName>
                                        </p:attrNameLst>
                                      </p:cBhvr>
                                      <p:tavLst>
                                        <p:tav tm="0">
                                          <p:val>
                                            <p:strVal val="#ppt_x"/>
                                          </p:val>
                                        </p:tav>
                                        <p:tav tm="100000">
                                          <p:val>
                                            <p:strVal val="#ppt_x"/>
                                          </p:val>
                                        </p:tav>
                                      </p:tavLst>
                                    </p:anim>
                                    <p:anim calcmode="lin" valueType="num">
                                      <p:cBhvr>
                                        <p:cTn id="17" dur="450" decel="100000" fill="hold"/>
                                        <p:tgtEl>
                                          <p:spTgt spid="43"/>
                                        </p:tgtEl>
                                        <p:attrNameLst>
                                          <p:attrName>ppt_y</p:attrName>
                                        </p:attrNameLst>
                                      </p:cBhvr>
                                      <p:tavLst>
                                        <p:tav tm="0">
                                          <p:val>
                                            <p:strVal val="#ppt_y+1"/>
                                          </p:val>
                                        </p:tav>
                                        <p:tav tm="100000">
                                          <p:val>
                                            <p:strVal val="#ppt_y-.03"/>
                                          </p:val>
                                        </p:tav>
                                      </p:tavLst>
                                    </p:anim>
                                    <p:anim calcmode="lin" valueType="num">
                                      <p:cBhvr>
                                        <p:cTn id="18" dur="50" accel="100000" fill="hold">
                                          <p:stCondLst>
                                            <p:cond delay="450"/>
                                          </p:stCondLst>
                                        </p:cTn>
                                        <p:tgtEl>
                                          <p:spTgt spid="43"/>
                                        </p:tgtEl>
                                        <p:attrNameLst>
                                          <p:attrName>ppt_y</p:attrName>
                                        </p:attrNameLst>
                                      </p:cBhvr>
                                      <p:tavLst>
                                        <p:tav tm="0">
                                          <p:val>
                                            <p:strVal val="#ppt_y-.03"/>
                                          </p:val>
                                        </p:tav>
                                        <p:tav tm="100000">
                                          <p:val>
                                            <p:strVal val="#ppt_y"/>
                                          </p:val>
                                        </p:tav>
                                      </p:tavLst>
                                    </p:anim>
                                  </p:childTnLst>
                                </p:cTn>
                              </p:par>
                              <p:par>
                                <p:cTn id="19" presetID="25" presetClass="entr" presetSubtype="0" fill="hold" grpId="0" nodeType="withEffect">
                                  <p:stCondLst>
                                    <p:cond delay="250"/>
                                  </p:stCondLst>
                                  <p:childTnLst>
                                    <p:set>
                                      <p:cBhvr>
                                        <p:cTn id="20" dur="1" fill="hold">
                                          <p:stCondLst>
                                            <p:cond delay="0"/>
                                          </p:stCondLst>
                                        </p:cTn>
                                        <p:tgtEl>
                                          <p:spTgt spid="42"/>
                                        </p:tgtEl>
                                        <p:attrNameLst>
                                          <p:attrName>style.visibility</p:attrName>
                                        </p:attrNameLst>
                                      </p:cBhvr>
                                      <p:to>
                                        <p:strVal val="visible"/>
                                      </p:to>
                                    </p:set>
                                    <p:anim calcmode="lin" valueType="num">
                                      <p:cBhvr>
                                        <p:cTn id="21" dur="250" decel="50000" fill="hold">
                                          <p:stCondLst>
                                            <p:cond delay="0"/>
                                          </p:stCondLst>
                                        </p:cTn>
                                        <p:tgtEl>
                                          <p:spTgt spid="42"/>
                                        </p:tgtEl>
                                        <p:attrNameLst>
                                          <p:attrName>style.rotation</p:attrName>
                                        </p:attrNameLst>
                                      </p:cBhvr>
                                      <p:tavLst>
                                        <p:tav tm="0">
                                          <p:val>
                                            <p:fltVal val="-90"/>
                                          </p:val>
                                        </p:tav>
                                        <p:tav tm="100000">
                                          <p:val>
                                            <p:fltVal val="0"/>
                                          </p:val>
                                        </p:tav>
                                      </p:tavLst>
                                    </p:anim>
                                    <p:anim calcmode="lin" valueType="num">
                                      <p:cBhvr>
                                        <p:cTn id="22" dur="250" decel="50000" fill="hold">
                                          <p:stCondLst>
                                            <p:cond delay="0"/>
                                          </p:stCondLst>
                                        </p:cTn>
                                        <p:tgtEl>
                                          <p:spTgt spid="42"/>
                                        </p:tgtEl>
                                        <p:attrNameLst>
                                          <p:attrName>ppt_w</p:attrName>
                                        </p:attrNameLst>
                                      </p:cBhvr>
                                      <p:tavLst>
                                        <p:tav tm="0">
                                          <p:val>
                                            <p:strVal val="#ppt_w"/>
                                          </p:val>
                                        </p:tav>
                                        <p:tav tm="100000">
                                          <p:val>
                                            <p:strVal val="#ppt_w*.05"/>
                                          </p:val>
                                        </p:tav>
                                      </p:tavLst>
                                    </p:anim>
                                    <p:anim calcmode="lin" valueType="num">
                                      <p:cBhvr>
                                        <p:cTn id="23" dur="250" accel="50000" fill="hold">
                                          <p:stCondLst>
                                            <p:cond delay="250"/>
                                          </p:stCondLst>
                                        </p:cTn>
                                        <p:tgtEl>
                                          <p:spTgt spid="42"/>
                                        </p:tgtEl>
                                        <p:attrNameLst>
                                          <p:attrName>ppt_w</p:attrName>
                                        </p:attrNameLst>
                                      </p:cBhvr>
                                      <p:tavLst>
                                        <p:tav tm="0">
                                          <p:val>
                                            <p:strVal val="#ppt_w*.05"/>
                                          </p:val>
                                        </p:tav>
                                        <p:tav tm="100000">
                                          <p:val>
                                            <p:strVal val="#ppt_w"/>
                                          </p:val>
                                        </p:tav>
                                      </p:tavLst>
                                    </p:anim>
                                    <p:anim calcmode="lin" valueType="num">
                                      <p:cBhvr>
                                        <p:cTn id="24" dur="500" fill="hold"/>
                                        <p:tgtEl>
                                          <p:spTgt spid="42"/>
                                        </p:tgtEl>
                                        <p:attrNameLst>
                                          <p:attrName>ppt_h</p:attrName>
                                        </p:attrNameLst>
                                      </p:cBhvr>
                                      <p:tavLst>
                                        <p:tav tm="0">
                                          <p:val>
                                            <p:strVal val="#ppt_h"/>
                                          </p:val>
                                        </p:tav>
                                        <p:tav tm="100000">
                                          <p:val>
                                            <p:strVal val="#ppt_h"/>
                                          </p:val>
                                        </p:tav>
                                      </p:tavLst>
                                    </p:anim>
                                    <p:anim calcmode="lin" valueType="num">
                                      <p:cBhvr>
                                        <p:cTn id="25" dur="250" decel="50000" fill="hold">
                                          <p:stCondLst>
                                            <p:cond delay="0"/>
                                          </p:stCondLst>
                                        </p:cTn>
                                        <p:tgtEl>
                                          <p:spTgt spid="42"/>
                                        </p:tgtEl>
                                        <p:attrNameLst>
                                          <p:attrName>ppt_x</p:attrName>
                                        </p:attrNameLst>
                                      </p:cBhvr>
                                      <p:tavLst>
                                        <p:tav tm="0">
                                          <p:val>
                                            <p:strVal val="#ppt_x+.4"/>
                                          </p:val>
                                        </p:tav>
                                        <p:tav tm="100000">
                                          <p:val>
                                            <p:strVal val="#ppt_x"/>
                                          </p:val>
                                        </p:tav>
                                      </p:tavLst>
                                    </p:anim>
                                    <p:anim calcmode="lin" valueType="num">
                                      <p:cBhvr>
                                        <p:cTn id="26" dur="250" decel="50000" fill="hold">
                                          <p:stCondLst>
                                            <p:cond delay="0"/>
                                          </p:stCondLst>
                                        </p:cTn>
                                        <p:tgtEl>
                                          <p:spTgt spid="42"/>
                                        </p:tgtEl>
                                        <p:attrNameLst>
                                          <p:attrName>ppt_y</p:attrName>
                                        </p:attrNameLst>
                                      </p:cBhvr>
                                      <p:tavLst>
                                        <p:tav tm="0">
                                          <p:val>
                                            <p:strVal val="#ppt_y-.2"/>
                                          </p:val>
                                        </p:tav>
                                        <p:tav tm="100000">
                                          <p:val>
                                            <p:strVal val="#ppt_y+.1"/>
                                          </p:val>
                                        </p:tav>
                                      </p:tavLst>
                                    </p:anim>
                                    <p:anim calcmode="lin" valueType="num">
                                      <p:cBhvr>
                                        <p:cTn id="27" dur="250" accel="50000" fill="hold">
                                          <p:stCondLst>
                                            <p:cond delay="250"/>
                                          </p:stCondLst>
                                        </p:cTn>
                                        <p:tgtEl>
                                          <p:spTgt spid="42"/>
                                        </p:tgtEl>
                                        <p:attrNameLst>
                                          <p:attrName>ppt_y</p:attrName>
                                        </p:attrNameLst>
                                      </p:cBhvr>
                                      <p:tavLst>
                                        <p:tav tm="0">
                                          <p:val>
                                            <p:strVal val="#ppt_y+.1"/>
                                          </p:val>
                                        </p:tav>
                                        <p:tav tm="100000">
                                          <p:val>
                                            <p:strVal val="#ppt_y"/>
                                          </p:val>
                                        </p:tav>
                                      </p:tavLst>
                                    </p:anim>
                                    <p:animEffect transition="in" filter="fade">
                                      <p:cBhvr>
                                        <p:cTn id="28" dur="500" decel="50000">
                                          <p:stCondLst>
                                            <p:cond delay="0"/>
                                          </p:stCondLst>
                                        </p:cTn>
                                        <p:tgtEl>
                                          <p:spTgt spid="42"/>
                                        </p:tgtEl>
                                      </p:cBhvr>
                                    </p:animEffect>
                                  </p:childTnLst>
                                </p:cTn>
                              </p:par>
                              <p:par>
                                <p:cTn id="29" presetID="23" presetClass="entr" presetSubtype="32" fill="hold" grpId="0" nodeType="withEffect">
                                  <p:stCondLst>
                                    <p:cond delay="250"/>
                                  </p:stCondLst>
                                  <p:childTnLst>
                                    <p:set>
                                      <p:cBhvr>
                                        <p:cTn id="30" dur="1" fill="hold">
                                          <p:stCondLst>
                                            <p:cond delay="0"/>
                                          </p:stCondLst>
                                        </p:cTn>
                                        <p:tgtEl>
                                          <p:spTgt spid="79"/>
                                        </p:tgtEl>
                                        <p:attrNameLst>
                                          <p:attrName>style.visibility</p:attrName>
                                        </p:attrNameLst>
                                      </p:cBhvr>
                                      <p:to>
                                        <p:strVal val="visible"/>
                                      </p:to>
                                    </p:set>
                                    <p:anim calcmode="lin" valueType="num">
                                      <p:cBhvr>
                                        <p:cTn id="31" dur="500" fill="hold"/>
                                        <p:tgtEl>
                                          <p:spTgt spid="79"/>
                                        </p:tgtEl>
                                        <p:attrNameLst>
                                          <p:attrName>ppt_w</p:attrName>
                                        </p:attrNameLst>
                                      </p:cBhvr>
                                      <p:tavLst>
                                        <p:tav tm="0">
                                          <p:val>
                                            <p:strVal val="4*#ppt_w"/>
                                          </p:val>
                                        </p:tav>
                                        <p:tav tm="100000">
                                          <p:val>
                                            <p:strVal val="#ppt_w"/>
                                          </p:val>
                                        </p:tav>
                                      </p:tavLst>
                                    </p:anim>
                                    <p:anim calcmode="lin" valueType="num">
                                      <p:cBhvr>
                                        <p:cTn id="32" dur="500" fill="hold"/>
                                        <p:tgtEl>
                                          <p:spTgt spid="79"/>
                                        </p:tgtEl>
                                        <p:attrNameLst>
                                          <p:attrName>ppt_h</p:attrName>
                                        </p:attrNameLst>
                                      </p:cBhvr>
                                      <p:tavLst>
                                        <p:tav tm="0">
                                          <p:val>
                                            <p:strVal val="4*#ppt_h"/>
                                          </p:val>
                                        </p:tav>
                                        <p:tav tm="100000">
                                          <p:val>
                                            <p:strVal val="#ppt_h"/>
                                          </p:val>
                                        </p:tav>
                                      </p:tavLst>
                                    </p:anim>
                                  </p:childTnLst>
                                </p:cTn>
                              </p:par>
                            </p:childTnLst>
                          </p:cTn>
                        </p:par>
                        <p:par>
                          <p:cTn id="33" fill="hold">
                            <p:stCondLst>
                              <p:cond delay="750"/>
                            </p:stCondLst>
                            <p:childTnLst>
                              <p:par>
                                <p:cTn id="34" presetID="30" presetClass="entr" presetSubtype="0" fill="hold" nodeType="afterEffect">
                                  <p:stCondLst>
                                    <p:cond delay="500"/>
                                  </p:stCondLst>
                                  <p:childTnLst>
                                    <p:set>
                                      <p:cBhvr>
                                        <p:cTn id="35" dur="1" fill="hold">
                                          <p:stCondLst>
                                            <p:cond delay="0"/>
                                          </p:stCondLst>
                                        </p:cTn>
                                        <p:tgtEl>
                                          <p:spTgt spid="62"/>
                                        </p:tgtEl>
                                        <p:attrNameLst>
                                          <p:attrName>style.visibility</p:attrName>
                                        </p:attrNameLst>
                                      </p:cBhvr>
                                      <p:to>
                                        <p:strVal val="visible"/>
                                      </p:to>
                                    </p:set>
                                    <p:animEffect transition="in" filter="fade">
                                      <p:cBhvr>
                                        <p:cTn id="36" dur="400" decel="100000"/>
                                        <p:tgtEl>
                                          <p:spTgt spid="62"/>
                                        </p:tgtEl>
                                      </p:cBhvr>
                                    </p:animEffect>
                                    <p:anim calcmode="lin" valueType="num">
                                      <p:cBhvr>
                                        <p:cTn id="37" dur="400" decel="100000" fill="hold"/>
                                        <p:tgtEl>
                                          <p:spTgt spid="62"/>
                                        </p:tgtEl>
                                        <p:attrNameLst>
                                          <p:attrName>style.rotation</p:attrName>
                                        </p:attrNameLst>
                                      </p:cBhvr>
                                      <p:tavLst>
                                        <p:tav tm="0">
                                          <p:val>
                                            <p:fltVal val="-90"/>
                                          </p:val>
                                        </p:tav>
                                        <p:tav tm="100000">
                                          <p:val>
                                            <p:fltVal val="0"/>
                                          </p:val>
                                        </p:tav>
                                      </p:tavLst>
                                    </p:anim>
                                    <p:anim calcmode="lin" valueType="num">
                                      <p:cBhvr>
                                        <p:cTn id="38" dur="400" decel="100000" fill="hold"/>
                                        <p:tgtEl>
                                          <p:spTgt spid="62"/>
                                        </p:tgtEl>
                                        <p:attrNameLst>
                                          <p:attrName>ppt_x</p:attrName>
                                        </p:attrNameLst>
                                      </p:cBhvr>
                                      <p:tavLst>
                                        <p:tav tm="0">
                                          <p:val>
                                            <p:strVal val="#ppt_x+0.4"/>
                                          </p:val>
                                        </p:tav>
                                        <p:tav tm="100000">
                                          <p:val>
                                            <p:strVal val="#ppt_x-0.05"/>
                                          </p:val>
                                        </p:tav>
                                      </p:tavLst>
                                    </p:anim>
                                    <p:anim calcmode="lin" valueType="num">
                                      <p:cBhvr>
                                        <p:cTn id="39" dur="400" decel="100000" fill="hold"/>
                                        <p:tgtEl>
                                          <p:spTgt spid="62"/>
                                        </p:tgtEl>
                                        <p:attrNameLst>
                                          <p:attrName>ppt_y</p:attrName>
                                        </p:attrNameLst>
                                      </p:cBhvr>
                                      <p:tavLst>
                                        <p:tav tm="0">
                                          <p:val>
                                            <p:strVal val="#ppt_y-0.4"/>
                                          </p:val>
                                        </p:tav>
                                        <p:tav tm="100000">
                                          <p:val>
                                            <p:strVal val="#ppt_y+0.1"/>
                                          </p:val>
                                        </p:tav>
                                      </p:tavLst>
                                    </p:anim>
                                    <p:anim calcmode="lin" valueType="num">
                                      <p:cBhvr>
                                        <p:cTn id="40" dur="100" accel="100000" fill="hold">
                                          <p:stCondLst>
                                            <p:cond delay="400"/>
                                          </p:stCondLst>
                                        </p:cTn>
                                        <p:tgtEl>
                                          <p:spTgt spid="62"/>
                                        </p:tgtEl>
                                        <p:attrNameLst>
                                          <p:attrName>ppt_x</p:attrName>
                                        </p:attrNameLst>
                                      </p:cBhvr>
                                      <p:tavLst>
                                        <p:tav tm="0">
                                          <p:val>
                                            <p:strVal val="#ppt_x-0.05"/>
                                          </p:val>
                                        </p:tav>
                                        <p:tav tm="100000">
                                          <p:val>
                                            <p:strVal val="#ppt_x"/>
                                          </p:val>
                                        </p:tav>
                                      </p:tavLst>
                                    </p:anim>
                                    <p:anim calcmode="lin" valueType="num">
                                      <p:cBhvr>
                                        <p:cTn id="41" dur="100" accel="100000" fill="hold">
                                          <p:stCondLst>
                                            <p:cond delay="400"/>
                                          </p:stCondLst>
                                        </p:cTn>
                                        <p:tgtEl>
                                          <p:spTgt spid="62"/>
                                        </p:tgtEl>
                                        <p:attrNameLst>
                                          <p:attrName>ppt_y</p:attrName>
                                        </p:attrNameLst>
                                      </p:cBhvr>
                                      <p:tavLst>
                                        <p:tav tm="0">
                                          <p:val>
                                            <p:strVal val="#ppt_y+0.1"/>
                                          </p:val>
                                        </p:tav>
                                        <p:tav tm="100000">
                                          <p:val>
                                            <p:strVal val="#ppt_y"/>
                                          </p:val>
                                        </p:tav>
                                      </p:tavLst>
                                    </p:anim>
                                  </p:childTnLst>
                                </p:cTn>
                              </p:par>
                              <p:par>
                                <p:cTn id="42" presetID="37" presetClass="entr" presetSubtype="0" fill="hold" grpId="0" nodeType="withEffect">
                                  <p:stCondLst>
                                    <p:cond delay="500"/>
                                  </p:stCondLst>
                                  <p:childTnLst>
                                    <p:set>
                                      <p:cBhvr>
                                        <p:cTn id="43" dur="1" fill="hold">
                                          <p:stCondLst>
                                            <p:cond delay="0"/>
                                          </p:stCondLst>
                                        </p:cTn>
                                        <p:tgtEl>
                                          <p:spTgt spid="73"/>
                                        </p:tgtEl>
                                        <p:attrNameLst>
                                          <p:attrName>style.visibility</p:attrName>
                                        </p:attrNameLst>
                                      </p:cBhvr>
                                      <p:to>
                                        <p:strVal val="visible"/>
                                      </p:to>
                                    </p:set>
                                    <p:animEffect transition="in" filter="fade">
                                      <p:cBhvr>
                                        <p:cTn id="44" dur="500"/>
                                        <p:tgtEl>
                                          <p:spTgt spid="73"/>
                                        </p:tgtEl>
                                      </p:cBhvr>
                                    </p:animEffect>
                                    <p:anim calcmode="lin" valueType="num">
                                      <p:cBhvr>
                                        <p:cTn id="45" dur="500" fill="hold"/>
                                        <p:tgtEl>
                                          <p:spTgt spid="73"/>
                                        </p:tgtEl>
                                        <p:attrNameLst>
                                          <p:attrName>ppt_x</p:attrName>
                                        </p:attrNameLst>
                                      </p:cBhvr>
                                      <p:tavLst>
                                        <p:tav tm="0">
                                          <p:val>
                                            <p:strVal val="#ppt_x"/>
                                          </p:val>
                                        </p:tav>
                                        <p:tav tm="100000">
                                          <p:val>
                                            <p:strVal val="#ppt_x"/>
                                          </p:val>
                                        </p:tav>
                                      </p:tavLst>
                                    </p:anim>
                                    <p:anim calcmode="lin" valueType="num">
                                      <p:cBhvr>
                                        <p:cTn id="46" dur="450" decel="100000" fill="hold"/>
                                        <p:tgtEl>
                                          <p:spTgt spid="73"/>
                                        </p:tgtEl>
                                        <p:attrNameLst>
                                          <p:attrName>ppt_y</p:attrName>
                                        </p:attrNameLst>
                                      </p:cBhvr>
                                      <p:tavLst>
                                        <p:tav tm="0">
                                          <p:val>
                                            <p:strVal val="#ppt_y+1"/>
                                          </p:val>
                                        </p:tav>
                                        <p:tav tm="100000">
                                          <p:val>
                                            <p:strVal val="#ppt_y-.03"/>
                                          </p:val>
                                        </p:tav>
                                      </p:tavLst>
                                    </p:anim>
                                    <p:anim calcmode="lin" valueType="num">
                                      <p:cBhvr>
                                        <p:cTn id="47" dur="50" accel="100000" fill="hold">
                                          <p:stCondLst>
                                            <p:cond delay="450"/>
                                          </p:stCondLst>
                                        </p:cTn>
                                        <p:tgtEl>
                                          <p:spTgt spid="73"/>
                                        </p:tgtEl>
                                        <p:attrNameLst>
                                          <p:attrName>ppt_y</p:attrName>
                                        </p:attrNameLst>
                                      </p:cBhvr>
                                      <p:tavLst>
                                        <p:tav tm="0">
                                          <p:val>
                                            <p:strVal val="#ppt_y-.03"/>
                                          </p:val>
                                        </p:tav>
                                        <p:tav tm="100000">
                                          <p:val>
                                            <p:strVal val="#ppt_y"/>
                                          </p:val>
                                        </p:tav>
                                      </p:tavLst>
                                    </p:anim>
                                  </p:childTnLst>
                                </p:cTn>
                              </p:par>
                              <p:par>
                                <p:cTn id="48" presetID="25" presetClass="entr" presetSubtype="0" fill="hold" grpId="0" nodeType="withEffect">
                                  <p:stCondLst>
                                    <p:cond delay="500"/>
                                  </p:stCondLst>
                                  <p:childTnLst>
                                    <p:set>
                                      <p:cBhvr>
                                        <p:cTn id="49" dur="1" fill="hold">
                                          <p:stCondLst>
                                            <p:cond delay="0"/>
                                          </p:stCondLst>
                                        </p:cTn>
                                        <p:tgtEl>
                                          <p:spTgt spid="72"/>
                                        </p:tgtEl>
                                        <p:attrNameLst>
                                          <p:attrName>style.visibility</p:attrName>
                                        </p:attrNameLst>
                                      </p:cBhvr>
                                      <p:to>
                                        <p:strVal val="visible"/>
                                      </p:to>
                                    </p:set>
                                    <p:anim calcmode="lin" valueType="num">
                                      <p:cBhvr>
                                        <p:cTn id="50" dur="250" decel="50000" fill="hold">
                                          <p:stCondLst>
                                            <p:cond delay="0"/>
                                          </p:stCondLst>
                                        </p:cTn>
                                        <p:tgtEl>
                                          <p:spTgt spid="72"/>
                                        </p:tgtEl>
                                        <p:attrNameLst>
                                          <p:attrName>style.rotation</p:attrName>
                                        </p:attrNameLst>
                                      </p:cBhvr>
                                      <p:tavLst>
                                        <p:tav tm="0">
                                          <p:val>
                                            <p:fltVal val="-90"/>
                                          </p:val>
                                        </p:tav>
                                        <p:tav tm="100000">
                                          <p:val>
                                            <p:fltVal val="0"/>
                                          </p:val>
                                        </p:tav>
                                      </p:tavLst>
                                    </p:anim>
                                    <p:anim calcmode="lin" valueType="num">
                                      <p:cBhvr>
                                        <p:cTn id="51" dur="250" decel="50000" fill="hold">
                                          <p:stCondLst>
                                            <p:cond delay="0"/>
                                          </p:stCondLst>
                                        </p:cTn>
                                        <p:tgtEl>
                                          <p:spTgt spid="72"/>
                                        </p:tgtEl>
                                        <p:attrNameLst>
                                          <p:attrName>ppt_w</p:attrName>
                                        </p:attrNameLst>
                                      </p:cBhvr>
                                      <p:tavLst>
                                        <p:tav tm="0">
                                          <p:val>
                                            <p:strVal val="#ppt_w"/>
                                          </p:val>
                                        </p:tav>
                                        <p:tav tm="100000">
                                          <p:val>
                                            <p:strVal val="#ppt_w*.05"/>
                                          </p:val>
                                        </p:tav>
                                      </p:tavLst>
                                    </p:anim>
                                    <p:anim calcmode="lin" valueType="num">
                                      <p:cBhvr>
                                        <p:cTn id="52" dur="250" accel="50000" fill="hold">
                                          <p:stCondLst>
                                            <p:cond delay="250"/>
                                          </p:stCondLst>
                                        </p:cTn>
                                        <p:tgtEl>
                                          <p:spTgt spid="72"/>
                                        </p:tgtEl>
                                        <p:attrNameLst>
                                          <p:attrName>ppt_w</p:attrName>
                                        </p:attrNameLst>
                                      </p:cBhvr>
                                      <p:tavLst>
                                        <p:tav tm="0">
                                          <p:val>
                                            <p:strVal val="#ppt_w*.05"/>
                                          </p:val>
                                        </p:tav>
                                        <p:tav tm="100000">
                                          <p:val>
                                            <p:strVal val="#ppt_w"/>
                                          </p:val>
                                        </p:tav>
                                      </p:tavLst>
                                    </p:anim>
                                    <p:anim calcmode="lin" valueType="num">
                                      <p:cBhvr>
                                        <p:cTn id="53" dur="500" fill="hold"/>
                                        <p:tgtEl>
                                          <p:spTgt spid="72"/>
                                        </p:tgtEl>
                                        <p:attrNameLst>
                                          <p:attrName>ppt_h</p:attrName>
                                        </p:attrNameLst>
                                      </p:cBhvr>
                                      <p:tavLst>
                                        <p:tav tm="0">
                                          <p:val>
                                            <p:strVal val="#ppt_h"/>
                                          </p:val>
                                        </p:tav>
                                        <p:tav tm="100000">
                                          <p:val>
                                            <p:strVal val="#ppt_h"/>
                                          </p:val>
                                        </p:tav>
                                      </p:tavLst>
                                    </p:anim>
                                    <p:anim calcmode="lin" valueType="num">
                                      <p:cBhvr>
                                        <p:cTn id="54" dur="250" decel="50000" fill="hold">
                                          <p:stCondLst>
                                            <p:cond delay="0"/>
                                          </p:stCondLst>
                                        </p:cTn>
                                        <p:tgtEl>
                                          <p:spTgt spid="72"/>
                                        </p:tgtEl>
                                        <p:attrNameLst>
                                          <p:attrName>ppt_x</p:attrName>
                                        </p:attrNameLst>
                                      </p:cBhvr>
                                      <p:tavLst>
                                        <p:tav tm="0">
                                          <p:val>
                                            <p:strVal val="#ppt_x+.4"/>
                                          </p:val>
                                        </p:tav>
                                        <p:tav tm="100000">
                                          <p:val>
                                            <p:strVal val="#ppt_x"/>
                                          </p:val>
                                        </p:tav>
                                      </p:tavLst>
                                    </p:anim>
                                    <p:anim calcmode="lin" valueType="num">
                                      <p:cBhvr>
                                        <p:cTn id="55" dur="250" decel="50000" fill="hold">
                                          <p:stCondLst>
                                            <p:cond delay="0"/>
                                          </p:stCondLst>
                                        </p:cTn>
                                        <p:tgtEl>
                                          <p:spTgt spid="72"/>
                                        </p:tgtEl>
                                        <p:attrNameLst>
                                          <p:attrName>ppt_y</p:attrName>
                                        </p:attrNameLst>
                                      </p:cBhvr>
                                      <p:tavLst>
                                        <p:tav tm="0">
                                          <p:val>
                                            <p:strVal val="#ppt_y-.2"/>
                                          </p:val>
                                        </p:tav>
                                        <p:tav tm="100000">
                                          <p:val>
                                            <p:strVal val="#ppt_y+.1"/>
                                          </p:val>
                                        </p:tav>
                                      </p:tavLst>
                                    </p:anim>
                                    <p:anim calcmode="lin" valueType="num">
                                      <p:cBhvr>
                                        <p:cTn id="56" dur="250" accel="50000" fill="hold">
                                          <p:stCondLst>
                                            <p:cond delay="250"/>
                                          </p:stCondLst>
                                        </p:cTn>
                                        <p:tgtEl>
                                          <p:spTgt spid="72"/>
                                        </p:tgtEl>
                                        <p:attrNameLst>
                                          <p:attrName>ppt_y</p:attrName>
                                        </p:attrNameLst>
                                      </p:cBhvr>
                                      <p:tavLst>
                                        <p:tav tm="0">
                                          <p:val>
                                            <p:strVal val="#ppt_y+.1"/>
                                          </p:val>
                                        </p:tav>
                                        <p:tav tm="100000">
                                          <p:val>
                                            <p:strVal val="#ppt_y"/>
                                          </p:val>
                                        </p:tav>
                                      </p:tavLst>
                                    </p:anim>
                                    <p:animEffect transition="in" filter="fade">
                                      <p:cBhvr>
                                        <p:cTn id="57" dur="500" decel="50000">
                                          <p:stCondLst>
                                            <p:cond delay="0"/>
                                          </p:stCondLst>
                                        </p:cTn>
                                        <p:tgtEl>
                                          <p:spTgt spid="72"/>
                                        </p:tgtEl>
                                      </p:cBhvr>
                                    </p:animEffect>
                                  </p:childTnLst>
                                </p:cTn>
                              </p:par>
                              <p:par>
                                <p:cTn id="58" presetID="23" presetClass="entr" presetSubtype="32" fill="hold" grpId="0" nodeType="withEffect">
                                  <p:stCondLst>
                                    <p:cond delay="500"/>
                                  </p:stCondLst>
                                  <p:childTnLst>
                                    <p:set>
                                      <p:cBhvr>
                                        <p:cTn id="59" dur="1" fill="hold">
                                          <p:stCondLst>
                                            <p:cond delay="0"/>
                                          </p:stCondLst>
                                        </p:cTn>
                                        <p:tgtEl>
                                          <p:spTgt spid="81"/>
                                        </p:tgtEl>
                                        <p:attrNameLst>
                                          <p:attrName>style.visibility</p:attrName>
                                        </p:attrNameLst>
                                      </p:cBhvr>
                                      <p:to>
                                        <p:strVal val="visible"/>
                                      </p:to>
                                    </p:set>
                                    <p:anim calcmode="lin" valueType="num">
                                      <p:cBhvr>
                                        <p:cTn id="60" dur="500" fill="hold"/>
                                        <p:tgtEl>
                                          <p:spTgt spid="81"/>
                                        </p:tgtEl>
                                        <p:attrNameLst>
                                          <p:attrName>ppt_w</p:attrName>
                                        </p:attrNameLst>
                                      </p:cBhvr>
                                      <p:tavLst>
                                        <p:tav tm="0">
                                          <p:val>
                                            <p:strVal val="4*#ppt_w"/>
                                          </p:val>
                                        </p:tav>
                                        <p:tav tm="100000">
                                          <p:val>
                                            <p:strVal val="#ppt_w"/>
                                          </p:val>
                                        </p:tav>
                                      </p:tavLst>
                                    </p:anim>
                                    <p:anim calcmode="lin" valueType="num">
                                      <p:cBhvr>
                                        <p:cTn id="61" dur="500" fill="hold"/>
                                        <p:tgtEl>
                                          <p:spTgt spid="81"/>
                                        </p:tgtEl>
                                        <p:attrNameLst>
                                          <p:attrName>ppt_h</p:attrName>
                                        </p:attrNameLst>
                                      </p:cBhvr>
                                      <p:tavLst>
                                        <p:tav tm="0">
                                          <p:val>
                                            <p:strVal val="4*#ppt_h"/>
                                          </p:val>
                                        </p:tav>
                                        <p:tav tm="100000">
                                          <p:val>
                                            <p:strVal val="#ppt_h"/>
                                          </p:val>
                                        </p:tav>
                                      </p:tavLst>
                                    </p:anim>
                                  </p:childTnLst>
                                </p:cTn>
                              </p:par>
                            </p:childTnLst>
                          </p:cTn>
                        </p:par>
                        <p:par>
                          <p:cTn id="62" fill="hold">
                            <p:stCondLst>
                              <p:cond delay="1750"/>
                            </p:stCondLst>
                            <p:childTnLst>
                              <p:par>
                                <p:cTn id="63" presetID="30" presetClass="entr" presetSubtype="0" fill="hold" nodeType="afterEffect">
                                  <p:stCondLst>
                                    <p:cond delay="700"/>
                                  </p:stCondLst>
                                  <p:childTnLst>
                                    <p:set>
                                      <p:cBhvr>
                                        <p:cTn id="64" dur="1" fill="hold">
                                          <p:stCondLst>
                                            <p:cond delay="0"/>
                                          </p:stCondLst>
                                        </p:cTn>
                                        <p:tgtEl>
                                          <p:spTgt spid="65"/>
                                        </p:tgtEl>
                                        <p:attrNameLst>
                                          <p:attrName>style.visibility</p:attrName>
                                        </p:attrNameLst>
                                      </p:cBhvr>
                                      <p:to>
                                        <p:strVal val="visible"/>
                                      </p:to>
                                    </p:set>
                                    <p:animEffect transition="in" filter="fade">
                                      <p:cBhvr>
                                        <p:cTn id="65" dur="400" decel="100000"/>
                                        <p:tgtEl>
                                          <p:spTgt spid="65"/>
                                        </p:tgtEl>
                                      </p:cBhvr>
                                    </p:animEffect>
                                    <p:anim calcmode="lin" valueType="num">
                                      <p:cBhvr>
                                        <p:cTn id="66" dur="400" decel="100000" fill="hold"/>
                                        <p:tgtEl>
                                          <p:spTgt spid="65"/>
                                        </p:tgtEl>
                                        <p:attrNameLst>
                                          <p:attrName>style.rotation</p:attrName>
                                        </p:attrNameLst>
                                      </p:cBhvr>
                                      <p:tavLst>
                                        <p:tav tm="0">
                                          <p:val>
                                            <p:fltVal val="-90"/>
                                          </p:val>
                                        </p:tav>
                                        <p:tav tm="100000">
                                          <p:val>
                                            <p:fltVal val="0"/>
                                          </p:val>
                                        </p:tav>
                                      </p:tavLst>
                                    </p:anim>
                                    <p:anim calcmode="lin" valueType="num">
                                      <p:cBhvr>
                                        <p:cTn id="67" dur="400" decel="100000" fill="hold"/>
                                        <p:tgtEl>
                                          <p:spTgt spid="65"/>
                                        </p:tgtEl>
                                        <p:attrNameLst>
                                          <p:attrName>ppt_x</p:attrName>
                                        </p:attrNameLst>
                                      </p:cBhvr>
                                      <p:tavLst>
                                        <p:tav tm="0">
                                          <p:val>
                                            <p:strVal val="#ppt_x+0.4"/>
                                          </p:val>
                                        </p:tav>
                                        <p:tav tm="100000">
                                          <p:val>
                                            <p:strVal val="#ppt_x-0.05"/>
                                          </p:val>
                                        </p:tav>
                                      </p:tavLst>
                                    </p:anim>
                                    <p:anim calcmode="lin" valueType="num">
                                      <p:cBhvr>
                                        <p:cTn id="68" dur="400" decel="100000" fill="hold"/>
                                        <p:tgtEl>
                                          <p:spTgt spid="65"/>
                                        </p:tgtEl>
                                        <p:attrNameLst>
                                          <p:attrName>ppt_y</p:attrName>
                                        </p:attrNameLst>
                                      </p:cBhvr>
                                      <p:tavLst>
                                        <p:tav tm="0">
                                          <p:val>
                                            <p:strVal val="#ppt_y-0.4"/>
                                          </p:val>
                                        </p:tav>
                                        <p:tav tm="100000">
                                          <p:val>
                                            <p:strVal val="#ppt_y+0.1"/>
                                          </p:val>
                                        </p:tav>
                                      </p:tavLst>
                                    </p:anim>
                                    <p:anim calcmode="lin" valueType="num">
                                      <p:cBhvr>
                                        <p:cTn id="69" dur="100" accel="100000" fill="hold">
                                          <p:stCondLst>
                                            <p:cond delay="400"/>
                                          </p:stCondLst>
                                        </p:cTn>
                                        <p:tgtEl>
                                          <p:spTgt spid="65"/>
                                        </p:tgtEl>
                                        <p:attrNameLst>
                                          <p:attrName>ppt_x</p:attrName>
                                        </p:attrNameLst>
                                      </p:cBhvr>
                                      <p:tavLst>
                                        <p:tav tm="0">
                                          <p:val>
                                            <p:strVal val="#ppt_x-0.05"/>
                                          </p:val>
                                        </p:tav>
                                        <p:tav tm="100000">
                                          <p:val>
                                            <p:strVal val="#ppt_x"/>
                                          </p:val>
                                        </p:tav>
                                      </p:tavLst>
                                    </p:anim>
                                    <p:anim calcmode="lin" valueType="num">
                                      <p:cBhvr>
                                        <p:cTn id="70" dur="100" accel="100000" fill="hold">
                                          <p:stCondLst>
                                            <p:cond delay="400"/>
                                          </p:stCondLst>
                                        </p:cTn>
                                        <p:tgtEl>
                                          <p:spTgt spid="65"/>
                                        </p:tgtEl>
                                        <p:attrNameLst>
                                          <p:attrName>ppt_y</p:attrName>
                                        </p:attrNameLst>
                                      </p:cBhvr>
                                      <p:tavLst>
                                        <p:tav tm="0">
                                          <p:val>
                                            <p:strVal val="#ppt_y+0.1"/>
                                          </p:val>
                                        </p:tav>
                                        <p:tav tm="100000">
                                          <p:val>
                                            <p:strVal val="#ppt_y"/>
                                          </p:val>
                                        </p:tav>
                                      </p:tavLst>
                                    </p:anim>
                                  </p:childTnLst>
                                </p:cTn>
                              </p:par>
                              <p:par>
                                <p:cTn id="71" presetID="37" presetClass="entr" presetSubtype="0" fill="hold" grpId="0" nodeType="withEffect">
                                  <p:stCondLst>
                                    <p:cond delay="750"/>
                                  </p:stCondLst>
                                  <p:childTnLst>
                                    <p:set>
                                      <p:cBhvr>
                                        <p:cTn id="72" dur="1" fill="hold">
                                          <p:stCondLst>
                                            <p:cond delay="0"/>
                                          </p:stCondLst>
                                        </p:cTn>
                                        <p:tgtEl>
                                          <p:spTgt spid="75"/>
                                        </p:tgtEl>
                                        <p:attrNameLst>
                                          <p:attrName>style.visibility</p:attrName>
                                        </p:attrNameLst>
                                      </p:cBhvr>
                                      <p:to>
                                        <p:strVal val="visible"/>
                                      </p:to>
                                    </p:set>
                                    <p:animEffect transition="in" filter="fade">
                                      <p:cBhvr>
                                        <p:cTn id="73" dur="500"/>
                                        <p:tgtEl>
                                          <p:spTgt spid="75"/>
                                        </p:tgtEl>
                                      </p:cBhvr>
                                    </p:animEffect>
                                    <p:anim calcmode="lin" valueType="num">
                                      <p:cBhvr>
                                        <p:cTn id="74" dur="500" fill="hold"/>
                                        <p:tgtEl>
                                          <p:spTgt spid="75"/>
                                        </p:tgtEl>
                                        <p:attrNameLst>
                                          <p:attrName>ppt_x</p:attrName>
                                        </p:attrNameLst>
                                      </p:cBhvr>
                                      <p:tavLst>
                                        <p:tav tm="0">
                                          <p:val>
                                            <p:strVal val="#ppt_x"/>
                                          </p:val>
                                        </p:tav>
                                        <p:tav tm="100000">
                                          <p:val>
                                            <p:strVal val="#ppt_x"/>
                                          </p:val>
                                        </p:tav>
                                      </p:tavLst>
                                    </p:anim>
                                    <p:anim calcmode="lin" valueType="num">
                                      <p:cBhvr>
                                        <p:cTn id="75" dur="450" decel="100000" fill="hold"/>
                                        <p:tgtEl>
                                          <p:spTgt spid="75"/>
                                        </p:tgtEl>
                                        <p:attrNameLst>
                                          <p:attrName>ppt_y</p:attrName>
                                        </p:attrNameLst>
                                      </p:cBhvr>
                                      <p:tavLst>
                                        <p:tav tm="0">
                                          <p:val>
                                            <p:strVal val="#ppt_y+1"/>
                                          </p:val>
                                        </p:tav>
                                        <p:tav tm="100000">
                                          <p:val>
                                            <p:strVal val="#ppt_y-.03"/>
                                          </p:val>
                                        </p:tav>
                                      </p:tavLst>
                                    </p:anim>
                                    <p:anim calcmode="lin" valueType="num">
                                      <p:cBhvr>
                                        <p:cTn id="76" dur="50" accel="100000" fill="hold">
                                          <p:stCondLst>
                                            <p:cond delay="450"/>
                                          </p:stCondLst>
                                        </p:cTn>
                                        <p:tgtEl>
                                          <p:spTgt spid="75"/>
                                        </p:tgtEl>
                                        <p:attrNameLst>
                                          <p:attrName>ppt_y</p:attrName>
                                        </p:attrNameLst>
                                      </p:cBhvr>
                                      <p:tavLst>
                                        <p:tav tm="0">
                                          <p:val>
                                            <p:strVal val="#ppt_y-.03"/>
                                          </p:val>
                                        </p:tav>
                                        <p:tav tm="100000">
                                          <p:val>
                                            <p:strVal val="#ppt_y"/>
                                          </p:val>
                                        </p:tav>
                                      </p:tavLst>
                                    </p:anim>
                                  </p:childTnLst>
                                </p:cTn>
                              </p:par>
                              <p:par>
                                <p:cTn id="77" presetID="25" presetClass="entr" presetSubtype="0" fill="hold" grpId="0" nodeType="withEffect">
                                  <p:stCondLst>
                                    <p:cond delay="750"/>
                                  </p:stCondLst>
                                  <p:childTnLst>
                                    <p:set>
                                      <p:cBhvr>
                                        <p:cTn id="78" dur="1" fill="hold">
                                          <p:stCondLst>
                                            <p:cond delay="0"/>
                                          </p:stCondLst>
                                        </p:cTn>
                                        <p:tgtEl>
                                          <p:spTgt spid="74"/>
                                        </p:tgtEl>
                                        <p:attrNameLst>
                                          <p:attrName>style.visibility</p:attrName>
                                        </p:attrNameLst>
                                      </p:cBhvr>
                                      <p:to>
                                        <p:strVal val="visible"/>
                                      </p:to>
                                    </p:set>
                                    <p:anim calcmode="lin" valueType="num">
                                      <p:cBhvr>
                                        <p:cTn id="79" dur="250" decel="50000" fill="hold">
                                          <p:stCondLst>
                                            <p:cond delay="0"/>
                                          </p:stCondLst>
                                        </p:cTn>
                                        <p:tgtEl>
                                          <p:spTgt spid="74"/>
                                        </p:tgtEl>
                                        <p:attrNameLst>
                                          <p:attrName>style.rotation</p:attrName>
                                        </p:attrNameLst>
                                      </p:cBhvr>
                                      <p:tavLst>
                                        <p:tav tm="0">
                                          <p:val>
                                            <p:fltVal val="-90"/>
                                          </p:val>
                                        </p:tav>
                                        <p:tav tm="100000">
                                          <p:val>
                                            <p:fltVal val="0"/>
                                          </p:val>
                                        </p:tav>
                                      </p:tavLst>
                                    </p:anim>
                                    <p:anim calcmode="lin" valueType="num">
                                      <p:cBhvr>
                                        <p:cTn id="80" dur="250" decel="50000" fill="hold">
                                          <p:stCondLst>
                                            <p:cond delay="0"/>
                                          </p:stCondLst>
                                        </p:cTn>
                                        <p:tgtEl>
                                          <p:spTgt spid="74"/>
                                        </p:tgtEl>
                                        <p:attrNameLst>
                                          <p:attrName>ppt_w</p:attrName>
                                        </p:attrNameLst>
                                      </p:cBhvr>
                                      <p:tavLst>
                                        <p:tav tm="0">
                                          <p:val>
                                            <p:strVal val="#ppt_w"/>
                                          </p:val>
                                        </p:tav>
                                        <p:tav tm="100000">
                                          <p:val>
                                            <p:strVal val="#ppt_w*.05"/>
                                          </p:val>
                                        </p:tav>
                                      </p:tavLst>
                                    </p:anim>
                                    <p:anim calcmode="lin" valueType="num">
                                      <p:cBhvr>
                                        <p:cTn id="81" dur="250" accel="50000" fill="hold">
                                          <p:stCondLst>
                                            <p:cond delay="250"/>
                                          </p:stCondLst>
                                        </p:cTn>
                                        <p:tgtEl>
                                          <p:spTgt spid="74"/>
                                        </p:tgtEl>
                                        <p:attrNameLst>
                                          <p:attrName>ppt_w</p:attrName>
                                        </p:attrNameLst>
                                      </p:cBhvr>
                                      <p:tavLst>
                                        <p:tav tm="0">
                                          <p:val>
                                            <p:strVal val="#ppt_w*.05"/>
                                          </p:val>
                                        </p:tav>
                                        <p:tav tm="100000">
                                          <p:val>
                                            <p:strVal val="#ppt_w"/>
                                          </p:val>
                                        </p:tav>
                                      </p:tavLst>
                                    </p:anim>
                                    <p:anim calcmode="lin" valueType="num">
                                      <p:cBhvr>
                                        <p:cTn id="82" dur="500" fill="hold"/>
                                        <p:tgtEl>
                                          <p:spTgt spid="74"/>
                                        </p:tgtEl>
                                        <p:attrNameLst>
                                          <p:attrName>ppt_h</p:attrName>
                                        </p:attrNameLst>
                                      </p:cBhvr>
                                      <p:tavLst>
                                        <p:tav tm="0">
                                          <p:val>
                                            <p:strVal val="#ppt_h"/>
                                          </p:val>
                                        </p:tav>
                                        <p:tav tm="100000">
                                          <p:val>
                                            <p:strVal val="#ppt_h"/>
                                          </p:val>
                                        </p:tav>
                                      </p:tavLst>
                                    </p:anim>
                                    <p:anim calcmode="lin" valueType="num">
                                      <p:cBhvr>
                                        <p:cTn id="83" dur="250" decel="50000" fill="hold">
                                          <p:stCondLst>
                                            <p:cond delay="0"/>
                                          </p:stCondLst>
                                        </p:cTn>
                                        <p:tgtEl>
                                          <p:spTgt spid="74"/>
                                        </p:tgtEl>
                                        <p:attrNameLst>
                                          <p:attrName>ppt_x</p:attrName>
                                        </p:attrNameLst>
                                      </p:cBhvr>
                                      <p:tavLst>
                                        <p:tav tm="0">
                                          <p:val>
                                            <p:strVal val="#ppt_x+.4"/>
                                          </p:val>
                                        </p:tav>
                                        <p:tav tm="100000">
                                          <p:val>
                                            <p:strVal val="#ppt_x"/>
                                          </p:val>
                                        </p:tav>
                                      </p:tavLst>
                                    </p:anim>
                                    <p:anim calcmode="lin" valueType="num">
                                      <p:cBhvr>
                                        <p:cTn id="84" dur="250" decel="50000" fill="hold">
                                          <p:stCondLst>
                                            <p:cond delay="0"/>
                                          </p:stCondLst>
                                        </p:cTn>
                                        <p:tgtEl>
                                          <p:spTgt spid="74"/>
                                        </p:tgtEl>
                                        <p:attrNameLst>
                                          <p:attrName>ppt_y</p:attrName>
                                        </p:attrNameLst>
                                      </p:cBhvr>
                                      <p:tavLst>
                                        <p:tav tm="0">
                                          <p:val>
                                            <p:strVal val="#ppt_y-.2"/>
                                          </p:val>
                                        </p:tav>
                                        <p:tav tm="100000">
                                          <p:val>
                                            <p:strVal val="#ppt_y+.1"/>
                                          </p:val>
                                        </p:tav>
                                      </p:tavLst>
                                    </p:anim>
                                    <p:anim calcmode="lin" valueType="num">
                                      <p:cBhvr>
                                        <p:cTn id="85" dur="250" accel="50000" fill="hold">
                                          <p:stCondLst>
                                            <p:cond delay="250"/>
                                          </p:stCondLst>
                                        </p:cTn>
                                        <p:tgtEl>
                                          <p:spTgt spid="74"/>
                                        </p:tgtEl>
                                        <p:attrNameLst>
                                          <p:attrName>ppt_y</p:attrName>
                                        </p:attrNameLst>
                                      </p:cBhvr>
                                      <p:tavLst>
                                        <p:tav tm="0">
                                          <p:val>
                                            <p:strVal val="#ppt_y+.1"/>
                                          </p:val>
                                        </p:tav>
                                        <p:tav tm="100000">
                                          <p:val>
                                            <p:strVal val="#ppt_y"/>
                                          </p:val>
                                        </p:tav>
                                      </p:tavLst>
                                    </p:anim>
                                    <p:animEffect transition="in" filter="fade">
                                      <p:cBhvr>
                                        <p:cTn id="86" dur="500" decel="50000">
                                          <p:stCondLst>
                                            <p:cond delay="0"/>
                                          </p:stCondLst>
                                        </p:cTn>
                                        <p:tgtEl>
                                          <p:spTgt spid="74"/>
                                        </p:tgtEl>
                                      </p:cBhvr>
                                    </p:animEffect>
                                  </p:childTnLst>
                                </p:cTn>
                              </p:par>
                              <p:par>
                                <p:cTn id="87" presetID="23" presetClass="entr" presetSubtype="32" fill="hold" grpId="0" nodeType="withEffect">
                                  <p:stCondLst>
                                    <p:cond delay="750"/>
                                  </p:stCondLst>
                                  <p:childTnLst>
                                    <p:set>
                                      <p:cBhvr>
                                        <p:cTn id="88" dur="1" fill="hold">
                                          <p:stCondLst>
                                            <p:cond delay="0"/>
                                          </p:stCondLst>
                                        </p:cTn>
                                        <p:tgtEl>
                                          <p:spTgt spid="78"/>
                                        </p:tgtEl>
                                        <p:attrNameLst>
                                          <p:attrName>style.visibility</p:attrName>
                                        </p:attrNameLst>
                                      </p:cBhvr>
                                      <p:to>
                                        <p:strVal val="visible"/>
                                      </p:to>
                                    </p:set>
                                    <p:anim calcmode="lin" valueType="num">
                                      <p:cBhvr>
                                        <p:cTn id="89" dur="500" fill="hold"/>
                                        <p:tgtEl>
                                          <p:spTgt spid="78"/>
                                        </p:tgtEl>
                                        <p:attrNameLst>
                                          <p:attrName>ppt_w</p:attrName>
                                        </p:attrNameLst>
                                      </p:cBhvr>
                                      <p:tavLst>
                                        <p:tav tm="0">
                                          <p:val>
                                            <p:strVal val="4*#ppt_w"/>
                                          </p:val>
                                        </p:tav>
                                        <p:tav tm="100000">
                                          <p:val>
                                            <p:strVal val="#ppt_w"/>
                                          </p:val>
                                        </p:tav>
                                      </p:tavLst>
                                    </p:anim>
                                    <p:anim calcmode="lin" valueType="num">
                                      <p:cBhvr>
                                        <p:cTn id="90" dur="500" fill="hold"/>
                                        <p:tgtEl>
                                          <p:spTgt spid="78"/>
                                        </p:tgtEl>
                                        <p:attrNameLst>
                                          <p:attrName>ppt_h</p:attrName>
                                        </p:attrNameLst>
                                      </p:cBhvr>
                                      <p:tavLst>
                                        <p:tav tm="0">
                                          <p:val>
                                            <p:strVal val="4*#ppt_h"/>
                                          </p:val>
                                        </p:tav>
                                        <p:tav tm="100000">
                                          <p:val>
                                            <p:strVal val="#ppt_h"/>
                                          </p:val>
                                        </p:tav>
                                      </p:tavLst>
                                    </p:anim>
                                  </p:childTnLst>
                                </p:cTn>
                              </p:par>
                            </p:childTnLst>
                          </p:cTn>
                        </p:par>
                        <p:par>
                          <p:cTn id="91" fill="hold">
                            <p:stCondLst>
                              <p:cond delay="3000"/>
                            </p:stCondLst>
                            <p:childTnLst>
                              <p:par>
                                <p:cTn id="92" presetID="30" presetClass="entr" presetSubtype="0" fill="hold" nodeType="afterEffect">
                                  <p:stCondLst>
                                    <p:cond delay="1000"/>
                                  </p:stCondLst>
                                  <p:childTnLst>
                                    <p:set>
                                      <p:cBhvr>
                                        <p:cTn id="93" dur="1" fill="hold">
                                          <p:stCondLst>
                                            <p:cond delay="0"/>
                                          </p:stCondLst>
                                        </p:cTn>
                                        <p:tgtEl>
                                          <p:spTgt spid="68"/>
                                        </p:tgtEl>
                                        <p:attrNameLst>
                                          <p:attrName>style.visibility</p:attrName>
                                        </p:attrNameLst>
                                      </p:cBhvr>
                                      <p:to>
                                        <p:strVal val="visible"/>
                                      </p:to>
                                    </p:set>
                                    <p:animEffect transition="in" filter="fade">
                                      <p:cBhvr>
                                        <p:cTn id="94" dur="400" decel="100000"/>
                                        <p:tgtEl>
                                          <p:spTgt spid="68"/>
                                        </p:tgtEl>
                                      </p:cBhvr>
                                    </p:animEffect>
                                    <p:anim calcmode="lin" valueType="num">
                                      <p:cBhvr>
                                        <p:cTn id="95" dur="400" decel="100000" fill="hold"/>
                                        <p:tgtEl>
                                          <p:spTgt spid="68"/>
                                        </p:tgtEl>
                                        <p:attrNameLst>
                                          <p:attrName>style.rotation</p:attrName>
                                        </p:attrNameLst>
                                      </p:cBhvr>
                                      <p:tavLst>
                                        <p:tav tm="0">
                                          <p:val>
                                            <p:fltVal val="-90"/>
                                          </p:val>
                                        </p:tav>
                                        <p:tav tm="100000">
                                          <p:val>
                                            <p:fltVal val="0"/>
                                          </p:val>
                                        </p:tav>
                                      </p:tavLst>
                                    </p:anim>
                                    <p:anim calcmode="lin" valueType="num">
                                      <p:cBhvr>
                                        <p:cTn id="96" dur="400" decel="100000" fill="hold"/>
                                        <p:tgtEl>
                                          <p:spTgt spid="68"/>
                                        </p:tgtEl>
                                        <p:attrNameLst>
                                          <p:attrName>ppt_x</p:attrName>
                                        </p:attrNameLst>
                                      </p:cBhvr>
                                      <p:tavLst>
                                        <p:tav tm="0">
                                          <p:val>
                                            <p:strVal val="#ppt_x+0.4"/>
                                          </p:val>
                                        </p:tav>
                                        <p:tav tm="100000">
                                          <p:val>
                                            <p:strVal val="#ppt_x-0.05"/>
                                          </p:val>
                                        </p:tav>
                                      </p:tavLst>
                                    </p:anim>
                                    <p:anim calcmode="lin" valueType="num">
                                      <p:cBhvr>
                                        <p:cTn id="97" dur="400" decel="100000" fill="hold"/>
                                        <p:tgtEl>
                                          <p:spTgt spid="68"/>
                                        </p:tgtEl>
                                        <p:attrNameLst>
                                          <p:attrName>ppt_y</p:attrName>
                                        </p:attrNameLst>
                                      </p:cBhvr>
                                      <p:tavLst>
                                        <p:tav tm="0">
                                          <p:val>
                                            <p:strVal val="#ppt_y-0.4"/>
                                          </p:val>
                                        </p:tav>
                                        <p:tav tm="100000">
                                          <p:val>
                                            <p:strVal val="#ppt_y+0.1"/>
                                          </p:val>
                                        </p:tav>
                                      </p:tavLst>
                                    </p:anim>
                                    <p:anim calcmode="lin" valueType="num">
                                      <p:cBhvr>
                                        <p:cTn id="98" dur="100" accel="100000" fill="hold">
                                          <p:stCondLst>
                                            <p:cond delay="400"/>
                                          </p:stCondLst>
                                        </p:cTn>
                                        <p:tgtEl>
                                          <p:spTgt spid="68"/>
                                        </p:tgtEl>
                                        <p:attrNameLst>
                                          <p:attrName>ppt_x</p:attrName>
                                        </p:attrNameLst>
                                      </p:cBhvr>
                                      <p:tavLst>
                                        <p:tav tm="0">
                                          <p:val>
                                            <p:strVal val="#ppt_x-0.05"/>
                                          </p:val>
                                        </p:tav>
                                        <p:tav tm="100000">
                                          <p:val>
                                            <p:strVal val="#ppt_x"/>
                                          </p:val>
                                        </p:tav>
                                      </p:tavLst>
                                    </p:anim>
                                    <p:anim calcmode="lin" valueType="num">
                                      <p:cBhvr>
                                        <p:cTn id="99" dur="100" accel="100000" fill="hold">
                                          <p:stCondLst>
                                            <p:cond delay="400"/>
                                          </p:stCondLst>
                                        </p:cTn>
                                        <p:tgtEl>
                                          <p:spTgt spid="68"/>
                                        </p:tgtEl>
                                        <p:attrNameLst>
                                          <p:attrName>ppt_y</p:attrName>
                                        </p:attrNameLst>
                                      </p:cBhvr>
                                      <p:tavLst>
                                        <p:tav tm="0">
                                          <p:val>
                                            <p:strVal val="#ppt_y+0.1"/>
                                          </p:val>
                                        </p:tav>
                                        <p:tav tm="100000">
                                          <p:val>
                                            <p:strVal val="#ppt_y"/>
                                          </p:val>
                                        </p:tav>
                                      </p:tavLst>
                                    </p:anim>
                                  </p:childTnLst>
                                </p:cTn>
                              </p:par>
                              <p:par>
                                <p:cTn id="100" presetID="37" presetClass="entr" presetSubtype="0" fill="hold" grpId="0" nodeType="withEffect">
                                  <p:stCondLst>
                                    <p:cond delay="1000"/>
                                  </p:stCondLst>
                                  <p:childTnLst>
                                    <p:set>
                                      <p:cBhvr>
                                        <p:cTn id="101" dur="1" fill="hold">
                                          <p:stCondLst>
                                            <p:cond delay="0"/>
                                          </p:stCondLst>
                                        </p:cTn>
                                        <p:tgtEl>
                                          <p:spTgt spid="77"/>
                                        </p:tgtEl>
                                        <p:attrNameLst>
                                          <p:attrName>style.visibility</p:attrName>
                                        </p:attrNameLst>
                                      </p:cBhvr>
                                      <p:to>
                                        <p:strVal val="visible"/>
                                      </p:to>
                                    </p:set>
                                    <p:animEffect transition="in" filter="fade">
                                      <p:cBhvr>
                                        <p:cTn id="102" dur="500"/>
                                        <p:tgtEl>
                                          <p:spTgt spid="77"/>
                                        </p:tgtEl>
                                      </p:cBhvr>
                                    </p:animEffect>
                                    <p:anim calcmode="lin" valueType="num">
                                      <p:cBhvr>
                                        <p:cTn id="103" dur="500" fill="hold"/>
                                        <p:tgtEl>
                                          <p:spTgt spid="77"/>
                                        </p:tgtEl>
                                        <p:attrNameLst>
                                          <p:attrName>ppt_x</p:attrName>
                                        </p:attrNameLst>
                                      </p:cBhvr>
                                      <p:tavLst>
                                        <p:tav tm="0">
                                          <p:val>
                                            <p:strVal val="#ppt_x"/>
                                          </p:val>
                                        </p:tav>
                                        <p:tav tm="100000">
                                          <p:val>
                                            <p:strVal val="#ppt_x"/>
                                          </p:val>
                                        </p:tav>
                                      </p:tavLst>
                                    </p:anim>
                                    <p:anim calcmode="lin" valueType="num">
                                      <p:cBhvr>
                                        <p:cTn id="104" dur="450" decel="100000" fill="hold"/>
                                        <p:tgtEl>
                                          <p:spTgt spid="77"/>
                                        </p:tgtEl>
                                        <p:attrNameLst>
                                          <p:attrName>ppt_y</p:attrName>
                                        </p:attrNameLst>
                                      </p:cBhvr>
                                      <p:tavLst>
                                        <p:tav tm="0">
                                          <p:val>
                                            <p:strVal val="#ppt_y+1"/>
                                          </p:val>
                                        </p:tav>
                                        <p:tav tm="100000">
                                          <p:val>
                                            <p:strVal val="#ppt_y-.03"/>
                                          </p:val>
                                        </p:tav>
                                      </p:tavLst>
                                    </p:anim>
                                    <p:anim calcmode="lin" valueType="num">
                                      <p:cBhvr>
                                        <p:cTn id="105" dur="50" accel="100000" fill="hold">
                                          <p:stCondLst>
                                            <p:cond delay="450"/>
                                          </p:stCondLst>
                                        </p:cTn>
                                        <p:tgtEl>
                                          <p:spTgt spid="77"/>
                                        </p:tgtEl>
                                        <p:attrNameLst>
                                          <p:attrName>ppt_y</p:attrName>
                                        </p:attrNameLst>
                                      </p:cBhvr>
                                      <p:tavLst>
                                        <p:tav tm="0">
                                          <p:val>
                                            <p:strVal val="#ppt_y-.03"/>
                                          </p:val>
                                        </p:tav>
                                        <p:tav tm="100000">
                                          <p:val>
                                            <p:strVal val="#ppt_y"/>
                                          </p:val>
                                        </p:tav>
                                      </p:tavLst>
                                    </p:anim>
                                  </p:childTnLst>
                                </p:cTn>
                              </p:par>
                              <p:par>
                                <p:cTn id="106" presetID="25" presetClass="entr" presetSubtype="0" fill="hold" grpId="0" nodeType="withEffect">
                                  <p:stCondLst>
                                    <p:cond delay="1000"/>
                                  </p:stCondLst>
                                  <p:childTnLst>
                                    <p:set>
                                      <p:cBhvr>
                                        <p:cTn id="107" dur="1" fill="hold">
                                          <p:stCondLst>
                                            <p:cond delay="0"/>
                                          </p:stCondLst>
                                        </p:cTn>
                                        <p:tgtEl>
                                          <p:spTgt spid="76"/>
                                        </p:tgtEl>
                                        <p:attrNameLst>
                                          <p:attrName>style.visibility</p:attrName>
                                        </p:attrNameLst>
                                      </p:cBhvr>
                                      <p:to>
                                        <p:strVal val="visible"/>
                                      </p:to>
                                    </p:set>
                                    <p:anim calcmode="lin" valueType="num">
                                      <p:cBhvr>
                                        <p:cTn id="108" dur="250" decel="50000" fill="hold">
                                          <p:stCondLst>
                                            <p:cond delay="0"/>
                                          </p:stCondLst>
                                        </p:cTn>
                                        <p:tgtEl>
                                          <p:spTgt spid="76"/>
                                        </p:tgtEl>
                                        <p:attrNameLst>
                                          <p:attrName>style.rotation</p:attrName>
                                        </p:attrNameLst>
                                      </p:cBhvr>
                                      <p:tavLst>
                                        <p:tav tm="0">
                                          <p:val>
                                            <p:fltVal val="-90"/>
                                          </p:val>
                                        </p:tav>
                                        <p:tav tm="100000">
                                          <p:val>
                                            <p:fltVal val="0"/>
                                          </p:val>
                                        </p:tav>
                                      </p:tavLst>
                                    </p:anim>
                                    <p:anim calcmode="lin" valueType="num">
                                      <p:cBhvr>
                                        <p:cTn id="109" dur="250" decel="50000" fill="hold">
                                          <p:stCondLst>
                                            <p:cond delay="0"/>
                                          </p:stCondLst>
                                        </p:cTn>
                                        <p:tgtEl>
                                          <p:spTgt spid="76"/>
                                        </p:tgtEl>
                                        <p:attrNameLst>
                                          <p:attrName>ppt_w</p:attrName>
                                        </p:attrNameLst>
                                      </p:cBhvr>
                                      <p:tavLst>
                                        <p:tav tm="0">
                                          <p:val>
                                            <p:strVal val="#ppt_w"/>
                                          </p:val>
                                        </p:tav>
                                        <p:tav tm="100000">
                                          <p:val>
                                            <p:strVal val="#ppt_w*.05"/>
                                          </p:val>
                                        </p:tav>
                                      </p:tavLst>
                                    </p:anim>
                                    <p:anim calcmode="lin" valueType="num">
                                      <p:cBhvr>
                                        <p:cTn id="110" dur="250" accel="50000" fill="hold">
                                          <p:stCondLst>
                                            <p:cond delay="250"/>
                                          </p:stCondLst>
                                        </p:cTn>
                                        <p:tgtEl>
                                          <p:spTgt spid="76"/>
                                        </p:tgtEl>
                                        <p:attrNameLst>
                                          <p:attrName>ppt_w</p:attrName>
                                        </p:attrNameLst>
                                      </p:cBhvr>
                                      <p:tavLst>
                                        <p:tav tm="0">
                                          <p:val>
                                            <p:strVal val="#ppt_w*.05"/>
                                          </p:val>
                                        </p:tav>
                                        <p:tav tm="100000">
                                          <p:val>
                                            <p:strVal val="#ppt_w"/>
                                          </p:val>
                                        </p:tav>
                                      </p:tavLst>
                                    </p:anim>
                                    <p:anim calcmode="lin" valueType="num">
                                      <p:cBhvr>
                                        <p:cTn id="111" dur="500" fill="hold"/>
                                        <p:tgtEl>
                                          <p:spTgt spid="76"/>
                                        </p:tgtEl>
                                        <p:attrNameLst>
                                          <p:attrName>ppt_h</p:attrName>
                                        </p:attrNameLst>
                                      </p:cBhvr>
                                      <p:tavLst>
                                        <p:tav tm="0">
                                          <p:val>
                                            <p:strVal val="#ppt_h"/>
                                          </p:val>
                                        </p:tav>
                                        <p:tav tm="100000">
                                          <p:val>
                                            <p:strVal val="#ppt_h"/>
                                          </p:val>
                                        </p:tav>
                                      </p:tavLst>
                                    </p:anim>
                                    <p:anim calcmode="lin" valueType="num">
                                      <p:cBhvr>
                                        <p:cTn id="112" dur="250" decel="50000" fill="hold">
                                          <p:stCondLst>
                                            <p:cond delay="0"/>
                                          </p:stCondLst>
                                        </p:cTn>
                                        <p:tgtEl>
                                          <p:spTgt spid="76"/>
                                        </p:tgtEl>
                                        <p:attrNameLst>
                                          <p:attrName>ppt_x</p:attrName>
                                        </p:attrNameLst>
                                      </p:cBhvr>
                                      <p:tavLst>
                                        <p:tav tm="0">
                                          <p:val>
                                            <p:strVal val="#ppt_x+.4"/>
                                          </p:val>
                                        </p:tav>
                                        <p:tav tm="100000">
                                          <p:val>
                                            <p:strVal val="#ppt_x"/>
                                          </p:val>
                                        </p:tav>
                                      </p:tavLst>
                                    </p:anim>
                                    <p:anim calcmode="lin" valueType="num">
                                      <p:cBhvr>
                                        <p:cTn id="113" dur="250" decel="50000" fill="hold">
                                          <p:stCondLst>
                                            <p:cond delay="0"/>
                                          </p:stCondLst>
                                        </p:cTn>
                                        <p:tgtEl>
                                          <p:spTgt spid="76"/>
                                        </p:tgtEl>
                                        <p:attrNameLst>
                                          <p:attrName>ppt_y</p:attrName>
                                        </p:attrNameLst>
                                      </p:cBhvr>
                                      <p:tavLst>
                                        <p:tav tm="0">
                                          <p:val>
                                            <p:strVal val="#ppt_y-.2"/>
                                          </p:val>
                                        </p:tav>
                                        <p:tav tm="100000">
                                          <p:val>
                                            <p:strVal val="#ppt_y+.1"/>
                                          </p:val>
                                        </p:tav>
                                      </p:tavLst>
                                    </p:anim>
                                    <p:anim calcmode="lin" valueType="num">
                                      <p:cBhvr>
                                        <p:cTn id="114" dur="250" accel="50000" fill="hold">
                                          <p:stCondLst>
                                            <p:cond delay="250"/>
                                          </p:stCondLst>
                                        </p:cTn>
                                        <p:tgtEl>
                                          <p:spTgt spid="76"/>
                                        </p:tgtEl>
                                        <p:attrNameLst>
                                          <p:attrName>ppt_y</p:attrName>
                                        </p:attrNameLst>
                                      </p:cBhvr>
                                      <p:tavLst>
                                        <p:tav tm="0">
                                          <p:val>
                                            <p:strVal val="#ppt_y+.1"/>
                                          </p:val>
                                        </p:tav>
                                        <p:tav tm="100000">
                                          <p:val>
                                            <p:strVal val="#ppt_y"/>
                                          </p:val>
                                        </p:tav>
                                      </p:tavLst>
                                    </p:anim>
                                    <p:animEffect transition="in" filter="fade">
                                      <p:cBhvr>
                                        <p:cTn id="115" dur="500" decel="50000">
                                          <p:stCondLst>
                                            <p:cond delay="0"/>
                                          </p:stCondLst>
                                        </p:cTn>
                                        <p:tgtEl>
                                          <p:spTgt spid="76"/>
                                        </p:tgtEl>
                                      </p:cBhvr>
                                    </p:animEffect>
                                  </p:childTnLst>
                                </p:cTn>
                              </p:par>
                              <p:par>
                                <p:cTn id="116" presetID="23" presetClass="entr" presetSubtype="32" fill="hold" grpId="0" nodeType="withEffect">
                                  <p:stCondLst>
                                    <p:cond delay="1000"/>
                                  </p:stCondLst>
                                  <p:childTnLst>
                                    <p:set>
                                      <p:cBhvr>
                                        <p:cTn id="117" dur="1" fill="hold">
                                          <p:stCondLst>
                                            <p:cond delay="0"/>
                                          </p:stCondLst>
                                        </p:cTn>
                                        <p:tgtEl>
                                          <p:spTgt spid="80"/>
                                        </p:tgtEl>
                                        <p:attrNameLst>
                                          <p:attrName>style.visibility</p:attrName>
                                        </p:attrNameLst>
                                      </p:cBhvr>
                                      <p:to>
                                        <p:strVal val="visible"/>
                                      </p:to>
                                    </p:set>
                                    <p:anim calcmode="lin" valueType="num">
                                      <p:cBhvr>
                                        <p:cTn id="118" dur="500" fill="hold"/>
                                        <p:tgtEl>
                                          <p:spTgt spid="80"/>
                                        </p:tgtEl>
                                        <p:attrNameLst>
                                          <p:attrName>ppt_w</p:attrName>
                                        </p:attrNameLst>
                                      </p:cBhvr>
                                      <p:tavLst>
                                        <p:tav tm="0">
                                          <p:val>
                                            <p:strVal val="4*#ppt_w"/>
                                          </p:val>
                                        </p:tav>
                                        <p:tav tm="100000">
                                          <p:val>
                                            <p:strVal val="#ppt_w"/>
                                          </p:val>
                                        </p:tav>
                                      </p:tavLst>
                                    </p:anim>
                                    <p:anim calcmode="lin" valueType="num">
                                      <p:cBhvr>
                                        <p:cTn id="119" dur="500" fill="hold"/>
                                        <p:tgtEl>
                                          <p:spTgt spid="80"/>
                                        </p:tgtEl>
                                        <p:attrNameLst>
                                          <p:attrName>ppt_h</p:attrName>
                                        </p:attrNameLst>
                                      </p:cBhvr>
                                      <p:tavLst>
                                        <p:tav tm="0">
                                          <p:val>
                                            <p:strVal val="4*#ppt_h"/>
                                          </p:val>
                                        </p:tav>
                                        <p:tav tm="100000">
                                          <p:val>
                                            <p:strVal val="#ppt_h"/>
                                          </p:val>
                                        </p:tav>
                                      </p:tavLst>
                                    </p:anim>
                                  </p:childTnLst>
                                </p:cTn>
                              </p:par>
                              <p:par>
                                <p:cTn id="120" presetID="27" presetClass="entr" presetSubtype="0" fill="hold" grpId="0" nodeType="withEffect">
                                  <p:stCondLst>
                                    <p:cond delay="750"/>
                                  </p:stCondLst>
                                  <p:iterate type="lt">
                                    <p:tmPct val="150000"/>
                                  </p:iterate>
                                  <p:childTnLst>
                                    <p:set>
                                      <p:cBhvr>
                                        <p:cTn id="121" dur="1" fill="hold">
                                          <p:stCondLst>
                                            <p:cond delay="0"/>
                                          </p:stCondLst>
                                        </p:cTn>
                                        <p:tgtEl>
                                          <p:spTgt spid="2"/>
                                        </p:tgtEl>
                                        <p:attrNameLst>
                                          <p:attrName>style.visibility</p:attrName>
                                        </p:attrNameLst>
                                      </p:cBhvr>
                                      <p:to>
                                        <p:strVal val="visible"/>
                                      </p:to>
                                    </p:set>
                                    <p:anim calcmode="discrete" valueType="clr">
                                      <p:cBhvr override="childStyle">
                                        <p:cTn id="122" dur="60"/>
                                        <p:tgtEl>
                                          <p:spTgt spid="2"/>
                                        </p:tgtEl>
                                        <p:attrNameLst>
                                          <p:attrName>style.color</p:attrName>
                                        </p:attrNameLst>
                                      </p:cBhvr>
                                      <p:tavLst>
                                        <p:tav tm="0">
                                          <p:val>
                                            <p:clrVal>
                                              <a:schemeClr val="accent1"/>
                                            </p:clrVal>
                                          </p:val>
                                        </p:tav>
                                        <p:tav tm="50000">
                                          <p:val>
                                            <p:clrVal>
                                              <a:schemeClr val="hlink"/>
                                            </p:clrVal>
                                          </p:val>
                                        </p:tav>
                                      </p:tavLst>
                                    </p:anim>
                                    <p:anim calcmode="discrete" valueType="clr">
                                      <p:cBhvr>
                                        <p:cTn id="123" dur="60"/>
                                        <p:tgtEl>
                                          <p:spTgt spid="2"/>
                                        </p:tgtEl>
                                        <p:attrNameLst>
                                          <p:attrName>fillcolor</p:attrName>
                                        </p:attrNameLst>
                                      </p:cBhvr>
                                      <p:tavLst>
                                        <p:tav tm="0">
                                          <p:val>
                                            <p:clrVal>
                                              <a:schemeClr val="accent2"/>
                                            </p:clrVal>
                                          </p:val>
                                        </p:tav>
                                        <p:tav tm="50000">
                                          <p:val>
                                            <p:clrVal>
                                              <a:schemeClr val="hlink"/>
                                            </p:clrVal>
                                          </p:val>
                                        </p:tav>
                                      </p:tavLst>
                                    </p:anim>
                                    <p:set>
                                      <p:cBhvr>
                                        <p:cTn id="124" dur="60"/>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bldLvl="0" animBg="1"/>
      <p:bldP spid="43" grpId="0" bldLvl="0" animBg="1"/>
      <p:bldP spid="72" grpId="0" bldLvl="0" animBg="1"/>
      <p:bldP spid="73" grpId="0" bldLvl="0" animBg="1"/>
      <p:bldP spid="74" grpId="0" bldLvl="0" animBg="1"/>
      <p:bldP spid="75" grpId="0" bldLvl="0" animBg="1"/>
      <p:bldP spid="76" grpId="0" bldLvl="0" animBg="1"/>
      <p:bldP spid="77" grpId="0" bldLvl="0" animBg="1"/>
      <p:bldP spid="78" grpId="0" animBg="1"/>
      <p:bldP spid="79" grpId="0" animBg="1"/>
      <p:bldP spid="80" grpId="0" animBg="1"/>
      <p:bldP spid="81" grpId="0" animBg="1"/>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 name="مجموعة 3">
            <a:extLst>
              <a:ext uri="{FF2B5EF4-FFF2-40B4-BE49-F238E27FC236}">
                <a16:creationId xmlns:a16="http://schemas.microsoft.com/office/drawing/2014/main" id="{D8D77CA9-2B82-4FA1-A127-714E98FB2758}"/>
              </a:ext>
            </a:extLst>
          </p:cNvPr>
          <p:cNvGrpSpPr/>
          <p:nvPr/>
        </p:nvGrpSpPr>
        <p:grpSpPr>
          <a:xfrm>
            <a:off x="-1" y="0"/>
            <a:ext cx="16019463" cy="8999538"/>
            <a:chOff x="1903761" y="470735"/>
            <a:chExt cx="11764112" cy="6748212"/>
          </a:xfrm>
        </p:grpSpPr>
        <p:pic>
          <p:nvPicPr>
            <p:cNvPr id="5" name="صورة 4">
              <a:extLst>
                <a:ext uri="{FF2B5EF4-FFF2-40B4-BE49-F238E27FC236}">
                  <a16:creationId xmlns:a16="http://schemas.microsoft.com/office/drawing/2014/main" id="{0B8384E3-66B7-4C1C-AFAD-4CCDB968D3D9}"/>
                </a:ext>
              </a:extLst>
            </p:cNvPr>
            <p:cNvPicPr>
              <a:picLocks noChangeAspect="1"/>
            </p:cNvPicPr>
            <p:nvPr/>
          </p:nvPicPr>
          <p:blipFill rotWithShape="1">
            <a:blip r:embed="rId2"/>
            <a:srcRect l="19456" t="28009" r="21196" b="20179"/>
            <a:stretch/>
          </p:blipFill>
          <p:spPr>
            <a:xfrm>
              <a:off x="1903761" y="470735"/>
              <a:ext cx="11764112" cy="6748212"/>
            </a:xfrm>
            <a:prstGeom prst="rect">
              <a:avLst/>
            </a:prstGeom>
          </p:spPr>
        </p:pic>
        <p:sp>
          <p:nvSpPr>
            <p:cNvPr id="6" name="مربع نص 5">
              <a:extLst>
                <a:ext uri="{FF2B5EF4-FFF2-40B4-BE49-F238E27FC236}">
                  <a16:creationId xmlns:a16="http://schemas.microsoft.com/office/drawing/2014/main" id="{48CE7D81-E757-4F30-A52D-BA28C93D26C1}"/>
                </a:ext>
              </a:extLst>
            </p:cNvPr>
            <p:cNvSpPr txBox="1"/>
            <p:nvPr/>
          </p:nvSpPr>
          <p:spPr>
            <a:xfrm>
              <a:off x="6098017" y="1626936"/>
              <a:ext cx="3930315" cy="2561693"/>
            </a:xfrm>
            <a:prstGeom prst="rect">
              <a:avLst/>
            </a:prstGeom>
            <a:solidFill>
              <a:sysClr val="window" lastClr="FFFFFF"/>
            </a:solidFill>
          </p:spPr>
          <p:txBody>
            <a:bodyPr wrap="square" rtlCol="0">
              <a:spAutoFit/>
            </a:bodyPr>
            <a:lstStyle/>
            <a:p>
              <a:pPr algn="ctr" defTabSz="999988">
                <a:defRPr/>
              </a:pPr>
              <a:r>
                <a:rPr lang="ar-AE" sz="5400" kern="0" dirty="0">
                  <a:solidFill>
                    <a:srgbClr val="111717"/>
                  </a:solidFill>
                  <a:latin typeface="Abdo Free" panose="02000000000000000000" pitchFamily="2" charset="-78"/>
                  <a:cs typeface="Abdo Free" panose="02000000000000000000" pitchFamily="2" charset="-78"/>
                </a:rPr>
                <a:t>لا تتوقفوا عن العلم </a:t>
              </a:r>
            </a:p>
            <a:p>
              <a:pPr algn="ctr" defTabSz="999988">
                <a:defRPr/>
              </a:pPr>
              <a:r>
                <a:rPr lang="ar-AE" sz="5400" kern="0" dirty="0">
                  <a:solidFill>
                    <a:srgbClr val="111717"/>
                  </a:solidFill>
                  <a:latin typeface="Abdo Free" panose="02000000000000000000" pitchFamily="2" charset="-78"/>
                  <a:cs typeface="Abdo Free" panose="02000000000000000000" pitchFamily="2" charset="-78"/>
                </a:rPr>
                <a:t>العلم هو الذي يصنع الحياة </a:t>
              </a:r>
            </a:p>
            <a:p>
              <a:pPr algn="ctr" defTabSz="999988">
                <a:defRPr/>
              </a:pPr>
              <a:r>
                <a:rPr lang="ar-AE" sz="5400" kern="0" dirty="0">
                  <a:solidFill>
                    <a:srgbClr val="111717"/>
                  </a:solidFill>
                  <a:latin typeface="Abdo Free" panose="02000000000000000000" pitchFamily="2" charset="-78"/>
                  <a:cs typeface="Abdo Free" panose="02000000000000000000" pitchFamily="2" charset="-78"/>
                </a:rPr>
                <a:t>ومن يتوقف عن العلم </a:t>
              </a:r>
            </a:p>
            <a:p>
              <a:pPr algn="ctr" defTabSz="999988">
                <a:defRPr/>
              </a:pPr>
              <a:r>
                <a:rPr lang="ar-AE" sz="5400" kern="0" dirty="0">
                  <a:solidFill>
                    <a:srgbClr val="111717"/>
                  </a:solidFill>
                  <a:latin typeface="Abdo Free" panose="02000000000000000000" pitchFamily="2" charset="-78"/>
                  <a:cs typeface="Abdo Free" panose="02000000000000000000" pitchFamily="2" charset="-78"/>
                </a:rPr>
                <a:t>يتوقف عن الحياة </a:t>
              </a:r>
              <a:endParaRPr lang="en-US" sz="5400" kern="0" dirty="0">
                <a:solidFill>
                  <a:srgbClr val="111717"/>
                </a:solidFill>
                <a:latin typeface="Abdo Free" panose="02000000000000000000" pitchFamily="2" charset="-78"/>
                <a:cs typeface="Abdo Free" panose="02000000000000000000" pitchFamily="2" charset="-78"/>
              </a:endParaRPr>
            </a:p>
          </p:txBody>
        </p:sp>
      </p:grpSp>
    </p:spTree>
    <p:extLst>
      <p:ext uri="{BB962C8B-B14F-4D97-AF65-F5344CB8AC3E}">
        <p14:creationId xmlns:p14="http://schemas.microsoft.com/office/powerpoint/2010/main" val="88213826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invX="1"/>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4" descr="نتيجة بحث الصور عن خلفية دفتر للبوربوينت">
            <a:extLst>
              <a:ext uri="{FF2B5EF4-FFF2-40B4-BE49-F238E27FC236}">
                <a16:creationId xmlns:a16="http://schemas.microsoft.com/office/drawing/2014/main" id="{8CB2B938-D225-18DC-AF13-D19F234B2EE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778" t="3947" r="21733" b="10719"/>
          <a:stretch/>
        </p:blipFill>
        <p:spPr bwMode="auto">
          <a:xfrm>
            <a:off x="83196" y="592410"/>
            <a:ext cx="15840015" cy="7785152"/>
          </a:xfrm>
          <a:prstGeom prst="roundRect">
            <a:avLst>
              <a:gd name="adj" fmla="val 16036"/>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3" name="Rectangle 57">
            <a:hlinkClick r:id="" action="ppaction://noaction"/>
            <a:extLst>
              <a:ext uri="{FF2B5EF4-FFF2-40B4-BE49-F238E27FC236}">
                <a16:creationId xmlns:a16="http://schemas.microsoft.com/office/drawing/2014/main" id="{52308801-886B-8A9C-2AC1-63CA1EC79EE0}"/>
              </a:ext>
            </a:extLst>
          </p:cNvPr>
          <p:cNvSpPr/>
          <p:nvPr/>
        </p:nvSpPr>
        <p:spPr>
          <a:xfrm>
            <a:off x="6531425" y="6477302"/>
            <a:ext cx="5165713" cy="1323439"/>
          </a:xfrm>
          <a:prstGeom prst="rect">
            <a:avLst/>
          </a:prstGeom>
        </p:spPr>
        <p:txBody>
          <a:bodyPr wrap="square">
            <a:spAutoFit/>
          </a:bodyPr>
          <a:lstStyle/>
          <a:p>
            <a:pPr algn="r" defTabSz="825022" rtl="1">
              <a:defRPr/>
            </a:pPr>
            <a:r>
              <a:rPr lang="ar-EG" sz="4000" b="1" dirty="0">
                <a:ln w="10160">
                  <a:solidFill>
                    <a:schemeClr val="tx1">
                      <a:lumMod val="95000"/>
                      <a:lumOff val="5000"/>
                    </a:schemeClr>
                  </a:solidFill>
                  <a:prstDash val="solid"/>
                </a:ln>
                <a:solidFill>
                  <a:srgbClr val="9074DC"/>
                </a:solidFill>
                <a:effectLst>
                  <a:outerShdw blurRad="50800" dist="38100" dir="5400000" algn="t" rotWithShape="0">
                    <a:prstClr val="black">
                      <a:alpha val="40000"/>
                    </a:prstClr>
                  </a:outerShdw>
                </a:effectLst>
                <a:latin typeface="Sakkal Majalla" panose="02000000000000000000" pitchFamily="2" charset="-78"/>
                <a:cs typeface="Sakkal Majalla" panose="02000000000000000000" pitchFamily="2" charset="-78"/>
              </a:rPr>
              <a:t>أن يحلل المتعلم الشخصيات من خلال أفكارها وأقوالها وأفعالها .</a:t>
            </a:r>
            <a:endParaRPr lang="ar-AE" sz="4000" b="1" dirty="0">
              <a:ln w="10160">
                <a:solidFill>
                  <a:schemeClr val="tx1">
                    <a:lumMod val="95000"/>
                    <a:lumOff val="5000"/>
                  </a:schemeClr>
                </a:solidFill>
                <a:prstDash val="solid"/>
              </a:ln>
              <a:solidFill>
                <a:srgbClr val="9074DC"/>
              </a:solidFill>
              <a:effectLst>
                <a:outerShdw blurRad="50800" dist="38100" dir="5400000" algn="t" rotWithShape="0">
                  <a:prstClr val="black">
                    <a:alpha val="40000"/>
                  </a:prstClr>
                </a:outerShdw>
              </a:effectLst>
              <a:latin typeface="Sakkal Majalla" panose="02000000000000000000" pitchFamily="2" charset="-78"/>
              <a:cs typeface="Sakkal Majalla" panose="02000000000000000000" pitchFamily="2" charset="-78"/>
            </a:endParaRPr>
          </a:p>
        </p:txBody>
      </p:sp>
      <p:grpSp>
        <p:nvGrpSpPr>
          <p:cNvPr id="4" name="Group 91">
            <a:extLst>
              <a:ext uri="{FF2B5EF4-FFF2-40B4-BE49-F238E27FC236}">
                <a16:creationId xmlns:a16="http://schemas.microsoft.com/office/drawing/2014/main" id="{E019B56B-87A9-29DC-42F9-6C79282DBC29}"/>
              </a:ext>
            </a:extLst>
          </p:cNvPr>
          <p:cNvGrpSpPr/>
          <p:nvPr/>
        </p:nvGrpSpPr>
        <p:grpSpPr>
          <a:xfrm>
            <a:off x="5481274" y="1883381"/>
            <a:ext cx="6258328" cy="1960204"/>
            <a:chOff x="7801598" y="442145"/>
            <a:chExt cx="4775135" cy="1495650"/>
          </a:xfrm>
        </p:grpSpPr>
        <p:sp>
          <p:nvSpPr>
            <p:cNvPr id="5" name="Rectangle 53">
              <a:hlinkClick r:id="" action="ppaction://noaction"/>
              <a:extLst>
                <a:ext uri="{FF2B5EF4-FFF2-40B4-BE49-F238E27FC236}">
                  <a16:creationId xmlns:a16="http://schemas.microsoft.com/office/drawing/2014/main" id="{606336F4-A1D3-EE12-2123-CA8660D800B6}"/>
                </a:ext>
              </a:extLst>
            </p:cNvPr>
            <p:cNvSpPr/>
            <p:nvPr/>
          </p:nvSpPr>
          <p:spPr>
            <a:xfrm>
              <a:off x="7801598" y="442145"/>
              <a:ext cx="4775135" cy="1479465"/>
            </a:xfrm>
            <a:prstGeom prst="rect">
              <a:avLst/>
            </a:prstGeom>
          </p:spPr>
          <p:txBody>
            <a:bodyPr wrap="square">
              <a:spAutoFit/>
            </a:bodyPr>
            <a:lstStyle/>
            <a:p>
              <a:pPr algn="r" defTabSz="825022" rtl="1">
                <a:defRPr/>
              </a:pPr>
              <a:r>
                <a:rPr lang="ar-EG" sz="4000" b="1" dirty="0">
                  <a:ln w="10160">
                    <a:solidFill>
                      <a:schemeClr val="tx1">
                        <a:lumMod val="95000"/>
                        <a:lumOff val="5000"/>
                      </a:schemeClr>
                    </a:solidFill>
                    <a:prstDash val="solid"/>
                  </a:ln>
                  <a:solidFill>
                    <a:srgbClr val="FFCF5F"/>
                  </a:solidFill>
                  <a:effectLst>
                    <a:outerShdw blurRad="50800" dist="38100" dir="5400000" algn="t" rotWithShape="0">
                      <a:prstClr val="black">
                        <a:alpha val="40000"/>
                      </a:prstClr>
                    </a:outerShdw>
                  </a:effectLst>
                  <a:latin typeface="Sakkal Majalla" panose="02000000000000000000" pitchFamily="2" charset="-78"/>
                  <a:cs typeface="Sakkal Majalla" panose="02000000000000000000" pitchFamily="2" charset="-78"/>
                </a:rPr>
                <a:t>أن يحلل المتعلم رواية فنية موضحا فكرتها، وخصائصها، وتطور أحداثها، ومقومات شخصياتها. </a:t>
              </a:r>
              <a:endParaRPr lang="ar-AE" sz="4000" b="1" dirty="0">
                <a:ln w="10160">
                  <a:solidFill>
                    <a:schemeClr val="tx1">
                      <a:lumMod val="95000"/>
                      <a:lumOff val="5000"/>
                    </a:schemeClr>
                  </a:solidFill>
                  <a:prstDash val="solid"/>
                </a:ln>
                <a:solidFill>
                  <a:srgbClr val="FFCF5F"/>
                </a:solidFill>
                <a:effectLst>
                  <a:outerShdw blurRad="50800" dist="38100" dir="5400000" algn="t" rotWithShape="0">
                    <a:prstClr val="black">
                      <a:alpha val="40000"/>
                    </a:prstClr>
                  </a:outerShdw>
                </a:effectLst>
                <a:latin typeface="Sakkal Majalla" panose="02000000000000000000" pitchFamily="2" charset="-78"/>
                <a:cs typeface="Sakkal Majalla" panose="02000000000000000000" pitchFamily="2" charset="-78"/>
              </a:endParaRPr>
            </a:p>
          </p:txBody>
        </p:sp>
        <p:cxnSp>
          <p:nvCxnSpPr>
            <p:cNvPr id="6" name="Straight Connector 59">
              <a:extLst>
                <a:ext uri="{FF2B5EF4-FFF2-40B4-BE49-F238E27FC236}">
                  <a16:creationId xmlns:a16="http://schemas.microsoft.com/office/drawing/2014/main" id="{9949252C-397E-BFB0-440B-2D5C9C328FDA}"/>
                </a:ext>
              </a:extLst>
            </p:cNvPr>
            <p:cNvCxnSpPr>
              <a:cxnSpLocks/>
            </p:cNvCxnSpPr>
            <p:nvPr/>
          </p:nvCxnSpPr>
          <p:spPr>
            <a:xfrm flipV="1">
              <a:off x="8419137" y="1921577"/>
              <a:ext cx="4153487" cy="16218"/>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7" name="شكل بيضاوي 6">
            <a:extLst>
              <a:ext uri="{FF2B5EF4-FFF2-40B4-BE49-F238E27FC236}">
                <a16:creationId xmlns:a16="http://schemas.microsoft.com/office/drawing/2014/main" id="{38DC7464-6EFD-23EE-7DB6-E2DD445FB181}"/>
              </a:ext>
            </a:extLst>
          </p:cNvPr>
          <p:cNvSpPr/>
          <p:nvPr/>
        </p:nvSpPr>
        <p:spPr>
          <a:xfrm>
            <a:off x="11958984" y="2402157"/>
            <a:ext cx="759820" cy="752418"/>
          </a:xfrm>
          <a:prstGeom prst="ellipse">
            <a:avLst/>
          </a:prstGeom>
          <a:solidFill>
            <a:srgbClr val="F5C257"/>
          </a:solidFill>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en-US" sz="5400" dirty="0">
                <a:solidFill>
                  <a:schemeClr val="tx1"/>
                </a:solidFill>
                <a:effectLst>
                  <a:outerShdw blurRad="38100" dist="38100" dir="2700000" algn="tl">
                    <a:srgbClr val="000000">
                      <a:alpha val="43137"/>
                    </a:srgbClr>
                  </a:outerShdw>
                </a:effectLst>
                <a:latin typeface="Ara Alm Bon " panose="00000500000000000000" pitchFamily="2" charset="-78"/>
                <a:cs typeface="Ara Alm Bon " panose="00000500000000000000" pitchFamily="2" charset="-78"/>
              </a:rPr>
              <a:t>1</a:t>
            </a:r>
            <a:endParaRPr lang="ar-EG" sz="6600" dirty="0">
              <a:solidFill>
                <a:schemeClr val="tx1"/>
              </a:solidFill>
              <a:effectLst>
                <a:outerShdw blurRad="38100" dist="38100" dir="2700000" algn="tl">
                  <a:srgbClr val="000000">
                    <a:alpha val="43137"/>
                  </a:srgbClr>
                </a:outerShdw>
              </a:effectLst>
              <a:latin typeface="Ara Alm Bon " panose="00000500000000000000" pitchFamily="2" charset="-78"/>
              <a:cs typeface="Ara Alm Bon " panose="00000500000000000000" pitchFamily="2" charset="-78"/>
            </a:endParaRPr>
          </a:p>
        </p:txBody>
      </p:sp>
      <p:sp>
        <p:nvSpPr>
          <p:cNvPr id="8" name="شكل بيضاوي 7">
            <a:extLst>
              <a:ext uri="{FF2B5EF4-FFF2-40B4-BE49-F238E27FC236}">
                <a16:creationId xmlns:a16="http://schemas.microsoft.com/office/drawing/2014/main" id="{6BD56DC5-B6F7-3DB8-B698-3471B9B589A7}"/>
              </a:ext>
            </a:extLst>
          </p:cNvPr>
          <p:cNvSpPr/>
          <p:nvPr/>
        </p:nvSpPr>
        <p:spPr>
          <a:xfrm>
            <a:off x="11986974" y="6690609"/>
            <a:ext cx="759820" cy="752418"/>
          </a:xfrm>
          <a:prstGeom prst="ellipse">
            <a:avLst/>
          </a:prstGeom>
          <a:solidFill>
            <a:srgbClr val="866BCF"/>
          </a:solidFill>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en-US" sz="5400" dirty="0">
                <a:solidFill>
                  <a:schemeClr val="tx1"/>
                </a:solidFill>
                <a:effectLst>
                  <a:outerShdw blurRad="38100" dist="38100" dir="2700000" algn="tl">
                    <a:srgbClr val="000000">
                      <a:alpha val="43137"/>
                    </a:srgbClr>
                  </a:outerShdw>
                </a:effectLst>
                <a:latin typeface="Ara Alm Bon " panose="00000500000000000000" pitchFamily="2" charset="-78"/>
                <a:cs typeface="Ara Alm Bon " panose="00000500000000000000" pitchFamily="2" charset="-78"/>
              </a:rPr>
              <a:t>3</a:t>
            </a:r>
            <a:endParaRPr lang="ar-EG" sz="6600" dirty="0">
              <a:solidFill>
                <a:schemeClr val="tx1"/>
              </a:solidFill>
              <a:effectLst>
                <a:outerShdw blurRad="38100" dist="38100" dir="2700000" algn="tl">
                  <a:srgbClr val="000000">
                    <a:alpha val="43137"/>
                  </a:srgbClr>
                </a:outerShdw>
              </a:effectLst>
              <a:latin typeface="Ara Alm Bon " panose="00000500000000000000" pitchFamily="2" charset="-78"/>
              <a:cs typeface="Ara Alm Bon " panose="00000500000000000000" pitchFamily="2" charset="-78"/>
            </a:endParaRPr>
          </a:p>
        </p:txBody>
      </p:sp>
      <p:sp>
        <p:nvSpPr>
          <p:cNvPr id="9" name="Rounded Rectangle 18">
            <a:extLst>
              <a:ext uri="{FF2B5EF4-FFF2-40B4-BE49-F238E27FC236}">
                <a16:creationId xmlns:a16="http://schemas.microsoft.com/office/drawing/2014/main" id="{A9CCEADD-C5FE-7865-89F0-7A5D60DFDC14}"/>
              </a:ext>
            </a:extLst>
          </p:cNvPr>
          <p:cNvSpPr/>
          <p:nvPr/>
        </p:nvSpPr>
        <p:spPr>
          <a:xfrm>
            <a:off x="12823721" y="3809876"/>
            <a:ext cx="4291882" cy="1925537"/>
          </a:xfrm>
          <a:prstGeom prst="roundRect">
            <a:avLst>
              <a:gd name="adj" fmla="val 6782"/>
            </a:avLst>
          </a:prstGeom>
          <a:noFill/>
          <a:ln w="38100" cap="flat" cmpd="sng" algn="ctr">
            <a:noFill/>
            <a:prstDash val="solid"/>
            <a:miter lim="800000"/>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lIns="0" rIns="259829" rtlCol="1" anchor="ctr">
            <a:sp3d extrusionH="57150">
              <a:bevelT w="82550" h="38100" prst="coolSlant"/>
            </a:sp3d>
          </a:bodyPr>
          <a:lstStyle/>
          <a:p>
            <a:pPr algn="ctr" defTabSz="824948" rtl="1">
              <a:defRPr/>
            </a:pPr>
            <a:r>
              <a:rPr lang="ar-AE" sz="14400" b="1" kern="0" dirty="0">
                <a:ln w="10160">
                  <a:solidFill>
                    <a:schemeClr val="tx1">
                      <a:lumMod val="95000"/>
                      <a:lumOff val="5000"/>
                    </a:schemeClr>
                  </a:solidFill>
                  <a:prstDash val="solid"/>
                </a:ln>
                <a:solidFill>
                  <a:srgbClr val="00B0F0"/>
                </a:solidFill>
                <a:effectLst>
                  <a:outerShdw blurRad="50800" dist="38100" dir="5400000" algn="t" rotWithShape="0">
                    <a:prstClr val="black">
                      <a:alpha val="40000"/>
                    </a:prstClr>
                  </a:outerShdw>
                </a:effectLst>
                <a:latin typeface="Aldhabi" panose="01000000000000000000" pitchFamily="2" charset="-78"/>
                <a:cs typeface="Aldhabi" panose="01000000000000000000" pitchFamily="2" charset="-78"/>
              </a:rPr>
              <a:t>نواتج</a:t>
            </a:r>
          </a:p>
          <a:p>
            <a:pPr algn="ctr" defTabSz="824948" rtl="1">
              <a:defRPr/>
            </a:pPr>
            <a:r>
              <a:rPr lang="ar-AE" sz="14400" b="1" kern="0" dirty="0">
                <a:ln w="10160">
                  <a:solidFill>
                    <a:schemeClr val="tx1">
                      <a:lumMod val="95000"/>
                      <a:lumOff val="5000"/>
                    </a:schemeClr>
                  </a:solidFill>
                  <a:prstDash val="solid"/>
                </a:ln>
                <a:solidFill>
                  <a:srgbClr val="00B0F0"/>
                </a:solidFill>
                <a:effectLst>
                  <a:outerShdw blurRad="50800" dist="38100" dir="5400000" algn="t" rotWithShape="0">
                    <a:prstClr val="black">
                      <a:alpha val="40000"/>
                    </a:prstClr>
                  </a:outerShdw>
                </a:effectLst>
                <a:latin typeface="Aldhabi" panose="01000000000000000000" pitchFamily="2" charset="-78"/>
                <a:cs typeface="Aldhabi" panose="01000000000000000000" pitchFamily="2" charset="-78"/>
              </a:rPr>
              <a:t> التعلم</a:t>
            </a:r>
          </a:p>
        </p:txBody>
      </p:sp>
      <p:grpSp>
        <p:nvGrpSpPr>
          <p:cNvPr id="10" name="Group 90">
            <a:extLst>
              <a:ext uri="{FF2B5EF4-FFF2-40B4-BE49-F238E27FC236}">
                <a16:creationId xmlns:a16="http://schemas.microsoft.com/office/drawing/2014/main" id="{D2C6DF97-741A-4B3F-9516-CBDC8373E8AC}"/>
              </a:ext>
            </a:extLst>
          </p:cNvPr>
          <p:cNvGrpSpPr/>
          <p:nvPr/>
        </p:nvGrpSpPr>
        <p:grpSpPr>
          <a:xfrm>
            <a:off x="-946681" y="2184141"/>
            <a:ext cx="6804758" cy="6014592"/>
            <a:chOff x="209551" y="1186463"/>
            <a:chExt cx="5192066" cy="4589166"/>
          </a:xfrm>
        </p:grpSpPr>
        <p:sp>
          <p:nvSpPr>
            <p:cNvPr id="11" name="Oval 5">
              <a:extLst>
                <a:ext uri="{FF2B5EF4-FFF2-40B4-BE49-F238E27FC236}">
                  <a16:creationId xmlns:a16="http://schemas.microsoft.com/office/drawing/2014/main" id="{6E006DDC-1EE4-E126-197B-AE9AF4BF4791}"/>
                </a:ext>
              </a:extLst>
            </p:cNvPr>
            <p:cNvSpPr/>
            <p:nvPr/>
          </p:nvSpPr>
          <p:spPr>
            <a:xfrm>
              <a:off x="209551" y="4774197"/>
              <a:ext cx="5192066" cy="1001432"/>
            </a:xfrm>
            <a:prstGeom prst="ellipse">
              <a:avLst/>
            </a:prstGeom>
            <a:solidFill>
              <a:schemeClr val="tx1">
                <a:alpha val="25000"/>
              </a:schemeClr>
            </a:solidFill>
            <a:ln>
              <a:noFill/>
            </a:ln>
            <a:effectLst>
              <a:softEdge rad="304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p>
          </p:txBody>
        </p:sp>
        <p:grpSp>
          <p:nvGrpSpPr>
            <p:cNvPr id="12" name="Group 4">
              <a:extLst>
                <a:ext uri="{FF2B5EF4-FFF2-40B4-BE49-F238E27FC236}">
                  <a16:creationId xmlns:a16="http://schemas.microsoft.com/office/drawing/2014/main" id="{320180B9-7BC5-AFDA-253F-33E94EA71B9B}"/>
                </a:ext>
              </a:extLst>
            </p:cNvPr>
            <p:cNvGrpSpPr/>
            <p:nvPr/>
          </p:nvGrpSpPr>
          <p:grpSpPr>
            <a:xfrm>
              <a:off x="954384" y="1186463"/>
              <a:ext cx="3941466" cy="3941466"/>
              <a:chOff x="1287759" y="1160891"/>
              <a:chExt cx="3967700" cy="3967700"/>
            </a:xfrm>
          </p:grpSpPr>
          <p:sp>
            <p:nvSpPr>
              <p:cNvPr id="13" name="Donut 2">
                <a:extLst>
                  <a:ext uri="{FF2B5EF4-FFF2-40B4-BE49-F238E27FC236}">
                    <a16:creationId xmlns:a16="http://schemas.microsoft.com/office/drawing/2014/main" id="{0E982290-0098-A087-5994-DB6FB6E62BCD}"/>
                  </a:ext>
                </a:extLst>
              </p:cNvPr>
              <p:cNvSpPr/>
              <p:nvPr/>
            </p:nvSpPr>
            <p:spPr>
              <a:xfrm>
                <a:off x="1287759" y="1160891"/>
                <a:ext cx="3967700" cy="3967700"/>
              </a:xfrm>
              <a:prstGeom prst="donut">
                <a:avLst>
                  <a:gd name="adj" fmla="val 9488"/>
                </a:avLst>
              </a:prstGeom>
              <a:solidFill>
                <a:srgbClr val="4C6685"/>
              </a:solidFill>
              <a:ln>
                <a:noFill/>
              </a:ln>
              <a:scene3d>
                <a:camera prst="perspectiveContrastingRightFacing">
                  <a:rot lat="0" lon="18600000" rev="213211"/>
                </a:camera>
                <a:lightRig rig="threePt" dir="t"/>
              </a:scene3d>
              <a:sp3d extrusionH="76200"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solidFill>
                    <a:schemeClr val="tx1"/>
                  </a:solidFill>
                </a:endParaRPr>
              </a:p>
            </p:txBody>
          </p:sp>
          <p:sp>
            <p:nvSpPr>
              <p:cNvPr id="14" name="Donut 12">
                <a:extLst>
                  <a:ext uri="{FF2B5EF4-FFF2-40B4-BE49-F238E27FC236}">
                    <a16:creationId xmlns:a16="http://schemas.microsoft.com/office/drawing/2014/main" id="{91393B50-183B-3EC0-DF32-3717549D65BB}"/>
                  </a:ext>
                </a:extLst>
              </p:cNvPr>
              <p:cNvSpPr/>
              <p:nvPr/>
            </p:nvSpPr>
            <p:spPr>
              <a:xfrm>
                <a:off x="2026235" y="1899367"/>
                <a:ext cx="2490748" cy="2490748"/>
              </a:xfrm>
              <a:prstGeom prst="donut">
                <a:avLst>
                  <a:gd name="adj" fmla="val 14681"/>
                </a:avLst>
              </a:prstGeom>
              <a:solidFill>
                <a:srgbClr val="899DB7"/>
              </a:solidFill>
              <a:ln>
                <a:noFill/>
              </a:ln>
              <a:scene3d>
                <a:camera prst="perspectiveContrastingRightFacing">
                  <a:rot lat="0" lon="18600000" rev="213211"/>
                </a:camera>
                <a:lightRig rig="threePt" dir="t"/>
              </a:scene3d>
              <a:sp3d extrusionH="76200"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solidFill>
                    <a:schemeClr val="tx1"/>
                  </a:solidFill>
                </a:endParaRPr>
              </a:p>
            </p:txBody>
          </p:sp>
          <p:sp>
            <p:nvSpPr>
              <p:cNvPr id="15" name="Oval 3">
                <a:extLst>
                  <a:ext uri="{FF2B5EF4-FFF2-40B4-BE49-F238E27FC236}">
                    <a16:creationId xmlns:a16="http://schemas.microsoft.com/office/drawing/2014/main" id="{11F75D39-F40F-419E-7304-7EF59ED3DB03}"/>
                  </a:ext>
                </a:extLst>
              </p:cNvPr>
              <p:cNvSpPr/>
              <p:nvPr/>
            </p:nvSpPr>
            <p:spPr>
              <a:xfrm>
                <a:off x="2849692" y="2722824"/>
                <a:ext cx="843833" cy="843833"/>
              </a:xfrm>
              <a:prstGeom prst="ellipse">
                <a:avLst/>
              </a:prstGeom>
              <a:solidFill>
                <a:srgbClr val="FD5458"/>
              </a:solidFill>
              <a:ln>
                <a:noFill/>
              </a:ln>
              <a:scene3d>
                <a:camera prst="perspectiveContrastingRightFacing">
                  <a:rot lat="0" lon="18600000" rev="213211"/>
                </a:camera>
                <a:lightRig rig="threePt" dir="t"/>
              </a:scene3d>
              <a:sp3d extrusionH="76200"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solidFill>
                    <a:schemeClr val="tx1"/>
                  </a:solidFill>
                </a:endParaRPr>
              </a:p>
            </p:txBody>
          </p:sp>
        </p:grpSp>
      </p:grpSp>
      <p:grpSp>
        <p:nvGrpSpPr>
          <p:cNvPr id="16" name="Group 31">
            <a:extLst>
              <a:ext uri="{FF2B5EF4-FFF2-40B4-BE49-F238E27FC236}">
                <a16:creationId xmlns:a16="http://schemas.microsoft.com/office/drawing/2014/main" id="{8948908F-C07E-EC6C-6A5B-C25202ED3DCC}"/>
              </a:ext>
            </a:extLst>
          </p:cNvPr>
          <p:cNvGrpSpPr/>
          <p:nvPr/>
        </p:nvGrpSpPr>
        <p:grpSpPr>
          <a:xfrm rot="2722540">
            <a:off x="8434959" y="-3306901"/>
            <a:ext cx="850891" cy="3641141"/>
            <a:chOff x="6139793" y="927098"/>
            <a:chExt cx="649234" cy="2778210"/>
          </a:xfrm>
        </p:grpSpPr>
        <p:cxnSp>
          <p:nvCxnSpPr>
            <p:cNvPr id="17" name="Straight Connector 7">
              <a:extLst>
                <a:ext uri="{FF2B5EF4-FFF2-40B4-BE49-F238E27FC236}">
                  <a16:creationId xmlns:a16="http://schemas.microsoft.com/office/drawing/2014/main" id="{D5F404D9-9248-A63A-5165-43950694E263}"/>
                </a:ext>
              </a:extLst>
            </p:cNvPr>
            <p:cNvCxnSpPr/>
            <p:nvPr/>
          </p:nvCxnSpPr>
          <p:spPr>
            <a:xfrm>
              <a:off x="6464410" y="1590261"/>
              <a:ext cx="0" cy="2115047"/>
            </a:xfrm>
            <a:prstGeom prst="line">
              <a:avLst/>
            </a:prstGeom>
            <a:ln w="66675" cap="rnd">
              <a:gradFill>
                <a:gsLst>
                  <a:gs pos="0">
                    <a:schemeClr val="bg1">
                      <a:lumMod val="50000"/>
                    </a:schemeClr>
                  </a:gs>
                  <a:gs pos="69000">
                    <a:schemeClr val="bg1">
                      <a:lumMod val="95000"/>
                    </a:schemeClr>
                  </a:gs>
                  <a:gs pos="100000">
                    <a:schemeClr val="bg1">
                      <a:lumMod val="65000"/>
                    </a:schemeClr>
                  </a:gs>
                </a:gsLst>
                <a:lin ang="10800000" scaled="0"/>
              </a:gradFill>
              <a:round/>
            </a:ln>
          </p:spPr>
          <p:style>
            <a:lnRef idx="1">
              <a:schemeClr val="accent1"/>
            </a:lnRef>
            <a:fillRef idx="0">
              <a:schemeClr val="accent1"/>
            </a:fillRef>
            <a:effectRef idx="0">
              <a:schemeClr val="accent1"/>
            </a:effectRef>
            <a:fontRef idx="minor">
              <a:schemeClr val="tx1"/>
            </a:fontRef>
          </p:style>
        </p:cxnSp>
        <p:grpSp>
          <p:nvGrpSpPr>
            <p:cNvPr id="18" name="Group 19">
              <a:extLst>
                <a:ext uri="{FF2B5EF4-FFF2-40B4-BE49-F238E27FC236}">
                  <a16:creationId xmlns:a16="http://schemas.microsoft.com/office/drawing/2014/main" id="{0D7E736D-436F-85BD-FAD3-DB123BA8FD64}"/>
                </a:ext>
              </a:extLst>
            </p:cNvPr>
            <p:cNvGrpSpPr/>
            <p:nvPr/>
          </p:nvGrpSpPr>
          <p:grpSpPr>
            <a:xfrm rot="10800000">
              <a:off x="6139793" y="927098"/>
              <a:ext cx="649234" cy="753357"/>
              <a:chOff x="8087056" y="897061"/>
              <a:chExt cx="1514476" cy="1386399"/>
            </a:xfrm>
          </p:grpSpPr>
          <p:sp>
            <p:nvSpPr>
              <p:cNvPr id="19" name="Freeform 30">
                <a:extLst>
                  <a:ext uri="{FF2B5EF4-FFF2-40B4-BE49-F238E27FC236}">
                    <a16:creationId xmlns:a16="http://schemas.microsoft.com/office/drawing/2014/main" id="{17586BE7-8D0B-8E45-B4CB-1316E8BF6702}"/>
                  </a:ext>
                </a:extLst>
              </p:cNvPr>
              <p:cNvSpPr/>
              <p:nvPr/>
            </p:nvSpPr>
            <p:spPr>
              <a:xfrm>
                <a:off x="8087056" y="897061"/>
                <a:ext cx="757238" cy="1386399"/>
              </a:xfrm>
              <a:custGeom>
                <a:avLst/>
                <a:gdLst>
                  <a:gd name="connsiteX0" fmla="*/ 757238 w 757238"/>
                  <a:gd name="connsiteY0" fmla="*/ 0 h 1386399"/>
                  <a:gd name="connsiteX1" fmla="*/ 757238 w 757238"/>
                  <a:gd name="connsiteY1" fmla="*/ 1122466 h 1386399"/>
                  <a:gd name="connsiteX2" fmla="*/ 1 w 757238"/>
                  <a:gd name="connsiteY2" fmla="*/ 1386399 h 1386399"/>
                  <a:gd name="connsiteX3" fmla="*/ 1 w 757238"/>
                  <a:gd name="connsiteY3" fmla="*/ 537228 h 1386399"/>
                  <a:gd name="connsiteX4" fmla="*/ 0 w 757238"/>
                  <a:gd name="connsiteY4" fmla="*/ 537228 h 1386399"/>
                  <a:gd name="connsiteX5" fmla="*/ 757238 w 757238"/>
                  <a:gd name="connsiteY5" fmla="*/ 0 h 1386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7238" h="1386399">
                    <a:moveTo>
                      <a:pt x="757238" y="0"/>
                    </a:moveTo>
                    <a:lnTo>
                      <a:pt x="757238" y="1122466"/>
                    </a:lnTo>
                    <a:lnTo>
                      <a:pt x="1" y="1386399"/>
                    </a:lnTo>
                    <a:lnTo>
                      <a:pt x="1" y="537228"/>
                    </a:lnTo>
                    <a:lnTo>
                      <a:pt x="0" y="537228"/>
                    </a:lnTo>
                    <a:lnTo>
                      <a:pt x="757238" y="0"/>
                    </a:lnTo>
                    <a:close/>
                  </a:path>
                </a:pathLst>
              </a:custGeom>
              <a:solidFill>
                <a:srgbClr val="F3B6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p>
            </p:txBody>
          </p:sp>
          <p:sp>
            <p:nvSpPr>
              <p:cNvPr id="20" name="Freeform 28">
                <a:extLst>
                  <a:ext uri="{FF2B5EF4-FFF2-40B4-BE49-F238E27FC236}">
                    <a16:creationId xmlns:a16="http://schemas.microsoft.com/office/drawing/2014/main" id="{A3654099-73C6-5085-40A5-0ABD58090A54}"/>
                  </a:ext>
                </a:extLst>
              </p:cNvPr>
              <p:cNvSpPr/>
              <p:nvPr/>
            </p:nvSpPr>
            <p:spPr>
              <a:xfrm>
                <a:off x="8844294" y="897061"/>
                <a:ext cx="757238" cy="1386399"/>
              </a:xfrm>
              <a:custGeom>
                <a:avLst/>
                <a:gdLst>
                  <a:gd name="connsiteX0" fmla="*/ 0 w 757238"/>
                  <a:gd name="connsiteY0" fmla="*/ 0 h 1386399"/>
                  <a:gd name="connsiteX1" fmla="*/ 757237 w 757238"/>
                  <a:gd name="connsiteY1" fmla="*/ 537228 h 1386399"/>
                  <a:gd name="connsiteX2" fmla="*/ 757238 w 757238"/>
                  <a:gd name="connsiteY2" fmla="*/ 537228 h 1386399"/>
                  <a:gd name="connsiteX3" fmla="*/ 757238 w 757238"/>
                  <a:gd name="connsiteY3" fmla="*/ 1386399 h 1386399"/>
                  <a:gd name="connsiteX4" fmla="*/ 757237 w 757238"/>
                  <a:gd name="connsiteY4" fmla="*/ 1386399 h 1386399"/>
                  <a:gd name="connsiteX5" fmla="*/ 0 w 757238"/>
                  <a:gd name="connsiteY5" fmla="*/ 1122466 h 1386399"/>
                  <a:gd name="connsiteX6" fmla="*/ 0 w 757238"/>
                  <a:gd name="connsiteY6" fmla="*/ 0 h 1386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7238" h="1386399">
                    <a:moveTo>
                      <a:pt x="0" y="0"/>
                    </a:moveTo>
                    <a:lnTo>
                      <a:pt x="757237" y="537228"/>
                    </a:lnTo>
                    <a:lnTo>
                      <a:pt x="757238" y="537228"/>
                    </a:lnTo>
                    <a:lnTo>
                      <a:pt x="757238" y="1386399"/>
                    </a:lnTo>
                    <a:lnTo>
                      <a:pt x="757237" y="1386399"/>
                    </a:lnTo>
                    <a:lnTo>
                      <a:pt x="0" y="1122466"/>
                    </a:lnTo>
                    <a:lnTo>
                      <a:pt x="0" y="0"/>
                    </a:lnTo>
                    <a:close/>
                  </a:path>
                </a:pathLst>
              </a:custGeom>
              <a:solidFill>
                <a:srgbClr val="F5C2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p>
            </p:txBody>
          </p:sp>
        </p:grpSp>
      </p:grpSp>
      <p:grpSp>
        <p:nvGrpSpPr>
          <p:cNvPr id="21" name="Group 37">
            <a:extLst>
              <a:ext uri="{FF2B5EF4-FFF2-40B4-BE49-F238E27FC236}">
                <a16:creationId xmlns:a16="http://schemas.microsoft.com/office/drawing/2014/main" id="{2AD38D99-219F-44DA-81B4-6D8B5DD17099}"/>
              </a:ext>
            </a:extLst>
          </p:cNvPr>
          <p:cNvGrpSpPr/>
          <p:nvPr/>
        </p:nvGrpSpPr>
        <p:grpSpPr>
          <a:xfrm rot="16200000" flipV="1">
            <a:off x="17561122" y="2969582"/>
            <a:ext cx="850891" cy="3641141"/>
            <a:chOff x="6139793" y="927098"/>
            <a:chExt cx="649234" cy="2778210"/>
          </a:xfrm>
        </p:grpSpPr>
        <p:cxnSp>
          <p:nvCxnSpPr>
            <p:cNvPr id="22" name="Straight Connector 38">
              <a:extLst>
                <a:ext uri="{FF2B5EF4-FFF2-40B4-BE49-F238E27FC236}">
                  <a16:creationId xmlns:a16="http://schemas.microsoft.com/office/drawing/2014/main" id="{BB4508BA-1B54-0787-1EF3-11B97E6307E7}"/>
                </a:ext>
              </a:extLst>
            </p:cNvPr>
            <p:cNvCxnSpPr/>
            <p:nvPr/>
          </p:nvCxnSpPr>
          <p:spPr>
            <a:xfrm>
              <a:off x="6464410" y="1590261"/>
              <a:ext cx="0" cy="2115047"/>
            </a:xfrm>
            <a:prstGeom prst="line">
              <a:avLst/>
            </a:prstGeom>
            <a:ln w="66675" cap="rnd">
              <a:gradFill>
                <a:gsLst>
                  <a:gs pos="0">
                    <a:schemeClr val="bg1">
                      <a:lumMod val="50000"/>
                    </a:schemeClr>
                  </a:gs>
                  <a:gs pos="69000">
                    <a:schemeClr val="bg1">
                      <a:lumMod val="95000"/>
                    </a:schemeClr>
                  </a:gs>
                  <a:gs pos="100000">
                    <a:schemeClr val="bg1">
                      <a:lumMod val="65000"/>
                    </a:schemeClr>
                  </a:gs>
                </a:gsLst>
                <a:lin ang="10800000" scaled="0"/>
              </a:gradFill>
              <a:round/>
            </a:ln>
          </p:spPr>
          <p:style>
            <a:lnRef idx="1">
              <a:schemeClr val="accent1"/>
            </a:lnRef>
            <a:fillRef idx="0">
              <a:schemeClr val="accent1"/>
            </a:fillRef>
            <a:effectRef idx="0">
              <a:schemeClr val="accent1"/>
            </a:effectRef>
            <a:fontRef idx="minor">
              <a:schemeClr val="tx1"/>
            </a:fontRef>
          </p:style>
        </p:cxnSp>
        <p:grpSp>
          <p:nvGrpSpPr>
            <p:cNvPr id="23" name="Group 39">
              <a:extLst>
                <a:ext uri="{FF2B5EF4-FFF2-40B4-BE49-F238E27FC236}">
                  <a16:creationId xmlns:a16="http://schemas.microsoft.com/office/drawing/2014/main" id="{7677FC67-3171-B3C4-0B9F-741E197A11AA}"/>
                </a:ext>
              </a:extLst>
            </p:cNvPr>
            <p:cNvGrpSpPr/>
            <p:nvPr/>
          </p:nvGrpSpPr>
          <p:grpSpPr>
            <a:xfrm rot="10800000">
              <a:off x="6139793" y="927098"/>
              <a:ext cx="649234" cy="753357"/>
              <a:chOff x="8087056" y="897061"/>
              <a:chExt cx="1514476" cy="1386399"/>
            </a:xfrm>
          </p:grpSpPr>
          <p:sp>
            <p:nvSpPr>
              <p:cNvPr id="24" name="Freeform 40">
                <a:extLst>
                  <a:ext uri="{FF2B5EF4-FFF2-40B4-BE49-F238E27FC236}">
                    <a16:creationId xmlns:a16="http://schemas.microsoft.com/office/drawing/2014/main" id="{87D03790-87C2-E380-CB43-683030FC59DC}"/>
                  </a:ext>
                </a:extLst>
              </p:cNvPr>
              <p:cNvSpPr/>
              <p:nvPr/>
            </p:nvSpPr>
            <p:spPr>
              <a:xfrm>
                <a:off x="8087056" y="897061"/>
                <a:ext cx="757238" cy="1386399"/>
              </a:xfrm>
              <a:custGeom>
                <a:avLst/>
                <a:gdLst>
                  <a:gd name="connsiteX0" fmla="*/ 757238 w 757238"/>
                  <a:gd name="connsiteY0" fmla="*/ 0 h 1386399"/>
                  <a:gd name="connsiteX1" fmla="*/ 757238 w 757238"/>
                  <a:gd name="connsiteY1" fmla="*/ 1122466 h 1386399"/>
                  <a:gd name="connsiteX2" fmla="*/ 1 w 757238"/>
                  <a:gd name="connsiteY2" fmla="*/ 1386399 h 1386399"/>
                  <a:gd name="connsiteX3" fmla="*/ 1 w 757238"/>
                  <a:gd name="connsiteY3" fmla="*/ 537228 h 1386399"/>
                  <a:gd name="connsiteX4" fmla="*/ 0 w 757238"/>
                  <a:gd name="connsiteY4" fmla="*/ 537228 h 1386399"/>
                  <a:gd name="connsiteX5" fmla="*/ 757238 w 757238"/>
                  <a:gd name="connsiteY5" fmla="*/ 0 h 1386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7238" h="1386399">
                    <a:moveTo>
                      <a:pt x="757238" y="0"/>
                    </a:moveTo>
                    <a:lnTo>
                      <a:pt x="757238" y="1122466"/>
                    </a:lnTo>
                    <a:lnTo>
                      <a:pt x="1" y="1386399"/>
                    </a:lnTo>
                    <a:lnTo>
                      <a:pt x="1" y="537228"/>
                    </a:lnTo>
                    <a:lnTo>
                      <a:pt x="0" y="537228"/>
                    </a:lnTo>
                    <a:lnTo>
                      <a:pt x="757238" y="0"/>
                    </a:lnTo>
                    <a:close/>
                  </a:path>
                </a:pathLst>
              </a:custGeom>
              <a:solidFill>
                <a:srgbClr val="FD3D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p>
            </p:txBody>
          </p:sp>
          <p:sp>
            <p:nvSpPr>
              <p:cNvPr id="25" name="Freeform 41">
                <a:extLst>
                  <a:ext uri="{FF2B5EF4-FFF2-40B4-BE49-F238E27FC236}">
                    <a16:creationId xmlns:a16="http://schemas.microsoft.com/office/drawing/2014/main" id="{5F112705-A967-EB65-6553-6B442B5FF429}"/>
                  </a:ext>
                </a:extLst>
              </p:cNvPr>
              <p:cNvSpPr/>
              <p:nvPr/>
            </p:nvSpPr>
            <p:spPr>
              <a:xfrm>
                <a:off x="8844294" y="897061"/>
                <a:ext cx="757238" cy="1386399"/>
              </a:xfrm>
              <a:custGeom>
                <a:avLst/>
                <a:gdLst>
                  <a:gd name="connsiteX0" fmla="*/ 0 w 757238"/>
                  <a:gd name="connsiteY0" fmla="*/ 0 h 1386399"/>
                  <a:gd name="connsiteX1" fmla="*/ 757237 w 757238"/>
                  <a:gd name="connsiteY1" fmla="*/ 537228 h 1386399"/>
                  <a:gd name="connsiteX2" fmla="*/ 757238 w 757238"/>
                  <a:gd name="connsiteY2" fmla="*/ 537228 h 1386399"/>
                  <a:gd name="connsiteX3" fmla="*/ 757238 w 757238"/>
                  <a:gd name="connsiteY3" fmla="*/ 1386399 h 1386399"/>
                  <a:gd name="connsiteX4" fmla="*/ 757237 w 757238"/>
                  <a:gd name="connsiteY4" fmla="*/ 1386399 h 1386399"/>
                  <a:gd name="connsiteX5" fmla="*/ 0 w 757238"/>
                  <a:gd name="connsiteY5" fmla="*/ 1122466 h 1386399"/>
                  <a:gd name="connsiteX6" fmla="*/ 0 w 757238"/>
                  <a:gd name="connsiteY6" fmla="*/ 0 h 1386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7238" h="1386399">
                    <a:moveTo>
                      <a:pt x="0" y="0"/>
                    </a:moveTo>
                    <a:lnTo>
                      <a:pt x="757237" y="537228"/>
                    </a:lnTo>
                    <a:lnTo>
                      <a:pt x="757238" y="537228"/>
                    </a:lnTo>
                    <a:lnTo>
                      <a:pt x="757238" y="1386399"/>
                    </a:lnTo>
                    <a:lnTo>
                      <a:pt x="757237" y="1386399"/>
                    </a:lnTo>
                    <a:lnTo>
                      <a:pt x="0" y="1122466"/>
                    </a:lnTo>
                    <a:lnTo>
                      <a:pt x="0" y="0"/>
                    </a:lnTo>
                    <a:close/>
                  </a:path>
                </a:pathLst>
              </a:custGeom>
              <a:solidFill>
                <a:srgbClr val="FD54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p>
            </p:txBody>
          </p:sp>
        </p:grpSp>
      </p:grpSp>
      <p:grpSp>
        <p:nvGrpSpPr>
          <p:cNvPr id="26" name="Group 32">
            <a:extLst>
              <a:ext uri="{FF2B5EF4-FFF2-40B4-BE49-F238E27FC236}">
                <a16:creationId xmlns:a16="http://schemas.microsoft.com/office/drawing/2014/main" id="{DE798B62-FF99-489B-EC7E-EC6A9A16EC71}"/>
              </a:ext>
            </a:extLst>
          </p:cNvPr>
          <p:cNvGrpSpPr/>
          <p:nvPr/>
        </p:nvGrpSpPr>
        <p:grpSpPr>
          <a:xfrm rot="18877460" flipV="1">
            <a:off x="8434958" y="9384095"/>
            <a:ext cx="850891" cy="3641141"/>
            <a:chOff x="6139793" y="927098"/>
            <a:chExt cx="649234" cy="2778210"/>
          </a:xfrm>
        </p:grpSpPr>
        <p:cxnSp>
          <p:nvCxnSpPr>
            <p:cNvPr id="27" name="Straight Connector 33">
              <a:extLst>
                <a:ext uri="{FF2B5EF4-FFF2-40B4-BE49-F238E27FC236}">
                  <a16:creationId xmlns:a16="http://schemas.microsoft.com/office/drawing/2014/main" id="{986A8572-FB73-4DBC-B1BA-EC8CDED44A97}"/>
                </a:ext>
              </a:extLst>
            </p:cNvPr>
            <p:cNvCxnSpPr/>
            <p:nvPr/>
          </p:nvCxnSpPr>
          <p:spPr>
            <a:xfrm>
              <a:off x="6464410" y="1590261"/>
              <a:ext cx="0" cy="2115047"/>
            </a:xfrm>
            <a:prstGeom prst="line">
              <a:avLst/>
            </a:prstGeom>
            <a:ln w="66675" cap="rnd">
              <a:gradFill>
                <a:gsLst>
                  <a:gs pos="0">
                    <a:schemeClr val="bg1">
                      <a:lumMod val="50000"/>
                    </a:schemeClr>
                  </a:gs>
                  <a:gs pos="69000">
                    <a:schemeClr val="bg1">
                      <a:lumMod val="95000"/>
                    </a:schemeClr>
                  </a:gs>
                  <a:gs pos="100000">
                    <a:schemeClr val="bg1">
                      <a:lumMod val="65000"/>
                    </a:schemeClr>
                  </a:gs>
                </a:gsLst>
                <a:lin ang="10800000" scaled="0"/>
              </a:gradFill>
              <a:round/>
            </a:ln>
          </p:spPr>
          <p:style>
            <a:lnRef idx="1">
              <a:schemeClr val="accent1"/>
            </a:lnRef>
            <a:fillRef idx="0">
              <a:schemeClr val="accent1"/>
            </a:fillRef>
            <a:effectRef idx="0">
              <a:schemeClr val="accent1"/>
            </a:effectRef>
            <a:fontRef idx="minor">
              <a:schemeClr val="tx1"/>
            </a:fontRef>
          </p:style>
        </p:cxnSp>
        <p:grpSp>
          <p:nvGrpSpPr>
            <p:cNvPr id="28" name="Group 34">
              <a:extLst>
                <a:ext uri="{FF2B5EF4-FFF2-40B4-BE49-F238E27FC236}">
                  <a16:creationId xmlns:a16="http://schemas.microsoft.com/office/drawing/2014/main" id="{42641D48-CDFB-1E6E-AC18-710A9006D92D}"/>
                </a:ext>
              </a:extLst>
            </p:cNvPr>
            <p:cNvGrpSpPr/>
            <p:nvPr/>
          </p:nvGrpSpPr>
          <p:grpSpPr>
            <a:xfrm rot="10800000">
              <a:off x="6139793" y="927098"/>
              <a:ext cx="649234" cy="753357"/>
              <a:chOff x="8087056" y="897061"/>
              <a:chExt cx="1514476" cy="1386399"/>
            </a:xfrm>
          </p:grpSpPr>
          <p:sp>
            <p:nvSpPr>
              <p:cNvPr id="29" name="Freeform 35">
                <a:extLst>
                  <a:ext uri="{FF2B5EF4-FFF2-40B4-BE49-F238E27FC236}">
                    <a16:creationId xmlns:a16="http://schemas.microsoft.com/office/drawing/2014/main" id="{33583728-EC71-FBC5-5F9B-82A69F388B02}"/>
                  </a:ext>
                </a:extLst>
              </p:cNvPr>
              <p:cNvSpPr/>
              <p:nvPr/>
            </p:nvSpPr>
            <p:spPr>
              <a:xfrm>
                <a:off x="8087056" y="897061"/>
                <a:ext cx="757238" cy="1386399"/>
              </a:xfrm>
              <a:custGeom>
                <a:avLst/>
                <a:gdLst>
                  <a:gd name="connsiteX0" fmla="*/ 757238 w 757238"/>
                  <a:gd name="connsiteY0" fmla="*/ 0 h 1386399"/>
                  <a:gd name="connsiteX1" fmla="*/ 757238 w 757238"/>
                  <a:gd name="connsiteY1" fmla="*/ 1122466 h 1386399"/>
                  <a:gd name="connsiteX2" fmla="*/ 1 w 757238"/>
                  <a:gd name="connsiteY2" fmla="*/ 1386399 h 1386399"/>
                  <a:gd name="connsiteX3" fmla="*/ 1 w 757238"/>
                  <a:gd name="connsiteY3" fmla="*/ 537228 h 1386399"/>
                  <a:gd name="connsiteX4" fmla="*/ 0 w 757238"/>
                  <a:gd name="connsiteY4" fmla="*/ 537228 h 1386399"/>
                  <a:gd name="connsiteX5" fmla="*/ 757238 w 757238"/>
                  <a:gd name="connsiteY5" fmla="*/ 0 h 1386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7238" h="1386399">
                    <a:moveTo>
                      <a:pt x="757238" y="0"/>
                    </a:moveTo>
                    <a:lnTo>
                      <a:pt x="757238" y="1122466"/>
                    </a:lnTo>
                    <a:lnTo>
                      <a:pt x="1" y="1386399"/>
                    </a:lnTo>
                    <a:lnTo>
                      <a:pt x="1" y="537228"/>
                    </a:lnTo>
                    <a:lnTo>
                      <a:pt x="0" y="537228"/>
                    </a:lnTo>
                    <a:lnTo>
                      <a:pt x="757238" y="0"/>
                    </a:lnTo>
                    <a:close/>
                  </a:path>
                </a:pathLst>
              </a:custGeom>
              <a:solidFill>
                <a:srgbClr val="775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p>
            </p:txBody>
          </p:sp>
          <p:sp>
            <p:nvSpPr>
              <p:cNvPr id="30" name="Freeform 36">
                <a:extLst>
                  <a:ext uri="{FF2B5EF4-FFF2-40B4-BE49-F238E27FC236}">
                    <a16:creationId xmlns:a16="http://schemas.microsoft.com/office/drawing/2014/main" id="{1330DC3A-54C7-0EB6-EE74-B28967FF8DED}"/>
                  </a:ext>
                </a:extLst>
              </p:cNvPr>
              <p:cNvSpPr/>
              <p:nvPr/>
            </p:nvSpPr>
            <p:spPr>
              <a:xfrm>
                <a:off x="8844294" y="897061"/>
                <a:ext cx="757238" cy="1386399"/>
              </a:xfrm>
              <a:custGeom>
                <a:avLst/>
                <a:gdLst>
                  <a:gd name="connsiteX0" fmla="*/ 0 w 757238"/>
                  <a:gd name="connsiteY0" fmla="*/ 0 h 1386399"/>
                  <a:gd name="connsiteX1" fmla="*/ 757237 w 757238"/>
                  <a:gd name="connsiteY1" fmla="*/ 537228 h 1386399"/>
                  <a:gd name="connsiteX2" fmla="*/ 757238 w 757238"/>
                  <a:gd name="connsiteY2" fmla="*/ 537228 h 1386399"/>
                  <a:gd name="connsiteX3" fmla="*/ 757238 w 757238"/>
                  <a:gd name="connsiteY3" fmla="*/ 1386399 h 1386399"/>
                  <a:gd name="connsiteX4" fmla="*/ 757237 w 757238"/>
                  <a:gd name="connsiteY4" fmla="*/ 1386399 h 1386399"/>
                  <a:gd name="connsiteX5" fmla="*/ 0 w 757238"/>
                  <a:gd name="connsiteY5" fmla="*/ 1122466 h 1386399"/>
                  <a:gd name="connsiteX6" fmla="*/ 0 w 757238"/>
                  <a:gd name="connsiteY6" fmla="*/ 0 h 1386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7238" h="1386399">
                    <a:moveTo>
                      <a:pt x="0" y="0"/>
                    </a:moveTo>
                    <a:lnTo>
                      <a:pt x="757237" y="537228"/>
                    </a:lnTo>
                    <a:lnTo>
                      <a:pt x="757238" y="537228"/>
                    </a:lnTo>
                    <a:lnTo>
                      <a:pt x="757238" y="1386399"/>
                    </a:lnTo>
                    <a:lnTo>
                      <a:pt x="757237" y="1386399"/>
                    </a:lnTo>
                    <a:lnTo>
                      <a:pt x="0" y="1122466"/>
                    </a:lnTo>
                    <a:lnTo>
                      <a:pt x="0" y="0"/>
                    </a:lnTo>
                    <a:close/>
                  </a:path>
                </a:pathLst>
              </a:custGeom>
              <a:solidFill>
                <a:srgbClr val="866B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p>
            </p:txBody>
          </p:sp>
        </p:grpSp>
      </p:grpSp>
      <p:grpSp>
        <p:nvGrpSpPr>
          <p:cNvPr id="31" name="Group 94">
            <a:extLst>
              <a:ext uri="{FF2B5EF4-FFF2-40B4-BE49-F238E27FC236}">
                <a16:creationId xmlns:a16="http://schemas.microsoft.com/office/drawing/2014/main" id="{6AF9B7C0-B1D0-CA4A-BA0C-A2DA7309C3A3}"/>
              </a:ext>
            </a:extLst>
          </p:cNvPr>
          <p:cNvGrpSpPr/>
          <p:nvPr/>
        </p:nvGrpSpPr>
        <p:grpSpPr>
          <a:xfrm>
            <a:off x="6313313" y="4014533"/>
            <a:ext cx="6062108" cy="2018666"/>
            <a:chOff x="7178555" y="3643746"/>
            <a:chExt cx="4625424" cy="1540242"/>
          </a:xfrm>
        </p:grpSpPr>
        <p:sp>
          <p:nvSpPr>
            <p:cNvPr id="32" name="Rectangle 56">
              <a:hlinkClick r:id="" action="ppaction://noaction"/>
              <a:extLst>
                <a:ext uri="{FF2B5EF4-FFF2-40B4-BE49-F238E27FC236}">
                  <a16:creationId xmlns:a16="http://schemas.microsoft.com/office/drawing/2014/main" id="{71FA24A8-3334-923B-738E-FEFA779F0757}"/>
                </a:ext>
              </a:extLst>
            </p:cNvPr>
            <p:cNvSpPr/>
            <p:nvPr/>
          </p:nvSpPr>
          <p:spPr>
            <a:xfrm>
              <a:off x="7178555" y="3643746"/>
              <a:ext cx="4625424" cy="1338550"/>
            </a:xfrm>
            <a:prstGeom prst="rect">
              <a:avLst/>
            </a:prstGeom>
          </p:spPr>
          <p:txBody>
            <a:bodyPr wrap="square">
              <a:spAutoFit/>
            </a:bodyPr>
            <a:lstStyle/>
            <a:p>
              <a:pPr algn="r" defTabSz="825022" rtl="1">
                <a:defRPr/>
              </a:pPr>
              <a:r>
                <a:rPr lang="ar-EG" sz="3600" b="1" dirty="0">
                  <a:ln w="10160">
                    <a:solidFill>
                      <a:schemeClr val="tx1">
                        <a:lumMod val="95000"/>
                        <a:lumOff val="5000"/>
                      </a:schemeClr>
                    </a:solidFill>
                    <a:prstDash val="solid"/>
                  </a:ln>
                  <a:solidFill>
                    <a:srgbClr val="FF0000"/>
                  </a:solidFill>
                  <a:effectLst>
                    <a:outerShdw blurRad="50800" dist="38100" dir="5400000" algn="t" rotWithShape="0">
                      <a:prstClr val="black">
                        <a:alpha val="40000"/>
                      </a:prstClr>
                    </a:outerShdw>
                  </a:effectLst>
                  <a:latin typeface="Sakkal Majalla" panose="02000000000000000000" pitchFamily="2" charset="-78"/>
                  <a:cs typeface="Sakkal Majalla" panose="02000000000000000000" pitchFamily="2" charset="-78"/>
                </a:rPr>
                <a:t>أن يحدد المتعلم الأحداث التي تطور الحبكة موضحا كيف يفسر كل حدث الأفعال الماضية أو المستقبلية للشخصيات في الرواية.</a:t>
              </a:r>
              <a:endParaRPr lang="ar-AE" sz="3600" b="1" dirty="0">
                <a:ln w="10160">
                  <a:solidFill>
                    <a:schemeClr val="tx1">
                      <a:lumMod val="95000"/>
                      <a:lumOff val="5000"/>
                    </a:schemeClr>
                  </a:solidFill>
                  <a:prstDash val="solid"/>
                </a:ln>
                <a:solidFill>
                  <a:srgbClr val="FF0000"/>
                </a:solidFill>
                <a:effectLst>
                  <a:outerShdw blurRad="50800" dist="38100" dir="5400000" algn="t" rotWithShape="0">
                    <a:prstClr val="black">
                      <a:alpha val="40000"/>
                    </a:prstClr>
                  </a:outerShdw>
                </a:effectLst>
                <a:latin typeface="Sakkal Majalla" panose="02000000000000000000" pitchFamily="2" charset="-78"/>
                <a:cs typeface="Sakkal Majalla" panose="02000000000000000000" pitchFamily="2" charset="-78"/>
              </a:endParaRPr>
            </a:p>
          </p:txBody>
        </p:sp>
        <p:cxnSp>
          <p:nvCxnSpPr>
            <p:cNvPr id="33" name="Straight Connector 64">
              <a:extLst>
                <a:ext uri="{FF2B5EF4-FFF2-40B4-BE49-F238E27FC236}">
                  <a16:creationId xmlns:a16="http://schemas.microsoft.com/office/drawing/2014/main" id="{9176001A-1A4E-0208-42BB-6232797566F1}"/>
                </a:ext>
              </a:extLst>
            </p:cNvPr>
            <p:cNvCxnSpPr>
              <a:cxnSpLocks/>
            </p:cNvCxnSpPr>
            <p:nvPr/>
          </p:nvCxnSpPr>
          <p:spPr>
            <a:xfrm>
              <a:off x="7178555" y="5183988"/>
              <a:ext cx="4104591"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34" name="شكل بيضاوي 33">
            <a:extLst>
              <a:ext uri="{FF2B5EF4-FFF2-40B4-BE49-F238E27FC236}">
                <a16:creationId xmlns:a16="http://schemas.microsoft.com/office/drawing/2014/main" id="{4938E4F3-A974-76C4-CEFD-99CFA2B2E093}"/>
              </a:ext>
            </a:extLst>
          </p:cNvPr>
          <p:cNvSpPr/>
          <p:nvPr/>
        </p:nvSpPr>
        <p:spPr>
          <a:xfrm>
            <a:off x="12667466" y="4469325"/>
            <a:ext cx="759820" cy="752418"/>
          </a:xfrm>
          <a:prstGeom prst="ellipse">
            <a:avLst/>
          </a:prstGeom>
          <a:solidFill>
            <a:srgbClr val="FD3D42"/>
          </a:solidFill>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en-US" sz="5400" dirty="0">
                <a:solidFill>
                  <a:schemeClr val="tx1"/>
                </a:solidFill>
                <a:effectLst>
                  <a:outerShdw blurRad="38100" dist="38100" dir="2700000" algn="tl">
                    <a:srgbClr val="000000">
                      <a:alpha val="43137"/>
                    </a:srgbClr>
                  </a:outerShdw>
                </a:effectLst>
                <a:latin typeface="Ara Alm Bon " panose="00000500000000000000" pitchFamily="2" charset="-78"/>
                <a:cs typeface="Ara Alm Bon " panose="00000500000000000000" pitchFamily="2" charset="-78"/>
              </a:rPr>
              <a:t>2</a:t>
            </a:r>
            <a:endParaRPr lang="ar-EG" sz="6600" dirty="0">
              <a:solidFill>
                <a:schemeClr val="tx1"/>
              </a:solidFill>
              <a:effectLst>
                <a:outerShdw blurRad="38100" dist="38100" dir="2700000" algn="tl">
                  <a:srgbClr val="000000">
                    <a:alpha val="43137"/>
                  </a:srgbClr>
                </a:outerShdw>
              </a:effectLst>
              <a:latin typeface="Ara Alm Bon " panose="00000500000000000000" pitchFamily="2" charset="-78"/>
              <a:cs typeface="Ara Alm Bon " panose="00000500000000000000" pitchFamily="2" charset="-78"/>
            </a:endParaRPr>
          </a:p>
        </p:txBody>
      </p:sp>
    </p:spTree>
    <p:extLst>
      <p:ext uri="{BB962C8B-B14F-4D97-AF65-F5344CB8AC3E}">
        <p14:creationId xmlns:p14="http://schemas.microsoft.com/office/powerpoint/2010/main" val="396597894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invX="1"/>
      </p:transition>
    </mc:Choice>
    <mc:Fallback>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750"/>
                                            <p:tgtEl>
                                              <p:spTgt spid="10"/>
                                            </p:tgtEl>
                                          </p:cBhvr>
                                        </p:animEffect>
                                      </p:childTnLst>
                                    </p:cTn>
                                  </p:par>
                                </p:childTnLst>
                              </p:cTn>
                            </p:par>
                            <p:par>
                              <p:cTn id="8" fill="hold">
                                <p:stCondLst>
                                  <p:cond delay="750"/>
                                </p:stCondLst>
                                <p:childTnLst>
                                  <p:par>
                                    <p:cTn id="9" presetID="42" presetClass="path" presetSubtype="0" accel="50000" fill="hold" nodeType="afterEffect" p14:presetBounceEnd="21333">
                                      <p:stCondLst>
                                        <p:cond delay="0"/>
                                      </p:stCondLst>
                                      <p:childTnLst>
                                        <p:animMotion origin="layout" path="M -0.03221 0.0531 L -0.30572 0.5546 " pathEditMode="relative" rAng="0" ptsTypes="AA" p14:bounceEnd="21333">
                                          <p:cBhvr>
                                            <p:cTn id="10" dur="750" fill="hold"/>
                                            <p:tgtEl>
                                              <p:spTgt spid="16"/>
                                            </p:tgtEl>
                                            <p:attrNameLst>
                                              <p:attrName>ppt_x</p:attrName>
                                              <p:attrName>ppt_y</p:attrName>
                                            </p:attrNameLst>
                                          </p:cBhvr>
                                          <p:rCtr x="-13676" y="25066"/>
                                        </p:animMotion>
                                      </p:childTnLst>
                                    </p:cTn>
                                  </p:par>
                                </p:childTnLst>
                              </p:cTn>
                            </p:par>
                            <p:par>
                              <p:cTn id="11" fill="hold">
                                <p:stCondLst>
                                  <p:cond delay="1500"/>
                                </p:stCondLst>
                                <p:childTnLst>
                                  <p:par>
                                    <p:cTn id="12" presetID="53" presetClass="entr" presetSubtype="16"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childTnLst>
                              </p:cTn>
                            </p:par>
                            <p:par>
                              <p:cTn id="17" fill="hold">
                                <p:stCondLst>
                                  <p:cond delay="2000"/>
                                </p:stCondLst>
                                <p:childTnLst>
                                  <p:par>
                                    <p:cTn id="18" presetID="22" presetClass="entr" presetSubtype="2"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right)">
                                          <p:cBhvr>
                                            <p:cTn id="20" dur="750"/>
                                            <p:tgtEl>
                                              <p:spTgt spid="4"/>
                                            </p:tgtEl>
                                          </p:cBhvr>
                                        </p:animEffect>
                                      </p:childTnLst>
                                    </p:cTn>
                                  </p:par>
                                </p:childTnLst>
                              </p:cTn>
                            </p:par>
                            <p:par>
                              <p:cTn id="21" fill="hold">
                                <p:stCondLst>
                                  <p:cond delay="2750"/>
                                </p:stCondLst>
                                <p:childTnLst>
                                  <p:par>
                                    <p:cTn id="22" presetID="42" presetClass="path" presetSubtype="0" accel="50000" fill="hold" nodeType="afterEffect" p14:presetBounceEnd="24000">
                                      <p:stCondLst>
                                        <p:cond delay="0"/>
                                      </p:stCondLst>
                                      <p:childTnLst>
                                        <p:animMotion origin="layout" path="M 0.00446 0.00723 L -0.84491 -0.00247 " pathEditMode="relative" rAng="0" ptsTypes="AA" p14:bounceEnd="24000">
                                          <p:cBhvr>
                                            <p:cTn id="23" dur="750" fill="hold"/>
                                            <p:tgtEl>
                                              <p:spTgt spid="21"/>
                                            </p:tgtEl>
                                            <p:attrNameLst>
                                              <p:attrName>ppt_x</p:attrName>
                                              <p:attrName>ppt_y</p:attrName>
                                            </p:attrNameLst>
                                          </p:cBhvr>
                                          <p:rCtr x="-42473" y="-494"/>
                                        </p:animMotion>
                                      </p:childTnLst>
                                    </p:cTn>
                                  </p:par>
                                </p:childTnLst>
                              </p:cTn>
                            </p:par>
                            <p:par>
                              <p:cTn id="24" fill="hold">
                                <p:stCondLst>
                                  <p:cond delay="3500"/>
                                </p:stCondLst>
                                <p:childTnLst>
                                  <p:par>
                                    <p:cTn id="25" presetID="53" presetClass="entr" presetSubtype="16"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p:cTn id="27" dur="500" fill="hold"/>
                                            <p:tgtEl>
                                              <p:spTgt spid="34"/>
                                            </p:tgtEl>
                                            <p:attrNameLst>
                                              <p:attrName>ppt_w</p:attrName>
                                            </p:attrNameLst>
                                          </p:cBhvr>
                                          <p:tavLst>
                                            <p:tav tm="0">
                                              <p:val>
                                                <p:fltVal val="0"/>
                                              </p:val>
                                            </p:tav>
                                            <p:tav tm="100000">
                                              <p:val>
                                                <p:strVal val="#ppt_w"/>
                                              </p:val>
                                            </p:tav>
                                          </p:tavLst>
                                        </p:anim>
                                        <p:anim calcmode="lin" valueType="num">
                                          <p:cBhvr>
                                            <p:cTn id="28" dur="500" fill="hold"/>
                                            <p:tgtEl>
                                              <p:spTgt spid="34"/>
                                            </p:tgtEl>
                                            <p:attrNameLst>
                                              <p:attrName>ppt_h</p:attrName>
                                            </p:attrNameLst>
                                          </p:cBhvr>
                                          <p:tavLst>
                                            <p:tav tm="0">
                                              <p:val>
                                                <p:fltVal val="0"/>
                                              </p:val>
                                            </p:tav>
                                            <p:tav tm="100000">
                                              <p:val>
                                                <p:strVal val="#ppt_h"/>
                                              </p:val>
                                            </p:tav>
                                          </p:tavLst>
                                        </p:anim>
                                        <p:animEffect transition="in" filter="fade">
                                          <p:cBhvr>
                                            <p:cTn id="29" dur="500"/>
                                            <p:tgtEl>
                                              <p:spTgt spid="34"/>
                                            </p:tgtEl>
                                          </p:cBhvr>
                                        </p:animEffect>
                                      </p:childTnLst>
                                    </p:cTn>
                                  </p:par>
                                </p:childTnLst>
                              </p:cTn>
                            </p:par>
                            <p:par>
                              <p:cTn id="30" fill="hold">
                                <p:stCondLst>
                                  <p:cond delay="4000"/>
                                </p:stCondLst>
                                <p:childTnLst>
                                  <p:par>
                                    <p:cTn id="31" presetID="22" presetClass="entr" presetSubtype="2" fill="hold" nodeType="after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wipe(right)">
                                          <p:cBhvr>
                                            <p:cTn id="33" dur="750"/>
                                            <p:tgtEl>
                                              <p:spTgt spid="31"/>
                                            </p:tgtEl>
                                          </p:cBhvr>
                                        </p:animEffect>
                                      </p:childTnLst>
                                    </p:cTn>
                                  </p:par>
                                </p:childTnLst>
                              </p:cTn>
                            </p:par>
                            <p:par>
                              <p:cTn id="34" fill="hold">
                                <p:stCondLst>
                                  <p:cond delay="4750"/>
                                </p:stCondLst>
                                <p:childTnLst>
                                  <p:par>
                                    <p:cTn id="35" presetID="42" presetClass="path" presetSubtype="0" accel="50000" fill="hold" nodeType="afterEffect" p14:presetBounceEnd="24000">
                                      <p:stCondLst>
                                        <p:cond delay="0"/>
                                      </p:stCondLst>
                                      <p:childTnLst>
                                        <p:animMotion origin="layout" path="M 2.91051E-6 3.24219E-6 L -0.3079 -0.57294 " pathEditMode="relative" rAng="0" ptsTypes="AA" p14:bounceEnd="24000">
                                          <p:cBhvr>
                                            <p:cTn id="36" dur="750" fill="hold"/>
                                            <p:tgtEl>
                                              <p:spTgt spid="26"/>
                                            </p:tgtEl>
                                            <p:attrNameLst>
                                              <p:attrName>ppt_x</p:attrName>
                                              <p:attrName>ppt_y</p:attrName>
                                            </p:attrNameLst>
                                          </p:cBhvr>
                                          <p:rCtr x="-15400" y="-28647"/>
                                        </p:animMotion>
                                      </p:childTnLst>
                                    </p:cTn>
                                  </p:par>
                                </p:childTnLst>
                              </p:cTn>
                            </p:par>
                            <p:par>
                              <p:cTn id="37" fill="hold">
                                <p:stCondLst>
                                  <p:cond delay="5500"/>
                                </p:stCondLst>
                                <p:childTnLst>
                                  <p:par>
                                    <p:cTn id="38" presetID="53" presetClass="entr" presetSubtype="16"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p:cTn id="40" dur="500" fill="hold"/>
                                            <p:tgtEl>
                                              <p:spTgt spid="8"/>
                                            </p:tgtEl>
                                            <p:attrNameLst>
                                              <p:attrName>ppt_w</p:attrName>
                                            </p:attrNameLst>
                                          </p:cBhvr>
                                          <p:tavLst>
                                            <p:tav tm="0">
                                              <p:val>
                                                <p:fltVal val="0"/>
                                              </p:val>
                                            </p:tav>
                                            <p:tav tm="100000">
                                              <p:val>
                                                <p:strVal val="#ppt_w"/>
                                              </p:val>
                                            </p:tav>
                                          </p:tavLst>
                                        </p:anim>
                                        <p:anim calcmode="lin" valueType="num">
                                          <p:cBhvr>
                                            <p:cTn id="41" dur="500" fill="hold"/>
                                            <p:tgtEl>
                                              <p:spTgt spid="8"/>
                                            </p:tgtEl>
                                            <p:attrNameLst>
                                              <p:attrName>ppt_h</p:attrName>
                                            </p:attrNameLst>
                                          </p:cBhvr>
                                          <p:tavLst>
                                            <p:tav tm="0">
                                              <p:val>
                                                <p:fltVal val="0"/>
                                              </p:val>
                                            </p:tav>
                                            <p:tav tm="100000">
                                              <p:val>
                                                <p:strVal val="#ppt_h"/>
                                              </p:val>
                                            </p:tav>
                                          </p:tavLst>
                                        </p:anim>
                                        <p:animEffect transition="in" filter="fade">
                                          <p:cBhvr>
                                            <p:cTn id="42" dur="500"/>
                                            <p:tgtEl>
                                              <p:spTgt spid="8"/>
                                            </p:tgtEl>
                                          </p:cBhvr>
                                        </p:animEffect>
                                      </p:childTnLst>
                                    </p:cTn>
                                  </p:par>
                                </p:childTnLst>
                              </p:cTn>
                            </p:par>
                            <p:par>
                              <p:cTn id="43" fill="hold">
                                <p:stCondLst>
                                  <p:cond delay="6000"/>
                                </p:stCondLst>
                                <p:childTnLst>
                                  <p:par>
                                    <p:cTn id="44" presetID="22" presetClass="entr" presetSubtype="2" fill="hold" grpId="0" nodeType="afterEffect">
                                      <p:stCondLst>
                                        <p:cond delay="0"/>
                                      </p:stCondLst>
                                      <p:childTnLst>
                                        <p:set>
                                          <p:cBhvr>
                                            <p:cTn id="45" dur="1" fill="hold">
                                              <p:stCondLst>
                                                <p:cond delay="0"/>
                                              </p:stCondLst>
                                            </p:cTn>
                                            <p:tgtEl>
                                              <p:spTgt spid="3"/>
                                            </p:tgtEl>
                                            <p:attrNameLst>
                                              <p:attrName>style.visibility</p:attrName>
                                            </p:attrNameLst>
                                          </p:cBhvr>
                                          <p:to>
                                            <p:strVal val="visible"/>
                                          </p:to>
                                        </p:set>
                                        <p:animEffect transition="in" filter="wipe(right)">
                                          <p:cBhvr>
                                            <p:cTn id="46"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animBg="1"/>
          <p:bldP spid="8" grpId="0" animBg="1"/>
          <p:bldP spid="3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750"/>
                                            <p:tgtEl>
                                              <p:spTgt spid="10"/>
                                            </p:tgtEl>
                                          </p:cBhvr>
                                        </p:animEffect>
                                      </p:childTnLst>
                                    </p:cTn>
                                  </p:par>
                                </p:childTnLst>
                              </p:cTn>
                            </p:par>
                            <p:par>
                              <p:cTn id="8" fill="hold">
                                <p:stCondLst>
                                  <p:cond delay="750"/>
                                </p:stCondLst>
                                <p:childTnLst>
                                  <p:par>
                                    <p:cTn id="9" presetID="42" presetClass="path" presetSubtype="0" accel="50000" fill="hold" nodeType="afterEffect">
                                      <p:stCondLst>
                                        <p:cond delay="0"/>
                                      </p:stCondLst>
                                      <p:childTnLst>
                                        <p:animMotion origin="layout" path="M -0.03221 0.0531 L -0.30572 0.5546 " pathEditMode="relative" rAng="0" ptsTypes="AA">
                                          <p:cBhvr>
                                            <p:cTn id="10" dur="750" fill="hold"/>
                                            <p:tgtEl>
                                              <p:spTgt spid="16"/>
                                            </p:tgtEl>
                                            <p:attrNameLst>
                                              <p:attrName>ppt_x</p:attrName>
                                              <p:attrName>ppt_y</p:attrName>
                                            </p:attrNameLst>
                                          </p:cBhvr>
                                          <p:rCtr x="-13676" y="25066"/>
                                        </p:animMotion>
                                      </p:childTnLst>
                                    </p:cTn>
                                  </p:par>
                                </p:childTnLst>
                              </p:cTn>
                            </p:par>
                            <p:par>
                              <p:cTn id="11" fill="hold">
                                <p:stCondLst>
                                  <p:cond delay="1500"/>
                                </p:stCondLst>
                                <p:childTnLst>
                                  <p:par>
                                    <p:cTn id="12" presetID="53" presetClass="entr" presetSubtype="16"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childTnLst>
                              </p:cTn>
                            </p:par>
                            <p:par>
                              <p:cTn id="17" fill="hold">
                                <p:stCondLst>
                                  <p:cond delay="2000"/>
                                </p:stCondLst>
                                <p:childTnLst>
                                  <p:par>
                                    <p:cTn id="18" presetID="22" presetClass="entr" presetSubtype="2"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right)">
                                          <p:cBhvr>
                                            <p:cTn id="20" dur="750"/>
                                            <p:tgtEl>
                                              <p:spTgt spid="4"/>
                                            </p:tgtEl>
                                          </p:cBhvr>
                                        </p:animEffect>
                                      </p:childTnLst>
                                    </p:cTn>
                                  </p:par>
                                </p:childTnLst>
                              </p:cTn>
                            </p:par>
                            <p:par>
                              <p:cTn id="21" fill="hold">
                                <p:stCondLst>
                                  <p:cond delay="2750"/>
                                </p:stCondLst>
                                <p:childTnLst>
                                  <p:par>
                                    <p:cTn id="22" presetID="42" presetClass="path" presetSubtype="0" accel="50000" fill="hold" nodeType="afterEffect">
                                      <p:stCondLst>
                                        <p:cond delay="0"/>
                                      </p:stCondLst>
                                      <p:childTnLst>
                                        <p:animMotion origin="layout" path="M 0.00446 0.00723 L -0.84491 -0.00247 " pathEditMode="relative" rAng="0" ptsTypes="AA">
                                          <p:cBhvr>
                                            <p:cTn id="23" dur="750" fill="hold"/>
                                            <p:tgtEl>
                                              <p:spTgt spid="21"/>
                                            </p:tgtEl>
                                            <p:attrNameLst>
                                              <p:attrName>ppt_x</p:attrName>
                                              <p:attrName>ppt_y</p:attrName>
                                            </p:attrNameLst>
                                          </p:cBhvr>
                                          <p:rCtr x="-42473" y="-494"/>
                                        </p:animMotion>
                                      </p:childTnLst>
                                    </p:cTn>
                                  </p:par>
                                </p:childTnLst>
                              </p:cTn>
                            </p:par>
                            <p:par>
                              <p:cTn id="24" fill="hold">
                                <p:stCondLst>
                                  <p:cond delay="3500"/>
                                </p:stCondLst>
                                <p:childTnLst>
                                  <p:par>
                                    <p:cTn id="25" presetID="53" presetClass="entr" presetSubtype="16"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p:cTn id="27" dur="500" fill="hold"/>
                                            <p:tgtEl>
                                              <p:spTgt spid="34"/>
                                            </p:tgtEl>
                                            <p:attrNameLst>
                                              <p:attrName>ppt_w</p:attrName>
                                            </p:attrNameLst>
                                          </p:cBhvr>
                                          <p:tavLst>
                                            <p:tav tm="0">
                                              <p:val>
                                                <p:fltVal val="0"/>
                                              </p:val>
                                            </p:tav>
                                            <p:tav tm="100000">
                                              <p:val>
                                                <p:strVal val="#ppt_w"/>
                                              </p:val>
                                            </p:tav>
                                          </p:tavLst>
                                        </p:anim>
                                        <p:anim calcmode="lin" valueType="num">
                                          <p:cBhvr>
                                            <p:cTn id="28" dur="500" fill="hold"/>
                                            <p:tgtEl>
                                              <p:spTgt spid="34"/>
                                            </p:tgtEl>
                                            <p:attrNameLst>
                                              <p:attrName>ppt_h</p:attrName>
                                            </p:attrNameLst>
                                          </p:cBhvr>
                                          <p:tavLst>
                                            <p:tav tm="0">
                                              <p:val>
                                                <p:fltVal val="0"/>
                                              </p:val>
                                            </p:tav>
                                            <p:tav tm="100000">
                                              <p:val>
                                                <p:strVal val="#ppt_h"/>
                                              </p:val>
                                            </p:tav>
                                          </p:tavLst>
                                        </p:anim>
                                        <p:animEffect transition="in" filter="fade">
                                          <p:cBhvr>
                                            <p:cTn id="29" dur="500"/>
                                            <p:tgtEl>
                                              <p:spTgt spid="34"/>
                                            </p:tgtEl>
                                          </p:cBhvr>
                                        </p:animEffect>
                                      </p:childTnLst>
                                    </p:cTn>
                                  </p:par>
                                </p:childTnLst>
                              </p:cTn>
                            </p:par>
                            <p:par>
                              <p:cTn id="30" fill="hold">
                                <p:stCondLst>
                                  <p:cond delay="4000"/>
                                </p:stCondLst>
                                <p:childTnLst>
                                  <p:par>
                                    <p:cTn id="31" presetID="22" presetClass="entr" presetSubtype="2" fill="hold" nodeType="after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wipe(right)">
                                          <p:cBhvr>
                                            <p:cTn id="33" dur="750"/>
                                            <p:tgtEl>
                                              <p:spTgt spid="31"/>
                                            </p:tgtEl>
                                          </p:cBhvr>
                                        </p:animEffect>
                                      </p:childTnLst>
                                    </p:cTn>
                                  </p:par>
                                </p:childTnLst>
                              </p:cTn>
                            </p:par>
                            <p:par>
                              <p:cTn id="34" fill="hold">
                                <p:stCondLst>
                                  <p:cond delay="4750"/>
                                </p:stCondLst>
                                <p:childTnLst>
                                  <p:par>
                                    <p:cTn id="35" presetID="42" presetClass="path" presetSubtype="0" accel="50000" fill="hold" nodeType="afterEffect">
                                      <p:stCondLst>
                                        <p:cond delay="0"/>
                                      </p:stCondLst>
                                      <p:childTnLst>
                                        <p:animMotion origin="layout" path="M 2.91051E-6 3.24219E-6 L -0.3079 -0.57294 " pathEditMode="relative" rAng="0" ptsTypes="AA">
                                          <p:cBhvr>
                                            <p:cTn id="36" dur="750" fill="hold"/>
                                            <p:tgtEl>
                                              <p:spTgt spid="26"/>
                                            </p:tgtEl>
                                            <p:attrNameLst>
                                              <p:attrName>ppt_x</p:attrName>
                                              <p:attrName>ppt_y</p:attrName>
                                            </p:attrNameLst>
                                          </p:cBhvr>
                                          <p:rCtr x="-15400" y="-28647"/>
                                        </p:animMotion>
                                      </p:childTnLst>
                                    </p:cTn>
                                  </p:par>
                                </p:childTnLst>
                              </p:cTn>
                            </p:par>
                            <p:par>
                              <p:cTn id="37" fill="hold">
                                <p:stCondLst>
                                  <p:cond delay="5500"/>
                                </p:stCondLst>
                                <p:childTnLst>
                                  <p:par>
                                    <p:cTn id="38" presetID="53" presetClass="entr" presetSubtype="16"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p:cTn id="40" dur="500" fill="hold"/>
                                            <p:tgtEl>
                                              <p:spTgt spid="8"/>
                                            </p:tgtEl>
                                            <p:attrNameLst>
                                              <p:attrName>ppt_w</p:attrName>
                                            </p:attrNameLst>
                                          </p:cBhvr>
                                          <p:tavLst>
                                            <p:tav tm="0">
                                              <p:val>
                                                <p:fltVal val="0"/>
                                              </p:val>
                                            </p:tav>
                                            <p:tav tm="100000">
                                              <p:val>
                                                <p:strVal val="#ppt_w"/>
                                              </p:val>
                                            </p:tav>
                                          </p:tavLst>
                                        </p:anim>
                                        <p:anim calcmode="lin" valueType="num">
                                          <p:cBhvr>
                                            <p:cTn id="41" dur="500" fill="hold"/>
                                            <p:tgtEl>
                                              <p:spTgt spid="8"/>
                                            </p:tgtEl>
                                            <p:attrNameLst>
                                              <p:attrName>ppt_h</p:attrName>
                                            </p:attrNameLst>
                                          </p:cBhvr>
                                          <p:tavLst>
                                            <p:tav tm="0">
                                              <p:val>
                                                <p:fltVal val="0"/>
                                              </p:val>
                                            </p:tav>
                                            <p:tav tm="100000">
                                              <p:val>
                                                <p:strVal val="#ppt_h"/>
                                              </p:val>
                                            </p:tav>
                                          </p:tavLst>
                                        </p:anim>
                                        <p:animEffect transition="in" filter="fade">
                                          <p:cBhvr>
                                            <p:cTn id="42" dur="500"/>
                                            <p:tgtEl>
                                              <p:spTgt spid="8"/>
                                            </p:tgtEl>
                                          </p:cBhvr>
                                        </p:animEffect>
                                      </p:childTnLst>
                                    </p:cTn>
                                  </p:par>
                                </p:childTnLst>
                              </p:cTn>
                            </p:par>
                            <p:par>
                              <p:cTn id="43" fill="hold">
                                <p:stCondLst>
                                  <p:cond delay="6000"/>
                                </p:stCondLst>
                                <p:childTnLst>
                                  <p:par>
                                    <p:cTn id="44" presetID="22" presetClass="entr" presetSubtype="2" fill="hold" grpId="0" nodeType="afterEffect">
                                      <p:stCondLst>
                                        <p:cond delay="0"/>
                                      </p:stCondLst>
                                      <p:childTnLst>
                                        <p:set>
                                          <p:cBhvr>
                                            <p:cTn id="45" dur="1" fill="hold">
                                              <p:stCondLst>
                                                <p:cond delay="0"/>
                                              </p:stCondLst>
                                            </p:cTn>
                                            <p:tgtEl>
                                              <p:spTgt spid="3"/>
                                            </p:tgtEl>
                                            <p:attrNameLst>
                                              <p:attrName>style.visibility</p:attrName>
                                            </p:attrNameLst>
                                          </p:cBhvr>
                                          <p:to>
                                            <p:strVal val="visible"/>
                                          </p:to>
                                        </p:set>
                                        <p:animEffect transition="in" filter="wipe(right)">
                                          <p:cBhvr>
                                            <p:cTn id="46"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animBg="1"/>
          <p:bldP spid="8" grpId="0" animBg="1"/>
          <p:bldP spid="34" grpId="0" animBg="1"/>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b="19351"/>
          <a:stretch/>
        </p:blipFill>
        <p:spPr>
          <a:xfrm>
            <a:off x="10142" y="0"/>
            <a:ext cx="15999178" cy="8999538"/>
          </a:xfrm>
          <a:prstGeom prst="rect">
            <a:avLst/>
          </a:prstGeom>
        </p:spPr>
      </p:pic>
    </p:spTree>
    <p:extLst>
      <p:ext uri="{BB962C8B-B14F-4D97-AF65-F5344CB8AC3E}">
        <p14:creationId xmlns:p14="http://schemas.microsoft.com/office/powerpoint/2010/main" val="251622755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invX="1"/>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b="7344"/>
          <a:stretch/>
        </p:blipFill>
        <p:spPr>
          <a:xfrm>
            <a:off x="10142" y="0"/>
            <a:ext cx="15999178" cy="8999538"/>
          </a:xfrm>
          <a:prstGeom prst="rect">
            <a:avLst/>
          </a:prstGeom>
        </p:spPr>
      </p:pic>
    </p:spTree>
    <p:extLst>
      <p:ext uri="{BB962C8B-B14F-4D97-AF65-F5344CB8AC3E}">
        <p14:creationId xmlns:p14="http://schemas.microsoft.com/office/powerpoint/2010/main" val="402753506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invX="1"/>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 name="صورة 11" descr="صورة تحتوي على شجرة, في الخارج, شخص, رياضة&#10;&#10;تم إنشاء الوصف تلقائياً">
            <a:extLst>
              <a:ext uri="{FF2B5EF4-FFF2-40B4-BE49-F238E27FC236}">
                <a16:creationId xmlns:a16="http://schemas.microsoft.com/office/drawing/2014/main" id="{803C55B2-CB5D-9F0C-DF50-4B902063CADE}"/>
              </a:ext>
            </a:extLst>
          </p:cNvPr>
          <p:cNvPicPr>
            <a:picLocks noChangeAspect="1"/>
          </p:cNvPicPr>
          <p:nvPr/>
        </p:nvPicPr>
        <p:blipFill rotWithShape="1">
          <a:blip r:embed="rId2">
            <a:extLst>
              <a:ext uri="{28A0092B-C50C-407E-A947-70E740481C1C}">
                <a14:useLocalDpi xmlns:a14="http://schemas.microsoft.com/office/drawing/2010/main" val="0"/>
              </a:ext>
            </a:extLst>
          </a:blip>
          <a:srcRect b="31352"/>
          <a:stretch/>
        </p:blipFill>
        <p:spPr>
          <a:xfrm>
            <a:off x="-1" y="-13416"/>
            <a:ext cx="16019463" cy="9012953"/>
          </a:xfrm>
          <a:prstGeom prst="rect">
            <a:avLst/>
          </a:prstGeom>
        </p:spPr>
      </p:pic>
      <p:sp>
        <p:nvSpPr>
          <p:cNvPr id="5" name="مربع نص 4">
            <a:extLst>
              <a:ext uri="{FF2B5EF4-FFF2-40B4-BE49-F238E27FC236}">
                <a16:creationId xmlns:a16="http://schemas.microsoft.com/office/drawing/2014/main" id="{6D9D672A-DA47-4ECB-B307-3B789AFC13F2}"/>
              </a:ext>
            </a:extLst>
          </p:cNvPr>
          <p:cNvSpPr txBox="1"/>
          <p:nvPr/>
        </p:nvSpPr>
        <p:spPr>
          <a:xfrm>
            <a:off x="2557568" y="2089718"/>
            <a:ext cx="10904323" cy="769441"/>
          </a:xfrm>
          <a:prstGeom prst="rect">
            <a:avLst/>
          </a:prstGeom>
          <a:noFill/>
          <a:effectLst>
            <a:reflection endPos="0" dist="50800" dir="5400000" sy="-100000" algn="bl" rotWithShape="0"/>
          </a:effectLst>
        </p:spPr>
        <p:txBody>
          <a:bodyPr wrap="square" rtlCol="1">
            <a:spAutoFit/>
          </a:bodyPr>
          <a:lstStyle/>
          <a:p>
            <a:pPr algn="ctr" rtl="1"/>
            <a:r>
              <a:rPr lang="ar-EG" sz="4400" dirty="0">
                <a:blipFill>
                  <a:blip r:embed="rId3">
                    <a:extLst>
                      <a:ext uri="{837473B0-CC2E-450A-ABE3-18F120FF3D39}">
                        <a1611:picAttrSrcUrl xmlns:a1611="http://schemas.microsoft.com/office/drawing/2016/11/main" r:id="rId4"/>
                      </a:ext>
                    </a:extLst>
                  </a:blip>
                  <a:stretch>
                    <a:fillRect t="-3000" b="-6000"/>
                  </a:stretch>
                </a:blipFill>
                <a:effectLst>
                  <a:glow rad="152400">
                    <a:srgbClr val="0D1317"/>
                  </a:glow>
                  <a:outerShdw blurRad="266700" dist="50800" dir="3900000" algn="ctr" rotWithShape="0">
                    <a:srgbClr val="000000">
                      <a:alpha val="83000"/>
                    </a:srgbClr>
                  </a:outerShdw>
                  <a:reflection endPos="0" dir="5400000" sy="-100000" algn="bl" rotWithShape="0"/>
                </a:effectLst>
                <a:latin typeface="beIN Normal " panose="02000000000000000000" pitchFamily="2" charset="-78"/>
                <a:cs typeface="beIN Normal " panose="02000000000000000000" pitchFamily="2" charset="-78"/>
              </a:rPr>
              <a:t>42 . رسالة الشامان</a:t>
            </a:r>
          </a:p>
        </p:txBody>
      </p:sp>
      <p:sp>
        <p:nvSpPr>
          <p:cNvPr id="7" name="مربع نص 6">
            <a:extLst>
              <a:ext uri="{FF2B5EF4-FFF2-40B4-BE49-F238E27FC236}">
                <a16:creationId xmlns:a16="http://schemas.microsoft.com/office/drawing/2014/main" id="{FA116C23-8AF3-4D35-A58C-363E1EEA04C3}"/>
              </a:ext>
            </a:extLst>
          </p:cNvPr>
          <p:cNvSpPr txBox="1"/>
          <p:nvPr/>
        </p:nvSpPr>
        <p:spPr>
          <a:xfrm>
            <a:off x="2063745" y="-21055"/>
            <a:ext cx="11891973" cy="2296911"/>
          </a:xfrm>
          <a:prstGeom prst="rect">
            <a:avLst/>
          </a:prstGeom>
          <a:noFill/>
          <a:effectLst>
            <a:reflection endPos="0" dist="50800" dir="5400000" sy="-100000" algn="bl" rotWithShape="0"/>
          </a:effectLst>
        </p:spPr>
        <p:txBody>
          <a:bodyPr wrap="square" rtlCol="1">
            <a:spAutoFit/>
          </a:bodyPr>
          <a:lstStyle/>
          <a:p>
            <a:pPr algn="ctr" rtl="1"/>
            <a:r>
              <a:rPr lang="ar-EG" sz="7163" dirty="0">
                <a:blipFill>
                  <a:blip r:embed="rId3">
                    <a:extLst>
                      <a:ext uri="{837473B0-CC2E-450A-ABE3-18F120FF3D39}">
                        <a1611:picAttrSrcUrl xmlns:a1611="http://schemas.microsoft.com/office/drawing/2016/11/main" r:id="rId4"/>
                      </a:ext>
                    </a:extLst>
                  </a:blip>
                  <a:stretch>
                    <a:fillRect t="-3000" b="-6000"/>
                  </a:stretch>
                </a:blipFill>
                <a:effectLst>
                  <a:glow rad="152400">
                    <a:srgbClr val="0D1317"/>
                  </a:glow>
                  <a:outerShdw blurRad="266700" dist="50800" dir="3900000" algn="ctr" rotWithShape="0">
                    <a:srgbClr val="000000">
                      <a:alpha val="83000"/>
                    </a:srgbClr>
                  </a:outerShdw>
                  <a:reflection endPos="0" dir="5400000" sy="-100000" algn="bl" rotWithShape="0"/>
                </a:effectLst>
                <a:latin typeface="beIN Normal " panose="02000000000000000000" pitchFamily="2" charset="-78"/>
                <a:cs typeface="beIN Normal " panose="02000000000000000000" pitchFamily="2" charset="-78"/>
              </a:rPr>
              <a:t>رواية </a:t>
            </a:r>
          </a:p>
          <a:p>
            <a:pPr algn="ctr" rtl="1"/>
            <a:r>
              <a:rPr lang="ar-EG" sz="7163" dirty="0">
                <a:blipFill>
                  <a:blip r:embed="rId3">
                    <a:extLst>
                      <a:ext uri="{837473B0-CC2E-450A-ABE3-18F120FF3D39}">
                        <a1611:picAttrSrcUrl xmlns:a1611="http://schemas.microsoft.com/office/drawing/2016/11/main" r:id="rId4"/>
                      </a:ext>
                    </a:extLst>
                  </a:blip>
                  <a:stretch>
                    <a:fillRect t="-3000" b="-6000"/>
                  </a:stretch>
                </a:blipFill>
                <a:effectLst>
                  <a:glow rad="152400">
                    <a:srgbClr val="0D1317"/>
                  </a:glow>
                  <a:outerShdw blurRad="266700" dist="50800" dir="3900000" algn="ctr" rotWithShape="0">
                    <a:srgbClr val="000000">
                      <a:alpha val="83000"/>
                    </a:srgbClr>
                  </a:outerShdw>
                  <a:reflection endPos="0" dir="5400000" sy="-100000" algn="bl" rotWithShape="0"/>
                </a:effectLst>
                <a:latin typeface="beIN Normal " panose="02000000000000000000" pitchFamily="2" charset="-78"/>
                <a:cs typeface="beIN Normal " panose="02000000000000000000" pitchFamily="2" charset="-78"/>
              </a:rPr>
              <a:t>عساكر قوس قزح</a:t>
            </a:r>
          </a:p>
        </p:txBody>
      </p:sp>
      <p:pic>
        <p:nvPicPr>
          <p:cNvPr id="8" name="صورة 7" descr="صورة تحتوي على نص, شخص, رياضة, لافتة&#10;&#10;تم إنشاء الوصف تلقائياً">
            <a:extLst>
              <a:ext uri="{FF2B5EF4-FFF2-40B4-BE49-F238E27FC236}">
                <a16:creationId xmlns:a16="http://schemas.microsoft.com/office/drawing/2014/main" id="{0A41F602-A3FF-1E14-B472-D4F53F839C2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7542" y="737697"/>
            <a:ext cx="4792736" cy="650704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prst="angle"/>
          </a:sp3d>
        </p:spPr>
      </p:pic>
    </p:spTree>
    <p:extLst>
      <p:ext uri="{BB962C8B-B14F-4D97-AF65-F5344CB8AC3E}">
        <p14:creationId xmlns:p14="http://schemas.microsoft.com/office/powerpoint/2010/main" val="105328631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invX="1"/>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ounded Rectangle 18">
            <a:extLst>
              <a:ext uri="{FF2B5EF4-FFF2-40B4-BE49-F238E27FC236}">
                <a16:creationId xmlns:a16="http://schemas.microsoft.com/office/drawing/2014/main" id="{D3638339-7F27-F888-2871-0048456BCCDD}"/>
              </a:ext>
            </a:extLst>
          </p:cNvPr>
          <p:cNvSpPr/>
          <p:nvPr/>
        </p:nvSpPr>
        <p:spPr>
          <a:xfrm>
            <a:off x="4169926" y="529737"/>
            <a:ext cx="7679605" cy="1320167"/>
          </a:xfrm>
          <a:prstGeom prst="rect">
            <a:avLst/>
          </a:prstGeom>
          <a:noFill/>
          <a:ln w="38100" cap="rnd"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tIns="287985" rtlCol="1" anchor="ctr"/>
          <a:lstStyle/>
          <a:p>
            <a:pPr algn="ctr" defTabSz="599984">
              <a:defRPr/>
            </a:pPr>
            <a:r>
              <a:rPr lang="ar-AE" sz="7874" b="1" dirty="0">
                <a:ln>
                  <a:solidFill>
                    <a:sysClr val="windowText" lastClr="000000"/>
                  </a:solidFill>
                </a:ln>
                <a:solidFill>
                  <a:srgbClr val="FF0000"/>
                </a:solidFill>
                <a:latin typeface="Ara Hala Bo She'sha" panose="00000500000000000000" pitchFamily="2" charset="-78"/>
                <a:cs typeface="Ara Hala Bo She'sha" panose="00000500000000000000" pitchFamily="2" charset="-78"/>
              </a:rPr>
              <a:t>في أثناء قراءةِ النَّص:</a:t>
            </a:r>
            <a:endParaRPr lang="en-US" sz="7874" b="1" dirty="0">
              <a:ln>
                <a:solidFill>
                  <a:sysClr val="windowText" lastClr="000000"/>
                </a:solidFill>
              </a:ln>
              <a:solidFill>
                <a:srgbClr val="FF0000"/>
              </a:solidFill>
              <a:latin typeface="Ara Hala Bo She'sha" panose="00000500000000000000" pitchFamily="2" charset="-78"/>
              <a:cs typeface="Ara Hala Bo She'sha" panose="00000500000000000000" pitchFamily="2" charset="-78"/>
            </a:endParaRPr>
          </a:p>
        </p:txBody>
      </p:sp>
      <p:sp>
        <p:nvSpPr>
          <p:cNvPr id="6" name="مستطيل 5">
            <a:extLst>
              <a:ext uri="{FF2B5EF4-FFF2-40B4-BE49-F238E27FC236}">
                <a16:creationId xmlns:a16="http://schemas.microsoft.com/office/drawing/2014/main" id="{14C295B6-4583-C5CF-8B76-FAC8A6102BDD}"/>
              </a:ext>
            </a:extLst>
          </p:cNvPr>
          <p:cNvSpPr/>
          <p:nvPr/>
        </p:nvSpPr>
        <p:spPr>
          <a:xfrm>
            <a:off x="420290" y="3762955"/>
            <a:ext cx="15178880" cy="4454040"/>
          </a:xfrm>
          <a:prstGeom prst="rect">
            <a:avLst/>
          </a:prstGeom>
          <a:noFill/>
          <a:ln>
            <a:noFill/>
          </a:ln>
          <a:scene3d>
            <a:camera prst="orthographicFront"/>
            <a:lightRig rig="threePt" dir="t"/>
          </a:scene3d>
          <a:sp3d>
            <a:bevelT/>
          </a:sp3d>
        </p:spPr>
        <p:style>
          <a:lnRef idx="0">
            <a:scrgbClr r="0" g="0" b="0"/>
          </a:lnRef>
          <a:fillRef idx="0">
            <a:scrgbClr r="0" g="0" b="0"/>
          </a:fillRef>
          <a:effectRef idx="0">
            <a:scrgbClr r="0" g="0" b="0"/>
          </a:effectRef>
          <a:fontRef idx="minor">
            <a:schemeClr val="dk1"/>
          </a:fontRef>
        </p:style>
        <p:txBody>
          <a:bodyPr wrap="square" rtlCol="1">
            <a:spAutoFit/>
          </a:bodyPr>
          <a:lstStyle/>
          <a:p>
            <a:pPr algn="ctr" defTabSz="599984"/>
            <a:r>
              <a:rPr lang="ar-AE" sz="7086" b="1" dirty="0">
                <a:ln>
                  <a:solidFill>
                    <a:schemeClr val="tx1"/>
                  </a:solidFill>
                </a:ln>
                <a:solidFill>
                  <a:srgbClr val="00B0F0"/>
                </a:solidFill>
                <a:latin typeface="A Jannat LT" pitchFamily="2" charset="-78"/>
                <a:cs typeface="A Jannat LT" pitchFamily="2" charset="-78"/>
              </a:rPr>
              <a:t>نقرأ الفصل المحدد في البيتِ قبلَ الحصةِ، نقرأ، نتأمل، نتساءل، ونسجل ملحوظاتنا، ثمَّ نحضر للحصة لنشارك أفكارنا ومشاعرنا حول ما قرأنا.</a:t>
            </a:r>
            <a:endParaRPr lang="en-US" sz="7086" b="1" dirty="0">
              <a:ln>
                <a:solidFill>
                  <a:schemeClr val="tx1"/>
                </a:solidFill>
              </a:ln>
              <a:solidFill>
                <a:srgbClr val="00B0F0"/>
              </a:solidFill>
              <a:latin typeface="A Jannat LT" pitchFamily="2" charset="-78"/>
              <a:cs typeface="A Jannat LT" pitchFamily="2" charset="-78"/>
            </a:endParaRPr>
          </a:p>
        </p:txBody>
      </p:sp>
    </p:spTree>
    <p:extLst>
      <p:ext uri="{BB962C8B-B14F-4D97-AF65-F5344CB8AC3E}">
        <p14:creationId xmlns:p14="http://schemas.microsoft.com/office/powerpoint/2010/main" val="207252019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Char"/>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7" name="Table 7">
            <a:extLst>
              <a:ext uri="{FF2B5EF4-FFF2-40B4-BE49-F238E27FC236}">
                <a16:creationId xmlns:a16="http://schemas.microsoft.com/office/drawing/2014/main" id="{5FC43191-8C0D-4FC1-BEC9-7DD103306694}"/>
              </a:ext>
            </a:extLst>
          </p:cNvPr>
          <p:cNvGraphicFramePr>
            <a:graphicFrameLocks noGrp="1"/>
          </p:cNvGraphicFramePr>
          <p:nvPr/>
        </p:nvGraphicFramePr>
        <p:xfrm>
          <a:off x="11525679" y="629969"/>
          <a:ext cx="3857674" cy="7708117"/>
        </p:xfrm>
        <a:graphic>
          <a:graphicData uri="http://schemas.openxmlformats.org/drawingml/2006/table">
            <a:tbl>
              <a:tblPr firstRow="1" bandRow="1">
                <a:tableStyleId>{00A15C55-8517-42AA-B614-E9B94910E393}</a:tableStyleId>
              </a:tblPr>
              <a:tblGrid>
                <a:gridCol w="1927841">
                  <a:extLst>
                    <a:ext uri="{9D8B030D-6E8A-4147-A177-3AD203B41FA5}">
                      <a16:colId xmlns:a16="http://schemas.microsoft.com/office/drawing/2014/main" val="807879424"/>
                    </a:ext>
                  </a:extLst>
                </a:gridCol>
                <a:gridCol w="1929833">
                  <a:extLst>
                    <a:ext uri="{9D8B030D-6E8A-4147-A177-3AD203B41FA5}">
                      <a16:colId xmlns:a16="http://schemas.microsoft.com/office/drawing/2014/main" val="817287893"/>
                    </a:ext>
                  </a:extLst>
                </a:gridCol>
              </a:tblGrid>
              <a:tr h="792525">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6791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4" name="Content Placeholder 3" descr="A close up of text on a white background&#10;&#10;Description automatically generated">
            <a:extLst>
              <a:ext uri="{FF2B5EF4-FFF2-40B4-BE49-F238E27FC236}">
                <a16:creationId xmlns:a16="http://schemas.microsoft.com/office/drawing/2014/main" id="{18C6CAA7-A773-46EB-8E2D-1662E75362E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49013" y="598483"/>
            <a:ext cx="10876665" cy="7739602"/>
          </a:xfrm>
        </p:spPr>
      </p:pic>
      <mc:AlternateContent xmlns:mc="http://schemas.openxmlformats.org/markup-compatibility/2006" xmlns:pslz="http://schemas.microsoft.com/office/powerpoint/2016/slidezoom">
        <mc:Choice Requires="pslz">
          <p:graphicFrame>
            <p:nvGraphicFramePr>
              <p:cNvPr id="3" name="صورة الشريحة 2">
                <a:extLst>
                  <a:ext uri="{FF2B5EF4-FFF2-40B4-BE49-F238E27FC236}">
                    <a16:creationId xmlns:a16="http://schemas.microsoft.com/office/drawing/2014/main" id="{67A97647-E614-E06A-5BA8-ED2248ABEFA2}"/>
                  </a:ext>
                </a:extLst>
              </p:cNvPr>
              <p:cNvGraphicFramePr>
                <a:graphicFrameLocks noChangeAspect="1"/>
              </p:cNvGraphicFramePr>
              <p:nvPr>
                <p:extLst>
                  <p:ext uri="{D42A27DB-BD31-4B8C-83A1-F6EECF244321}">
                    <p14:modId xmlns:p14="http://schemas.microsoft.com/office/powerpoint/2010/main" val="1302721050"/>
                  </p:ext>
                </p:extLst>
              </p:nvPr>
            </p:nvGraphicFramePr>
            <p:xfrm>
              <a:off x="12329573" y="4468284"/>
              <a:ext cx="2249885" cy="2249885"/>
            </p:xfrm>
            <a:graphic>
              <a:graphicData uri="http://schemas.microsoft.com/office/powerpoint/2016/slidezoom">
                <pslz:sldZm>
                  <pslz:sldZmObj sldId="2707" cId="3552983591">
                    <pslz:zmPr id="{C952FE1E-C1F1-4061-ABD9-8A103CE772B8}" imageType="cover" transitionDur="1000">
                      <p166:blipFill xmlns:p166="http://schemas.microsoft.com/office/powerpoint/2016/6/main">
                        <a:blip r:embed="rId3">
                          <a:extLst>
                            <a:ext uri="{28A0092B-C50C-407E-A947-70E740481C1C}">
                              <a14:useLocalDpi xmlns:a14="http://schemas.microsoft.com/office/drawing/2010/main" val="0"/>
                            </a:ext>
                          </a:extLst>
                        </a:blip>
                        <a:stretch>
                          <a:fillRect/>
                        </a:stretch>
                      </p166:blipFill>
                      <p166:spPr xmlns:p166="http://schemas.microsoft.com/office/powerpoint/2016/6/main">
                        <a:xfrm>
                          <a:off x="0" y="0"/>
                          <a:ext cx="2249885" cy="2249885"/>
                        </a:xfrm>
                        <a:prstGeom prst="rect">
                          <a:avLst/>
                        </a:prstGeom>
                        <a:ln w="3175">
                          <a:noFill/>
                        </a:ln>
                      </p166:spPr>
                    </pslz:zmPr>
                  </pslz:sldZmObj>
                </pslz:sldZm>
              </a:graphicData>
            </a:graphic>
          </p:graphicFrame>
        </mc:Choice>
        <mc:Fallback xmlns="">
          <p:pic>
            <p:nvPicPr>
              <p:cNvPr id="3" name="صورة الشريحة 2">
                <a:hlinkClick r:id="rId4" action="ppaction://hlinksldjump"/>
                <a:extLst>
                  <a:ext uri="{FF2B5EF4-FFF2-40B4-BE49-F238E27FC236}">
                    <a16:creationId xmlns:a16="http://schemas.microsoft.com/office/drawing/2014/main" id="{67A97647-E614-E06A-5BA8-ED2248ABEFA2}"/>
                  </a:ext>
                </a:extLst>
              </p:cNvPr>
              <p:cNvPicPr>
                <a:picLocks noGrp="1" noRot="1" noChangeAspect="1" noMove="1" noResize="1" noEditPoints="1" noAdjustHandles="1" noChangeArrowheads="1" noChangeShapeType="1"/>
              </p:cNvPicPr>
              <p:nvPr/>
            </p:nvPicPr>
            <p:blipFill>
              <a:blip r:embed="rId5">
                <a:extLst>
                  <a:ext uri="{28A0092B-C50C-407E-A947-70E740481C1C}">
                    <a14:useLocalDpi xmlns:a14="http://schemas.microsoft.com/office/drawing/2010/main" val="0"/>
                  </a:ext>
                </a:extLst>
              </a:blip>
              <a:stretch>
                <a:fillRect/>
              </a:stretch>
            </p:blipFill>
            <p:spPr>
              <a:xfrm>
                <a:off x="12329573" y="4468284"/>
                <a:ext cx="2249885" cy="2249885"/>
              </a:xfrm>
              <a:prstGeom prst="rect">
                <a:avLst/>
              </a:prstGeom>
              <a:ln w="3175">
                <a:noFill/>
              </a:ln>
            </p:spPr>
          </p:pic>
        </mc:Fallback>
      </mc:AlternateContent>
    </p:spTree>
    <p:extLst>
      <p:ext uri="{BB962C8B-B14F-4D97-AF65-F5344CB8AC3E}">
        <p14:creationId xmlns:p14="http://schemas.microsoft.com/office/powerpoint/2010/main" val="325679072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invX="1"/>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5" name="Table 7">
            <a:extLst>
              <a:ext uri="{FF2B5EF4-FFF2-40B4-BE49-F238E27FC236}">
                <a16:creationId xmlns:a16="http://schemas.microsoft.com/office/drawing/2014/main" id="{216B8EAE-DF62-43C7-9835-918DC9B4FA27}"/>
              </a:ext>
            </a:extLst>
          </p:cNvPr>
          <p:cNvGraphicFramePr>
            <a:graphicFrameLocks noGrp="1"/>
          </p:cNvGraphicFramePr>
          <p:nvPr/>
        </p:nvGraphicFramePr>
        <p:xfrm>
          <a:off x="11525679" y="629969"/>
          <a:ext cx="3857674" cy="7708117"/>
        </p:xfrm>
        <a:graphic>
          <a:graphicData uri="http://schemas.openxmlformats.org/drawingml/2006/table">
            <a:tbl>
              <a:tblPr firstRow="1" bandRow="1">
                <a:tableStyleId>{00A15C55-8517-42AA-B614-E9B94910E393}</a:tableStyleId>
              </a:tblPr>
              <a:tblGrid>
                <a:gridCol w="1927841">
                  <a:extLst>
                    <a:ext uri="{9D8B030D-6E8A-4147-A177-3AD203B41FA5}">
                      <a16:colId xmlns:a16="http://schemas.microsoft.com/office/drawing/2014/main" val="807879424"/>
                    </a:ext>
                  </a:extLst>
                </a:gridCol>
                <a:gridCol w="1929833">
                  <a:extLst>
                    <a:ext uri="{9D8B030D-6E8A-4147-A177-3AD203B41FA5}">
                      <a16:colId xmlns:a16="http://schemas.microsoft.com/office/drawing/2014/main" val="817287893"/>
                    </a:ext>
                  </a:extLst>
                </a:gridCol>
              </a:tblGrid>
              <a:tr h="792525">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6791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4" name="Content Placeholder 3" descr="A document with black text&#10;&#10;Description automatically generated">
            <a:extLst>
              <a:ext uri="{FF2B5EF4-FFF2-40B4-BE49-F238E27FC236}">
                <a16:creationId xmlns:a16="http://schemas.microsoft.com/office/drawing/2014/main" id="{32923556-DE58-424F-ABE9-94A7F2002E3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55463" y="642102"/>
            <a:ext cx="10850862" cy="7708116"/>
          </a:xfrm>
        </p:spPr>
      </p:pic>
      <p:cxnSp>
        <p:nvCxnSpPr>
          <p:cNvPr id="10" name="Straight Connector 9">
            <a:extLst>
              <a:ext uri="{FF2B5EF4-FFF2-40B4-BE49-F238E27FC236}">
                <a16:creationId xmlns:a16="http://schemas.microsoft.com/office/drawing/2014/main" id="{30F5B8DE-4769-4511-93B0-5A3333854F19}"/>
              </a:ext>
            </a:extLst>
          </p:cNvPr>
          <p:cNvCxnSpPr>
            <a:cxnSpLocks/>
          </p:cNvCxnSpPr>
          <p:nvPr/>
        </p:nvCxnSpPr>
        <p:spPr>
          <a:xfrm flipH="1">
            <a:off x="2435825" y="2732927"/>
            <a:ext cx="1058016"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F84E2F63-A71B-40D5-A8E8-5E57CDB2785B}"/>
              </a:ext>
            </a:extLst>
          </p:cNvPr>
          <p:cNvSpPr txBox="1"/>
          <p:nvPr/>
        </p:nvSpPr>
        <p:spPr>
          <a:xfrm>
            <a:off x="11525679" y="1523781"/>
            <a:ext cx="3857673" cy="577081"/>
          </a:xfrm>
          <a:prstGeom prst="rect">
            <a:avLst/>
          </a:prstGeom>
          <a:noFill/>
        </p:spPr>
        <p:txBody>
          <a:bodyPr wrap="square" rtlCol="0">
            <a:spAutoFit/>
          </a:bodyPr>
          <a:lstStyle/>
          <a:p>
            <a:pPr algn="ctr"/>
            <a:r>
              <a:rPr lang="ar-AE" sz="3150" b="1" dirty="0">
                <a:solidFill>
                  <a:schemeClr val="accent6">
                    <a:lumMod val="75000"/>
                  </a:schemeClr>
                </a:solidFill>
              </a:rPr>
              <a:t>احتشد                     اجتمع </a:t>
            </a:r>
            <a:endParaRPr lang="en-US" sz="3150" b="1" dirty="0">
              <a:solidFill>
                <a:schemeClr val="accent6">
                  <a:lumMod val="75000"/>
                </a:schemeClr>
              </a:solidFill>
            </a:endParaRPr>
          </a:p>
        </p:txBody>
      </p:sp>
    </p:spTree>
    <p:extLst>
      <p:ext uri="{BB962C8B-B14F-4D97-AF65-F5344CB8AC3E}">
        <p14:creationId xmlns:p14="http://schemas.microsoft.com/office/powerpoint/2010/main" val="126716354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3" name="Table 7">
            <a:extLst>
              <a:ext uri="{FF2B5EF4-FFF2-40B4-BE49-F238E27FC236}">
                <a16:creationId xmlns:a16="http://schemas.microsoft.com/office/drawing/2014/main" id="{C21B224B-937D-42DC-BC00-65150A7B20BC}"/>
              </a:ext>
            </a:extLst>
          </p:cNvPr>
          <p:cNvGraphicFramePr>
            <a:graphicFrameLocks noGrp="1"/>
          </p:cNvGraphicFramePr>
          <p:nvPr/>
        </p:nvGraphicFramePr>
        <p:xfrm>
          <a:off x="11525679" y="629969"/>
          <a:ext cx="3857674" cy="7708117"/>
        </p:xfrm>
        <a:graphic>
          <a:graphicData uri="http://schemas.openxmlformats.org/drawingml/2006/table">
            <a:tbl>
              <a:tblPr firstRow="1" bandRow="1">
                <a:tableStyleId>{00A15C55-8517-42AA-B614-E9B94910E393}</a:tableStyleId>
              </a:tblPr>
              <a:tblGrid>
                <a:gridCol w="1927841">
                  <a:extLst>
                    <a:ext uri="{9D8B030D-6E8A-4147-A177-3AD203B41FA5}">
                      <a16:colId xmlns:a16="http://schemas.microsoft.com/office/drawing/2014/main" val="807879424"/>
                    </a:ext>
                  </a:extLst>
                </a:gridCol>
                <a:gridCol w="1929833">
                  <a:extLst>
                    <a:ext uri="{9D8B030D-6E8A-4147-A177-3AD203B41FA5}">
                      <a16:colId xmlns:a16="http://schemas.microsoft.com/office/drawing/2014/main" val="817287893"/>
                    </a:ext>
                  </a:extLst>
                </a:gridCol>
              </a:tblGrid>
              <a:tr h="792525">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6791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4" name="Content Placeholder 3" descr="A document with black text&#10;&#10;Description automatically generated">
            <a:extLst>
              <a:ext uri="{FF2B5EF4-FFF2-40B4-BE49-F238E27FC236}">
                <a16:creationId xmlns:a16="http://schemas.microsoft.com/office/drawing/2014/main" id="{D03454D5-45FD-4F8B-964F-DCC41171BF6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54566" y="610616"/>
            <a:ext cx="10871113" cy="7739602"/>
          </a:xfrm>
        </p:spPr>
      </p:pic>
      <p:cxnSp>
        <p:nvCxnSpPr>
          <p:cNvPr id="8" name="Straight Connector 7">
            <a:extLst>
              <a:ext uri="{FF2B5EF4-FFF2-40B4-BE49-F238E27FC236}">
                <a16:creationId xmlns:a16="http://schemas.microsoft.com/office/drawing/2014/main" id="{A7E23121-E633-490E-A476-FCDF3A631CE1}"/>
              </a:ext>
            </a:extLst>
          </p:cNvPr>
          <p:cNvCxnSpPr>
            <a:cxnSpLocks/>
          </p:cNvCxnSpPr>
          <p:nvPr/>
        </p:nvCxnSpPr>
        <p:spPr>
          <a:xfrm flipH="1">
            <a:off x="2371311" y="1552342"/>
            <a:ext cx="1316069"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BF836ECE-6BC7-4145-A840-A7A85D112C18}"/>
              </a:ext>
            </a:extLst>
          </p:cNvPr>
          <p:cNvSpPr txBox="1"/>
          <p:nvPr/>
        </p:nvSpPr>
        <p:spPr>
          <a:xfrm>
            <a:off x="11486972" y="1465721"/>
            <a:ext cx="3857673" cy="577081"/>
          </a:xfrm>
          <a:prstGeom prst="rect">
            <a:avLst/>
          </a:prstGeom>
          <a:noFill/>
        </p:spPr>
        <p:txBody>
          <a:bodyPr wrap="square" rtlCol="0">
            <a:spAutoFit/>
          </a:bodyPr>
          <a:lstStyle/>
          <a:p>
            <a:pPr algn="ctr"/>
            <a:r>
              <a:rPr lang="ar-AE" sz="3150" b="1" dirty="0">
                <a:solidFill>
                  <a:schemeClr val="accent6">
                    <a:lumMod val="75000"/>
                  </a:schemeClr>
                </a:solidFill>
              </a:rPr>
              <a:t>انهمكت               انشغلت </a:t>
            </a:r>
            <a:endParaRPr lang="en-US" sz="3150" b="1" dirty="0">
              <a:solidFill>
                <a:schemeClr val="accent6">
                  <a:lumMod val="75000"/>
                </a:schemeClr>
              </a:solidFill>
            </a:endParaRPr>
          </a:p>
        </p:txBody>
      </p:sp>
      <p:cxnSp>
        <p:nvCxnSpPr>
          <p:cNvPr id="11" name="Straight Connector 10">
            <a:extLst>
              <a:ext uri="{FF2B5EF4-FFF2-40B4-BE49-F238E27FC236}">
                <a16:creationId xmlns:a16="http://schemas.microsoft.com/office/drawing/2014/main" id="{5638E48C-D581-4476-808D-0D05E9EDE5EB}"/>
              </a:ext>
            </a:extLst>
          </p:cNvPr>
          <p:cNvCxnSpPr>
            <a:cxnSpLocks/>
          </p:cNvCxnSpPr>
          <p:nvPr/>
        </p:nvCxnSpPr>
        <p:spPr>
          <a:xfrm flipH="1">
            <a:off x="6571094" y="7616555"/>
            <a:ext cx="935449"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A75D9B94-CAA8-4608-ACCB-3565A5C8E161}"/>
              </a:ext>
            </a:extLst>
          </p:cNvPr>
          <p:cNvSpPr txBox="1"/>
          <p:nvPr/>
        </p:nvSpPr>
        <p:spPr>
          <a:xfrm>
            <a:off x="11486972" y="2301472"/>
            <a:ext cx="3857673" cy="577081"/>
          </a:xfrm>
          <a:prstGeom prst="rect">
            <a:avLst/>
          </a:prstGeom>
          <a:noFill/>
        </p:spPr>
        <p:txBody>
          <a:bodyPr wrap="square" rtlCol="0">
            <a:spAutoFit/>
          </a:bodyPr>
          <a:lstStyle/>
          <a:p>
            <a:pPr algn="ctr"/>
            <a:r>
              <a:rPr lang="ar-AE" sz="3150" b="1" dirty="0">
                <a:solidFill>
                  <a:schemeClr val="accent6">
                    <a:lumMod val="75000"/>
                  </a:schemeClr>
                </a:solidFill>
              </a:rPr>
              <a:t>         مسّد        دلّك ولمس برفق</a:t>
            </a:r>
            <a:endParaRPr lang="en-US" sz="3150" b="1" dirty="0">
              <a:solidFill>
                <a:schemeClr val="accent6">
                  <a:lumMod val="75000"/>
                </a:schemeClr>
              </a:solidFill>
            </a:endParaRPr>
          </a:p>
        </p:txBody>
      </p:sp>
      <p:sp>
        <p:nvSpPr>
          <p:cNvPr id="2" name="Rectangle 3">
            <a:extLst>
              <a:ext uri="{FF2B5EF4-FFF2-40B4-BE49-F238E27FC236}">
                <a16:creationId xmlns:a16="http://schemas.microsoft.com/office/drawing/2014/main" id="{6DB31F29-1BAE-8A9B-7E48-4436D8D917B1}"/>
              </a:ext>
            </a:extLst>
          </p:cNvPr>
          <p:cNvSpPr/>
          <p:nvPr/>
        </p:nvSpPr>
        <p:spPr>
          <a:xfrm>
            <a:off x="11887200" y="3804419"/>
            <a:ext cx="3351136" cy="1385595"/>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rtl="1"/>
            <a:r>
              <a:rPr lang="ar-AE" sz="4800" b="1" dirty="0">
                <a:ln>
                  <a:solidFill>
                    <a:sysClr val="windowText" lastClr="000000"/>
                  </a:solidFill>
                </a:ln>
                <a:solidFill>
                  <a:srgbClr val="FF0000"/>
                </a:solidFill>
              </a:rPr>
              <a:t>لماذا انتظروا مغادرة المعلمة بومس !؟</a:t>
            </a:r>
            <a:endParaRPr lang="en-GB" sz="4800" b="1" dirty="0">
              <a:ln>
                <a:solidFill>
                  <a:sysClr val="windowText" lastClr="000000"/>
                </a:solidFill>
              </a:ln>
              <a:solidFill>
                <a:srgbClr val="FF0000"/>
              </a:solidFill>
            </a:endParaRPr>
          </a:p>
        </p:txBody>
      </p:sp>
    </p:spTree>
    <p:extLst>
      <p:ext uri="{BB962C8B-B14F-4D97-AF65-F5344CB8AC3E}">
        <p14:creationId xmlns:p14="http://schemas.microsoft.com/office/powerpoint/2010/main" val="116078166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0" name="Table 7">
            <a:extLst>
              <a:ext uri="{FF2B5EF4-FFF2-40B4-BE49-F238E27FC236}">
                <a16:creationId xmlns:a16="http://schemas.microsoft.com/office/drawing/2014/main" id="{186B6B82-EE7A-4657-93F0-3218B4DEE6D1}"/>
              </a:ext>
            </a:extLst>
          </p:cNvPr>
          <p:cNvGraphicFramePr>
            <a:graphicFrameLocks noGrp="1"/>
          </p:cNvGraphicFramePr>
          <p:nvPr/>
        </p:nvGraphicFramePr>
        <p:xfrm>
          <a:off x="11525679" y="629969"/>
          <a:ext cx="3857674" cy="7708117"/>
        </p:xfrm>
        <a:graphic>
          <a:graphicData uri="http://schemas.openxmlformats.org/drawingml/2006/table">
            <a:tbl>
              <a:tblPr firstRow="1" bandRow="1">
                <a:tableStyleId>{00A15C55-8517-42AA-B614-E9B94910E393}</a:tableStyleId>
              </a:tblPr>
              <a:tblGrid>
                <a:gridCol w="1927841">
                  <a:extLst>
                    <a:ext uri="{9D8B030D-6E8A-4147-A177-3AD203B41FA5}">
                      <a16:colId xmlns:a16="http://schemas.microsoft.com/office/drawing/2014/main" val="807879424"/>
                    </a:ext>
                  </a:extLst>
                </a:gridCol>
                <a:gridCol w="1929833">
                  <a:extLst>
                    <a:ext uri="{9D8B030D-6E8A-4147-A177-3AD203B41FA5}">
                      <a16:colId xmlns:a16="http://schemas.microsoft.com/office/drawing/2014/main" val="817287893"/>
                    </a:ext>
                  </a:extLst>
                </a:gridCol>
              </a:tblGrid>
              <a:tr h="792525">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6791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4" name="Content Placeholder 3" descr="A close up of text on a white background&#10;&#10;Description automatically generated">
            <a:extLst>
              <a:ext uri="{FF2B5EF4-FFF2-40B4-BE49-F238E27FC236}">
                <a16:creationId xmlns:a16="http://schemas.microsoft.com/office/drawing/2014/main" id="{B609BD2A-3F45-4245-BAFB-523117EE930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55463" y="610616"/>
            <a:ext cx="10870216" cy="7739602"/>
          </a:xfrm>
        </p:spPr>
      </p:pic>
      <p:sp>
        <p:nvSpPr>
          <p:cNvPr id="9" name="TextBox 8">
            <a:extLst>
              <a:ext uri="{FF2B5EF4-FFF2-40B4-BE49-F238E27FC236}">
                <a16:creationId xmlns:a16="http://schemas.microsoft.com/office/drawing/2014/main" id="{5DC573F7-2997-4699-8F45-564E95ABA238}"/>
              </a:ext>
            </a:extLst>
          </p:cNvPr>
          <p:cNvSpPr txBox="1"/>
          <p:nvPr/>
        </p:nvSpPr>
        <p:spPr>
          <a:xfrm>
            <a:off x="11451679" y="1460333"/>
            <a:ext cx="3857673" cy="577081"/>
          </a:xfrm>
          <a:prstGeom prst="rect">
            <a:avLst/>
          </a:prstGeom>
          <a:noFill/>
        </p:spPr>
        <p:txBody>
          <a:bodyPr wrap="square" rtlCol="0">
            <a:spAutoFit/>
          </a:bodyPr>
          <a:lstStyle/>
          <a:p>
            <a:pPr algn="ctr"/>
            <a:r>
              <a:rPr lang="ar-AE" sz="3150" b="1" dirty="0">
                <a:solidFill>
                  <a:schemeClr val="accent6">
                    <a:lumMod val="75000"/>
                  </a:schemeClr>
                </a:solidFill>
              </a:rPr>
              <a:t>جازفنا                       غامرنا </a:t>
            </a:r>
            <a:endParaRPr lang="en-US" sz="3150" b="1" dirty="0">
              <a:solidFill>
                <a:schemeClr val="accent6">
                  <a:lumMod val="75000"/>
                </a:schemeClr>
              </a:solidFill>
            </a:endParaRPr>
          </a:p>
        </p:txBody>
      </p:sp>
      <p:cxnSp>
        <p:nvCxnSpPr>
          <p:cNvPr id="11" name="Straight Connector 10">
            <a:extLst>
              <a:ext uri="{FF2B5EF4-FFF2-40B4-BE49-F238E27FC236}">
                <a16:creationId xmlns:a16="http://schemas.microsoft.com/office/drawing/2014/main" id="{FE20B224-7264-4E0D-B788-99C077C71709}"/>
              </a:ext>
            </a:extLst>
          </p:cNvPr>
          <p:cNvCxnSpPr>
            <a:cxnSpLocks/>
          </p:cNvCxnSpPr>
          <p:nvPr/>
        </p:nvCxnSpPr>
        <p:spPr>
          <a:xfrm flipH="1">
            <a:off x="7500080" y="1898719"/>
            <a:ext cx="1032212"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E7C393CB-EE69-4384-AB4D-70BD4E799471}"/>
              </a:ext>
            </a:extLst>
          </p:cNvPr>
          <p:cNvCxnSpPr>
            <a:cxnSpLocks/>
          </p:cNvCxnSpPr>
          <p:nvPr/>
        </p:nvCxnSpPr>
        <p:spPr>
          <a:xfrm flipH="1">
            <a:off x="1100409" y="1918072"/>
            <a:ext cx="1032212"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30014C36-7C97-48CB-996A-D6A7F5AFE03E}"/>
              </a:ext>
            </a:extLst>
          </p:cNvPr>
          <p:cNvSpPr txBox="1"/>
          <p:nvPr/>
        </p:nvSpPr>
        <p:spPr>
          <a:xfrm>
            <a:off x="11488680" y="2290696"/>
            <a:ext cx="3857673" cy="577081"/>
          </a:xfrm>
          <a:prstGeom prst="rect">
            <a:avLst/>
          </a:prstGeom>
          <a:noFill/>
        </p:spPr>
        <p:txBody>
          <a:bodyPr wrap="square" rtlCol="0">
            <a:spAutoFit/>
          </a:bodyPr>
          <a:lstStyle/>
          <a:p>
            <a:pPr algn="ctr"/>
            <a:r>
              <a:rPr lang="ar-AE" sz="3150" b="1" dirty="0">
                <a:solidFill>
                  <a:schemeClr val="accent6">
                    <a:lumMod val="75000"/>
                  </a:schemeClr>
                </a:solidFill>
              </a:rPr>
              <a:t>يجلينا                      يزيلنا </a:t>
            </a:r>
            <a:endParaRPr lang="en-US" sz="3150" b="1" dirty="0">
              <a:solidFill>
                <a:schemeClr val="accent6">
                  <a:lumMod val="75000"/>
                </a:schemeClr>
              </a:solidFill>
            </a:endParaRPr>
          </a:p>
        </p:txBody>
      </p:sp>
      <p:cxnSp>
        <p:nvCxnSpPr>
          <p:cNvPr id="16" name="Straight Connector 15">
            <a:extLst>
              <a:ext uri="{FF2B5EF4-FFF2-40B4-BE49-F238E27FC236}">
                <a16:creationId xmlns:a16="http://schemas.microsoft.com/office/drawing/2014/main" id="{239FCBED-9F7B-4394-8D68-4D3415888DFE}"/>
              </a:ext>
            </a:extLst>
          </p:cNvPr>
          <p:cNvCxnSpPr>
            <a:cxnSpLocks/>
          </p:cNvCxnSpPr>
          <p:nvPr/>
        </p:nvCxnSpPr>
        <p:spPr>
          <a:xfrm flipH="1">
            <a:off x="7558140" y="3182522"/>
            <a:ext cx="709649"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9663B3A5-4BC0-4E74-900A-4FEF111B1D9E}"/>
              </a:ext>
            </a:extLst>
          </p:cNvPr>
          <p:cNvSpPr txBox="1"/>
          <p:nvPr/>
        </p:nvSpPr>
        <p:spPr>
          <a:xfrm>
            <a:off x="11451679" y="3121058"/>
            <a:ext cx="3857673" cy="577081"/>
          </a:xfrm>
          <a:prstGeom prst="rect">
            <a:avLst/>
          </a:prstGeom>
          <a:noFill/>
        </p:spPr>
        <p:txBody>
          <a:bodyPr wrap="square" rtlCol="0">
            <a:spAutoFit/>
          </a:bodyPr>
          <a:lstStyle/>
          <a:p>
            <a:pPr algn="ctr"/>
            <a:r>
              <a:rPr lang="ar-AE" sz="3150" b="1" dirty="0">
                <a:solidFill>
                  <a:schemeClr val="accent6">
                    <a:lumMod val="75000"/>
                  </a:schemeClr>
                </a:solidFill>
              </a:rPr>
              <a:t>     البُله                ضعاف العقل</a:t>
            </a:r>
            <a:endParaRPr lang="en-US" sz="3150" b="1" dirty="0">
              <a:solidFill>
                <a:schemeClr val="accent6">
                  <a:lumMod val="75000"/>
                </a:schemeClr>
              </a:solidFill>
            </a:endParaRPr>
          </a:p>
        </p:txBody>
      </p:sp>
      <p:cxnSp>
        <p:nvCxnSpPr>
          <p:cNvPr id="18" name="Straight Connector 17">
            <a:extLst>
              <a:ext uri="{FF2B5EF4-FFF2-40B4-BE49-F238E27FC236}">
                <a16:creationId xmlns:a16="http://schemas.microsoft.com/office/drawing/2014/main" id="{FFFE79DD-9CD3-4DD2-93E6-38265BC05DB4}"/>
              </a:ext>
            </a:extLst>
          </p:cNvPr>
          <p:cNvCxnSpPr>
            <a:cxnSpLocks/>
          </p:cNvCxnSpPr>
          <p:nvPr/>
        </p:nvCxnSpPr>
        <p:spPr>
          <a:xfrm flipH="1">
            <a:off x="5164714" y="3827651"/>
            <a:ext cx="709649"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038BFD74-59B6-496A-86DD-1A9A4FA5D39F}"/>
              </a:ext>
            </a:extLst>
          </p:cNvPr>
          <p:cNvCxnSpPr>
            <a:cxnSpLocks/>
          </p:cNvCxnSpPr>
          <p:nvPr/>
        </p:nvCxnSpPr>
        <p:spPr>
          <a:xfrm flipH="1">
            <a:off x="3958327" y="3827651"/>
            <a:ext cx="1032211"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6DF1AE3D-0816-4C74-A645-1C06EE5A5C5F}"/>
              </a:ext>
            </a:extLst>
          </p:cNvPr>
          <p:cNvSpPr txBox="1"/>
          <p:nvPr/>
        </p:nvSpPr>
        <p:spPr>
          <a:xfrm>
            <a:off x="11599679" y="4053940"/>
            <a:ext cx="3857673" cy="577081"/>
          </a:xfrm>
          <a:prstGeom prst="rect">
            <a:avLst/>
          </a:prstGeom>
          <a:noFill/>
        </p:spPr>
        <p:txBody>
          <a:bodyPr wrap="square" rtlCol="0">
            <a:spAutoFit/>
          </a:bodyPr>
          <a:lstStyle/>
          <a:p>
            <a:pPr algn="ctr"/>
            <a:r>
              <a:rPr lang="ar-AE" sz="3150" b="1" dirty="0">
                <a:solidFill>
                  <a:schemeClr val="accent6">
                    <a:lumMod val="75000"/>
                  </a:schemeClr>
                </a:solidFill>
              </a:rPr>
              <a:t>زهو                      فخر</a:t>
            </a:r>
            <a:endParaRPr lang="en-US" sz="3150" b="1" dirty="0">
              <a:solidFill>
                <a:schemeClr val="accent6">
                  <a:lumMod val="75000"/>
                </a:schemeClr>
              </a:solidFill>
            </a:endParaRPr>
          </a:p>
        </p:txBody>
      </p:sp>
      <p:sp>
        <p:nvSpPr>
          <p:cNvPr id="22" name="TextBox 21">
            <a:extLst>
              <a:ext uri="{FF2B5EF4-FFF2-40B4-BE49-F238E27FC236}">
                <a16:creationId xmlns:a16="http://schemas.microsoft.com/office/drawing/2014/main" id="{1E9581A2-E036-48D4-B5EE-5491AF8A5CE8}"/>
              </a:ext>
            </a:extLst>
          </p:cNvPr>
          <p:cNvSpPr txBox="1"/>
          <p:nvPr/>
        </p:nvSpPr>
        <p:spPr>
          <a:xfrm>
            <a:off x="11503193" y="5245276"/>
            <a:ext cx="3857673" cy="577081"/>
          </a:xfrm>
          <a:prstGeom prst="rect">
            <a:avLst/>
          </a:prstGeom>
          <a:noFill/>
        </p:spPr>
        <p:txBody>
          <a:bodyPr wrap="square" rtlCol="0">
            <a:spAutoFit/>
          </a:bodyPr>
          <a:lstStyle/>
          <a:p>
            <a:pPr algn="ctr"/>
            <a:r>
              <a:rPr lang="ar-AE" sz="3150" b="1" dirty="0" err="1">
                <a:solidFill>
                  <a:schemeClr val="accent6">
                    <a:lumMod val="75000"/>
                  </a:schemeClr>
                </a:solidFill>
              </a:rPr>
              <a:t>مُثنين</a:t>
            </a:r>
            <a:r>
              <a:rPr lang="ar-AE" sz="3150" b="1" dirty="0">
                <a:solidFill>
                  <a:schemeClr val="accent6">
                    <a:lumMod val="75000"/>
                  </a:schemeClr>
                </a:solidFill>
              </a:rPr>
              <a:t>                   مادحين</a:t>
            </a:r>
            <a:endParaRPr lang="en-US" sz="3150" b="1" dirty="0">
              <a:solidFill>
                <a:schemeClr val="accent6">
                  <a:lumMod val="75000"/>
                </a:schemeClr>
              </a:solidFill>
            </a:endParaRPr>
          </a:p>
        </p:txBody>
      </p:sp>
    </p:spTree>
    <p:extLst>
      <p:ext uri="{BB962C8B-B14F-4D97-AF65-F5344CB8AC3E}">
        <p14:creationId xmlns:p14="http://schemas.microsoft.com/office/powerpoint/2010/main" val="28796123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additive="base">
                                        <p:cTn id="25" dur="500" fill="hold"/>
                                        <p:tgtEl>
                                          <p:spTgt spid="21"/>
                                        </p:tgtEl>
                                        <p:attrNameLst>
                                          <p:attrName>ppt_x</p:attrName>
                                        </p:attrNameLst>
                                      </p:cBhvr>
                                      <p:tavLst>
                                        <p:tav tm="0">
                                          <p:val>
                                            <p:strVal val="#ppt_x"/>
                                          </p:val>
                                        </p:tav>
                                        <p:tav tm="100000">
                                          <p:val>
                                            <p:strVal val="#ppt_x"/>
                                          </p:val>
                                        </p:tav>
                                      </p:tavLst>
                                    </p:anim>
                                    <p:anim calcmode="lin" valueType="num">
                                      <p:cBhvr additive="base">
                                        <p:cTn id="26"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500" fill="hold"/>
                                        <p:tgtEl>
                                          <p:spTgt spid="22"/>
                                        </p:tgtEl>
                                        <p:attrNameLst>
                                          <p:attrName>ppt_x</p:attrName>
                                        </p:attrNameLst>
                                      </p:cBhvr>
                                      <p:tavLst>
                                        <p:tav tm="0">
                                          <p:val>
                                            <p:strVal val="#ppt_x"/>
                                          </p:val>
                                        </p:tav>
                                        <p:tav tm="100000">
                                          <p:val>
                                            <p:strVal val="#ppt_x"/>
                                          </p:val>
                                        </p:tav>
                                      </p:tavLst>
                                    </p:anim>
                                    <p:anim calcmode="lin" valueType="num">
                                      <p:cBhvr additive="base">
                                        <p:cTn id="32"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17" grpId="0"/>
      <p:bldP spid="21" grpId="0"/>
      <p:bldP spid="22"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0" name="Table 7">
            <a:extLst>
              <a:ext uri="{FF2B5EF4-FFF2-40B4-BE49-F238E27FC236}">
                <a16:creationId xmlns:a16="http://schemas.microsoft.com/office/drawing/2014/main" id="{1E8890C6-7B1C-49C9-BA67-6A964AE8AC47}"/>
              </a:ext>
            </a:extLst>
          </p:cNvPr>
          <p:cNvGraphicFramePr>
            <a:graphicFrameLocks noGrp="1"/>
          </p:cNvGraphicFramePr>
          <p:nvPr/>
        </p:nvGraphicFramePr>
        <p:xfrm>
          <a:off x="11525679" y="629969"/>
          <a:ext cx="3857674" cy="7708117"/>
        </p:xfrm>
        <a:graphic>
          <a:graphicData uri="http://schemas.openxmlformats.org/drawingml/2006/table">
            <a:tbl>
              <a:tblPr firstRow="1" bandRow="1">
                <a:tableStyleId>{00A15C55-8517-42AA-B614-E9B94910E393}</a:tableStyleId>
              </a:tblPr>
              <a:tblGrid>
                <a:gridCol w="1927841">
                  <a:extLst>
                    <a:ext uri="{9D8B030D-6E8A-4147-A177-3AD203B41FA5}">
                      <a16:colId xmlns:a16="http://schemas.microsoft.com/office/drawing/2014/main" val="807879424"/>
                    </a:ext>
                  </a:extLst>
                </a:gridCol>
                <a:gridCol w="1929833">
                  <a:extLst>
                    <a:ext uri="{9D8B030D-6E8A-4147-A177-3AD203B41FA5}">
                      <a16:colId xmlns:a16="http://schemas.microsoft.com/office/drawing/2014/main" val="817287893"/>
                    </a:ext>
                  </a:extLst>
                </a:gridCol>
              </a:tblGrid>
              <a:tr h="792525">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6791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4" name="Content Placeholder 3" descr="A close up of text on a white background&#10;&#10;Description automatically generated">
            <a:extLst>
              <a:ext uri="{FF2B5EF4-FFF2-40B4-BE49-F238E27FC236}">
                <a16:creationId xmlns:a16="http://schemas.microsoft.com/office/drawing/2014/main" id="{4E1B997A-53C7-468C-9DB4-F2FAAAC975D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36111" y="629966"/>
            <a:ext cx="10863443" cy="7708116"/>
          </a:xfrm>
        </p:spPr>
      </p:pic>
      <p:cxnSp>
        <p:nvCxnSpPr>
          <p:cNvPr id="11" name="Straight Connector 10">
            <a:extLst>
              <a:ext uri="{FF2B5EF4-FFF2-40B4-BE49-F238E27FC236}">
                <a16:creationId xmlns:a16="http://schemas.microsoft.com/office/drawing/2014/main" id="{B5E40828-B653-460C-A35C-1E1133CEC974}"/>
              </a:ext>
            </a:extLst>
          </p:cNvPr>
          <p:cNvCxnSpPr>
            <a:cxnSpLocks/>
          </p:cNvCxnSpPr>
          <p:nvPr/>
        </p:nvCxnSpPr>
        <p:spPr>
          <a:xfrm flipH="1">
            <a:off x="10016078" y="6904913"/>
            <a:ext cx="819320"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B77A384E-7BAC-4D96-85F1-5DA2B9FCE41D}"/>
              </a:ext>
            </a:extLst>
          </p:cNvPr>
          <p:cNvSpPr txBox="1"/>
          <p:nvPr/>
        </p:nvSpPr>
        <p:spPr>
          <a:xfrm>
            <a:off x="11254727" y="1523781"/>
            <a:ext cx="4128626" cy="577081"/>
          </a:xfrm>
          <a:prstGeom prst="rect">
            <a:avLst/>
          </a:prstGeom>
          <a:noFill/>
        </p:spPr>
        <p:txBody>
          <a:bodyPr wrap="square" rtlCol="0">
            <a:spAutoFit/>
          </a:bodyPr>
          <a:lstStyle/>
          <a:p>
            <a:pPr algn="ctr"/>
            <a:r>
              <a:rPr lang="ar-AE" sz="3150" b="1" dirty="0">
                <a:solidFill>
                  <a:schemeClr val="accent6">
                    <a:lumMod val="75000"/>
                  </a:schemeClr>
                </a:solidFill>
              </a:rPr>
              <a:t>دنت                      اقتربت</a:t>
            </a:r>
            <a:endParaRPr lang="en-US" sz="3150" b="1" dirty="0">
              <a:solidFill>
                <a:schemeClr val="accent6">
                  <a:lumMod val="75000"/>
                </a:schemeClr>
              </a:solidFill>
            </a:endParaRPr>
          </a:p>
        </p:txBody>
      </p:sp>
    </p:spTree>
    <p:extLst>
      <p:ext uri="{BB962C8B-B14F-4D97-AF65-F5344CB8AC3E}">
        <p14:creationId xmlns:p14="http://schemas.microsoft.com/office/powerpoint/2010/main" val="205648826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0" name="Table 7">
            <a:extLst>
              <a:ext uri="{FF2B5EF4-FFF2-40B4-BE49-F238E27FC236}">
                <a16:creationId xmlns:a16="http://schemas.microsoft.com/office/drawing/2014/main" id="{DCD84BAE-CA11-4841-9B3E-BAA3CE7D7420}"/>
              </a:ext>
            </a:extLst>
          </p:cNvPr>
          <p:cNvGraphicFramePr>
            <a:graphicFrameLocks noGrp="1"/>
          </p:cNvGraphicFramePr>
          <p:nvPr/>
        </p:nvGraphicFramePr>
        <p:xfrm>
          <a:off x="11525679" y="629969"/>
          <a:ext cx="3857674" cy="7708117"/>
        </p:xfrm>
        <a:graphic>
          <a:graphicData uri="http://schemas.openxmlformats.org/drawingml/2006/table">
            <a:tbl>
              <a:tblPr firstRow="1" bandRow="1">
                <a:tableStyleId>{00A15C55-8517-42AA-B614-E9B94910E393}</a:tableStyleId>
              </a:tblPr>
              <a:tblGrid>
                <a:gridCol w="1927841">
                  <a:extLst>
                    <a:ext uri="{9D8B030D-6E8A-4147-A177-3AD203B41FA5}">
                      <a16:colId xmlns:a16="http://schemas.microsoft.com/office/drawing/2014/main" val="807879424"/>
                    </a:ext>
                  </a:extLst>
                </a:gridCol>
                <a:gridCol w="1929833">
                  <a:extLst>
                    <a:ext uri="{9D8B030D-6E8A-4147-A177-3AD203B41FA5}">
                      <a16:colId xmlns:a16="http://schemas.microsoft.com/office/drawing/2014/main" val="817287893"/>
                    </a:ext>
                  </a:extLst>
                </a:gridCol>
              </a:tblGrid>
              <a:tr h="792525">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6791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4" name="Content Placeholder 3" descr="A close up of text on a white background&#10;&#10;Description automatically generated">
            <a:extLst>
              <a:ext uri="{FF2B5EF4-FFF2-40B4-BE49-F238E27FC236}">
                <a16:creationId xmlns:a16="http://schemas.microsoft.com/office/drawing/2014/main" id="{9D3F0EDC-3712-47ED-9DC0-D5D4042F3B3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36111" y="608167"/>
            <a:ext cx="10884439" cy="7739602"/>
          </a:xfrm>
        </p:spPr>
      </p:pic>
      <p:cxnSp>
        <p:nvCxnSpPr>
          <p:cNvPr id="17" name="Straight Connector 16">
            <a:extLst>
              <a:ext uri="{FF2B5EF4-FFF2-40B4-BE49-F238E27FC236}">
                <a16:creationId xmlns:a16="http://schemas.microsoft.com/office/drawing/2014/main" id="{E71FE6A4-2FA5-4C12-A8B5-AC8F0CEE20B9}"/>
              </a:ext>
            </a:extLst>
          </p:cNvPr>
          <p:cNvCxnSpPr>
            <a:cxnSpLocks/>
          </p:cNvCxnSpPr>
          <p:nvPr/>
        </p:nvCxnSpPr>
        <p:spPr>
          <a:xfrm flipH="1">
            <a:off x="3145466" y="3901754"/>
            <a:ext cx="1012857"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AAF61566-0372-49F8-AC87-477B06884844}"/>
              </a:ext>
            </a:extLst>
          </p:cNvPr>
          <p:cNvCxnSpPr>
            <a:cxnSpLocks/>
          </p:cNvCxnSpPr>
          <p:nvPr/>
        </p:nvCxnSpPr>
        <p:spPr>
          <a:xfrm flipH="1">
            <a:off x="8145209" y="4561436"/>
            <a:ext cx="1012857"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9FB1E1FB-A353-4EE0-B63C-684615D1E7DF}"/>
              </a:ext>
            </a:extLst>
          </p:cNvPr>
          <p:cNvCxnSpPr>
            <a:cxnSpLocks/>
          </p:cNvCxnSpPr>
          <p:nvPr/>
        </p:nvCxnSpPr>
        <p:spPr>
          <a:xfrm flipH="1">
            <a:off x="2403570" y="4477969"/>
            <a:ext cx="896727" cy="21801"/>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F0CE113-AFC2-4DAF-8389-AA8AF45F33FF}"/>
              </a:ext>
            </a:extLst>
          </p:cNvPr>
          <p:cNvCxnSpPr>
            <a:cxnSpLocks/>
          </p:cNvCxnSpPr>
          <p:nvPr/>
        </p:nvCxnSpPr>
        <p:spPr>
          <a:xfrm flipH="1">
            <a:off x="9880605" y="7838691"/>
            <a:ext cx="774161"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5A6A97E9-BBBA-4016-A0F3-5A4BA6C426CB}"/>
              </a:ext>
            </a:extLst>
          </p:cNvPr>
          <p:cNvSpPr txBox="1"/>
          <p:nvPr/>
        </p:nvSpPr>
        <p:spPr>
          <a:xfrm>
            <a:off x="11528704" y="2406068"/>
            <a:ext cx="4167632" cy="536622"/>
          </a:xfrm>
          <a:prstGeom prst="rect">
            <a:avLst/>
          </a:prstGeom>
          <a:noFill/>
        </p:spPr>
        <p:txBody>
          <a:bodyPr wrap="square" rtlCol="0">
            <a:spAutoFit/>
          </a:bodyPr>
          <a:lstStyle/>
          <a:p>
            <a:pPr algn="ctr"/>
            <a:r>
              <a:rPr lang="ar-AE" sz="2887" b="1" dirty="0">
                <a:solidFill>
                  <a:schemeClr val="accent6">
                    <a:lumMod val="75000"/>
                  </a:schemeClr>
                </a:solidFill>
              </a:rPr>
              <a:t>   تضرّج                          احمرّ</a:t>
            </a:r>
            <a:endParaRPr lang="en-US" sz="2887" b="1" dirty="0">
              <a:solidFill>
                <a:schemeClr val="accent6">
                  <a:lumMod val="75000"/>
                </a:schemeClr>
              </a:solidFill>
            </a:endParaRPr>
          </a:p>
        </p:txBody>
      </p:sp>
      <p:sp>
        <p:nvSpPr>
          <p:cNvPr id="27" name="TextBox 26">
            <a:extLst>
              <a:ext uri="{FF2B5EF4-FFF2-40B4-BE49-F238E27FC236}">
                <a16:creationId xmlns:a16="http://schemas.microsoft.com/office/drawing/2014/main" id="{A86D25C3-3230-451C-B6F0-27DE278EF27C}"/>
              </a:ext>
            </a:extLst>
          </p:cNvPr>
          <p:cNvSpPr txBox="1"/>
          <p:nvPr/>
        </p:nvSpPr>
        <p:spPr>
          <a:xfrm>
            <a:off x="11215721" y="1523780"/>
            <a:ext cx="4167632" cy="536622"/>
          </a:xfrm>
          <a:prstGeom prst="rect">
            <a:avLst/>
          </a:prstGeom>
          <a:noFill/>
        </p:spPr>
        <p:txBody>
          <a:bodyPr wrap="square" rtlCol="0">
            <a:spAutoFit/>
          </a:bodyPr>
          <a:lstStyle/>
          <a:p>
            <a:pPr algn="ctr"/>
            <a:r>
              <a:rPr lang="ar-AE" sz="2887" b="1" dirty="0">
                <a:solidFill>
                  <a:schemeClr val="accent6">
                    <a:lumMod val="75000"/>
                  </a:schemeClr>
                </a:solidFill>
              </a:rPr>
              <a:t>الواطئة             المنخفضة</a:t>
            </a:r>
            <a:endParaRPr lang="en-US" sz="2887" b="1" dirty="0">
              <a:solidFill>
                <a:schemeClr val="accent6">
                  <a:lumMod val="75000"/>
                </a:schemeClr>
              </a:solidFill>
            </a:endParaRPr>
          </a:p>
        </p:txBody>
      </p:sp>
      <p:sp>
        <p:nvSpPr>
          <p:cNvPr id="28" name="TextBox 27">
            <a:extLst>
              <a:ext uri="{FF2B5EF4-FFF2-40B4-BE49-F238E27FC236}">
                <a16:creationId xmlns:a16="http://schemas.microsoft.com/office/drawing/2014/main" id="{A1E3D9C4-8796-4A6E-AF14-4DEAC3AA2F83}"/>
              </a:ext>
            </a:extLst>
          </p:cNvPr>
          <p:cNvSpPr txBox="1"/>
          <p:nvPr/>
        </p:nvSpPr>
        <p:spPr>
          <a:xfrm>
            <a:off x="11639186" y="3105187"/>
            <a:ext cx="4167632" cy="536622"/>
          </a:xfrm>
          <a:prstGeom prst="rect">
            <a:avLst/>
          </a:prstGeom>
          <a:noFill/>
        </p:spPr>
        <p:txBody>
          <a:bodyPr wrap="square" rtlCol="0">
            <a:spAutoFit/>
          </a:bodyPr>
          <a:lstStyle/>
          <a:p>
            <a:pPr algn="ctr"/>
            <a:r>
              <a:rPr lang="ar-AE" sz="2887" b="1" dirty="0">
                <a:solidFill>
                  <a:schemeClr val="accent6">
                    <a:lumMod val="75000"/>
                  </a:schemeClr>
                </a:solidFill>
              </a:rPr>
              <a:t>            كبت                     منع وحبس </a:t>
            </a:r>
            <a:endParaRPr lang="en-US" sz="2887" b="1" dirty="0">
              <a:solidFill>
                <a:schemeClr val="accent6">
                  <a:lumMod val="75000"/>
                </a:schemeClr>
              </a:solidFill>
            </a:endParaRPr>
          </a:p>
        </p:txBody>
      </p:sp>
      <p:sp>
        <p:nvSpPr>
          <p:cNvPr id="29" name="TextBox 28">
            <a:extLst>
              <a:ext uri="{FF2B5EF4-FFF2-40B4-BE49-F238E27FC236}">
                <a16:creationId xmlns:a16="http://schemas.microsoft.com/office/drawing/2014/main" id="{853CFE73-0791-4997-8836-A365E4EA5169}"/>
              </a:ext>
            </a:extLst>
          </p:cNvPr>
          <p:cNvSpPr txBox="1"/>
          <p:nvPr/>
        </p:nvSpPr>
        <p:spPr>
          <a:xfrm>
            <a:off x="11520550" y="4017874"/>
            <a:ext cx="4167632" cy="536622"/>
          </a:xfrm>
          <a:prstGeom prst="rect">
            <a:avLst/>
          </a:prstGeom>
          <a:noFill/>
        </p:spPr>
        <p:txBody>
          <a:bodyPr wrap="square" rtlCol="0">
            <a:spAutoFit/>
          </a:bodyPr>
          <a:lstStyle/>
          <a:p>
            <a:pPr algn="ctr"/>
            <a:r>
              <a:rPr lang="ar-AE" sz="2887" b="1" dirty="0">
                <a:solidFill>
                  <a:schemeClr val="accent6">
                    <a:lumMod val="75000"/>
                  </a:schemeClr>
                </a:solidFill>
              </a:rPr>
              <a:t>  درجنا                      اعتدنا</a:t>
            </a:r>
            <a:endParaRPr lang="en-US" sz="2887" b="1" dirty="0">
              <a:solidFill>
                <a:schemeClr val="accent6">
                  <a:lumMod val="75000"/>
                </a:schemeClr>
              </a:solidFill>
            </a:endParaRPr>
          </a:p>
        </p:txBody>
      </p:sp>
    </p:spTree>
    <p:extLst>
      <p:ext uri="{BB962C8B-B14F-4D97-AF65-F5344CB8AC3E}">
        <p14:creationId xmlns:p14="http://schemas.microsoft.com/office/powerpoint/2010/main" val="355697334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additive="base">
                                        <p:cTn id="13" dur="500" fill="hold"/>
                                        <p:tgtEl>
                                          <p:spTgt spid="26"/>
                                        </p:tgtEl>
                                        <p:attrNameLst>
                                          <p:attrName>ppt_x</p:attrName>
                                        </p:attrNameLst>
                                      </p:cBhvr>
                                      <p:tavLst>
                                        <p:tav tm="0">
                                          <p:val>
                                            <p:strVal val="#ppt_x"/>
                                          </p:val>
                                        </p:tav>
                                        <p:tav tm="100000">
                                          <p:val>
                                            <p:strVal val="#ppt_x"/>
                                          </p:val>
                                        </p:tav>
                                      </p:tavLst>
                                    </p:anim>
                                    <p:anim calcmode="lin" valueType="num">
                                      <p:cBhvr additive="base">
                                        <p:cTn id="14"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500" fill="hold"/>
                                        <p:tgtEl>
                                          <p:spTgt spid="28"/>
                                        </p:tgtEl>
                                        <p:attrNameLst>
                                          <p:attrName>ppt_x</p:attrName>
                                        </p:attrNameLst>
                                      </p:cBhvr>
                                      <p:tavLst>
                                        <p:tav tm="0">
                                          <p:val>
                                            <p:strVal val="#ppt_x"/>
                                          </p:val>
                                        </p:tav>
                                        <p:tav tm="100000">
                                          <p:val>
                                            <p:strVal val="#ppt_x"/>
                                          </p:val>
                                        </p:tav>
                                      </p:tavLst>
                                    </p:anim>
                                    <p:anim calcmode="lin" valueType="num">
                                      <p:cBhvr additive="base">
                                        <p:cTn id="20"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cBhvr additive="base">
                                        <p:cTn id="25" dur="500" fill="hold"/>
                                        <p:tgtEl>
                                          <p:spTgt spid="29"/>
                                        </p:tgtEl>
                                        <p:attrNameLst>
                                          <p:attrName>ppt_x</p:attrName>
                                        </p:attrNameLst>
                                      </p:cBhvr>
                                      <p:tavLst>
                                        <p:tav tm="0">
                                          <p:val>
                                            <p:strVal val="#ppt_x"/>
                                          </p:val>
                                        </p:tav>
                                        <p:tav tm="100000">
                                          <p:val>
                                            <p:strVal val="#ppt_x"/>
                                          </p:val>
                                        </p:tav>
                                      </p:tavLst>
                                    </p:anim>
                                    <p:anim calcmode="lin" valueType="num">
                                      <p:cBhvr additive="base">
                                        <p:cTn id="26"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6" name="Table 7">
            <a:extLst>
              <a:ext uri="{FF2B5EF4-FFF2-40B4-BE49-F238E27FC236}">
                <a16:creationId xmlns:a16="http://schemas.microsoft.com/office/drawing/2014/main" id="{D966D4F0-27E0-45DC-AE6F-DC07C4061217}"/>
              </a:ext>
            </a:extLst>
          </p:cNvPr>
          <p:cNvGraphicFramePr>
            <a:graphicFrameLocks noGrp="1"/>
          </p:cNvGraphicFramePr>
          <p:nvPr/>
        </p:nvGraphicFramePr>
        <p:xfrm>
          <a:off x="11525679" y="629969"/>
          <a:ext cx="3857674" cy="7708117"/>
        </p:xfrm>
        <a:graphic>
          <a:graphicData uri="http://schemas.openxmlformats.org/drawingml/2006/table">
            <a:tbl>
              <a:tblPr firstRow="1" bandRow="1">
                <a:tableStyleId>{00A15C55-8517-42AA-B614-E9B94910E393}</a:tableStyleId>
              </a:tblPr>
              <a:tblGrid>
                <a:gridCol w="1927841">
                  <a:extLst>
                    <a:ext uri="{9D8B030D-6E8A-4147-A177-3AD203B41FA5}">
                      <a16:colId xmlns:a16="http://schemas.microsoft.com/office/drawing/2014/main" val="807879424"/>
                    </a:ext>
                  </a:extLst>
                </a:gridCol>
                <a:gridCol w="1929833">
                  <a:extLst>
                    <a:ext uri="{9D8B030D-6E8A-4147-A177-3AD203B41FA5}">
                      <a16:colId xmlns:a16="http://schemas.microsoft.com/office/drawing/2014/main" val="817287893"/>
                    </a:ext>
                  </a:extLst>
                </a:gridCol>
              </a:tblGrid>
              <a:tr h="792525">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6791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4" name="Content Placeholder 3" descr="A document with black text&#10;&#10;Description automatically generated">
            <a:extLst>
              <a:ext uri="{FF2B5EF4-FFF2-40B4-BE49-F238E27FC236}">
                <a16:creationId xmlns:a16="http://schemas.microsoft.com/office/drawing/2014/main" id="{2C5089C1-FFF9-4901-9A90-0DD3BCB67E6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36109" y="598483"/>
            <a:ext cx="10889570" cy="7739602"/>
          </a:xfrm>
        </p:spPr>
      </p:pic>
      <p:cxnSp>
        <p:nvCxnSpPr>
          <p:cNvPr id="13" name="Straight Connector 12">
            <a:extLst>
              <a:ext uri="{FF2B5EF4-FFF2-40B4-BE49-F238E27FC236}">
                <a16:creationId xmlns:a16="http://schemas.microsoft.com/office/drawing/2014/main" id="{3C1BEF16-F080-42FC-965B-319A6869A91B}"/>
              </a:ext>
            </a:extLst>
          </p:cNvPr>
          <p:cNvCxnSpPr>
            <a:cxnSpLocks/>
          </p:cNvCxnSpPr>
          <p:nvPr/>
        </p:nvCxnSpPr>
        <p:spPr>
          <a:xfrm flipH="1">
            <a:off x="3113209" y="2719555"/>
            <a:ext cx="1012857"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3A6A7C84-844A-460A-96F2-49E4F3040038}"/>
              </a:ext>
            </a:extLst>
          </p:cNvPr>
          <p:cNvSpPr txBox="1"/>
          <p:nvPr/>
        </p:nvSpPr>
        <p:spPr>
          <a:xfrm>
            <a:off x="11215721" y="1523780"/>
            <a:ext cx="4167632" cy="536622"/>
          </a:xfrm>
          <a:prstGeom prst="rect">
            <a:avLst/>
          </a:prstGeom>
          <a:noFill/>
        </p:spPr>
        <p:txBody>
          <a:bodyPr wrap="square" rtlCol="0">
            <a:spAutoFit/>
          </a:bodyPr>
          <a:lstStyle/>
          <a:p>
            <a:pPr algn="ctr"/>
            <a:r>
              <a:rPr lang="ar-AE" sz="2887" b="1" dirty="0" err="1">
                <a:solidFill>
                  <a:schemeClr val="accent6">
                    <a:lumMod val="75000"/>
                  </a:schemeClr>
                </a:solidFill>
              </a:rPr>
              <a:t>ذووهم</a:t>
            </a:r>
            <a:r>
              <a:rPr lang="ar-AE" sz="2887" b="1" dirty="0">
                <a:solidFill>
                  <a:schemeClr val="accent6">
                    <a:lumMod val="75000"/>
                  </a:schemeClr>
                </a:solidFill>
              </a:rPr>
              <a:t>                     أهلوهم</a:t>
            </a:r>
            <a:endParaRPr lang="en-US" sz="2887" b="1" dirty="0">
              <a:solidFill>
                <a:schemeClr val="accent6">
                  <a:lumMod val="75000"/>
                </a:schemeClr>
              </a:solidFill>
            </a:endParaRPr>
          </a:p>
        </p:txBody>
      </p:sp>
      <p:sp>
        <p:nvSpPr>
          <p:cNvPr id="17" name="TextBox 16">
            <a:extLst>
              <a:ext uri="{FF2B5EF4-FFF2-40B4-BE49-F238E27FC236}">
                <a16:creationId xmlns:a16="http://schemas.microsoft.com/office/drawing/2014/main" id="{688F1B64-727C-4C32-8172-08CE538C7A56}"/>
              </a:ext>
            </a:extLst>
          </p:cNvPr>
          <p:cNvSpPr txBox="1"/>
          <p:nvPr/>
        </p:nvSpPr>
        <p:spPr>
          <a:xfrm>
            <a:off x="11215721" y="2295663"/>
            <a:ext cx="4167632" cy="536622"/>
          </a:xfrm>
          <a:prstGeom prst="rect">
            <a:avLst/>
          </a:prstGeom>
          <a:noFill/>
        </p:spPr>
        <p:txBody>
          <a:bodyPr wrap="square" rtlCol="0">
            <a:spAutoFit/>
          </a:bodyPr>
          <a:lstStyle/>
          <a:p>
            <a:pPr algn="ctr"/>
            <a:r>
              <a:rPr lang="ar-AE" sz="2887" b="1" dirty="0">
                <a:solidFill>
                  <a:schemeClr val="accent6">
                    <a:lumMod val="75000"/>
                  </a:schemeClr>
                </a:solidFill>
              </a:rPr>
              <a:t>تقلّ                         تحمل </a:t>
            </a:r>
            <a:endParaRPr lang="en-US" sz="2887" b="1" dirty="0">
              <a:solidFill>
                <a:schemeClr val="accent6">
                  <a:lumMod val="75000"/>
                </a:schemeClr>
              </a:solidFill>
            </a:endParaRPr>
          </a:p>
        </p:txBody>
      </p:sp>
      <p:cxnSp>
        <p:nvCxnSpPr>
          <p:cNvPr id="28" name="Straight Connector 27">
            <a:extLst>
              <a:ext uri="{FF2B5EF4-FFF2-40B4-BE49-F238E27FC236}">
                <a16:creationId xmlns:a16="http://schemas.microsoft.com/office/drawing/2014/main" id="{E11E83D8-9F85-46DD-9B44-5DE13FB8C2FB}"/>
              </a:ext>
            </a:extLst>
          </p:cNvPr>
          <p:cNvCxnSpPr>
            <a:cxnSpLocks/>
          </p:cNvCxnSpPr>
          <p:nvPr/>
        </p:nvCxnSpPr>
        <p:spPr>
          <a:xfrm flipH="1">
            <a:off x="8087144" y="7080622"/>
            <a:ext cx="767711"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 name="Rectangle 4">
            <a:extLst>
              <a:ext uri="{FF2B5EF4-FFF2-40B4-BE49-F238E27FC236}">
                <a16:creationId xmlns:a16="http://schemas.microsoft.com/office/drawing/2014/main" id="{2EC23A58-F39B-D52C-8C7F-994FA84A1F35}"/>
              </a:ext>
            </a:extLst>
          </p:cNvPr>
          <p:cNvSpPr/>
          <p:nvPr/>
        </p:nvSpPr>
        <p:spPr>
          <a:xfrm>
            <a:off x="11608904" y="3305751"/>
            <a:ext cx="3598104" cy="2586816"/>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rtl="1"/>
            <a:r>
              <a:rPr lang="ar-AE" sz="4800" b="1" dirty="0">
                <a:ln>
                  <a:solidFill>
                    <a:sysClr val="windowText" lastClr="000000"/>
                  </a:solidFill>
                </a:ln>
                <a:solidFill>
                  <a:srgbClr val="FF0000"/>
                </a:solidFill>
              </a:rPr>
              <a:t>ما الفرق بين سينما المدرسة المحمدية ومدرسة ب ن؟</a:t>
            </a:r>
          </a:p>
        </p:txBody>
      </p:sp>
    </p:spTree>
    <p:extLst>
      <p:ext uri="{BB962C8B-B14F-4D97-AF65-F5344CB8AC3E}">
        <p14:creationId xmlns:p14="http://schemas.microsoft.com/office/powerpoint/2010/main" val="389641619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7" name="Table 7">
            <a:extLst>
              <a:ext uri="{FF2B5EF4-FFF2-40B4-BE49-F238E27FC236}">
                <a16:creationId xmlns:a16="http://schemas.microsoft.com/office/drawing/2014/main" id="{D7618AC6-1358-4F25-9E26-AA4F25CA3F9D}"/>
              </a:ext>
            </a:extLst>
          </p:cNvPr>
          <p:cNvGraphicFramePr>
            <a:graphicFrameLocks noGrp="1"/>
          </p:cNvGraphicFramePr>
          <p:nvPr/>
        </p:nvGraphicFramePr>
        <p:xfrm>
          <a:off x="11525679" y="629969"/>
          <a:ext cx="3857674" cy="7708117"/>
        </p:xfrm>
        <a:graphic>
          <a:graphicData uri="http://schemas.openxmlformats.org/drawingml/2006/table">
            <a:tbl>
              <a:tblPr firstRow="1" bandRow="1">
                <a:tableStyleId>{00A15C55-8517-42AA-B614-E9B94910E393}</a:tableStyleId>
              </a:tblPr>
              <a:tblGrid>
                <a:gridCol w="1927841">
                  <a:extLst>
                    <a:ext uri="{9D8B030D-6E8A-4147-A177-3AD203B41FA5}">
                      <a16:colId xmlns:a16="http://schemas.microsoft.com/office/drawing/2014/main" val="807879424"/>
                    </a:ext>
                  </a:extLst>
                </a:gridCol>
                <a:gridCol w="1929833">
                  <a:extLst>
                    <a:ext uri="{9D8B030D-6E8A-4147-A177-3AD203B41FA5}">
                      <a16:colId xmlns:a16="http://schemas.microsoft.com/office/drawing/2014/main" val="817287893"/>
                    </a:ext>
                  </a:extLst>
                </a:gridCol>
              </a:tblGrid>
              <a:tr h="792525">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6791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4" name="Content Placeholder 3" descr="A document with black text&#10;&#10;Description automatically generated">
            <a:extLst>
              <a:ext uri="{FF2B5EF4-FFF2-40B4-BE49-F238E27FC236}">
                <a16:creationId xmlns:a16="http://schemas.microsoft.com/office/drawing/2014/main" id="{B5BCCFAF-D9B5-49D2-A065-8C7A20E7568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55463" y="598483"/>
            <a:ext cx="10870216" cy="7739602"/>
          </a:xfrm>
        </p:spPr>
      </p:pic>
      <p:cxnSp>
        <p:nvCxnSpPr>
          <p:cNvPr id="8" name="Straight Connector 7">
            <a:extLst>
              <a:ext uri="{FF2B5EF4-FFF2-40B4-BE49-F238E27FC236}">
                <a16:creationId xmlns:a16="http://schemas.microsoft.com/office/drawing/2014/main" id="{9DDBB573-FC14-4019-B703-FCD9C4640C0C}"/>
              </a:ext>
            </a:extLst>
          </p:cNvPr>
          <p:cNvCxnSpPr>
            <a:cxnSpLocks/>
          </p:cNvCxnSpPr>
          <p:nvPr/>
        </p:nvCxnSpPr>
        <p:spPr>
          <a:xfrm flipH="1">
            <a:off x="5261486" y="4035616"/>
            <a:ext cx="1012857"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0740D4F7-4188-4ECA-B80E-A0AC161B3F2E}"/>
              </a:ext>
            </a:extLst>
          </p:cNvPr>
          <p:cNvSpPr txBox="1"/>
          <p:nvPr/>
        </p:nvSpPr>
        <p:spPr>
          <a:xfrm>
            <a:off x="11196367" y="1502155"/>
            <a:ext cx="4167632" cy="536622"/>
          </a:xfrm>
          <a:prstGeom prst="rect">
            <a:avLst/>
          </a:prstGeom>
          <a:noFill/>
        </p:spPr>
        <p:txBody>
          <a:bodyPr wrap="square" rtlCol="0">
            <a:spAutoFit/>
          </a:bodyPr>
          <a:lstStyle/>
          <a:p>
            <a:pPr algn="ctr"/>
            <a:r>
              <a:rPr lang="ar-AE" sz="2887" b="1" dirty="0">
                <a:solidFill>
                  <a:schemeClr val="accent6">
                    <a:lumMod val="75000"/>
                  </a:schemeClr>
                </a:solidFill>
              </a:rPr>
              <a:t>باشّ                    مبتسم </a:t>
            </a:r>
            <a:endParaRPr lang="en-US" sz="2887" b="1" dirty="0">
              <a:solidFill>
                <a:schemeClr val="accent6">
                  <a:lumMod val="75000"/>
                </a:schemeClr>
              </a:solidFill>
            </a:endParaRPr>
          </a:p>
        </p:txBody>
      </p:sp>
      <p:cxnSp>
        <p:nvCxnSpPr>
          <p:cNvPr id="10" name="Straight Connector 9">
            <a:extLst>
              <a:ext uri="{FF2B5EF4-FFF2-40B4-BE49-F238E27FC236}">
                <a16:creationId xmlns:a16="http://schemas.microsoft.com/office/drawing/2014/main" id="{F9236612-3550-43AE-B312-13AC737B6527}"/>
              </a:ext>
            </a:extLst>
          </p:cNvPr>
          <p:cNvCxnSpPr>
            <a:cxnSpLocks/>
          </p:cNvCxnSpPr>
          <p:nvPr/>
        </p:nvCxnSpPr>
        <p:spPr>
          <a:xfrm flipH="1">
            <a:off x="6590445" y="5435545"/>
            <a:ext cx="1006408"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B891EDA4-0ECB-441C-93FD-E7537F3FD413}"/>
              </a:ext>
            </a:extLst>
          </p:cNvPr>
          <p:cNvSpPr txBox="1"/>
          <p:nvPr/>
        </p:nvSpPr>
        <p:spPr>
          <a:xfrm>
            <a:off x="11206197" y="2306303"/>
            <a:ext cx="4167632" cy="536622"/>
          </a:xfrm>
          <a:prstGeom prst="rect">
            <a:avLst/>
          </a:prstGeom>
          <a:noFill/>
        </p:spPr>
        <p:txBody>
          <a:bodyPr wrap="square" rtlCol="0">
            <a:spAutoFit/>
          </a:bodyPr>
          <a:lstStyle/>
          <a:p>
            <a:pPr algn="ctr"/>
            <a:r>
              <a:rPr lang="ar-AE" sz="2887" b="1" dirty="0">
                <a:solidFill>
                  <a:schemeClr val="accent6">
                    <a:lumMod val="75000"/>
                  </a:schemeClr>
                </a:solidFill>
              </a:rPr>
              <a:t>نقيق      صوت الضفدع أو الدجاج</a:t>
            </a:r>
            <a:endParaRPr lang="en-US" sz="2887" b="1" dirty="0">
              <a:solidFill>
                <a:schemeClr val="accent6">
                  <a:lumMod val="75000"/>
                </a:schemeClr>
              </a:solidFill>
            </a:endParaRPr>
          </a:p>
        </p:txBody>
      </p:sp>
    </p:spTree>
    <p:extLst>
      <p:ext uri="{BB962C8B-B14F-4D97-AF65-F5344CB8AC3E}">
        <p14:creationId xmlns:p14="http://schemas.microsoft.com/office/powerpoint/2010/main" val="164516055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0" name="Table 7">
            <a:extLst>
              <a:ext uri="{FF2B5EF4-FFF2-40B4-BE49-F238E27FC236}">
                <a16:creationId xmlns:a16="http://schemas.microsoft.com/office/drawing/2014/main" id="{D761C77A-2600-4CEF-A675-408A002231C6}"/>
              </a:ext>
            </a:extLst>
          </p:cNvPr>
          <p:cNvGraphicFramePr>
            <a:graphicFrameLocks noGrp="1"/>
          </p:cNvGraphicFramePr>
          <p:nvPr/>
        </p:nvGraphicFramePr>
        <p:xfrm>
          <a:off x="11595163" y="629969"/>
          <a:ext cx="3788189" cy="7708117"/>
        </p:xfrm>
        <a:graphic>
          <a:graphicData uri="http://schemas.openxmlformats.org/drawingml/2006/table">
            <a:tbl>
              <a:tblPr firstRow="1" bandRow="1">
                <a:tableStyleId>{00A15C55-8517-42AA-B614-E9B94910E393}</a:tableStyleId>
              </a:tblPr>
              <a:tblGrid>
                <a:gridCol w="1893117">
                  <a:extLst>
                    <a:ext uri="{9D8B030D-6E8A-4147-A177-3AD203B41FA5}">
                      <a16:colId xmlns:a16="http://schemas.microsoft.com/office/drawing/2014/main" val="807879424"/>
                    </a:ext>
                  </a:extLst>
                </a:gridCol>
                <a:gridCol w="1895072">
                  <a:extLst>
                    <a:ext uri="{9D8B030D-6E8A-4147-A177-3AD203B41FA5}">
                      <a16:colId xmlns:a16="http://schemas.microsoft.com/office/drawing/2014/main" val="817287893"/>
                    </a:ext>
                  </a:extLst>
                </a:gridCol>
              </a:tblGrid>
              <a:tr h="792525">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6791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3" name="Content Placeholder 2" descr="A close up of text on a white background&#10;&#10;Description automatically generated">
            <a:extLst>
              <a:ext uri="{FF2B5EF4-FFF2-40B4-BE49-F238E27FC236}">
                <a16:creationId xmlns:a16="http://schemas.microsoft.com/office/drawing/2014/main" id="{55914C46-1462-4021-9C40-2DFDFB52588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55463" y="610616"/>
            <a:ext cx="10939700" cy="7739601"/>
          </a:xfrm>
        </p:spPr>
      </p:pic>
    </p:spTree>
    <p:extLst>
      <p:ext uri="{BB962C8B-B14F-4D97-AF65-F5344CB8AC3E}">
        <p14:creationId xmlns:p14="http://schemas.microsoft.com/office/powerpoint/2010/main" val="258207837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invX="1"/>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7" name="Table 7">
            <a:extLst>
              <a:ext uri="{FF2B5EF4-FFF2-40B4-BE49-F238E27FC236}">
                <a16:creationId xmlns:a16="http://schemas.microsoft.com/office/drawing/2014/main" id="{89BB540B-9251-415E-9F04-B36639FF2382}"/>
              </a:ext>
            </a:extLst>
          </p:cNvPr>
          <p:cNvGraphicFramePr>
            <a:graphicFrameLocks noGrp="1"/>
          </p:cNvGraphicFramePr>
          <p:nvPr/>
        </p:nvGraphicFramePr>
        <p:xfrm>
          <a:off x="11525679" y="629969"/>
          <a:ext cx="3857674" cy="7708117"/>
        </p:xfrm>
        <a:graphic>
          <a:graphicData uri="http://schemas.openxmlformats.org/drawingml/2006/table">
            <a:tbl>
              <a:tblPr firstRow="1" bandRow="1">
                <a:tableStyleId>{00A15C55-8517-42AA-B614-E9B94910E393}</a:tableStyleId>
              </a:tblPr>
              <a:tblGrid>
                <a:gridCol w="1927841">
                  <a:extLst>
                    <a:ext uri="{9D8B030D-6E8A-4147-A177-3AD203B41FA5}">
                      <a16:colId xmlns:a16="http://schemas.microsoft.com/office/drawing/2014/main" val="807879424"/>
                    </a:ext>
                  </a:extLst>
                </a:gridCol>
                <a:gridCol w="1929833">
                  <a:extLst>
                    <a:ext uri="{9D8B030D-6E8A-4147-A177-3AD203B41FA5}">
                      <a16:colId xmlns:a16="http://schemas.microsoft.com/office/drawing/2014/main" val="817287893"/>
                    </a:ext>
                  </a:extLst>
                </a:gridCol>
              </a:tblGrid>
              <a:tr h="792525">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6791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4" name="Content Placeholder 3" descr="A screenshot of text&#10;&#10;Description automatically generated">
            <a:extLst>
              <a:ext uri="{FF2B5EF4-FFF2-40B4-BE49-F238E27FC236}">
                <a16:creationId xmlns:a16="http://schemas.microsoft.com/office/drawing/2014/main" id="{AD7AB5EE-6A66-4D7A-BE5E-1D1127D8FFA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55463" y="629967"/>
            <a:ext cx="10870216" cy="7708118"/>
          </a:xfrm>
        </p:spPr>
      </p:pic>
      <p:sp>
        <p:nvSpPr>
          <p:cNvPr id="8" name="TextBox 7">
            <a:extLst>
              <a:ext uri="{FF2B5EF4-FFF2-40B4-BE49-F238E27FC236}">
                <a16:creationId xmlns:a16="http://schemas.microsoft.com/office/drawing/2014/main" id="{C64BFAFD-CCBE-4F94-9D54-AAA7A6E801C7}"/>
              </a:ext>
            </a:extLst>
          </p:cNvPr>
          <p:cNvSpPr txBox="1"/>
          <p:nvPr/>
        </p:nvSpPr>
        <p:spPr>
          <a:xfrm>
            <a:off x="11196367" y="3062402"/>
            <a:ext cx="4167632" cy="536622"/>
          </a:xfrm>
          <a:prstGeom prst="rect">
            <a:avLst/>
          </a:prstGeom>
          <a:noFill/>
        </p:spPr>
        <p:txBody>
          <a:bodyPr wrap="square" rtlCol="0">
            <a:spAutoFit/>
          </a:bodyPr>
          <a:lstStyle/>
          <a:p>
            <a:pPr algn="ctr"/>
            <a:r>
              <a:rPr lang="ar-AE" sz="2887" b="1" dirty="0">
                <a:solidFill>
                  <a:schemeClr val="accent6">
                    <a:lumMod val="75000"/>
                  </a:schemeClr>
                </a:solidFill>
              </a:rPr>
              <a:t>رجِّل                  سرِّح وزيِّن</a:t>
            </a:r>
            <a:endParaRPr lang="en-US" sz="2887" b="1" dirty="0">
              <a:solidFill>
                <a:schemeClr val="accent6">
                  <a:lumMod val="75000"/>
                </a:schemeClr>
              </a:solidFill>
            </a:endParaRPr>
          </a:p>
        </p:txBody>
      </p:sp>
      <p:cxnSp>
        <p:nvCxnSpPr>
          <p:cNvPr id="9" name="Straight Connector 8">
            <a:extLst>
              <a:ext uri="{FF2B5EF4-FFF2-40B4-BE49-F238E27FC236}">
                <a16:creationId xmlns:a16="http://schemas.microsoft.com/office/drawing/2014/main" id="{32FC0649-8185-44A2-BB8E-05E81C379594}"/>
              </a:ext>
            </a:extLst>
          </p:cNvPr>
          <p:cNvCxnSpPr>
            <a:cxnSpLocks/>
          </p:cNvCxnSpPr>
          <p:nvPr/>
        </p:nvCxnSpPr>
        <p:spPr>
          <a:xfrm flipH="1">
            <a:off x="1487487" y="1906692"/>
            <a:ext cx="651579"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B2D02452-51A8-4E5F-8AD4-64134C17C52F}"/>
              </a:ext>
            </a:extLst>
          </p:cNvPr>
          <p:cNvSpPr txBox="1"/>
          <p:nvPr/>
        </p:nvSpPr>
        <p:spPr>
          <a:xfrm>
            <a:off x="11235074" y="1585265"/>
            <a:ext cx="4167632" cy="536622"/>
          </a:xfrm>
          <a:prstGeom prst="rect">
            <a:avLst/>
          </a:prstGeom>
          <a:noFill/>
        </p:spPr>
        <p:txBody>
          <a:bodyPr wrap="square" rtlCol="0">
            <a:spAutoFit/>
          </a:bodyPr>
          <a:lstStyle/>
          <a:p>
            <a:pPr algn="ctr"/>
            <a:r>
              <a:rPr lang="ar-AE" sz="2887" b="1" dirty="0">
                <a:solidFill>
                  <a:schemeClr val="accent6">
                    <a:lumMod val="75000"/>
                  </a:schemeClr>
                </a:solidFill>
              </a:rPr>
              <a:t>وقر                    ثبت</a:t>
            </a:r>
            <a:endParaRPr lang="en-US" sz="2887" b="1" dirty="0">
              <a:solidFill>
                <a:schemeClr val="accent6">
                  <a:lumMod val="75000"/>
                </a:schemeClr>
              </a:solidFill>
            </a:endParaRPr>
          </a:p>
        </p:txBody>
      </p:sp>
      <p:cxnSp>
        <p:nvCxnSpPr>
          <p:cNvPr id="13" name="Straight Connector 12">
            <a:extLst>
              <a:ext uri="{FF2B5EF4-FFF2-40B4-BE49-F238E27FC236}">
                <a16:creationId xmlns:a16="http://schemas.microsoft.com/office/drawing/2014/main" id="{DB849650-618E-4EDA-AFE9-54E8E8D17926}"/>
              </a:ext>
            </a:extLst>
          </p:cNvPr>
          <p:cNvCxnSpPr>
            <a:cxnSpLocks/>
          </p:cNvCxnSpPr>
          <p:nvPr/>
        </p:nvCxnSpPr>
        <p:spPr>
          <a:xfrm flipH="1">
            <a:off x="9706417" y="5648436"/>
            <a:ext cx="916083"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1CCDBAAE-67E0-4919-B18B-79C29B3B279B}"/>
              </a:ext>
            </a:extLst>
          </p:cNvPr>
          <p:cNvSpPr txBox="1"/>
          <p:nvPr/>
        </p:nvSpPr>
        <p:spPr>
          <a:xfrm>
            <a:off x="11148137" y="2265712"/>
            <a:ext cx="4167632" cy="536622"/>
          </a:xfrm>
          <a:prstGeom prst="rect">
            <a:avLst/>
          </a:prstGeom>
          <a:noFill/>
        </p:spPr>
        <p:txBody>
          <a:bodyPr wrap="square" rtlCol="0">
            <a:spAutoFit/>
          </a:bodyPr>
          <a:lstStyle/>
          <a:p>
            <a:pPr algn="ctr"/>
            <a:r>
              <a:rPr lang="ar-AE" sz="2887" b="1" dirty="0">
                <a:solidFill>
                  <a:schemeClr val="accent6">
                    <a:lumMod val="75000"/>
                  </a:schemeClr>
                </a:solidFill>
              </a:rPr>
              <a:t>زجرتنا                  نهرتنا ومنعتنا </a:t>
            </a:r>
            <a:endParaRPr lang="en-US" sz="2887" b="1" dirty="0">
              <a:solidFill>
                <a:schemeClr val="accent6">
                  <a:lumMod val="75000"/>
                </a:schemeClr>
              </a:solidFill>
            </a:endParaRPr>
          </a:p>
        </p:txBody>
      </p:sp>
      <p:cxnSp>
        <p:nvCxnSpPr>
          <p:cNvPr id="16" name="Straight Connector 15">
            <a:extLst>
              <a:ext uri="{FF2B5EF4-FFF2-40B4-BE49-F238E27FC236}">
                <a16:creationId xmlns:a16="http://schemas.microsoft.com/office/drawing/2014/main" id="{B0A7383D-3DD2-4FD1-B266-5AFF72508894}"/>
              </a:ext>
            </a:extLst>
          </p:cNvPr>
          <p:cNvCxnSpPr>
            <a:cxnSpLocks/>
          </p:cNvCxnSpPr>
          <p:nvPr/>
        </p:nvCxnSpPr>
        <p:spPr>
          <a:xfrm flipH="1">
            <a:off x="4577248" y="8150640"/>
            <a:ext cx="916083" cy="0"/>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825212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15" grpId="0"/>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3" name="Table 7">
            <a:extLst>
              <a:ext uri="{FF2B5EF4-FFF2-40B4-BE49-F238E27FC236}">
                <a16:creationId xmlns:a16="http://schemas.microsoft.com/office/drawing/2014/main" id="{1A481115-9EB1-4147-9181-616EC7F9E356}"/>
              </a:ext>
            </a:extLst>
          </p:cNvPr>
          <p:cNvGraphicFramePr>
            <a:graphicFrameLocks noGrp="1"/>
          </p:cNvGraphicFramePr>
          <p:nvPr/>
        </p:nvGraphicFramePr>
        <p:xfrm>
          <a:off x="11525679" y="629969"/>
          <a:ext cx="3857674" cy="7708117"/>
        </p:xfrm>
        <a:graphic>
          <a:graphicData uri="http://schemas.openxmlformats.org/drawingml/2006/table">
            <a:tbl>
              <a:tblPr firstRow="1" bandRow="1">
                <a:tableStyleId>{00A15C55-8517-42AA-B614-E9B94910E393}</a:tableStyleId>
              </a:tblPr>
              <a:tblGrid>
                <a:gridCol w="1927841">
                  <a:extLst>
                    <a:ext uri="{9D8B030D-6E8A-4147-A177-3AD203B41FA5}">
                      <a16:colId xmlns:a16="http://schemas.microsoft.com/office/drawing/2014/main" val="807879424"/>
                    </a:ext>
                  </a:extLst>
                </a:gridCol>
                <a:gridCol w="1929833">
                  <a:extLst>
                    <a:ext uri="{9D8B030D-6E8A-4147-A177-3AD203B41FA5}">
                      <a16:colId xmlns:a16="http://schemas.microsoft.com/office/drawing/2014/main" val="817287893"/>
                    </a:ext>
                  </a:extLst>
                </a:gridCol>
              </a:tblGrid>
              <a:tr h="792525">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6791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3" name="Picture 2" descr="A close up of text on a white background&#10;&#10;Description automatically generated">
            <a:extLst>
              <a:ext uri="{FF2B5EF4-FFF2-40B4-BE49-F238E27FC236}">
                <a16:creationId xmlns:a16="http://schemas.microsoft.com/office/drawing/2014/main" id="{67BFDA0B-5EF6-40EC-8220-78D4336D0A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463" y="629968"/>
            <a:ext cx="10870216" cy="7710572"/>
          </a:xfrm>
          <a:prstGeom prst="rect">
            <a:avLst/>
          </a:prstGeom>
        </p:spPr>
      </p:pic>
      <p:sp>
        <p:nvSpPr>
          <p:cNvPr id="10" name="TextBox 9">
            <a:extLst>
              <a:ext uri="{FF2B5EF4-FFF2-40B4-BE49-F238E27FC236}">
                <a16:creationId xmlns:a16="http://schemas.microsoft.com/office/drawing/2014/main" id="{98E2933A-FC8C-43CC-94E1-1B8D0ACBD9E1}"/>
              </a:ext>
            </a:extLst>
          </p:cNvPr>
          <p:cNvSpPr txBox="1"/>
          <p:nvPr/>
        </p:nvSpPr>
        <p:spPr>
          <a:xfrm>
            <a:off x="10828940" y="1464654"/>
            <a:ext cx="4554412" cy="577081"/>
          </a:xfrm>
          <a:prstGeom prst="rect">
            <a:avLst/>
          </a:prstGeom>
          <a:noFill/>
        </p:spPr>
        <p:txBody>
          <a:bodyPr wrap="square" rtlCol="0">
            <a:spAutoFit/>
          </a:bodyPr>
          <a:lstStyle/>
          <a:p>
            <a:pPr algn="ctr"/>
            <a:r>
              <a:rPr lang="ar-AE" sz="3150" b="1" dirty="0">
                <a:solidFill>
                  <a:schemeClr val="accent6">
                    <a:lumMod val="75000"/>
                  </a:schemeClr>
                </a:solidFill>
              </a:rPr>
              <a:t>خضم                   وسط       </a:t>
            </a:r>
            <a:endParaRPr lang="en-US" sz="3150" b="1" dirty="0">
              <a:solidFill>
                <a:schemeClr val="accent6">
                  <a:lumMod val="75000"/>
                </a:schemeClr>
              </a:solidFill>
            </a:endParaRPr>
          </a:p>
        </p:txBody>
      </p:sp>
      <p:cxnSp>
        <p:nvCxnSpPr>
          <p:cNvPr id="11" name="Straight Connector 10">
            <a:extLst>
              <a:ext uri="{FF2B5EF4-FFF2-40B4-BE49-F238E27FC236}">
                <a16:creationId xmlns:a16="http://schemas.microsoft.com/office/drawing/2014/main" id="{9C5538E9-E506-4712-8984-8B3611B9561D}"/>
              </a:ext>
            </a:extLst>
          </p:cNvPr>
          <p:cNvCxnSpPr>
            <a:cxnSpLocks/>
          </p:cNvCxnSpPr>
          <p:nvPr/>
        </p:nvCxnSpPr>
        <p:spPr>
          <a:xfrm flipH="1">
            <a:off x="8332294" y="6983471"/>
            <a:ext cx="1096718"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FFF9CD1E-38D2-48CB-AC2E-538A023E9B99}"/>
              </a:ext>
            </a:extLst>
          </p:cNvPr>
          <p:cNvCxnSpPr>
            <a:cxnSpLocks/>
          </p:cNvCxnSpPr>
          <p:nvPr/>
        </p:nvCxnSpPr>
        <p:spPr>
          <a:xfrm flipH="1">
            <a:off x="8736543" y="2044271"/>
            <a:ext cx="916083"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2CAB5A28-419E-4134-BC61-C9FFB9038726}"/>
              </a:ext>
            </a:extLst>
          </p:cNvPr>
          <p:cNvSpPr txBox="1"/>
          <p:nvPr/>
        </p:nvSpPr>
        <p:spPr>
          <a:xfrm>
            <a:off x="10809587" y="2306291"/>
            <a:ext cx="4554412" cy="577081"/>
          </a:xfrm>
          <a:prstGeom prst="rect">
            <a:avLst/>
          </a:prstGeom>
          <a:noFill/>
        </p:spPr>
        <p:txBody>
          <a:bodyPr wrap="square" rtlCol="0">
            <a:spAutoFit/>
          </a:bodyPr>
          <a:lstStyle/>
          <a:p>
            <a:pPr algn="ctr"/>
            <a:r>
              <a:rPr lang="ar-AE" sz="3150" b="1" dirty="0">
                <a:solidFill>
                  <a:schemeClr val="accent6">
                    <a:lumMod val="75000"/>
                  </a:schemeClr>
                </a:solidFill>
              </a:rPr>
              <a:t>ينتابنا                   يصيبنا       </a:t>
            </a:r>
            <a:endParaRPr lang="en-US" sz="3150" b="1" dirty="0">
              <a:solidFill>
                <a:schemeClr val="accent6">
                  <a:lumMod val="75000"/>
                </a:schemeClr>
              </a:solidFill>
            </a:endParaRPr>
          </a:p>
        </p:txBody>
      </p:sp>
    </p:spTree>
    <p:extLst>
      <p:ext uri="{BB962C8B-B14F-4D97-AF65-F5344CB8AC3E}">
        <p14:creationId xmlns:p14="http://schemas.microsoft.com/office/powerpoint/2010/main" val="333915466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7"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3" name="Table 7">
            <a:extLst>
              <a:ext uri="{FF2B5EF4-FFF2-40B4-BE49-F238E27FC236}">
                <a16:creationId xmlns:a16="http://schemas.microsoft.com/office/drawing/2014/main" id="{391C3864-2796-4EF9-905E-F5EC4D013371}"/>
              </a:ext>
            </a:extLst>
          </p:cNvPr>
          <p:cNvGraphicFramePr>
            <a:graphicFrameLocks noGrp="1"/>
          </p:cNvGraphicFramePr>
          <p:nvPr/>
        </p:nvGraphicFramePr>
        <p:xfrm>
          <a:off x="11525679" y="629969"/>
          <a:ext cx="3857674" cy="7708117"/>
        </p:xfrm>
        <a:graphic>
          <a:graphicData uri="http://schemas.openxmlformats.org/drawingml/2006/table">
            <a:tbl>
              <a:tblPr firstRow="1" bandRow="1">
                <a:tableStyleId>{00A15C55-8517-42AA-B614-E9B94910E393}</a:tableStyleId>
              </a:tblPr>
              <a:tblGrid>
                <a:gridCol w="1927841">
                  <a:extLst>
                    <a:ext uri="{9D8B030D-6E8A-4147-A177-3AD203B41FA5}">
                      <a16:colId xmlns:a16="http://schemas.microsoft.com/office/drawing/2014/main" val="807879424"/>
                    </a:ext>
                  </a:extLst>
                </a:gridCol>
                <a:gridCol w="1929833">
                  <a:extLst>
                    <a:ext uri="{9D8B030D-6E8A-4147-A177-3AD203B41FA5}">
                      <a16:colId xmlns:a16="http://schemas.microsoft.com/office/drawing/2014/main" val="817287893"/>
                    </a:ext>
                  </a:extLst>
                </a:gridCol>
              </a:tblGrid>
              <a:tr h="792525">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6791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3" name="Picture 2" descr="A close up of text on a white background&#10;&#10;Description automatically generated">
            <a:extLst>
              <a:ext uri="{FF2B5EF4-FFF2-40B4-BE49-F238E27FC236}">
                <a16:creationId xmlns:a16="http://schemas.microsoft.com/office/drawing/2014/main" id="{FCEC7B4D-547A-4309-8595-70E58FCC99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463" y="642101"/>
            <a:ext cx="10870216" cy="7708116"/>
          </a:xfrm>
          <a:prstGeom prst="rect">
            <a:avLst/>
          </a:prstGeom>
        </p:spPr>
      </p:pic>
      <p:sp>
        <p:nvSpPr>
          <p:cNvPr id="10" name="TextBox 9">
            <a:extLst>
              <a:ext uri="{FF2B5EF4-FFF2-40B4-BE49-F238E27FC236}">
                <a16:creationId xmlns:a16="http://schemas.microsoft.com/office/drawing/2014/main" id="{D190C095-F97C-42DB-98EC-61ABE1047052}"/>
              </a:ext>
            </a:extLst>
          </p:cNvPr>
          <p:cNvSpPr txBox="1"/>
          <p:nvPr/>
        </p:nvSpPr>
        <p:spPr>
          <a:xfrm>
            <a:off x="11080541" y="1523781"/>
            <a:ext cx="4302812" cy="577081"/>
          </a:xfrm>
          <a:prstGeom prst="rect">
            <a:avLst/>
          </a:prstGeom>
          <a:noFill/>
        </p:spPr>
        <p:txBody>
          <a:bodyPr wrap="square" rtlCol="0">
            <a:spAutoFit/>
          </a:bodyPr>
          <a:lstStyle/>
          <a:p>
            <a:pPr algn="ctr"/>
            <a:r>
              <a:rPr lang="ar-AE" sz="3150" b="1" dirty="0">
                <a:solidFill>
                  <a:schemeClr val="accent6">
                    <a:lumMod val="75000"/>
                  </a:schemeClr>
                </a:solidFill>
              </a:rPr>
              <a:t>بُزِلت          صُفِّيت  </a:t>
            </a:r>
            <a:endParaRPr lang="en-US" sz="3150" b="1" dirty="0">
              <a:solidFill>
                <a:schemeClr val="accent6">
                  <a:lumMod val="75000"/>
                </a:schemeClr>
              </a:solidFill>
            </a:endParaRPr>
          </a:p>
        </p:txBody>
      </p:sp>
      <p:sp>
        <p:nvSpPr>
          <p:cNvPr id="11" name="TextBox 10">
            <a:extLst>
              <a:ext uri="{FF2B5EF4-FFF2-40B4-BE49-F238E27FC236}">
                <a16:creationId xmlns:a16="http://schemas.microsoft.com/office/drawing/2014/main" id="{09DF5100-9B21-41AD-A7D8-29C5CB574B5B}"/>
              </a:ext>
            </a:extLst>
          </p:cNvPr>
          <p:cNvSpPr txBox="1"/>
          <p:nvPr/>
        </p:nvSpPr>
        <p:spPr>
          <a:xfrm>
            <a:off x="11303109" y="5269214"/>
            <a:ext cx="4302812" cy="577081"/>
          </a:xfrm>
          <a:prstGeom prst="rect">
            <a:avLst/>
          </a:prstGeom>
          <a:noFill/>
        </p:spPr>
        <p:txBody>
          <a:bodyPr wrap="square" rtlCol="0">
            <a:spAutoFit/>
          </a:bodyPr>
          <a:lstStyle/>
          <a:p>
            <a:pPr algn="ctr"/>
            <a:r>
              <a:rPr lang="ar-AE" sz="3150" b="1" dirty="0">
                <a:solidFill>
                  <a:schemeClr val="accent6">
                    <a:lumMod val="75000"/>
                  </a:schemeClr>
                </a:solidFill>
              </a:rPr>
              <a:t>توق           شوق</a:t>
            </a:r>
            <a:endParaRPr lang="en-US" sz="3150" b="1" dirty="0">
              <a:solidFill>
                <a:schemeClr val="accent6">
                  <a:lumMod val="75000"/>
                </a:schemeClr>
              </a:solidFill>
            </a:endParaRPr>
          </a:p>
        </p:txBody>
      </p:sp>
      <p:cxnSp>
        <p:nvCxnSpPr>
          <p:cNvPr id="16" name="Straight Connector 15">
            <a:extLst>
              <a:ext uri="{FF2B5EF4-FFF2-40B4-BE49-F238E27FC236}">
                <a16:creationId xmlns:a16="http://schemas.microsoft.com/office/drawing/2014/main" id="{D7CBCDC9-0110-4035-9C1F-C9BD94C48193}"/>
              </a:ext>
            </a:extLst>
          </p:cNvPr>
          <p:cNvCxnSpPr>
            <a:cxnSpLocks/>
          </p:cNvCxnSpPr>
          <p:nvPr/>
        </p:nvCxnSpPr>
        <p:spPr>
          <a:xfrm flipH="1">
            <a:off x="900418" y="1312795"/>
            <a:ext cx="1096718" cy="0"/>
          </a:xfrm>
          <a:prstGeom prst="line">
            <a:avLst/>
          </a:prstGeom>
          <a:ln w="57150"/>
        </p:spPr>
        <p:style>
          <a:lnRef idx="1">
            <a:schemeClr val="accent1"/>
          </a:lnRef>
          <a:fillRef idx="0">
            <a:schemeClr val="accent1"/>
          </a:fillRef>
          <a:effectRef idx="0">
            <a:schemeClr val="accent1"/>
          </a:effectRef>
          <a:fontRef idx="minor">
            <a:schemeClr val="tx1"/>
          </a:fontRef>
        </p:style>
      </p:cxnSp>
      <p:pic>
        <p:nvPicPr>
          <p:cNvPr id="5" name="Picture 4" descr="A tree in a forest&#10;&#10;Description automatically generated">
            <a:extLst>
              <a:ext uri="{FF2B5EF4-FFF2-40B4-BE49-F238E27FC236}">
                <a16:creationId xmlns:a16="http://schemas.microsoft.com/office/drawing/2014/main" id="{AFE66296-63F4-4B9C-8F05-FA53A294D5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5034" y="2168316"/>
            <a:ext cx="3818966" cy="3018515"/>
          </a:xfrm>
          <a:prstGeom prst="rect">
            <a:avLst/>
          </a:prstGeom>
        </p:spPr>
      </p:pic>
      <p:cxnSp>
        <p:nvCxnSpPr>
          <p:cNvPr id="17" name="Straight Connector 16">
            <a:extLst>
              <a:ext uri="{FF2B5EF4-FFF2-40B4-BE49-F238E27FC236}">
                <a16:creationId xmlns:a16="http://schemas.microsoft.com/office/drawing/2014/main" id="{0713C2BE-156C-42F0-8914-1D17625DE321}"/>
              </a:ext>
            </a:extLst>
          </p:cNvPr>
          <p:cNvCxnSpPr>
            <a:cxnSpLocks/>
          </p:cNvCxnSpPr>
          <p:nvPr/>
        </p:nvCxnSpPr>
        <p:spPr>
          <a:xfrm flipH="1">
            <a:off x="6551740" y="3873953"/>
            <a:ext cx="774152"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A30A4277-009D-4812-961D-23E2F9DA4D49}"/>
              </a:ext>
            </a:extLst>
          </p:cNvPr>
          <p:cNvCxnSpPr>
            <a:cxnSpLocks/>
          </p:cNvCxnSpPr>
          <p:nvPr/>
        </p:nvCxnSpPr>
        <p:spPr>
          <a:xfrm flipH="1">
            <a:off x="3726082" y="4606173"/>
            <a:ext cx="1032203"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D8970D47-27DC-4E0C-B6F0-2D07DF89087E}"/>
              </a:ext>
            </a:extLst>
          </p:cNvPr>
          <p:cNvSpPr txBox="1"/>
          <p:nvPr/>
        </p:nvSpPr>
        <p:spPr>
          <a:xfrm>
            <a:off x="11080541" y="6034280"/>
            <a:ext cx="4525380" cy="577081"/>
          </a:xfrm>
          <a:prstGeom prst="rect">
            <a:avLst/>
          </a:prstGeom>
          <a:noFill/>
        </p:spPr>
        <p:txBody>
          <a:bodyPr wrap="square" rtlCol="0">
            <a:spAutoFit/>
          </a:bodyPr>
          <a:lstStyle/>
          <a:p>
            <a:pPr algn="ctr"/>
            <a:r>
              <a:rPr lang="ar-AE" sz="3150" b="1" dirty="0">
                <a:solidFill>
                  <a:schemeClr val="accent6">
                    <a:lumMod val="75000"/>
                  </a:schemeClr>
                </a:solidFill>
              </a:rPr>
              <a:t>يجثم       يلزم مكانه دون حراك</a:t>
            </a:r>
            <a:endParaRPr lang="en-US" sz="3150" b="1" dirty="0">
              <a:solidFill>
                <a:schemeClr val="accent6">
                  <a:lumMod val="75000"/>
                </a:schemeClr>
              </a:solidFill>
            </a:endParaRPr>
          </a:p>
        </p:txBody>
      </p:sp>
      <p:sp>
        <p:nvSpPr>
          <p:cNvPr id="21" name="TextBox 20">
            <a:extLst>
              <a:ext uri="{FF2B5EF4-FFF2-40B4-BE49-F238E27FC236}">
                <a16:creationId xmlns:a16="http://schemas.microsoft.com/office/drawing/2014/main" id="{948C0C01-79E0-4449-9590-08B86F7333E4}"/>
              </a:ext>
            </a:extLst>
          </p:cNvPr>
          <p:cNvSpPr txBox="1"/>
          <p:nvPr/>
        </p:nvSpPr>
        <p:spPr>
          <a:xfrm>
            <a:off x="10901527" y="6768854"/>
            <a:ext cx="4525380" cy="577081"/>
          </a:xfrm>
          <a:prstGeom prst="rect">
            <a:avLst/>
          </a:prstGeom>
          <a:noFill/>
        </p:spPr>
        <p:txBody>
          <a:bodyPr wrap="square" rtlCol="0">
            <a:spAutoFit/>
          </a:bodyPr>
          <a:lstStyle/>
          <a:p>
            <a:pPr algn="ctr"/>
            <a:r>
              <a:rPr lang="ar-AE" sz="3150" b="1" dirty="0">
                <a:solidFill>
                  <a:schemeClr val="accent6">
                    <a:lumMod val="75000"/>
                  </a:schemeClr>
                </a:solidFill>
              </a:rPr>
              <a:t>أشعث                أغبر      </a:t>
            </a:r>
            <a:endParaRPr lang="en-US" sz="3150" b="1" dirty="0">
              <a:solidFill>
                <a:schemeClr val="accent6">
                  <a:lumMod val="75000"/>
                </a:schemeClr>
              </a:solidFill>
            </a:endParaRPr>
          </a:p>
        </p:txBody>
      </p:sp>
      <p:sp>
        <p:nvSpPr>
          <p:cNvPr id="22" name="TextBox 21">
            <a:extLst>
              <a:ext uri="{FF2B5EF4-FFF2-40B4-BE49-F238E27FC236}">
                <a16:creationId xmlns:a16="http://schemas.microsoft.com/office/drawing/2014/main" id="{60FBDAF4-F418-4DAE-AC60-30F9C5A80FDC}"/>
              </a:ext>
            </a:extLst>
          </p:cNvPr>
          <p:cNvSpPr txBox="1"/>
          <p:nvPr/>
        </p:nvSpPr>
        <p:spPr>
          <a:xfrm>
            <a:off x="10911196" y="7652093"/>
            <a:ext cx="4525380" cy="577081"/>
          </a:xfrm>
          <a:prstGeom prst="rect">
            <a:avLst/>
          </a:prstGeom>
          <a:noFill/>
        </p:spPr>
        <p:txBody>
          <a:bodyPr wrap="square" rtlCol="0">
            <a:spAutoFit/>
          </a:bodyPr>
          <a:lstStyle/>
          <a:p>
            <a:pPr algn="ctr"/>
            <a:r>
              <a:rPr lang="ar-AE" sz="3150" b="1" dirty="0">
                <a:solidFill>
                  <a:schemeClr val="accent6">
                    <a:lumMod val="75000"/>
                  </a:schemeClr>
                </a:solidFill>
              </a:rPr>
              <a:t>الغث             الرديء  </a:t>
            </a:r>
            <a:endParaRPr lang="en-US" sz="3150" b="1" dirty="0">
              <a:solidFill>
                <a:schemeClr val="accent6">
                  <a:lumMod val="75000"/>
                </a:schemeClr>
              </a:solidFill>
            </a:endParaRPr>
          </a:p>
        </p:txBody>
      </p:sp>
      <p:cxnSp>
        <p:nvCxnSpPr>
          <p:cNvPr id="23" name="Straight Connector 22">
            <a:extLst>
              <a:ext uri="{FF2B5EF4-FFF2-40B4-BE49-F238E27FC236}">
                <a16:creationId xmlns:a16="http://schemas.microsoft.com/office/drawing/2014/main" id="{A99A787F-E7B1-4197-942E-AD1F44291F1B}"/>
              </a:ext>
            </a:extLst>
          </p:cNvPr>
          <p:cNvCxnSpPr>
            <a:cxnSpLocks/>
          </p:cNvCxnSpPr>
          <p:nvPr/>
        </p:nvCxnSpPr>
        <p:spPr>
          <a:xfrm flipH="1">
            <a:off x="6590447" y="6504634"/>
            <a:ext cx="1174131"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699CB1A-4149-4163-9CD6-F2E21C8D041B}"/>
              </a:ext>
            </a:extLst>
          </p:cNvPr>
          <p:cNvCxnSpPr>
            <a:cxnSpLocks/>
          </p:cNvCxnSpPr>
          <p:nvPr/>
        </p:nvCxnSpPr>
        <p:spPr>
          <a:xfrm flipH="1">
            <a:off x="3997036" y="6532182"/>
            <a:ext cx="941883" cy="0"/>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452113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arn(inVertical)">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ppt_x"/>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500" fill="hold"/>
                                        <p:tgtEl>
                                          <p:spTgt spid="19"/>
                                        </p:tgtEl>
                                        <p:attrNameLst>
                                          <p:attrName>ppt_x</p:attrName>
                                        </p:attrNameLst>
                                      </p:cBhvr>
                                      <p:tavLst>
                                        <p:tav tm="0">
                                          <p:val>
                                            <p:strVal val="#ppt_x"/>
                                          </p:val>
                                        </p:tav>
                                        <p:tav tm="100000">
                                          <p:val>
                                            <p:strVal val="#ppt_x"/>
                                          </p:val>
                                        </p:tav>
                                      </p:tavLst>
                                    </p:anim>
                                    <p:anim calcmode="lin" valueType="num">
                                      <p:cBhvr additive="base">
                                        <p:cTn id="2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ppt_x"/>
                                          </p:val>
                                        </p:tav>
                                        <p:tav tm="100000">
                                          <p:val>
                                            <p:strVal val="#ppt_x"/>
                                          </p:val>
                                        </p:tav>
                                      </p:tavLst>
                                    </p:anim>
                                    <p:anim calcmode="lin" valueType="num">
                                      <p:cBhvr additive="base">
                                        <p:cTn id="2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500" fill="hold"/>
                                        <p:tgtEl>
                                          <p:spTgt spid="22"/>
                                        </p:tgtEl>
                                        <p:attrNameLst>
                                          <p:attrName>ppt_x</p:attrName>
                                        </p:attrNameLst>
                                      </p:cBhvr>
                                      <p:tavLst>
                                        <p:tav tm="0">
                                          <p:val>
                                            <p:strVal val="#ppt_x"/>
                                          </p:val>
                                        </p:tav>
                                        <p:tav tm="100000">
                                          <p:val>
                                            <p:strVal val="#ppt_x"/>
                                          </p:val>
                                        </p:tav>
                                      </p:tavLst>
                                    </p:anim>
                                    <p:anim calcmode="lin" valueType="num">
                                      <p:cBhvr additive="base">
                                        <p:cTn id="3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9" grpId="0"/>
      <p:bldP spid="21" grpId="0"/>
      <p:bldP spid="22"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9" name="Table 7">
            <a:extLst>
              <a:ext uri="{FF2B5EF4-FFF2-40B4-BE49-F238E27FC236}">
                <a16:creationId xmlns:a16="http://schemas.microsoft.com/office/drawing/2014/main" id="{0A60CA88-EF73-4607-A111-B5018321BD41}"/>
              </a:ext>
            </a:extLst>
          </p:cNvPr>
          <p:cNvGraphicFramePr>
            <a:graphicFrameLocks noGrp="1"/>
          </p:cNvGraphicFramePr>
          <p:nvPr/>
        </p:nvGraphicFramePr>
        <p:xfrm>
          <a:off x="11525679" y="629969"/>
          <a:ext cx="3857674" cy="7708117"/>
        </p:xfrm>
        <a:graphic>
          <a:graphicData uri="http://schemas.openxmlformats.org/drawingml/2006/table">
            <a:tbl>
              <a:tblPr firstRow="1" bandRow="1">
                <a:tableStyleId>{00A15C55-8517-42AA-B614-E9B94910E393}</a:tableStyleId>
              </a:tblPr>
              <a:tblGrid>
                <a:gridCol w="1927841">
                  <a:extLst>
                    <a:ext uri="{9D8B030D-6E8A-4147-A177-3AD203B41FA5}">
                      <a16:colId xmlns:a16="http://schemas.microsoft.com/office/drawing/2014/main" val="807879424"/>
                    </a:ext>
                  </a:extLst>
                </a:gridCol>
                <a:gridCol w="1929833">
                  <a:extLst>
                    <a:ext uri="{9D8B030D-6E8A-4147-A177-3AD203B41FA5}">
                      <a16:colId xmlns:a16="http://schemas.microsoft.com/office/drawing/2014/main" val="817287893"/>
                    </a:ext>
                  </a:extLst>
                </a:gridCol>
              </a:tblGrid>
              <a:tr h="792525">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6791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4" name="Content Placeholder 3" descr="A close up of text on a white background&#10;&#10;Description automatically generated">
            <a:extLst>
              <a:ext uri="{FF2B5EF4-FFF2-40B4-BE49-F238E27FC236}">
                <a16:creationId xmlns:a16="http://schemas.microsoft.com/office/drawing/2014/main" id="{B09865A3-596E-4F24-971D-4434F851EB9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55463" y="642101"/>
            <a:ext cx="10870216" cy="7708116"/>
          </a:xfrm>
        </p:spPr>
      </p:pic>
      <p:sp>
        <p:nvSpPr>
          <p:cNvPr id="2" name="Rectangle 3">
            <a:extLst>
              <a:ext uri="{FF2B5EF4-FFF2-40B4-BE49-F238E27FC236}">
                <a16:creationId xmlns:a16="http://schemas.microsoft.com/office/drawing/2014/main" id="{86DC084A-629D-BC73-0766-027112FDDCEF}"/>
              </a:ext>
            </a:extLst>
          </p:cNvPr>
          <p:cNvSpPr/>
          <p:nvPr/>
        </p:nvSpPr>
        <p:spPr>
          <a:xfrm>
            <a:off x="11506327" y="5310291"/>
            <a:ext cx="3857673" cy="3059278"/>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rtl="1"/>
            <a:r>
              <a:rPr lang="ar-AE" sz="4800" b="1" dirty="0">
                <a:ln>
                  <a:solidFill>
                    <a:sysClr val="windowText" lastClr="000000"/>
                  </a:solidFill>
                </a:ln>
                <a:solidFill>
                  <a:srgbClr val="FF0000"/>
                </a:solidFill>
              </a:rPr>
              <a:t>لماذا بكت المعلمة بومس عندما قرأت رسالة لينتانج ؟</a:t>
            </a:r>
            <a:endParaRPr lang="en-GB" sz="4800" b="1" dirty="0">
              <a:ln>
                <a:solidFill>
                  <a:sysClr val="windowText" lastClr="000000"/>
                </a:solidFill>
              </a:ln>
              <a:solidFill>
                <a:srgbClr val="FF0000"/>
              </a:solidFill>
            </a:endParaRPr>
          </a:p>
        </p:txBody>
      </p:sp>
    </p:spTree>
    <p:extLst>
      <p:ext uri="{BB962C8B-B14F-4D97-AF65-F5344CB8AC3E}">
        <p14:creationId xmlns:p14="http://schemas.microsoft.com/office/powerpoint/2010/main" val="42641061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invX="1"/>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5" name="Table 7">
            <a:extLst>
              <a:ext uri="{FF2B5EF4-FFF2-40B4-BE49-F238E27FC236}">
                <a16:creationId xmlns:a16="http://schemas.microsoft.com/office/drawing/2014/main" id="{1C38CEFA-ED08-4DEB-BFD5-DBF1D94C3CA8}"/>
              </a:ext>
            </a:extLst>
          </p:cNvPr>
          <p:cNvGraphicFramePr>
            <a:graphicFrameLocks noGrp="1"/>
          </p:cNvGraphicFramePr>
          <p:nvPr/>
        </p:nvGraphicFramePr>
        <p:xfrm>
          <a:off x="11525679" y="629969"/>
          <a:ext cx="3857673" cy="7708117"/>
        </p:xfrm>
        <a:graphic>
          <a:graphicData uri="http://schemas.openxmlformats.org/drawingml/2006/table">
            <a:tbl>
              <a:tblPr firstRow="1" bandRow="1">
                <a:tableStyleId>{00A15C55-8517-42AA-B614-E9B94910E393}</a:tableStyleId>
              </a:tblPr>
              <a:tblGrid>
                <a:gridCol w="1896677">
                  <a:extLst>
                    <a:ext uri="{9D8B030D-6E8A-4147-A177-3AD203B41FA5}">
                      <a16:colId xmlns:a16="http://schemas.microsoft.com/office/drawing/2014/main" val="807879424"/>
                    </a:ext>
                  </a:extLst>
                </a:gridCol>
                <a:gridCol w="1960996">
                  <a:extLst>
                    <a:ext uri="{9D8B030D-6E8A-4147-A177-3AD203B41FA5}">
                      <a16:colId xmlns:a16="http://schemas.microsoft.com/office/drawing/2014/main" val="817287893"/>
                    </a:ext>
                  </a:extLst>
                </a:gridCol>
              </a:tblGrid>
              <a:tr h="792525">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6791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4" name="Content Placeholder 3" descr="A close up of text on a white background&#10;&#10;Description automatically generated">
            <a:extLst>
              <a:ext uri="{FF2B5EF4-FFF2-40B4-BE49-F238E27FC236}">
                <a16:creationId xmlns:a16="http://schemas.microsoft.com/office/drawing/2014/main" id="{BE79520F-0352-4F5B-95A6-CC59FB50ECC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55463" y="610616"/>
            <a:ext cx="10870216" cy="7739602"/>
          </a:xfrm>
        </p:spPr>
      </p:pic>
      <p:cxnSp>
        <p:nvCxnSpPr>
          <p:cNvPr id="8" name="Straight Connector 7">
            <a:extLst>
              <a:ext uri="{FF2B5EF4-FFF2-40B4-BE49-F238E27FC236}">
                <a16:creationId xmlns:a16="http://schemas.microsoft.com/office/drawing/2014/main" id="{6F21260F-9EB4-42C1-94D3-10FD354FA754}"/>
              </a:ext>
            </a:extLst>
          </p:cNvPr>
          <p:cNvCxnSpPr>
            <a:cxnSpLocks/>
          </p:cNvCxnSpPr>
          <p:nvPr/>
        </p:nvCxnSpPr>
        <p:spPr>
          <a:xfrm flipH="1">
            <a:off x="8564537" y="2382268"/>
            <a:ext cx="922530"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BFBE31BB-DB6F-498A-B0AB-3F938F6444A9}"/>
              </a:ext>
            </a:extLst>
          </p:cNvPr>
          <p:cNvSpPr txBox="1"/>
          <p:nvPr/>
        </p:nvSpPr>
        <p:spPr>
          <a:xfrm>
            <a:off x="11080541" y="1523781"/>
            <a:ext cx="4302812" cy="577081"/>
          </a:xfrm>
          <a:prstGeom prst="rect">
            <a:avLst/>
          </a:prstGeom>
          <a:noFill/>
        </p:spPr>
        <p:txBody>
          <a:bodyPr wrap="square" rtlCol="0">
            <a:spAutoFit/>
          </a:bodyPr>
          <a:lstStyle/>
          <a:p>
            <a:pPr algn="ctr"/>
            <a:r>
              <a:rPr lang="ar-AE" sz="3150" b="1" dirty="0">
                <a:solidFill>
                  <a:schemeClr val="accent6">
                    <a:lumMod val="75000"/>
                  </a:schemeClr>
                </a:solidFill>
              </a:rPr>
              <a:t>يعيل            يتكفَّل بمعشتهم</a:t>
            </a:r>
          </a:p>
        </p:txBody>
      </p:sp>
      <p:sp>
        <p:nvSpPr>
          <p:cNvPr id="11" name="TextBox 10">
            <a:extLst>
              <a:ext uri="{FF2B5EF4-FFF2-40B4-BE49-F238E27FC236}">
                <a16:creationId xmlns:a16="http://schemas.microsoft.com/office/drawing/2014/main" id="{C8C4484B-A6AA-452E-86C7-8F2122857F71}"/>
              </a:ext>
            </a:extLst>
          </p:cNvPr>
          <p:cNvSpPr txBox="1"/>
          <p:nvPr/>
        </p:nvSpPr>
        <p:spPr>
          <a:xfrm>
            <a:off x="11080541" y="2272222"/>
            <a:ext cx="4302812" cy="577081"/>
          </a:xfrm>
          <a:prstGeom prst="rect">
            <a:avLst/>
          </a:prstGeom>
          <a:noFill/>
        </p:spPr>
        <p:txBody>
          <a:bodyPr wrap="square" rtlCol="0">
            <a:spAutoFit/>
          </a:bodyPr>
          <a:lstStyle/>
          <a:p>
            <a:pPr algn="ctr"/>
            <a:r>
              <a:rPr lang="ar-AE" sz="3150" b="1" dirty="0">
                <a:solidFill>
                  <a:schemeClr val="accent6">
                    <a:lumMod val="75000"/>
                  </a:schemeClr>
                </a:solidFill>
              </a:rPr>
              <a:t>وارى            غطّى ودفن</a:t>
            </a:r>
          </a:p>
        </p:txBody>
      </p:sp>
      <p:cxnSp>
        <p:nvCxnSpPr>
          <p:cNvPr id="13" name="Straight Connector 12">
            <a:extLst>
              <a:ext uri="{FF2B5EF4-FFF2-40B4-BE49-F238E27FC236}">
                <a16:creationId xmlns:a16="http://schemas.microsoft.com/office/drawing/2014/main" id="{60F01BFB-5AD9-493D-AC86-3FA6EDE120B2}"/>
              </a:ext>
            </a:extLst>
          </p:cNvPr>
          <p:cNvCxnSpPr>
            <a:cxnSpLocks/>
          </p:cNvCxnSpPr>
          <p:nvPr/>
        </p:nvCxnSpPr>
        <p:spPr>
          <a:xfrm flipH="1">
            <a:off x="8061344" y="5794996"/>
            <a:ext cx="1045100" cy="0"/>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316999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7" name="Table 7">
            <a:extLst>
              <a:ext uri="{FF2B5EF4-FFF2-40B4-BE49-F238E27FC236}">
                <a16:creationId xmlns:a16="http://schemas.microsoft.com/office/drawing/2014/main" id="{5FC43191-8C0D-4FC1-BEC9-7DD103306694}"/>
              </a:ext>
            </a:extLst>
          </p:cNvPr>
          <p:cNvGraphicFramePr>
            <a:graphicFrameLocks noGrp="1"/>
          </p:cNvGraphicFramePr>
          <p:nvPr/>
        </p:nvGraphicFramePr>
        <p:xfrm>
          <a:off x="11525679" y="629969"/>
          <a:ext cx="3857674" cy="7708117"/>
        </p:xfrm>
        <a:graphic>
          <a:graphicData uri="http://schemas.openxmlformats.org/drawingml/2006/table">
            <a:tbl>
              <a:tblPr firstRow="1" bandRow="1">
                <a:tableStyleId>{00A15C55-8517-42AA-B614-E9B94910E393}</a:tableStyleId>
              </a:tblPr>
              <a:tblGrid>
                <a:gridCol w="1927841">
                  <a:extLst>
                    <a:ext uri="{9D8B030D-6E8A-4147-A177-3AD203B41FA5}">
                      <a16:colId xmlns:a16="http://schemas.microsoft.com/office/drawing/2014/main" val="807879424"/>
                    </a:ext>
                  </a:extLst>
                </a:gridCol>
                <a:gridCol w="1929833">
                  <a:extLst>
                    <a:ext uri="{9D8B030D-6E8A-4147-A177-3AD203B41FA5}">
                      <a16:colId xmlns:a16="http://schemas.microsoft.com/office/drawing/2014/main" val="817287893"/>
                    </a:ext>
                  </a:extLst>
                </a:gridCol>
              </a:tblGrid>
              <a:tr h="792525">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6791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4" name="Content Placeholder 3" descr="A close up of text on a white background&#10;&#10;Description automatically generated">
            <a:extLst>
              <a:ext uri="{FF2B5EF4-FFF2-40B4-BE49-F238E27FC236}">
                <a16:creationId xmlns:a16="http://schemas.microsoft.com/office/drawing/2014/main" id="{944B5BF8-4F00-450D-9A4A-C1BCEB88A53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55463" y="629967"/>
            <a:ext cx="10870216" cy="7708118"/>
          </a:xfrm>
        </p:spPr>
      </p:pic>
      <p:cxnSp>
        <p:nvCxnSpPr>
          <p:cNvPr id="9" name="Straight Connector 8">
            <a:extLst>
              <a:ext uri="{FF2B5EF4-FFF2-40B4-BE49-F238E27FC236}">
                <a16:creationId xmlns:a16="http://schemas.microsoft.com/office/drawing/2014/main" id="{BF6860A6-78C6-45B9-9DEE-BF2837380D9E}"/>
              </a:ext>
            </a:extLst>
          </p:cNvPr>
          <p:cNvCxnSpPr>
            <a:cxnSpLocks/>
          </p:cNvCxnSpPr>
          <p:nvPr/>
        </p:nvCxnSpPr>
        <p:spPr>
          <a:xfrm flipH="1">
            <a:off x="8874198" y="1491993"/>
            <a:ext cx="922530"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2CA671CB-FA2E-484F-AFF9-622FC78FCEDC}"/>
              </a:ext>
            </a:extLst>
          </p:cNvPr>
          <p:cNvSpPr txBox="1"/>
          <p:nvPr/>
        </p:nvSpPr>
        <p:spPr>
          <a:xfrm>
            <a:off x="11080541" y="1477317"/>
            <a:ext cx="4302812" cy="577081"/>
          </a:xfrm>
          <a:prstGeom prst="rect">
            <a:avLst/>
          </a:prstGeom>
          <a:noFill/>
        </p:spPr>
        <p:txBody>
          <a:bodyPr wrap="square" rtlCol="0">
            <a:spAutoFit/>
          </a:bodyPr>
          <a:lstStyle/>
          <a:p>
            <a:pPr algn="ctr"/>
            <a:r>
              <a:rPr lang="ar-AE" sz="3150" b="1" dirty="0">
                <a:solidFill>
                  <a:schemeClr val="accent6">
                    <a:lumMod val="75000"/>
                  </a:schemeClr>
                </a:solidFill>
              </a:rPr>
              <a:t>ينشج       يبكي وينوح بصوت مرتفع</a:t>
            </a:r>
            <a:endParaRPr lang="en-US" sz="3150" b="1" dirty="0">
              <a:solidFill>
                <a:schemeClr val="accent6">
                  <a:lumMod val="75000"/>
                </a:schemeClr>
              </a:solidFill>
            </a:endParaRPr>
          </a:p>
        </p:txBody>
      </p:sp>
      <p:cxnSp>
        <p:nvCxnSpPr>
          <p:cNvPr id="11" name="Straight Connector 10">
            <a:extLst>
              <a:ext uri="{FF2B5EF4-FFF2-40B4-BE49-F238E27FC236}">
                <a16:creationId xmlns:a16="http://schemas.microsoft.com/office/drawing/2014/main" id="{C760163D-D255-48DD-9298-34DDAF25CAF3}"/>
              </a:ext>
            </a:extLst>
          </p:cNvPr>
          <p:cNvCxnSpPr>
            <a:cxnSpLocks/>
          </p:cNvCxnSpPr>
          <p:nvPr/>
        </p:nvCxnSpPr>
        <p:spPr>
          <a:xfrm flipH="1">
            <a:off x="8951622" y="5214383"/>
            <a:ext cx="1190252"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E6640F83-852A-428E-9D93-5539572BCE33}"/>
              </a:ext>
            </a:extLst>
          </p:cNvPr>
          <p:cNvSpPr txBox="1"/>
          <p:nvPr/>
        </p:nvSpPr>
        <p:spPr>
          <a:xfrm>
            <a:off x="11232154" y="3086039"/>
            <a:ext cx="4302812" cy="577081"/>
          </a:xfrm>
          <a:prstGeom prst="rect">
            <a:avLst/>
          </a:prstGeom>
          <a:noFill/>
        </p:spPr>
        <p:txBody>
          <a:bodyPr wrap="square" rtlCol="0">
            <a:spAutoFit/>
          </a:bodyPr>
          <a:lstStyle/>
          <a:p>
            <a:pPr algn="ctr"/>
            <a:r>
              <a:rPr lang="ar-AE" sz="3150" b="1" dirty="0">
                <a:solidFill>
                  <a:schemeClr val="accent6">
                    <a:lumMod val="75000"/>
                  </a:schemeClr>
                </a:solidFill>
              </a:rPr>
              <a:t>كامدة               حزينة</a:t>
            </a:r>
            <a:endParaRPr lang="en-US" sz="3150" b="1" dirty="0">
              <a:solidFill>
                <a:schemeClr val="accent6">
                  <a:lumMod val="75000"/>
                </a:schemeClr>
              </a:solidFill>
            </a:endParaRPr>
          </a:p>
        </p:txBody>
      </p:sp>
      <p:sp>
        <p:nvSpPr>
          <p:cNvPr id="2" name="Rectangle 3">
            <a:extLst>
              <a:ext uri="{FF2B5EF4-FFF2-40B4-BE49-F238E27FC236}">
                <a16:creationId xmlns:a16="http://schemas.microsoft.com/office/drawing/2014/main" id="{AB83D825-DCE2-34D9-9FDE-0AEF65E815D5}"/>
              </a:ext>
            </a:extLst>
          </p:cNvPr>
          <p:cNvSpPr/>
          <p:nvPr/>
        </p:nvSpPr>
        <p:spPr>
          <a:xfrm>
            <a:off x="11799326" y="6481235"/>
            <a:ext cx="3267981" cy="1271287"/>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rtl="1"/>
            <a:r>
              <a:rPr lang="ar-AE" sz="4800" b="1" dirty="0">
                <a:ln>
                  <a:solidFill>
                    <a:sysClr val="windowText" lastClr="000000"/>
                  </a:solidFill>
                </a:ln>
                <a:solidFill>
                  <a:srgbClr val="FF0000"/>
                </a:solidFill>
              </a:rPr>
              <a:t>ماذا كان يعني لهم لينتانج ؟</a:t>
            </a:r>
            <a:endParaRPr lang="en-GB" sz="4800" b="1" dirty="0">
              <a:ln>
                <a:solidFill>
                  <a:sysClr val="windowText" lastClr="000000"/>
                </a:solidFill>
              </a:ln>
              <a:solidFill>
                <a:srgbClr val="FF0000"/>
              </a:solidFill>
            </a:endParaRPr>
          </a:p>
        </p:txBody>
      </p:sp>
    </p:spTree>
    <p:extLst>
      <p:ext uri="{BB962C8B-B14F-4D97-AF65-F5344CB8AC3E}">
        <p14:creationId xmlns:p14="http://schemas.microsoft.com/office/powerpoint/2010/main" val="302485873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5" name="Table 7">
            <a:extLst>
              <a:ext uri="{FF2B5EF4-FFF2-40B4-BE49-F238E27FC236}">
                <a16:creationId xmlns:a16="http://schemas.microsoft.com/office/drawing/2014/main" id="{216B8EAE-DF62-43C7-9835-918DC9B4FA27}"/>
              </a:ext>
            </a:extLst>
          </p:cNvPr>
          <p:cNvGraphicFramePr>
            <a:graphicFrameLocks noGrp="1"/>
          </p:cNvGraphicFramePr>
          <p:nvPr/>
        </p:nvGraphicFramePr>
        <p:xfrm>
          <a:off x="11525679" y="629969"/>
          <a:ext cx="3857674" cy="7708117"/>
        </p:xfrm>
        <a:graphic>
          <a:graphicData uri="http://schemas.openxmlformats.org/drawingml/2006/table">
            <a:tbl>
              <a:tblPr firstRow="1" bandRow="1">
                <a:tableStyleId>{00A15C55-8517-42AA-B614-E9B94910E393}</a:tableStyleId>
              </a:tblPr>
              <a:tblGrid>
                <a:gridCol w="1927841">
                  <a:extLst>
                    <a:ext uri="{9D8B030D-6E8A-4147-A177-3AD203B41FA5}">
                      <a16:colId xmlns:a16="http://schemas.microsoft.com/office/drawing/2014/main" val="807879424"/>
                    </a:ext>
                  </a:extLst>
                </a:gridCol>
                <a:gridCol w="1929833">
                  <a:extLst>
                    <a:ext uri="{9D8B030D-6E8A-4147-A177-3AD203B41FA5}">
                      <a16:colId xmlns:a16="http://schemas.microsoft.com/office/drawing/2014/main" val="817287893"/>
                    </a:ext>
                  </a:extLst>
                </a:gridCol>
              </a:tblGrid>
              <a:tr h="792525">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6791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sp>
        <p:nvSpPr>
          <p:cNvPr id="8" name="TextBox 7">
            <a:extLst>
              <a:ext uri="{FF2B5EF4-FFF2-40B4-BE49-F238E27FC236}">
                <a16:creationId xmlns:a16="http://schemas.microsoft.com/office/drawing/2014/main" id="{46CE6E21-9C8B-4AA0-95AA-A0963BE4F054}"/>
              </a:ext>
            </a:extLst>
          </p:cNvPr>
          <p:cNvSpPr txBox="1"/>
          <p:nvPr/>
        </p:nvSpPr>
        <p:spPr>
          <a:xfrm>
            <a:off x="11080541" y="1446362"/>
            <a:ext cx="4302812" cy="577081"/>
          </a:xfrm>
          <a:prstGeom prst="rect">
            <a:avLst/>
          </a:prstGeom>
          <a:noFill/>
        </p:spPr>
        <p:txBody>
          <a:bodyPr wrap="square" rtlCol="0">
            <a:spAutoFit/>
          </a:bodyPr>
          <a:lstStyle/>
          <a:p>
            <a:pPr algn="ctr"/>
            <a:r>
              <a:rPr lang="ar-AE" sz="3150" b="1" dirty="0">
                <a:solidFill>
                  <a:schemeClr val="accent6">
                    <a:lumMod val="75000"/>
                  </a:schemeClr>
                </a:solidFill>
              </a:rPr>
              <a:t>يغص                    يمتلىء</a:t>
            </a:r>
            <a:endParaRPr lang="en-US" sz="3150" b="1" dirty="0">
              <a:solidFill>
                <a:schemeClr val="accent6">
                  <a:lumMod val="75000"/>
                </a:schemeClr>
              </a:solidFill>
            </a:endParaRPr>
          </a:p>
        </p:txBody>
      </p:sp>
      <p:pic>
        <p:nvPicPr>
          <p:cNvPr id="4" name="Content Placeholder 3" descr="A close up of text on a white background&#10;&#10;Description automatically generated">
            <a:extLst>
              <a:ext uri="{FF2B5EF4-FFF2-40B4-BE49-F238E27FC236}">
                <a16:creationId xmlns:a16="http://schemas.microsoft.com/office/drawing/2014/main" id="{68BA2DE9-CDBE-4439-8FD8-892D19F1003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36110" y="598484"/>
            <a:ext cx="10889569" cy="7681540"/>
          </a:xfrm>
        </p:spPr>
      </p:pic>
      <p:cxnSp>
        <p:nvCxnSpPr>
          <p:cNvPr id="11" name="Straight Connector 10">
            <a:extLst>
              <a:ext uri="{FF2B5EF4-FFF2-40B4-BE49-F238E27FC236}">
                <a16:creationId xmlns:a16="http://schemas.microsoft.com/office/drawing/2014/main" id="{D1986891-67E1-496D-B246-B43D10450371}"/>
              </a:ext>
            </a:extLst>
          </p:cNvPr>
          <p:cNvCxnSpPr>
            <a:cxnSpLocks/>
          </p:cNvCxnSpPr>
          <p:nvPr/>
        </p:nvCxnSpPr>
        <p:spPr>
          <a:xfrm flipH="1">
            <a:off x="2932573" y="2652973"/>
            <a:ext cx="996719" cy="0"/>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623305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3" name="Table 7">
            <a:extLst>
              <a:ext uri="{FF2B5EF4-FFF2-40B4-BE49-F238E27FC236}">
                <a16:creationId xmlns:a16="http://schemas.microsoft.com/office/drawing/2014/main" id="{C21B224B-937D-42DC-BC00-65150A7B20BC}"/>
              </a:ext>
            </a:extLst>
          </p:cNvPr>
          <p:cNvGraphicFramePr>
            <a:graphicFrameLocks noGrp="1"/>
          </p:cNvGraphicFramePr>
          <p:nvPr/>
        </p:nvGraphicFramePr>
        <p:xfrm>
          <a:off x="11525679" y="629969"/>
          <a:ext cx="3857674" cy="7708117"/>
        </p:xfrm>
        <a:graphic>
          <a:graphicData uri="http://schemas.openxmlformats.org/drawingml/2006/table">
            <a:tbl>
              <a:tblPr firstRow="1" bandRow="1">
                <a:tableStyleId>{00A15C55-8517-42AA-B614-E9B94910E393}</a:tableStyleId>
              </a:tblPr>
              <a:tblGrid>
                <a:gridCol w="1927841">
                  <a:extLst>
                    <a:ext uri="{9D8B030D-6E8A-4147-A177-3AD203B41FA5}">
                      <a16:colId xmlns:a16="http://schemas.microsoft.com/office/drawing/2014/main" val="807879424"/>
                    </a:ext>
                  </a:extLst>
                </a:gridCol>
                <a:gridCol w="1929833">
                  <a:extLst>
                    <a:ext uri="{9D8B030D-6E8A-4147-A177-3AD203B41FA5}">
                      <a16:colId xmlns:a16="http://schemas.microsoft.com/office/drawing/2014/main" val="817287893"/>
                    </a:ext>
                  </a:extLst>
                </a:gridCol>
              </a:tblGrid>
              <a:tr h="792525">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6791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4" name="Content Placeholder 3" descr="A document with black text&#10;&#10;Description automatically generated">
            <a:extLst>
              <a:ext uri="{FF2B5EF4-FFF2-40B4-BE49-F238E27FC236}">
                <a16:creationId xmlns:a16="http://schemas.microsoft.com/office/drawing/2014/main" id="{209C1AB8-3658-4687-AEFB-2CCBBE9E5A5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57592" y="629967"/>
            <a:ext cx="10852056" cy="7708118"/>
          </a:xfrm>
        </p:spPr>
      </p:pic>
    </p:spTree>
    <p:extLst>
      <p:ext uri="{BB962C8B-B14F-4D97-AF65-F5344CB8AC3E}">
        <p14:creationId xmlns:p14="http://schemas.microsoft.com/office/powerpoint/2010/main" val="419397132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invX="1"/>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7" name="Table 7">
            <a:extLst>
              <a:ext uri="{FF2B5EF4-FFF2-40B4-BE49-F238E27FC236}">
                <a16:creationId xmlns:a16="http://schemas.microsoft.com/office/drawing/2014/main" id="{C3D94E06-BC3D-450D-94FC-DB4512FEA9F2}"/>
              </a:ext>
            </a:extLst>
          </p:cNvPr>
          <p:cNvGraphicFramePr>
            <a:graphicFrameLocks noGrp="1"/>
          </p:cNvGraphicFramePr>
          <p:nvPr/>
        </p:nvGraphicFramePr>
        <p:xfrm>
          <a:off x="11525679" y="629969"/>
          <a:ext cx="3857674" cy="7708117"/>
        </p:xfrm>
        <a:graphic>
          <a:graphicData uri="http://schemas.openxmlformats.org/drawingml/2006/table">
            <a:tbl>
              <a:tblPr firstRow="1" bandRow="1">
                <a:tableStyleId>{00A15C55-8517-42AA-B614-E9B94910E393}</a:tableStyleId>
              </a:tblPr>
              <a:tblGrid>
                <a:gridCol w="1927841">
                  <a:extLst>
                    <a:ext uri="{9D8B030D-6E8A-4147-A177-3AD203B41FA5}">
                      <a16:colId xmlns:a16="http://schemas.microsoft.com/office/drawing/2014/main" val="807879424"/>
                    </a:ext>
                  </a:extLst>
                </a:gridCol>
                <a:gridCol w="1929833">
                  <a:extLst>
                    <a:ext uri="{9D8B030D-6E8A-4147-A177-3AD203B41FA5}">
                      <a16:colId xmlns:a16="http://schemas.microsoft.com/office/drawing/2014/main" val="817287893"/>
                    </a:ext>
                  </a:extLst>
                </a:gridCol>
              </a:tblGrid>
              <a:tr h="792525">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6791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4" name="Content Placeholder 3" descr="A close up of text on a white background&#10;&#10;Description automatically generated">
            <a:extLst>
              <a:ext uri="{FF2B5EF4-FFF2-40B4-BE49-F238E27FC236}">
                <a16:creationId xmlns:a16="http://schemas.microsoft.com/office/drawing/2014/main" id="{B90340C6-2F4D-448F-9D94-D1864C6257F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55463" y="625765"/>
            <a:ext cx="10870216" cy="7708116"/>
          </a:xfrm>
        </p:spPr>
      </p:pic>
      <mc:AlternateContent xmlns:mc="http://schemas.openxmlformats.org/markup-compatibility/2006" xmlns:pslz="http://schemas.microsoft.com/office/powerpoint/2016/slidezoom">
        <mc:Choice Requires="pslz">
          <p:graphicFrame>
            <p:nvGraphicFramePr>
              <p:cNvPr id="2" name="صورة الشريحة 1">
                <a:extLst>
                  <a:ext uri="{FF2B5EF4-FFF2-40B4-BE49-F238E27FC236}">
                    <a16:creationId xmlns:a16="http://schemas.microsoft.com/office/drawing/2014/main" id="{528DA5AC-4CCA-E642-B2EE-30C475A32A98}"/>
                  </a:ext>
                </a:extLst>
              </p:cNvPr>
              <p:cNvGraphicFramePr>
                <a:graphicFrameLocks noChangeAspect="1"/>
              </p:cNvGraphicFramePr>
              <p:nvPr>
                <p:extLst>
                  <p:ext uri="{D42A27DB-BD31-4B8C-83A1-F6EECF244321}">
                    <p14:modId xmlns:p14="http://schemas.microsoft.com/office/powerpoint/2010/main" val="3247534681"/>
                  </p:ext>
                </p:extLst>
              </p:nvPr>
            </p:nvGraphicFramePr>
            <p:xfrm>
              <a:off x="12329573" y="3915858"/>
              <a:ext cx="2249885" cy="2249885"/>
            </p:xfrm>
            <a:graphic>
              <a:graphicData uri="http://schemas.microsoft.com/office/powerpoint/2016/slidezoom">
                <pslz:sldZm>
                  <pslz:sldZmObj sldId="2708" cId="3642886084">
                    <pslz:zmPr id="{DDDF776C-CED3-4C61-91B3-72F6443F752C}" imageType="cover" transitionDur="1000">
                      <p166:blipFill xmlns:p166="http://schemas.microsoft.com/office/powerpoint/2016/6/main">
                        <a:blip r:embed="rId3">
                          <a:extLst>
                            <a:ext uri="{28A0092B-C50C-407E-A947-70E740481C1C}">
                              <a14:useLocalDpi xmlns:a14="http://schemas.microsoft.com/office/drawing/2010/main" val="0"/>
                            </a:ext>
                          </a:extLst>
                        </a:blip>
                        <a:stretch>
                          <a:fillRect/>
                        </a:stretch>
                      </p166:blipFill>
                      <p166:spPr xmlns:p166="http://schemas.microsoft.com/office/powerpoint/2016/6/main">
                        <a:xfrm>
                          <a:off x="0" y="0"/>
                          <a:ext cx="2249885" cy="2249885"/>
                        </a:xfrm>
                        <a:prstGeom prst="rect">
                          <a:avLst/>
                        </a:prstGeom>
                        <a:ln w="3175">
                          <a:noFill/>
                        </a:ln>
                      </p166:spPr>
                    </pslz:zmPr>
                  </pslz:sldZmObj>
                </pslz:sldZm>
              </a:graphicData>
            </a:graphic>
          </p:graphicFrame>
        </mc:Choice>
        <mc:Fallback xmlns="">
          <p:pic>
            <p:nvPicPr>
              <p:cNvPr id="2" name="صورة الشريحة 1">
                <a:hlinkClick r:id="rId4" action="ppaction://hlinksldjump"/>
                <a:extLst>
                  <a:ext uri="{FF2B5EF4-FFF2-40B4-BE49-F238E27FC236}">
                    <a16:creationId xmlns:a16="http://schemas.microsoft.com/office/drawing/2014/main" id="{528DA5AC-4CCA-E642-B2EE-30C475A32A98}"/>
                  </a:ext>
                </a:extLst>
              </p:cNvPr>
              <p:cNvPicPr>
                <a:picLocks noGrp="1" noRot="1" noChangeAspect="1" noMove="1" noResize="1" noEditPoints="1" noAdjustHandles="1" noChangeArrowheads="1" noChangeShapeType="1"/>
              </p:cNvPicPr>
              <p:nvPr/>
            </p:nvPicPr>
            <p:blipFill>
              <a:blip r:embed="rId5">
                <a:extLst>
                  <a:ext uri="{28A0092B-C50C-407E-A947-70E740481C1C}">
                    <a14:useLocalDpi xmlns:a14="http://schemas.microsoft.com/office/drawing/2010/main" val="0"/>
                  </a:ext>
                </a:extLst>
              </a:blip>
              <a:stretch>
                <a:fillRect/>
              </a:stretch>
            </p:blipFill>
            <p:spPr>
              <a:xfrm>
                <a:off x="12329573" y="3915858"/>
                <a:ext cx="2249885" cy="2249885"/>
              </a:xfrm>
              <a:prstGeom prst="rect">
                <a:avLst/>
              </a:prstGeom>
              <a:ln w="3175">
                <a:noFill/>
              </a:ln>
            </p:spPr>
          </p:pic>
        </mc:Fallback>
      </mc:AlternateContent>
    </p:spTree>
    <p:extLst>
      <p:ext uri="{BB962C8B-B14F-4D97-AF65-F5344CB8AC3E}">
        <p14:creationId xmlns:p14="http://schemas.microsoft.com/office/powerpoint/2010/main" val="279260815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invX="1"/>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مستطيل: زوايا مستديرة 5">
            <a:extLst>
              <a:ext uri="{FF2B5EF4-FFF2-40B4-BE49-F238E27FC236}">
                <a16:creationId xmlns:a16="http://schemas.microsoft.com/office/drawing/2014/main" id="{9CFB319C-EE6C-4327-B0C7-075E5CE184F0}"/>
              </a:ext>
            </a:extLst>
          </p:cNvPr>
          <p:cNvSpPr/>
          <p:nvPr/>
        </p:nvSpPr>
        <p:spPr>
          <a:xfrm>
            <a:off x="0" y="256869"/>
            <a:ext cx="15795798" cy="1138922"/>
          </a:xfrm>
          <a:prstGeom prst="roundRect">
            <a:avLst>
              <a:gd name="adj" fmla="val 1523"/>
            </a:avLst>
          </a:prstGeom>
          <a:noFill/>
          <a:ln>
            <a:noFill/>
          </a:ln>
          <a:scene3d>
            <a:camera prst="orthographicFront"/>
            <a:lightRig rig="threePt" dir="t"/>
          </a:scene3d>
          <a:sp3d>
            <a:bevelT/>
          </a:sp3d>
        </p:spPr>
        <p:style>
          <a:lnRef idx="0">
            <a:scrgbClr r="0" g="0" b="0"/>
          </a:lnRef>
          <a:fillRef idx="0">
            <a:scrgbClr r="0" g="0" b="0"/>
          </a:fillRef>
          <a:effectRef idx="0">
            <a:scrgbClr r="0" g="0" b="0"/>
          </a:effectRef>
          <a:fontRef idx="minor">
            <a:schemeClr val="dk1"/>
          </a:fontRef>
        </p:style>
        <p:txBody>
          <a:bodyPr rtlCol="1" anchor="ctr"/>
          <a:lstStyle/>
          <a:p>
            <a:pPr algn="ctr" rtl="1">
              <a:spcAft>
                <a:spcPts val="1050"/>
              </a:spcAft>
            </a:pPr>
            <a:r>
              <a:rPr lang="ar-AE" sz="5400" b="1" dirty="0">
                <a:ln>
                  <a:solidFill>
                    <a:sysClr val="windowText" lastClr="000000"/>
                  </a:solidFill>
                </a:ln>
                <a:solidFill>
                  <a:srgbClr val="FF0000"/>
                </a:solidFill>
                <a:latin typeface="Abdo Free" panose="02000000000000000000" pitchFamily="2" charset="-78"/>
                <a:ea typeface="Calibri" panose="020F0502020204030204" pitchFamily="34" charset="0"/>
                <a:cs typeface="Abdo Free" panose="02000000000000000000" pitchFamily="2" charset="-78"/>
              </a:rPr>
              <a:t>ملخص الفصل الثاني والأربعين من رواية </a:t>
            </a:r>
            <a:r>
              <a:rPr lang="ar-AE" sz="540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a:t>
            </a:r>
            <a:r>
              <a:rPr lang="ar-AE" sz="5400" b="1" dirty="0">
                <a:ln>
                  <a:solidFill>
                    <a:sysClr val="windowText" lastClr="000000"/>
                  </a:solidFill>
                </a:ln>
                <a:solidFill>
                  <a:srgbClr val="00B050"/>
                </a:solidFill>
                <a:effectLst/>
                <a:latin typeface="Abdo Logo" panose="02000500030000020004" pitchFamily="2" charset="-78"/>
                <a:ea typeface="Calibri" panose="020F0502020204030204" pitchFamily="34" charset="0"/>
                <a:cs typeface="Abdo Logo" panose="02000500030000020004" pitchFamily="2" charset="-78"/>
              </a:rPr>
              <a:t>عساكر قوس قزح</a:t>
            </a:r>
            <a:r>
              <a:rPr lang="ar-AE" sz="540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a:t>
            </a:r>
          </a:p>
          <a:p>
            <a:pPr algn="ctr"/>
            <a:endParaRPr lang="ar-EG" sz="3600" dirty="0">
              <a:solidFill>
                <a:srgbClr val="FF0000"/>
              </a:solidFill>
            </a:endParaRPr>
          </a:p>
        </p:txBody>
      </p:sp>
      <p:sp>
        <p:nvSpPr>
          <p:cNvPr id="7" name="مستطيل: زوايا مستديرة 6">
            <a:extLst>
              <a:ext uri="{FF2B5EF4-FFF2-40B4-BE49-F238E27FC236}">
                <a16:creationId xmlns:a16="http://schemas.microsoft.com/office/drawing/2014/main" id="{CB227BF4-6818-313B-977B-AAF609A2A39D}"/>
              </a:ext>
            </a:extLst>
          </p:cNvPr>
          <p:cNvSpPr/>
          <p:nvPr/>
        </p:nvSpPr>
        <p:spPr>
          <a:xfrm>
            <a:off x="102853" y="812115"/>
            <a:ext cx="15795798" cy="1138922"/>
          </a:xfrm>
          <a:prstGeom prst="roundRect">
            <a:avLst>
              <a:gd name="adj" fmla="val 1523"/>
            </a:avLst>
          </a:prstGeom>
          <a:noFill/>
          <a:ln>
            <a:noFill/>
          </a:ln>
          <a:scene3d>
            <a:camera prst="orthographicFront"/>
            <a:lightRig rig="threePt" dir="t"/>
          </a:scene3d>
          <a:sp3d>
            <a:bevelT/>
          </a:sp3d>
        </p:spPr>
        <p:style>
          <a:lnRef idx="0">
            <a:scrgbClr r="0" g="0" b="0"/>
          </a:lnRef>
          <a:fillRef idx="0">
            <a:scrgbClr r="0" g="0" b="0"/>
          </a:fillRef>
          <a:effectRef idx="0">
            <a:scrgbClr r="0" g="0" b="0"/>
          </a:effectRef>
          <a:fontRef idx="minor">
            <a:schemeClr val="dk1"/>
          </a:fontRef>
        </p:style>
        <p:txBody>
          <a:bodyPr rtlCol="1" anchor="ctr"/>
          <a:lstStyle/>
          <a:p>
            <a:pPr algn="ctr" rtl="1">
              <a:spcAft>
                <a:spcPts val="1050"/>
              </a:spcAft>
            </a:pPr>
            <a:r>
              <a:rPr lang="ar-AE" sz="540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a:t>
            </a:r>
            <a:r>
              <a:rPr lang="ar-AE" sz="5400" b="1" dirty="0">
                <a:ln>
                  <a:solidFill>
                    <a:sysClr val="windowText" lastClr="000000"/>
                  </a:solidFill>
                </a:ln>
                <a:solidFill>
                  <a:srgbClr val="FFC000"/>
                </a:solidFill>
                <a:latin typeface="beIN Black " panose="02000000000000000000" pitchFamily="2" charset="-78"/>
                <a:ea typeface="Calibri" panose="020F0502020204030204" pitchFamily="34" charset="0"/>
                <a:cs typeface="beIN Black " panose="02000000000000000000" pitchFamily="2" charset="-78"/>
              </a:rPr>
              <a:t>رسالة الشامان</a:t>
            </a:r>
            <a:r>
              <a:rPr lang="ar-AE" sz="540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a:t>
            </a:r>
          </a:p>
        </p:txBody>
      </p:sp>
      <p:sp>
        <p:nvSpPr>
          <p:cNvPr id="8" name="مربع نص 7">
            <a:extLst>
              <a:ext uri="{FF2B5EF4-FFF2-40B4-BE49-F238E27FC236}">
                <a16:creationId xmlns:a16="http://schemas.microsoft.com/office/drawing/2014/main" id="{A659E630-0210-E110-1247-C671F1F18D08}"/>
              </a:ext>
            </a:extLst>
          </p:cNvPr>
          <p:cNvSpPr txBox="1"/>
          <p:nvPr/>
        </p:nvSpPr>
        <p:spPr>
          <a:xfrm>
            <a:off x="-8979" y="1686224"/>
            <a:ext cx="16019462" cy="7294305"/>
          </a:xfrm>
          <a:prstGeom prst="rect">
            <a:avLst/>
          </a:prstGeom>
          <a:noFill/>
        </p:spPr>
        <p:txBody>
          <a:bodyPr wrap="square" rtlCol="1">
            <a:spAutoFit/>
          </a:bodyPr>
          <a:lstStyle/>
          <a:p>
            <a:pPr algn="just" rtl="1"/>
            <a:r>
              <a:rPr lang="ar-AE" sz="390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في اليوم الموعود تجمع العديد من الناس بالإضافة إلى فريق (</a:t>
            </a:r>
            <a:r>
              <a:rPr lang="ar-AE" sz="390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لاسكار پلانجي</a:t>
            </a:r>
            <a:r>
              <a:rPr lang="ar-AE" sz="390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وجميع أعضاء (</a:t>
            </a:r>
            <a:r>
              <a:rPr lang="ar-AE" sz="3900" b="1" dirty="0" err="1">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سوسيتيت</a:t>
            </a:r>
            <a:r>
              <a:rPr lang="ar-AE" sz="390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 دي </a:t>
            </a:r>
            <a:r>
              <a:rPr lang="ar-AE" sz="3900" b="1" dirty="0" err="1">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ليمپاي</a:t>
            </a:r>
            <a:r>
              <a:rPr lang="ar-AE" sz="390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بالإضافة لفريق البحث عن (</a:t>
            </a:r>
            <a:r>
              <a:rPr lang="ar-AE" sz="390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فلو</a:t>
            </a:r>
            <a:r>
              <a:rPr lang="ar-AE" sz="390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وقبطان المركب، ومدير البريد ومحبي الخوارق. ولأني سكرتير (</a:t>
            </a:r>
            <a:r>
              <a:rPr lang="ar-AE" sz="3900" b="1" dirty="0" err="1">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السوسيتيت</a:t>
            </a:r>
            <a:r>
              <a:rPr lang="ar-AE" sz="390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فقد انشغلت بتسجيل عضوية بعض الراغبين بالانضمام إلى فريقنا، ثم اعتلى (مهار) جذر شجرة الفيلسيوم وراح يخطب في الناس عن مغامراته حتى يصل لـ (</a:t>
            </a:r>
            <a:r>
              <a:rPr lang="ar-AE" sz="390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الشامان</a:t>
            </a:r>
            <a:r>
              <a:rPr lang="ar-AE" sz="390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وكيف واجهنا العواصف وشهدنا معركة (الشامان) مع الأشباح، ثم قام بفتح اللفافة بحركات استعراضية وراح يقرأ ما فيها: " إذا أردتما النجاح في الامتحانات، </a:t>
            </a:r>
            <a:r>
              <a:rPr lang="ar-AE" sz="3900" b="1" dirty="0">
                <a:ln>
                  <a:solidFill>
                    <a:sysClr val="windowText" lastClr="000000"/>
                  </a:solidFill>
                </a:ln>
                <a:solidFill>
                  <a:srgbClr val="FFC000"/>
                </a:solidFill>
                <a:latin typeface="Calibri" panose="020F0502020204030204" pitchFamily="34" charset="0"/>
                <a:ea typeface="Calibri" panose="020F0502020204030204" pitchFamily="34" charset="0"/>
                <a:cs typeface="Sakkal Majalla" panose="02000000000000000000" pitchFamily="2" charset="-78"/>
              </a:rPr>
              <a:t>افتحا الكتب وادرسا!". </a:t>
            </a:r>
            <a:r>
              <a:rPr lang="ar-AE" sz="390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مرة أردنا الذهاب لحضور فيلم اسمه (</a:t>
            </a:r>
            <a:r>
              <a:rPr lang="ar-AE" sz="390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جزيرة الأميرات</a:t>
            </a:r>
            <a:r>
              <a:rPr lang="ar-AE" sz="390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في قاعة السينما الخاصة بأبناء عمال (</a:t>
            </a:r>
            <a:r>
              <a:rPr lang="ar-AE" sz="390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پ ن</a:t>
            </a:r>
            <a:r>
              <a:rPr lang="ar-AE" sz="390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وهو بناء يشبه الحظيرة، وفوجئنا بأنه فيلم رعب، وقد كنا في غاية الخوف طوال الفيلم ونحن نخبئ وجوهنا؛ كي لا نرى مشاهد الرعب .. وحدهم (</a:t>
            </a:r>
            <a:r>
              <a:rPr lang="ar-AE" sz="390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هارون وسهارى وفلو</a:t>
            </a:r>
            <a:r>
              <a:rPr lang="ar-AE" sz="390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كانوا يضحكون علينا.</a:t>
            </a:r>
          </a:p>
          <a:p>
            <a:pPr algn="just" rtl="1"/>
            <a:r>
              <a:rPr lang="ar-AE" sz="390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غاب (</a:t>
            </a:r>
            <a:r>
              <a:rPr lang="ar-AE" sz="3900" b="1" dirty="0">
                <a:ln>
                  <a:solidFill>
                    <a:sysClr val="windowText" lastClr="000000"/>
                  </a:solidFill>
                </a:ln>
                <a:solidFill>
                  <a:srgbClr val="FFC000"/>
                </a:solidFill>
                <a:latin typeface="Calibri" panose="020F0502020204030204" pitchFamily="34" charset="0"/>
                <a:ea typeface="Calibri" panose="020F0502020204030204" pitchFamily="34" charset="0"/>
                <a:cs typeface="Sakkal Majalla" panose="02000000000000000000" pitchFamily="2" charset="-78"/>
              </a:rPr>
              <a:t>لينتانج</a:t>
            </a:r>
            <a:r>
              <a:rPr lang="ar-AE" sz="390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عن المدرسة لأول مرة مدة أربعة أيام، ومضى الأسبوع وجاء يوم الإثنين ولم يأت (لينتانج) بعد، وفيما نحن نتفق على الذهاب لزيارته أتى رجل وسلم رسالة لـ (</a:t>
            </a:r>
            <a:r>
              <a:rPr lang="ar-AE" sz="390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بو مس</a:t>
            </a:r>
            <a:r>
              <a:rPr lang="ar-AE" sz="390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فصارت تبكي .. لقد كتب (لينتانج) في الرسالة: </a:t>
            </a:r>
            <a:r>
              <a:rPr lang="ar-AE" sz="3900" b="1" dirty="0">
                <a:ln>
                  <a:solidFill>
                    <a:sysClr val="windowText" lastClr="000000"/>
                  </a:solidFill>
                </a:ln>
                <a:solidFill>
                  <a:srgbClr val="FFC000"/>
                </a:solidFill>
                <a:latin typeface="Calibri" panose="020F0502020204030204" pitchFamily="34" charset="0"/>
                <a:ea typeface="Calibri" panose="020F0502020204030204" pitchFamily="34" charset="0"/>
                <a:cs typeface="Sakkal Majalla" panose="02000000000000000000" pitchFamily="2" charset="-78"/>
              </a:rPr>
              <a:t>مات أبي سآتي غدًا إلى المدرسة لأودعكم</a:t>
            </a:r>
            <a:r>
              <a:rPr lang="ar-AE" sz="390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لقد أصبح (لينتانج) على صغر سنه المعيل الوحيد لأسرة ضخمة مكونة من أربعة عشر فردًا. اجتمعنا لنودعه تحت شجرة الفيلسيوم وعندما جاء عانقناه وبكينا بحرقة وودعناه.</a:t>
            </a:r>
          </a:p>
        </p:txBody>
      </p:sp>
      <p:pic>
        <p:nvPicPr>
          <p:cNvPr id="2" name="42">
            <a:hlinkClick r:id="" action="ppaction://media"/>
            <a:extLst>
              <a:ext uri="{FF2B5EF4-FFF2-40B4-BE49-F238E27FC236}">
                <a16:creationId xmlns:a16="http://schemas.microsoft.com/office/drawing/2014/main" id="{52B06C3C-00DF-BB1F-C1C3-069F1E084EA1}"/>
              </a:ext>
            </a:extLst>
          </p:cNvPr>
          <p:cNvPicPr>
            <a:picLocks noChangeAspect="1"/>
          </p:cNvPicPr>
          <p:nvPr>
            <a:audioFile r:link="rId2"/>
            <p:extLst>
              <p:ext uri="{DAA4B4D4-6D71-4841-9C94-3DE7FCFB9230}">
                <p14:media xmlns:p14="http://schemas.microsoft.com/office/powerpoint/2010/main" r:embed="rId1"/>
              </p:ext>
            </p:extLst>
          </p:nvPr>
        </p:nvPicPr>
        <p:blipFill>
          <a:blip r:embed="rId4">
            <a:extLst>
              <a:ext uri="{28A0092B-C50C-407E-A947-70E740481C1C}">
                <a14:useLocalDpi xmlns:a14="http://schemas.microsoft.com/office/drawing/2010/main" val="0"/>
              </a:ext>
            </a:extLst>
          </a:blip>
          <a:srcRect/>
          <a:stretch/>
        </p:blipFill>
        <p:spPr>
          <a:xfrm>
            <a:off x="-102853" y="-312686"/>
            <a:ext cx="2508123" cy="2508123"/>
          </a:xfrm>
          <a:prstGeom prst="rect">
            <a:avLst/>
          </a:prstGeom>
        </p:spPr>
      </p:pic>
    </p:spTree>
    <p:extLst>
      <p:ext uri="{BB962C8B-B14F-4D97-AF65-F5344CB8AC3E}">
        <p14:creationId xmlns:p14="http://schemas.microsoft.com/office/powerpoint/2010/main" val="184300896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invX="1"/>
      </p:transition>
    </mc:Choice>
    <mc:Fallback>
      <p:transition spd="slow">
        <p:fade/>
      </p:transition>
    </mc:Fallback>
  </mc:AlternateContent>
  <p:timing>
    <p:tnLst>
      <p:par>
        <p:cTn id="1" dur="indefinite" restart="never" nodeType="tmRoot">
          <p:childTnLst>
            <p:audio>
              <p:cMediaNode vol="100000">
                <p:cTn id="2" fill="hold" display="0">
                  <p:stCondLst>
                    <p:cond delay="indefinite"/>
                  </p:stCondLst>
                  <p:endCondLst>
                    <p:cond evt="onStopAudio" delay="0">
                      <p:tgtEl>
                        <p:sldTgt/>
                      </p:tgtEl>
                    </p:cond>
                  </p:endCondLst>
                </p:cTn>
                <p:tgtEl>
                  <p:spTgt spid="2"/>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مربع نص 5">
            <a:extLst>
              <a:ext uri="{FF2B5EF4-FFF2-40B4-BE49-F238E27FC236}">
                <a16:creationId xmlns:a16="http://schemas.microsoft.com/office/drawing/2014/main" id="{0922C61F-DF56-20DF-B47C-04DD7C2CDBA4}"/>
              </a:ext>
            </a:extLst>
          </p:cNvPr>
          <p:cNvSpPr txBox="1"/>
          <p:nvPr/>
        </p:nvSpPr>
        <p:spPr>
          <a:xfrm>
            <a:off x="1300066" y="1421428"/>
            <a:ext cx="13482484" cy="6191182"/>
          </a:xfrm>
          <a:prstGeom prst="rect">
            <a:avLst/>
          </a:prstGeom>
          <a:noFill/>
          <a:ln>
            <a:noFill/>
          </a:ln>
          <a:effectLst/>
          <a:scene3d>
            <a:camera prst="orthographicFront">
              <a:rot lat="0" lon="0" rev="0"/>
            </a:camera>
            <a:lightRig rig="contrasting" dir="t">
              <a:rot lat="0" lon="0" rev="1500000"/>
            </a:lightRig>
          </a:scene3d>
          <a:sp3d prstMaterial="metal">
            <a:bevelT w="88900" h="88900"/>
          </a:sp3d>
        </p:spPr>
        <p:txBody>
          <a:bodyPr wrap="square" rtlCol="1">
            <a:spAutoFit/>
          </a:bodyPr>
          <a:lstStyle/>
          <a:p>
            <a:pPr algn="ctr" defTabSz="1312284">
              <a:defRPr/>
            </a:pPr>
            <a:r>
              <a:rPr lang="ar-AE" sz="19816" b="1" kern="0" dirty="0">
                <a:ln w="12700">
                  <a:solidFill>
                    <a:schemeClr val="tx1">
                      <a:lumMod val="95000"/>
                      <a:lumOff val="5000"/>
                    </a:schemeClr>
                  </a:solidFill>
                </a:ln>
                <a:solidFill>
                  <a:srgbClr val="FF0000"/>
                </a:solidFill>
                <a:effectLst>
                  <a:outerShdw blurRad="38100" dist="38100" dir="2700000" algn="tl">
                    <a:srgbClr val="000000">
                      <a:alpha val="43137"/>
                    </a:srgbClr>
                  </a:outerShdw>
                </a:effectLst>
                <a:latin typeface="Aldhabi" panose="01000000000000000000" pitchFamily="2" charset="-78"/>
                <a:cs typeface="Aldhabi" panose="01000000000000000000" pitchFamily="2" charset="-78"/>
              </a:rPr>
              <a:t>هيا لنحل أنشطة الكتاب فرديًا حسب ألواننا.</a:t>
            </a:r>
            <a:endParaRPr lang="en-US" sz="3150" kern="0" dirty="0">
              <a:ln w="12700">
                <a:solidFill>
                  <a:schemeClr val="tx1">
                    <a:lumMod val="95000"/>
                    <a:lumOff val="5000"/>
                  </a:schemeClr>
                </a:solidFill>
              </a:ln>
              <a:solidFill>
                <a:srgbClr val="FF0000"/>
              </a:solidFill>
              <a:effectLst>
                <a:outerShdw blurRad="38100" dist="38100" dir="2700000" algn="tl">
                  <a:srgbClr val="000000">
                    <a:alpha val="43137"/>
                  </a:srgbClr>
                </a:outerShdw>
              </a:effectLst>
              <a:latin typeface="Gill Sans MT" panose="020B0502020104020203"/>
            </a:endParaRPr>
          </a:p>
        </p:txBody>
      </p:sp>
    </p:spTree>
    <p:extLst>
      <p:ext uri="{BB962C8B-B14F-4D97-AF65-F5344CB8AC3E}">
        <p14:creationId xmlns:p14="http://schemas.microsoft.com/office/powerpoint/2010/main" val="173725940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Char"/>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D991E90E-F913-42D0-86F3-9BA246A668CA}"/>
              </a:ext>
            </a:extLst>
          </p:cNvPr>
          <p:cNvSpPr txBox="1"/>
          <p:nvPr/>
        </p:nvSpPr>
        <p:spPr>
          <a:xfrm>
            <a:off x="-19881" y="2128181"/>
            <a:ext cx="16019463" cy="2246769"/>
          </a:xfrm>
          <a:prstGeom prst="rect">
            <a:avLst/>
          </a:prstGeom>
          <a:noFill/>
        </p:spPr>
        <p:txBody>
          <a:bodyPr wrap="square" rtlCol="0">
            <a:spAutoFit/>
          </a:bodyPr>
          <a:lstStyle>
            <a:defPPr>
              <a:defRPr lang="en-US"/>
            </a:defPPr>
            <a:lvl1pPr algn="ctr" rtl="1">
              <a:defRPr sz="5400" b="1">
                <a:ln>
                  <a:solidFill>
                    <a:sysClr val="windowText" lastClr="000000"/>
                  </a:solidFill>
                </a:ln>
                <a:solidFill>
                  <a:srgbClr val="00B0F0"/>
                </a:solidFill>
              </a:defRPr>
            </a:lvl1pPr>
          </a:lstStyle>
          <a:p>
            <a:pPr algn="just"/>
            <a:r>
              <a:rPr lang="ar-AE" sz="4800" dirty="0">
                <a:solidFill>
                  <a:srgbClr val="FF0000"/>
                </a:solidFill>
              </a:rPr>
              <a:t>بدأ الفصل بداية مضحكة: </a:t>
            </a:r>
            <a:r>
              <a:rPr lang="ar-AE" sz="4800" dirty="0">
                <a:solidFill>
                  <a:srgbClr val="00B050"/>
                </a:solidFill>
              </a:rPr>
              <a:t>وهي رسالة الشامان المضحكة والمخيبة لآمال (</a:t>
            </a:r>
            <a:r>
              <a:rPr lang="ar-AE" sz="4800" dirty="0">
                <a:solidFill>
                  <a:srgbClr val="FF0000"/>
                </a:solidFill>
              </a:rPr>
              <a:t>مهار</a:t>
            </a:r>
            <a:r>
              <a:rPr lang="ar-AE" sz="4800" dirty="0">
                <a:solidFill>
                  <a:srgbClr val="00B050"/>
                </a:solidFill>
              </a:rPr>
              <a:t>) و (</a:t>
            </a:r>
            <a:r>
              <a:rPr lang="ar-AE" sz="4800" dirty="0">
                <a:solidFill>
                  <a:srgbClr val="FF0000"/>
                </a:solidFill>
              </a:rPr>
              <a:t>فلو</a:t>
            </a:r>
            <a:r>
              <a:rPr lang="ar-AE" sz="4800" dirty="0">
                <a:solidFill>
                  <a:srgbClr val="00B050"/>
                </a:solidFill>
              </a:rPr>
              <a:t>)؛ حيث حثَّتهم على الاجتهاد في الدراسة للوصول إلى النجاح.</a:t>
            </a:r>
          </a:p>
          <a:p>
            <a:pPr algn="just"/>
            <a:r>
              <a:rPr lang="ar-AE" sz="4400" dirty="0">
                <a:solidFill>
                  <a:srgbClr val="FF0000"/>
                </a:solidFill>
              </a:rPr>
              <a:t>وانتهى نهاية حزينة وهي: </a:t>
            </a:r>
            <a:r>
              <a:rPr lang="ar-AE" sz="4400" dirty="0"/>
              <a:t>ترك لينتانج للمدرسة بسبب غرق والده، وعدم وجود عائل لأسرته غيره.  </a:t>
            </a:r>
            <a:endParaRPr lang="en-US" sz="4400" dirty="0"/>
          </a:p>
        </p:txBody>
      </p:sp>
      <p:sp>
        <p:nvSpPr>
          <p:cNvPr id="16" name="TextBox 15">
            <a:extLst>
              <a:ext uri="{FF2B5EF4-FFF2-40B4-BE49-F238E27FC236}">
                <a16:creationId xmlns:a16="http://schemas.microsoft.com/office/drawing/2014/main" id="{4389370A-1F70-404C-9658-14A5F65CC8B8}"/>
              </a:ext>
            </a:extLst>
          </p:cNvPr>
          <p:cNvSpPr txBox="1"/>
          <p:nvPr/>
        </p:nvSpPr>
        <p:spPr>
          <a:xfrm>
            <a:off x="-99393" y="5039355"/>
            <a:ext cx="16218246" cy="2308324"/>
          </a:xfrm>
          <a:prstGeom prst="rect">
            <a:avLst/>
          </a:prstGeom>
          <a:noFill/>
        </p:spPr>
        <p:txBody>
          <a:bodyPr wrap="square" rtlCol="0">
            <a:spAutoFit/>
          </a:bodyPr>
          <a:lstStyle>
            <a:defPPr>
              <a:defRPr lang="en-US"/>
            </a:defPPr>
            <a:lvl1pPr algn="ctr" rtl="1">
              <a:defRPr sz="5400" b="1">
                <a:ln>
                  <a:solidFill>
                    <a:sysClr val="windowText" lastClr="000000"/>
                  </a:solidFill>
                </a:ln>
                <a:solidFill>
                  <a:srgbClr val="00B0F0"/>
                </a:solidFill>
              </a:defRPr>
            </a:lvl1pPr>
          </a:lstStyle>
          <a:p>
            <a:r>
              <a:rPr lang="ar-AE" sz="4800" dirty="0"/>
              <a:t>( </a:t>
            </a:r>
            <a:r>
              <a:rPr lang="ar-AE" sz="4800" dirty="0">
                <a:solidFill>
                  <a:srgbClr val="FF0000"/>
                </a:solidFill>
              </a:rPr>
              <a:t>الفقر عدوٌّ لا يقهر </a:t>
            </a:r>
            <a:r>
              <a:rPr lang="ar-AE" sz="4800" dirty="0"/>
              <a:t>) مقولة تجسدت تجسدًا حيًّا فيما حدث مع لينتاج الطالب العبقري المبدع الذي حاول أن يتحدى كل العوائق التي قابلته، وكان مصرًّا على إكمال تعليمه، لكنه في النهاية وبسبب فقره أقرَّ بهزيمته واستسلم وترك دراسته ليعول أسرته بعد وفاة والده. </a:t>
            </a:r>
            <a:endParaRPr lang="en-US" sz="4800" dirty="0"/>
          </a:p>
        </p:txBody>
      </p:sp>
      <p:pic>
        <p:nvPicPr>
          <p:cNvPr id="3" name="Picture 2" descr="A close up of a logo&#10;&#10;Description automatically generated">
            <a:extLst>
              <a:ext uri="{FF2B5EF4-FFF2-40B4-BE49-F238E27FC236}">
                <a16:creationId xmlns:a16="http://schemas.microsoft.com/office/drawing/2014/main" id="{AE40C434-060F-427F-80AE-EE6DD8ECA42D}"/>
              </a:ext>
            </a:extLst>
          </p:cNvPr>
          <p:cNvPicPr>
            <a:picLocks noChangeAspect="1"/>
          </p:cNvPicPr>
          <p:nvPr/>
        </p:nvPicPr>
        <p:blipFill rotWithShape="1">
          <a:blip r:embed="rId2">
            <a:extLst>
              <a:ext uri="{28A0092B-C50C-407E-A947-70E740481C1C}">
                <a14:useLocalDpi xmlns:a14="http://schemas.microsoft.com/office/drawing/2010/main" val="0"/>
              </a:ext>
            </a:extLst>
          </a:blip>
          <a:srcRect t="56155"/>
          <a:stretch/>
        </p:blipFill>
        <p:spPr>
          <a:xfrm>
            <a:off x="0" y="1072114"/>
            <a:ext cx="16018811" cy="903668"/>
          </a:xfrm>
          <a:prstGeom prst="rect">
            <a:avLst/>
          </a:prstGeom>
        </p:spPr>
      </p:pic>
      <p:pic>
        <p:nvPicPr>
          <p:cNvPr id="5" name="Picture 4">
            <a:extLst>
              <a:ext uri="{FF2B5EF4-FFF2-40B4-BE49-F238E27FC236}">
                <a16:creationId xmlns:a16="http://schemas.microsoft.com/office/drawing/2014/main" id="{0063ED4D-C7BF-45F1-8001-FF8751766D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352750"/>
            <a:ext cx="15971557" cy="686605"/>
          </a:xfrm>
          <a:prstGeom prst="rect">
            <a:avLst/>
          </a:prstGeom>
        </p:spPr>
      </p:pic>
      <p:sp>
        <p:nvSpPr>
          <p:cNvPr id="2" name="TextBox 18">
            <a:extLst>
              <a:ext uri="{FF2B5EF4-FFF2-40B4-BE49-F238E27FC236}">
                <a16:creationId xmlns:a16="http://schemas.microsoft.com/office/drawing/2014/main" id="{9F4278FA-5070-306C-0D0E-DA461C6B4A46}"/>
              </a:ext>
            </a:extLst>
          </p:cNvPr>
          <p:cNvSpPr txBox="1"/>
          <p:nvPr/>
        </p:nvSpPr>
        <p:spPr>
          <a:xfrm>
            <a:off x="1041402" y="8226971"/>
            <a:ext cx="13830434" cy="923330"/>
          </a:xfrm>
          <a:prstGeom prst="rect">
            <a:avLst/>
          </a:prstGeom>
          <a:noFill/>
        </p:spPr>
        <p:txBody>
          <a:bodyPr wrap="square" rtlCol="0">
            <a:spAutoFit/>
          </a:bodyPr>
          <a:lstStyle>
            <a:defPPr>
              <a:defRPr lang="en-US"/>
            </a:defPPr>
            <a:lvl1pPr algn="ctr" rtl="1">
              <a:defRPr sz="5400" b="1">
                <a:ln>
                  <a:solidFill>
                    <a:sysClr val="windowText" lastClr="000000"/>
                  </a:solidFill>
                </a:ln>
                <a:solidFill>
                  <a:srgbClr val="00B0F0"/>
                </a:solidFill>
              </a:defRPr>
            </a:lvl1pPr>
          </a:lstStyle>
          <a:p>
            <a:r>
              <a:rPr lang="ar-AE" dirty="0">
                <a:solidFill>
                  <a:srgbClr val="FF0000"/>
                </a:solidFill>
              </a:rPr>
              <a:t>متروك للطالب </a:t>
            </a:r>
          </a:p>
        </p:txBody>
      </p:sp>
      <p:pic>
        <p:nvPicPr>
          <p:cNvPr id="4" name="Picture 2">
            <a:extLst>
              <a:ext uri="{FF2B5EF4-FFF2-40B4-BE49-F238E27FC236}">
                <a16:creationId xmlns:a16="http://schemas.microsoft.com/office/drawing/2014/main" id="{2FCD5ACA-CDA6-5715-C5BC-B6A56AE418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332503"/>
            <a:ext cx="15971557" cy="911549"/>
          </a:xfrm>
          <a:prstGeom prst="rect">
            <a:avLst/>
          </a:prstGeom>
        </p:spPr>
      </p:pic>
      <p:sp>
        <p:nvSpPr>
          <p:cNvPr id="6" name="Rectangle 8">
            <a:extLst>
              <a:ext uri="{FF2B5EF4-FFF2-40B4-BE49-F238E27FC236}">
                <a16:creationId xmlns:a16="http://schemas.microsoft.com/office/drawing/2014/main" id="{9CE714A9-9651-E9EE-40CA-62C5E503537F}"/>
              </a:ext>
            </a:extLst>
          </p:cNvPr>
          <p:cNvSpPr/>
          <p:nvPr/>
        </p:nvSpPr>
        <p:spPr>
          <a:xfrm>
            <a:off x="6945563" y="-6689"/>
            <a:ext cx="9081290" cy="952163"/>
          </a:xfrm>
          <a:prstGeom prst="rect">
            <a:avLst/>
          </a:prstGeom>
          <a:noFill/>
        </p:spPr>
        <p:txBody>
          <a:bodyPr wrap="none" lIns="119994" tIns="59997" rIns="119994" bIns="59997">
            <a:spAutoFit/>
          </a:bodyPr>
          <a:lstStyle/>
          <a:p>
            <a:pPr algn="ctr" rtl="1"/>
            <a:r>
              <a:rPr lang="ar-AE" sz="5400" b="1" dirty="0">
                <a:ln w="22225">
                  <a:solidFill>
                    <a:sysClr val="windowText" lastClr="000000"/>
                  </a:solidFill>
                  <a:prstDash val="solid"/>
                </a:ln>
                <a:solidFill>
                  <a:srgbClr val="00B050"/>
                </a:solidFill>
                <a:latin typeface="A Jannat LT" pitchFamily="2" charset="-78"/>
                <a:cs typeface="A Jannat LT" pitchFamily="2" charset="-78"/>
              </a:rPr>
              <a:t>أنشطة الفصل الثاني والأربعين:</a:t>
            </a:r>
            <a:endParaRPr lang="en-US" sz="5400" b="1" dirty="0">
              <a:ln w="22225">
                <a:solidFill>
                  <a:sysClr val="windowText" lastClr="000000"/>
                </a:solidFill>
                <a:prstDash val="solid"/>
              </a:ln>
              <a:solidFill>
                <a:srgbClr val="00B050"/>
              </a:solidFill>
              <a:latin typeface="A Jannat LT" pitchFamily="2" charset="-78"/>
              <a:cs typeface="A Jannat LT" pitchFamily="2" charset="-78"/>
            </a:endParaRPr>
          </a:p>
        </p:txBody>
      </p:sp>
    </p:spTree>
    <p:extLst>
      <p:ext uri="{BB962C8B-B14F-4D97-AF65-F5344CB8AC3E}">
        <p14:creationId xmlns:p14="http://schemas.microsoft.com/office/powerpoint/2010/main" val="202947026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Cha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barn(inVertical)">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3" name="عنصر نائب للصورة 32">
            <a:extLst>
              <a:ext uri="{FF2B5EF4-FFF2-40B4-BE49-F238E27FC236}">
                <a16:creationId xmlns:a16="http://schemas.microsoft.com/office/drawing/2014/main" id="{A3BAD506-781D-2F92-6029-2D3B9B7442AC}"/>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a:stretch/>
        </p:blipFill>
        <p:spPr>
          <a:xfrm>
            <a:off x="1" y="5698"/>
            <a:ext cx="16019462" cy="8988142"/>
          </a:xfrm>
        </p:spPr>
      </p:pic>
      <p:sp>
        <p:nvSpPr>
          <p:cNvPr id="35" name="مستطيل: زوايا مستديرة 34">
            <a:extLst>
              <a:ext uri="{FF2B5EF4-FFF2-40B4-BE49-F238E27FC236}">
                <a16:creationId xmlns:a16="http://schemas.microsoft.com/office/drawing/2014/main" id="{50054AF7-5220-E69F-4BCB-998912FE749D}"/>
              </a:ext>
            </a:extLst>
          </p:cNvPr>
          <p:cNvSpPr/>
          <p:nvPr/>
        </p:nvSpPr>
        <p:spPr>
          <a:xfrm rot="2700000">
            <a:off x="6032341" y="2522379"/>
            <a:ext cx="3954782" cy="3954782"/>
          </a:xfrm>
          <a:prstGeom prst="roundRect">
            <a:avLst>
              <a:gd name="adj" fmla="val 20815"/>
            </a:avLst>
          </a:prstGeom>
          <a:gradFill>
            <a:gsLst>
              <a:gs pos="0">
                <a:srgbClr val="722C9A">
                  <a:alpha val="80000"/>
                </a:srgbClr>
              </a:gs>
              <a:gs pos="100000">
                <a:srgbClr val="CC4146">
                  <a:alpha val="8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360"/>
          </a:p>
        </p:txBody>
      </p:sp>
      <p:sp>
        <p:nvSpPr>
          <p:cNvPr id="42" name="مستطيل: زوايا مستديرة 41">
            <a:extLst>
              <a:ext uri="{FF2B5EF4-FFF2-40B4-BE49-F238E27FC236}">
                <a16:creationId xmlns:a16="http://schemas.microsoft.com/office/drawing/2014/main" id="{BF9184C1-587C-3D50-93DB-4E4B95BF4CFC}"/>
              </a:ext>
            </a:extLst>
          </p:cNvPr>
          <p:cNvSpPr/>
          <p:nvPr/>
        </p:nvSpPr>
        <p:spPr>
          <a:xfrm rot="2700000">
            <a:off x="5514581" y="2004619"/>
            <a:ext cx="4990303" cy="4990303"/>
          </a:xfrm>
          <a:prstGeom prst="roundRect">
            <a:avLst>
              <a:gd name="adj" fmla="val 20815"/>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360"/>
          </a:p>
        </p:txBody>
      </p:sp>
      <p:sp>
        <p:nvSpPr>
          <p:cNvPr id="43" name="مستطيل: زوايا مستديرة 42">
            <a:extLst>
              <a:ext uri="{FF2B5EF4-FFF2-40B4-BE49-F238E27FC236}">
                <a16:creationId xmlns:a16="http://schemas.microsoft.com/office/drawing/2014/main" id="{35E371BA-8E61-3FCA-CAF1-B97E418CD40F}"/>
              </a:ext>
            </a:extLst>
          </p:cNvPr>
          <p:cNvSpPr/>
          <p:nvPr/>
        </p:nvSpPr>
        <p:spPr>
          <a:xfrm rot="2700000">
            <a:off x="4890893" y="1364426"/>
            <a:ext cx="6237683" cy="6237683"/>
          </a:xfrm>
          <a:prstGeom prst="roundRect">
            <a:avLst>
              <a:gd name="adj" fmla="val 20815"/>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360"/>
          </a:p>
        </p:txBody>
      </p:sp>
      <p:sp>
        <p:nvSpPr>
          <p:cNvPr id="44" name="مربع نص 43">
            <a:extLst>
              <a:ext uri="{FF2B5EF4-FFF2-40B4-BE49-F238E27FC236}">
                <a16:creationId xmlns:a16="http://schemas.microsoft.com/office/drawing/2014/main" id="{C83F04A7-2672-0A4F-3168-A92410DD15D9}"/>
              </a:ext>
            </a:extLst>
          </p:cNvPr>
          <p:cNvSpPr txBox="1"/>
          <p:nvPr/>
        </p:nvSpPr>
        <p:spPr>
          <a:xfrm>
            <a:off x="6387633" y="2685497"/>
            <a:ext cx="3462099" cy="3964803"/>
          </a:xfrm>
          <a:prstGeom prst="rect">
            <a:avLst/>
          </a:prstGeom>
          <a:noFill/>
          <a:scene3d>
            <a:camera prst="orthographicFront"/>
            <a:lightRig rig="threePt" dir="t"/>
          </a:scene3d>
          <a:sp3d>
            <a:bevelT/>
          </a:sp3d>
        </p:spPr>
        <p:txBody>
          <a:bodyPr wrap="square" rtlCol="1">
            <a:spAutoFit/>
          </a:bodyPr>
          <a:lstStyle/>
          <a:p>
            <a:pPr algn="ctr"/>
            <a:r>
              <a:rPr lang="ar-EG" sz="12582" dirty="0">
                <a:ln>
                  <a:solidFill>
                    <a:sysClr val="windowText" lastClr="000000"/>
                  </a:solidFill>
                </a:ln>
                <a:solidFill>
                  <a:schemeClr val="bg1"/>
                </a:solidFill>
                <a:latin typeface="Abdo Logo" panose="02000500030000020004" pitchFamily="2" charset="-78"/>
                <a:ea typeface="Roboto Bold" pitchFamily="2" charset="0"/>
                <a:cs typeface="Abdo Logo" panose="02000500030000020004" pitchFamily="2" charset="-78"/>
              </a:rPr>
              <a:t>شكرًا</a:t>
            </a:r>
          </a:p>
          <a:p>
            <a:pPr algn="ctr"/>
            <a:r>
              <a:rPr lang="ar-EG" sz="12582" dirty="0">
                <a:ln>
                  <a:solidFill>
                    <a:sysClr val="windowText" lastClr="000000"/>
                  </a:solidFill>
                </a:ln>
                <a:solidFill>
                  <a:schemeClr val="bg1"/>
                </a:solidFill>
                <a:latin typeface="Abdo Logo" panose="02000500030000020004" pitchFamily="2" charset="-78"/>
                <a:ea typeface="Roboto Bold" pitchFamily="2" charset="0"/>
                <a:cs typeface="Abdo Logo" panose="02000500030000020004" pitchFamily="2" charset="-78"/>
              </a:rPr>
              <a:t> لكم </a:t>
            </a:r>
            <a:endParaRPr lang="ar-SA" sz="12582" dirty="0">
              <a:ln>
                <a:solidFill>
                  <a:sysClr val="windowText" lastClr="000000"/>
                </a:solidFill>
              </a:ln>
              <a:solidFill>
                <a:schemeClr val="bg1"/>
              </a:solidFill>
              <a:latin typeface="Abdo Logo" panose="02000500030000020004" pitchFamily="2" charset="-78"/>
              <a:ea typeface="Roboto Bold" pitchFamily="2" charset="0"/>
              <a:cs typeface="Abdo Logo" panose="02000500030000020004" pitchFamily="2" charset="-78"/>
            </a:endParaRPr>
          </a:p>
        </p:txBody>
      </p:sp>
    </p:spTree>
    <p:extLst>
      <p:ext uri="{BB962C8B-B14F-4D97-AF65-F5344CB8AC3E}">
        <p14:creationId xmlns:p14="http://schemas.microsoft.com/office/powerpoint/2010/main" val="343857880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invX="1"/>
      </p:transition>
    </mc:Choice>
    <mc:Fallback>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1000"/>
                                            <p:tgtEl>
                                              <p:spTgt spid="44"/>
                                            </p:tgtEl>
                                          </p:cBhvr>
                                        </p:animEffect>
                                        <p:anim calcmode="lin" valueType="num">
                                          <p:cBhvr>
                                            <p:cTn id="8" dur="1000" fill="hold"/>
                                            <p:tgtEl>
                                              <p:spTgt spid="44"/>
                                            </p:tgtEl>
                                            <p:attrNameLst>
                                              <p:attrName>ppt_x</p:attrName>
                                            </p:attrNameLst>
                                          </p:cBhvr>
                                          <p:tavLst>
                                            <p:tav tm="0">
                                              <p:val>
                                                <p:strVal val="#ppt_x"/>
                                              </p:val>
                                            </p:tav>
                                            <p:tav tm="100000">
                                              <p:val>
                                                <p:strVal val="#ppt_x"/>
                                              </p:val>
                                            </p:tav>
                                          </p:tavLst>
                                        </p:anim>
                                        <p:anim calcmode="lin" valueType="num">
                                          <p:cBhvr>
                                            <p:cTn id="9" dur="1000" fill="hold"/>
                                            <p:tgtEl>
                                              <p:spTgt spid="44"/>
                                            </p:tgtEl>
                                            <p:attrNameLst>
                                              <p:attrName>ppt_y</p:attrName>
                                            </p:attrNameLst>
                                          </p:cBhvr>
                                          <p:tavLst>
                                            <p:tav tm="0">
                                              <p:val>
                                                <p:strVal val="#ppt_y+.1"/>
                                              </p:val>
                                            </p:tav>
                                            <p:tav tm="100000">
                                              <p:val>
                                                <p:strVal val="#ppt_y"/>
                                              </p:val>
                                            </p:tav>
                                          </p:tavLst>
                                        </p:anim>
                                      </p:childTnLst>
                                    </p:cTn>
                                  </p:par>
                                  <p:par>
                                    <p:cTn id="10" presetID="8" presetClass="emph" presetSubtype="0" repeatCount="indefinite" accel="6267" decel="6267" fill="hold" grpId="0" nodeType="withEffect">
                                      <p:stCondLst>
                                        <p:cond delay="0"/>
                                      </p:stCondLst>
                                      <p:childTnLst>
                                        <p:animRot by="21600000">
                                          <p:cBhvr>
                                            <p:cTn id="11" dur="15000" fill="hold"/>
                                            <p:tgtEl>
                                              <p:spTgt spid="43"/>
                                            </p:tgtEl>
                                            <p:attrNameLst>
                                              <p:attrName>r</p:attrName>
                                            </p:attrNameLst>
                                          </p:cBhvr>
                                        </p:animRot>
                                      </p:childTnLst>
                                    </p:cTn>
                                  </p:par>
                                  <p:par>
                                    <p:cTn id="12" presetID="8" presetClass="emph" presetSubtype="0" repeatCount="indefinite" accel="6267" decel="6267" fill="hold" grpId="0" nodeType="withEffect">
                                      <p:stCondLst>
                                        <p:cond delay="0"/>
                                      </p:stCondLst>
                                      <p:childTnLst>
                                        <p:animRot by="-21600000">
                                          <p:cBhvr>
                                            <p:cTn id="13" dur="15000" fill="hold"/>
                                            <p:tgtEl>
                                              <p:spTgt spid="4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1000"/>
                                            <p:tgtEl>
                                              <p:spTgt spid="44"/>
                                            </p:tgtEl>
                                          </p:cBhvr>
                                        </p:animEffect>
                                        <p:anim calcmode="lin" valueType="num">
                                          <p:cBhvr>
                                            <p:cTn id="8" dur="1000" fill="hold"/>
                                            <p:tgtEl>
                                              <p:spTgt spid="44"/>
                                            </p:tgtEl>
                                            <p:attrNameLst>
                                              <p:attrName>ppt_x</p:attrName>
                                            </p:attrNameLst>
                                          </p:cBhvr>
                                          <p:tavLst>
                                            <p:tav tm="0">
                                              <p:val>
                                                <p:strVal val="#ppt_x"/>
                                              </p:val>
                                            </p:tav>
                                            <p:tav tm="100000">
                                              <p:val>
                                                <p:strVal val="#ppt_x"/>
                                              </p:val>
                                            </p:tav>
                                          </p:tavLst>
                                        </p:anim>
                                        <p:anim calcmode="lin" valueType="num">
                                          <p:cBhvr>
                                            <p:cTn id="9" dur="1000" fill="hold"/>
                                            <p:tgtEl>
                                              <p:spTgt spid="44"/>
                                            </p:tgtEl>
                                            <p:attrNameLst>
                                              <p:attrName>ppt_y</p:attrName>
                                            </p:attrNameLst>
                                          </p:cBhvr>
                                          <p:tavLst>
                                            <p:tav tm="0">
                                              <p:val>
                                                <p:strVal val="#ppt_y+.1"/>
                                              </p:val>
                                            </p:tav>
                                            <p:tav tm="100000">
                                              <p:val>
                                                <p:strVal val="#ppt_y"/>
                                              </p:val>
                                            </p:tav>
                                          </p:tavLst>
                                        </p:anim>
                                      </p:childTnLst>
                                    </p:cTn>
                                  </p:par>
                                  <p:par>
                                    <p:cTn id="10" presetID="8" presetClass="emph" presetSubtype="0" repeatCount="indefinite" accel="6267" decel="6267" fill="hold" grpId="0" nodeType="withEffect">
                                      <p:stCondLst>
                                        <p:cond delay="0"/>
                                      </p:stCondLst>
                                      <p:childTnLst>
                                        <p:animRot by="21600000">
                                          <p:cBhvr>
                                            <p:cTn id="11" dur="15000" fill="hold"/>
                                            <p:tgtEl>
                                              <p:spTgt spid="43"/>
                                            </p:tgtEl>
                                            <p:attrNameLst>
                                              <p:attrName>r</p:attrName>
                                            </p:attrNameLst>
                                          </p:cBhvr>
                                        </p:animRot>
                                      </p:childTnLst>
                                    </p:cTn>
                                  </p:par>
                                  <p:par>
                                    <p:cTn id="12" presetID="8" presetClass="emph" presetSubtype="0" repeatCount="indefinite" accel="6267" decel="6267" fill="hold" grpId="0" nodeType="withEffect">
                                      <p:stCondLst>
                                        <p:cond delay="0"/>
                                      </p:stCondLst>
                                      <p:childTnLst>
                                        <p:animRot by="-21600000">
                                          <p:cBhvr>
                                            <p:cTn id="13" dur="15000" fill="hold"/>
                                            <p:tgtEl>
                                              <p:spTgt spid="4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4" restart="whenNotActive" fill="hold" evtFilter="cancelBubble" nodeType="interactiveSeq">
                    <p:stCondLst>
                      <p:cond evt="onClick" delay="0">
                        <p:tgtEl>
                          <p:spTgt spid="6"/>
                        </p:tgtEl>
                      </p:cond>
                    </p:stCondLst>
                    <p:endSync evt="end" delay="0">
                      <p:rtn val="all"/>
                    </p:endSync>
                    <p:childTnLst>
                      <p:par>
                        <p:cTn id="15" fill="hold">
                          <p:stCondLst>
                            <p:cond delay="0"/>
                          </p:stCondLst>
                          <p:childTnLst>
                            <p:par>
                              <p:cTn id="16" fill="hold">
                                <p:stCondLst>
                                  <p:cond delay="0"/>
                                </p:stCondLst>
                                <p:childTnLst>
                                  <p:par>
                                    <p:cTn id="17" presetID="63" presetClass="path" presetSubtype="0" accel="50000" fill="hold" nodeType="clickEffect">
                                      <p:stCondLst>
                                        <p:cond delay="0"/>
                                      </p:stCondLst>
                                      <p:childTnLst>
                                        <p:animMotion origin="layout" path="M -3.46051E-6 -3.16811E-6 L 0.11773 -0.00494 " pathEditMode="relative" rAng="0" ptsTypes="AA">
                                          <p:cBhvr>
                                            <p:cTn id="18" dur="1000" fill="hold"/>
                                            <p:tgtEl>
                                              <p:spTgt spid="9"/>
                                            </p:tgtEl>
                                            <p:attrNameLst>
                                              <p:attrName>ppt_x</p:attrName>
                                              <p:attrName>ppt_y</p:attrName>
                                            </p:attrNameLst>
                                          </p:cBhvr>
                                          <p:rCtr x="5886" y="-247"/>
                                        </p:animMotion>
                                      </p:childTnLst>
                                    </p:cTn>
                                  </p:par>
                                  <p:par>
                                    <p:cTn id="19" presetID="63" presetClass="path" presetSubtype="0" accel="50000" fill="hold" nodeType="withEffect">
                                      <p:stCondLst>
                                        <p:cond delay="0"/>
                                      </p:stCondLst>
                                      <p:childTnLst>
                                        <p:animMotion origin="layout" path="M -3.46051E-6 2.71653E-6 L 0.11912 0.00317 " pathEditMode="relative" rAng="0" ptsTypes="AA">
                                          <p:cBhvr>
                                            <p:cTn id="20" dur="1000" fill="hold"/>
                                            <p:tgtEl>
                                              <p:spTgt spid="7"/>
                                            </p:tgtEl>
                                            <p:attrNameLst>
                                              <p:attrName>ppt_x</p:attrName>
                                              <p:attrName>ppt_y</p:attrName>
                                            </p:attrNameLst>
                                          </p:cBhvr>
                                          <p:rCtr x="5956" y="159"/>
                                        </p:animMotion>
                                      </p:childTnLst>
                                    </p:cTn>
                                  </p:par>
                                  <p:par>
                                    <p:cTn id="21" presetID="63" presetClass="path" presetSubtype="0" accel="50000" fill="hold" nodeType="withEffect">
                                      <p:stCondLst>
                                        <p:cond delay="0"/>
                                      </p:stCondLst>
                                      <p:childTnLst>
                                        <p:animMotion origin="layout" path="M -3.46051E-6 5.90933E-7 L 0.11912 0.00335 " pathEditMode="relative" rAng="0" ptsTypes="AA">
                                          <p:cBhvr>
                                            <p:cTn id="22" dur="1000" fill="hold"/>
                                            <p:tgtEl>
                                              <p:spTgt spid="8"/>
                                            </p:tgtEl>
                                            <p:attrNameLst>
                                              <p:attrName>ppt_x</p:attrName>
                                              <p:attrName>ppt_y</p:attrName>
                                            </p:attrNameLst>
                                          </p:cBhvr>
                                          <p:rCtr x="5956" y="159"/>
                                        </p:animMotion>
                                      </p:childTnLst>
                                    </p:cTn>
                                  </p:par>
                                </p:childTnLst>
                              </p:cTn>
                            </p:par>
                          </p:childTnLst>
                        </p:cTn>
                      </p:par>
                      <p:par>
                        <p:cTn id="23" fill="hold">
                          <p:stCondLst>
                            <p:cond delay="indefinite"/>
                          </p:stCondLst>
                          <p:childTnLst>
                            <p:par>
                              <p:cTn id="24" fill="hold">
                                <p:stCondLst>
                                  <p:cond delay="0"/>
                                </p:stCondLst>
                                <p:childTnLst>
                                  <p:par>
                                    <p:cTn id="25" presetID="2" presetClass="exit" presetSubtype="8" fill="hold" nodeType="clickEffect">
                                      <p:stCondLst>
                                        <p:cond delay="0"/>
                                      </p:stCondLst>
                                      <p:childTnLst>
                                        <p:anim calcmode="lin" valueType="num">
                                          <p:cBhvr additive="base">
                                            <p:cTn id="26" dur="500"/>
                                            <p:tgtEl>
                                              <p:spTgt spid="9"/>
                                            </p:tgtEl>
                                            <p:attrNameLst>
                                              <p:attrName>ppt_x</p:attrName>
                                            </p:attrNameLst>
                                          </p:cBhvr>
                                          <p:tavLst>
                                            <p:tav tm="0">
                                              <p:val>
                                                <p:strVal val="ppt_x"/>
                                              </p:val>
                                            </p:tav>
                                            <p:tav tm="100000">
                                              <p:val>
                                                <p:strVal val="0-ppt_w/2"/>
                                              </p:val>
                                            </p:tav>
                                          </p:tavLst>
                                        </p:anim>
                                        <p:anim calcmode="lin" valueType="num">
                                          <p:cBhvr additive="base">
                                            <p:cTn id="27" dur="500"/>
                                            <p:tgtEl>
                                              <p:spTgt spid="9"/>
                                            </p:tgtEl>
                                            <p:attrNameLst>
                                              <p:attrName>ppt_y</p:attrName>
                                            </p:attrNameLst>
                                          </p:cBhvr>
                                          <p:tavLst>
                                            <p:tav tm="0">
                                              <p:val>
                                                <p:strVal val="ppt_y"/>
                                              </p:val>
                                            </p:tav>
                                            <p:tav tm="100000">
                                              <p:val>
                                                <p:strVal val="ppt_y"/>
                                              </p:val>
                                            </p:tav>
                                          </p:tavLst>
                                        </p:anim>
                                        <p:set>
                                          <p:cBhvr>
                                            <p:cTn id="28" dur="1" fill="hold">
                                              <p:stCondLst>
                                                <p:cond delay="499"/>
                                              </p:stCondLst>
                                            </p:cTn>
                                            <p:tgtEl>
                                              <p:spTgt spid="9"/>
                                            </p:tgtEl>
                                            <p:attrNameLst>
                                              <p:attrName>style.visibility</p:attrName>
                                            </p:attrNameLst>
                                          </p:cBhvr>
                                          <p:to>
                                            <p:strVal val="hidden"/>
                                          </p:to>
                                        </p:set>
                                      </p:childTnLst>
                                    </p:cTn>
                                  </p:par>
                                  <p:par>
                                    <p:cTn id="29" presetID="2" presetClass="exit" presetSubtype="8" fill="hold" nodeType="withEffect">
                                      <p:stCondLst>
                                        <p:cond delay="0"/>
                                      </p:stCondLst>
                                      <p:childTnLst>
                                        <p:anim calcmode="lin" valueType="num">
                                          <p:cBhvr additive="base">
                                            <p:cTn id="30" dur="500"/>
                                            <p:tgtEl>
                                              <p:spTgt spid="7"/>
                                            </p:tgtEl>
                                            <p:attrNameLst>
                                              <p:attrName>ppt_x</p:attrName>
                                            </p:attrNameLst>
                                          </p:cBhvr>
                                          <p:tavLst>
                                            <p:tav tm="0">
                                              <p:val>
                                                <p:strVal val="ppt_x"/>
                                              </p:val>
                                            </p:tav>
                                            <p:tav tm="100000">
                                              <p:val>
                                                <p:strVal val="0-ppt_w/2"/>
                                              </p:val>
                                            </p:tav>
                                          </p:tavLst>
                                        </p:anim>
                                        <p:anim calcmode="lin" valueType="num">
                                          <p:cBhvr additive="base">
                                            <p:cTn id="31" dur="500"/>
                                            <p:tgtEl>
                                              <p:spTgt spid="7"/>
                                            </p:tgtEl>
                                            <p:attrNameLst>
                                              <p:attrName>ppt_y</p:attrName>
                                            </p:attrNameLst>
                                          </p:cBhvr>
                                          <p:tavLst>
                                            <p:tav tm="0">
                                              <p:val>
                                                <p:strVal val="ppt_y"/>
                                              </p:val>
                                            </p:tav>
                                            <p:tav tm="100000">
                                              <p:val>
                                                <p:strVal val="ppt_y"/>
                                              </p:val>
                                            </p:tav>
                                          </p:tavLst>
                                        </p:anim>
                                        <p:set>
                                          <p:cBhvr>
                                            <p:cTn id="32" dur="1" fill="hold">
                                              <p:stCondLst>
                                                <p:cond delay="499"/>
                                              </p:stCondLst>
                                            </p:cTn>
                                            <p:tgtEl>
                                              <p:spTgt spid="7"/>
                                            </p:tgtEl>
                                            <p:attrNameLst>
                                              <p:attrName>style.visibility</p:attrName>
                                            </p:attrNameLst>
                                          </p:cBhvr>
                                          <p:to>
                                            <p:strVal val="hidden"/>
                                          </p:to>
                                        </p:set>
                                      </p:childTnLst>
                                    </p:cTn>
                                  </p:par>
                                  <p:par>
                                    <p:cTn id="33" presetID="2" presetClass="exit" presetSubtype="8" fill="hold" nodeType="withEffect">
                                      <p:stCondLst>
                                        <p:cond delay="0"/>
                                      </p:stCondLst>
                                      <p:childTnLst>
                                        <p:anim calcmode="lin" valueType="num">
                                          <p:cBhvr additive="base">
                                            <p:cTn id="34" dur="500"/>
                                            <p:tgtEl>
                                              <p:spTgt spid="8"/>
                                            </p:tgtEl>
                                            <p:attrNameLst>
                                              <p:attrName>ppt_x</p:attrName>
                                            </p:attrNameLst>
                                          </p:cBhvr>
                                          <p:tavLst>
                                            <p:tav tm="0">
                                              <p:val>
                                                <p:strVal val="ppt_x"/>
                                              </p:val>
                                            </p:tav>
                                            <p:tav tm="100000">
                                              <p:val>
                                                <p:strVal val="0-ppt_w/2"/>
                                              </p:val>
                                            </p:tav>
                                          </p:tavLst>
                                        </p:anim>
                                        <p:anim calcmode="lin" valueType="num">
                                          <p:cBhvr additive="base">
                                            <p:cTn id="35" dur="500"/>
                                            <p:tgtEl>
                                              <p:spTgt spid="8"/>
                                            </p:tgtEl>
                                            <p:attrNameLst>
                                              <p:attrName>ppt_y</p:attrName>
                                            </p:attrNameLst>
                                          </p:cBhvr>
                                          <p:tavLst>
                                            <p:tav tm="0">
                                              <p:val>
                                                <p:strVal val="ppt_y"/>
                                              </p:val>
                                            </p:tav>
                                            <p:tav tm="100000">
                                              <p:val>
                                                <p:strVal val="ppt_y"/>
                                              </p:val>
                                            </p:tav>
                                          </p:tavLst>
                                        </p:anim>
                                        <p:set>
                                          <p:cBhvr>
                                            <p:cTn id="36" dur="1" fill="hold">
                                              <p:stCondLst>
                                                <p:cond delay="4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6"/>
                      </p:tgtEl>
                    </p:cond>
                  </p:nextCondLst>
                </p:seq>
              </p:childTnLst>
            </p:cTn>
          </p:par>
        </p:tnLst>
        <p:bldLst>
          <p:bldP spid="42" grpId="0" animBg="1"/>
          <p:bldP spid="43" grpId="0" animBg="1"/>
          <p:bldP spid="44" grpId="0"/>
        </p:bldLst>
      </p:timing>
    </mc:Fallback>
  </mc:AlternateContent>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055FFA71-32EF-4655-8673-BB63DC3C93A0}"/>
              </a:ext>
            </a:extLst>
          </p:cNvPr>
          <p:cNvSpPr txBox="1"/>
          <p:nvPr/>
        </p:nvSpPr>
        <p:spPr>
          <a:xfrm>
            <a:off x="6944611" y="2225767"/>
            <a:ext cx="8657535" cy="4519314"/>
          </a:xfrm>
          <a:prstGeom prst="rect">
            <a:avLst/>
          </a:prstGeom>
          <a:noFill/>
        </p:spPr>
        <p:txBody>
          <a:bodyPr wrap="square">
            <a:spAutoFit/>
          </a:bodyPr>
          <a:lstStyle/>
          <a:p>
            <a:pPr algn="ctr"/>
            <a:r>
              <a:rPr lang="ar-EG" sz="9589" dirty="0">
                <a:ln>
                  <a:solidFill>
                    <a:sysClr val="windowText" lastClr="000000"/>
                  </a:solidFill>
                </a:ln>
                <a:solidFill>
                  <a:srgbClr val="00B050"/>
                </a:solidFill>
                <a:latin typeface="Sanabel Khebrat Musamem 2021" panose="02000600000000000000" pitchFamily="2" charset="-78"/>
                <a:cs typeface="Sanabel Khebrat Musamem 2021" panose="02000600000000000000" pitchFamily="2" charset="-78"/>
              </a:rPr>
              <a:t>سُبحانَكَ اللَّهمَّ وبحمدِكَ، أشهدُ أن لا إلَهَ إلَّا أنتَ، أستغفرُكَ وأتوبُ إليكَ.</a:t>
            </a:r>
          </a:p>
        </p:txBody>
      </p:sp>
      <p:pic>
        <p:nvPicPr>
          <p:cNvPr id="6" name="Picture 1">
            <a:extLst>
              <a:ext uri="{FF2B5EF4-FFF2-40B4-BE49-F238E27FC236}">
                <a16:creationId xmlns:a16="http://schemas.microsoft.com/office/drawing/2014/main" id="{E0B4F34D-2DF7-442B-873B-B7FC7E12F8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872" y="588888"/>
            <a:ext cx="6543277" cy="6611874"/>
          </a:xfrm>
          <a:prstGeom prst="rect">
            <a:avLst/>
          </a:prstGeom>
        </p:spPr>
      </p:pic>
      <p:sp>
        <p:nvSpPr>
          <p:cNvPr id="7" name="مربع نص 6">
            <a:extLst>
              <a:ext uri="{FF2B5EF4-FFF2-40B4-BE49-F238E27FC236}">
                <a16:creationId xmlns:a16="http://schemas.microsoft.com/office/drawing/2014/main" id="{ABD5EC69-6A59-40DD-9F37-2129D62F4DFE}"/>
              </a:ext>
            </a:extLst>
          </p:cNvPr>
          <p:cNvSpPr txBox="1"/>
          <p:nvPr/>
        </p:nvSpPr>
        <p:spPr>
          <a:xfrm>
            <a:off x="1811393" y="2648968"/>
            <a:ext cx="2948590" cy="2121222"/>
          </a:xfrm>
          <a:prstGeom prst="rect">
            <a:avLst/>
          </a:prstGeom>
          <a:noFill/>
        </p:spPr>
        <p:txBody>
          <a:bodyPr wrap="square" rtlCol="1">
            <a:spAutoFit/>
          </a:bodyPr>
          <a:lstStyle/>
          <a:p>
            <a:pPr algn="ctr" rtl="1"/>
            <a:r>
              <a:rPr lang="ar-AE" sz="6592" dirty="0">
                <a:ln>
                  <a:solidFill>
                    <a:srgbClr val="00B0F0"/>
                  </a:solidFill>
                </a:ln>
                <a:solidFill>
                  <a:sysClr val="windowText" lastClr="000000"/>
                </a:solidFill>
                <a:latin typeface="DecoType Thuluth II" panose="02010000000000000000" pitchFamily="2" charset="-78"/>
                <a:cs typeface="DecoType Thuluth II" panose="02010000000000000000" pitchFamily="2" charset="-78"/>
              </a:rPr>
              <a:t>شكرًا لكم </a:t>
            </a:r>
          </a:p>
        </p:txBody>
      </p:sp>
    </p:spTree>
    <p:extLst>
      <p:ext uri="{BB962C8B-B14F-4D97-AF65-F5344CB8AC3E}">
        <p14:creationId xmlns:p14="http://schemas.microsoft.com/office/powerpoint/2010/main" val="281381852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7">
                                            <p:txEl>
                                              <p:pRg st="0" end="0"/>
                                            </p:txEl>
                                          </p:spTgt>
                                        </p:tgtEl>
                                        <p:attrNameLst>
                                          <p:attrName>r</p:attrName>
                                        </p:attrNameLst>
                                      </p:cBhvr>
                                    </p:animRot>
                                    <p:animRot by="-240000">
                                      <p:cBhvr>
                                        <p:cTn id="7" dur="200" fill="hold">
                                          <p:stCondLst>
                                            <p:cond delay="200"/>
                                          </p:stCondLst>
                                        </p:cTn>
                                        <p:tgtEl>
                                          <p:spTgt spid="7">
                                            <p:txEl>
                                              <p:pRg st="0" end="0"/>
                                            </p:txEl>
                                          </p:spTgt>
                                        </p:tgtEl>
                                        <p:attrNameLst>
                                          <p:attrName>r</p:attrName>
                                        </p:attrNameLst>
                                      </p:cBhvr>
                                    </p:animRot>
                                    <p:animRot by="240000">
                                      <p:cBhvr>
                                        <p:cTn id="8" dur="200" fill="hold">
                                          <p:stCondLst>
                                            <p:cond delay="400"/>
                                          </p:stCondLst>
                                        </p:cTn>
                                        <p:tgtEl>
                                          <p:spTgt spid="7">
                                            <p:txEl>
                                              <p:pRg st="0" end="0"/>
                                            </p:txEl>
                                          </p:spTgt>
                                        </p:tgtEl>
                                        <p:attrNameLst>
                                          <p:attrName>r</p:attrName>
                                        </p:attrNameLst>
                                      </p:cBhvr>
                                    </p:animRot>
                                    <p:animRot by="-240000">
                                      <p:cBhvr>
                                        <p:cTn id="9" dur="200" fill="hold">
                                          <p:stCondLst>
                                            <p:cond delay="600"/>
                                          </p:stCondLst>
                                        </p:cTn>
                                        <p:tgtEl>
                                          <p:spTgt spid="7">
                                            <p:txEl>
                                              <p:pRg st="0" end="0"/>
                                            </p:txEl>
                                          </p:spTgt>
                                        </p:tgtEl>
                                        <p:attrNameLst>
                                          <p:attrName>r</p:attrName>
                                        </p:attrNameLst>
                                      </p:cBhvr>
                                    </p:animRot>
                                    <p:animRot by="120000">
                                      <p:cBhvr>
                                        <p:cTn id="10" dur="200" fill="hold">
                                          <p:stCondLst>
                                            <p:cond delay="800"/>
                                          </p:stCondLst>
                                        </p:cTn>
                                        <p:tgtEl>
                                          <p:spTgt spid="7">
                                            <p:txEl>
                                              <p:pRg st="0" end="0"/>
                                            </p:txEl>
                                          </p:spTgt>
                                        </p:tgtEl>
                                        <p:attrNameLst>
                                          <p:attrName>r</p:attrName>
                                        </p:attrNameLst>
                                      </p:cBhvr>
                                    </p:animRot>
                                  </p:childTnLst>
                                </p:cTn>
                              </p:par>
                              <p:par>
                                <p:cTn id="11" presetID="26" presetClass="emph" presetSubtype="0" repeatCount="indefinite" fill="hold" nodeType="withEffect">
                                  <p:stCondLst>
                                    <p:cond delay="0"/>
                                  </p:stCondLst>
                                  <p:childTnLst>
                                    <p:animEffect transition="out" filter="fade">
                                      <p:cBhvr>
                                        <p:cTn id="12" dur="2000" tmFilter="0, 0; .2, .5; .8, .5; 1, 0"/>
                                        <p:tgtEl>
                                          <p:spTgt spid="6"/>
                                        </p:tgtEl>
                                      </p:cBhvr>
                                    </p:animEffect>
                                    <p:animScale>
                                      <p:cBhvr>
                                        <p:cTn id="13" dur="1000" autoRev="1" fill="hold"/>
                                        <p:tgtEl>
                                          <p:spTgt spid="6"/>
                                        </p:tgtEl>
                                      </p:cBhvr>
                                      <p:by x="105000" y="105000"/>
                                    </p:animScale>
                                  </p:childTnLst>
                                </p:cTn>
                              </p:par>
                              <p:par>
                                <p:cTn id="14" presetID="27" presetClass="entr" presetSubtype="0" fill="hold" grpId="0" nodeType="withEffect">
                                  <p:stCondLst>
                                    <p:cond delay="0"/>
                                  </p:stCondLst>
                                  <p:iterate type="lt">
                                    <p:tmPct val="50000"/>
                                  </p:iterate>
                                  <p:childTnLst>
                                    <p:set>
                                      <p:cBhvr>
                                        <p:cTn id="15" dur="1" fill="hold">
                                          <p:stCondLst>
                                            <p:cond delay="0"/>
                                          </p:stCondLst>
                                        </p:cTn>
                                        <p:tgtEl>
                                          <p:spTgt spid="5"/>
                                        </p:tgtEl>
                                        <p:attrNameLst>
                                          <p:attrName>style.visibility</p:attrName>
                                        </p:attrNameLst>
                                      </p:cBhvr>
                                      <p:to>
                                        <p:strVal val="visible"/>
                                      </p:to>
                                    </p:set>
                                    <p:anim calcmode="discrete" valueType="clr">
                                      <p:cBhvr override="childStyle">
                                        <p:cTn id="16" dur="25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17" dur="250"/>
                                        <p:tgtEl>
                                          <p:spTgt spid="5"/>
                                        </p:tgtEl>
                                        <p:attrNameLst>
                                          <p:attrName>fillcolor</p:attrName>
                                        </p:attrNameLst>
                                      </p:cBhvr>
                                      <p:tavLst>
                                        <p:tav tm="0">
                                          <p:val>
                                            <p:clrVal>
                                              <a:schemeClr val="accent2"/>
                                            </p:clrVal>
                                          </p:val>
                                        </p:tav>
                                        <p:tav tm="50000">
                                          <p:val>
                                            <p:clrVal>
                                              <a:schemeClr val="hlink"/>
                                            </p:clrVal>
                                          </p:val>
                                        </p:tav>
                                      </p:tavLst>
                                    </p:anim>
                                    <p:set>
                                      <p:cBhvr>
                                        <p:cTn id="18" dur="250"/>
                                        <p:tgtEl>
                                          <p:spTgt spid="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4D249973-CD4F-4C7B-8426-1CD556144F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6019463" cy="8999538"/>
          </a:xfrm>
          <a:prstGeom prst="rect">
            <a:avLst/>
          </a:prstGeom>
        </p:spPr>
      </p:pic>
      <p:pic>
        <p:nvPicPr>
          <p:cNvPr id="9" name="صورة 8">
            <a:extLst>
              <a:ext uri="{FF2B5EF4-FFF2-40B4-BE49-F238E27FC236}">
                <a16:creationId xmlns:a16="http://schemas.microsoft.com/office/drawing/2014/main" id="{4BA470FE-EFFC-4D23-9436-78B74A2ACE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9688" y="5752848"/>
            <a:ext cx="5082120" cy="311448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1" name="صورة 10">
            <a:extLst>
              <a:ext uri="{FF2B5EF4-FFF2-40B4-BE49-F238E27FC236}">
                <a16:creationId xmlns:a16="http://schemas.microsoft.com/office/drawing/2014/main" id="{CD39C730-5303-49F7-90DE-296DDA43CB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88162" y="305371"/>
            <a:ext cx="4669693" cy="267036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2" name="مربع نص 11">
            <a:extLst>
              <a:ext uri="{FF2B5EF4-FFF2-40B4-BE49-F238E27FC236}">
                <a16:creationId xmlns:a16="http://schemas.microsoft.com/office/drawing/2014/main" id="{5F208347-96B1-4002-9C9F-06C4B36C3FFB}"/>
              </a:ext>
            </a:extLst>
          </p:cNvPr>
          <p:cNvSpPr txBox="1"/>
          <p:nvPr/>
        </p:nvSpPr>
        <p:spPr>
          <a:xfrm rot="19850756">
            <a:off x="6361185" y="3080101"/>
            <a:ext cx="3493421" cy="1200329"/>
          </a:xfrm>
          <a:prstGeom prst="rect">
            <a:avLst/>
          </a:prstGeom>
          <a:noFill/>
        </p:spPr>
        <p:txBody>
          <a:bodyPr wrap="square" rtlCol="1">
            <a:prstTxWarp prst="textArchUp">
              <a:avLst>
                <a:gd name="adj" fmla="val 12395319"/>
              </a:avLst>
            </a:prstTxWarp>
            <a:spAutoFit/>
          </a:bodyPr>
          <a:lstStyle/>
          <a:p>
            <a:r>
              <a:rPr lang="ar-SA" sz="7200" dirty="0">
                <a:ln>
                  <a:solidFill>
                    <a:sysClr val="windowText" lastClr="000000"/>
                  </a:solidFill>
                </a:ln>
                <a:solidFill>
                  <a:srgbClr val="FFC000"/>
                </a:solidFill>
                <a:latin typeface="Ara Alm Bon " panose="00000500000000000000" pitchFamily="2" charset="-78"/>
                <a:cs typeface="Ara Alm Bon " panose="00000500000000000000" pitchFamily="2" charset="-78"/>
              </a:rPr>
              <a:t>السلامة</a:t>
            </a:r>
            <a:endParaRPr lang="ar-EG" sz="7200" dirty="0">
              <a:ln>
                <a:solidFill>
                  <a:sysClr val="windowText" lastClr="000000"/>
                </a:solidFill>
              </a:ln>
              <a:solidFill>
                <a:srgbClr val="FFC000"/>
              </a:solidFill>
              <a:latin typeface="Ara Alm Bon " panose="00000500000000000000" pitchFamily="2" charset="-78"/>
              <a:cs typeface="Ara Alm Bon " panose="00000500000000000000" pitchFamily="2" charset="-78"/>
            </a:endParaRPr>
          </a:p>
        </p:txBody>
      </p:sp>
      <p:sp>
        <p:nvSpPr>
          <p:cNvPr id="13" name="مربع نص 12">
            <a:extLst>
              <a:ext uri="{FF2B5EF4-FFF2-40B4-BE49-F238E27FC236}">
                <a16:creationId xmlns:a16="http://schemas.microsoft.com/office/drawing/2014/main" id="{3D4D2F90-E49B-42CB-BE71-9334BFEC240F}"/>
              </a:ext>
            </a:extLst>
          </p:cNvPr>
          <p:cNvSpPr txBox="1"/>
          <p:nvPr/>
        </p:nvSpPr>
        <p:spPr>
          <a:xfrm rot="19850756">
            <a:off x="7639946" y="4557669"/>
            <a:ext cx="3493421" cy="1446550"/>
          </a:xfrm>
          <a:prstGeom prst="rect">
            <a:avLst/>
          </a:prstGeom>
          <a:noFill/>
        </p:spPr>
        <p:txBody>
          <a:bodyPr wrap="square" rtlCol="1">
            <a:prstTxWarp prst="textArchDown">
              <a:avLst>
                <a:gd name="adj" fmla="val 1820694"/>
              </a:avLst>
            </a:prstTxWarp>
            <a:spAutoFit/>
          </a:bodyPr>
          <a:lstStyle/>
          <a:p>
            <a:r>
              <a:rPr lang="ar-SA" sz="8800" dirty="0">
                <a:ln>
                  <a:solidFill>
                    <a:sysClr val="windowText" lastClr="000000"/>
                  </a:solidFill>
                </a:ln>
                <a:solidFill>
                  <a:srgbClr val="FFC000"/>
                </a:solidFill>
                <a:latin typeface="Ara Alm Bon " panose="00000500000000000000" pitchFamily="2" charset="-78"/>
                <a:cs typeface="Ara Alm Bon " panose="00000500000000000000" pitchFamily="2" charset="-78"/>
              </a:rPr>
              <a:t>الرقمية </a:t>
            </a:r>
            <a:endParaRPr lang="ar-EG" sz="8800" dirty="0">
              <a:ln>
                <a:solidFill>
                  <a:sysClr val="windowText" lastClr="000000"/>
                </a:solidFill>
              </a:ln>
              <a:solidFill>
                <a:srgbClr val="FFC000"/>
              </a:solidFill>
              <a:latin typeface="Ara Alm Bon " panose="00000500000000000000" pitchFamily="2" charset="-78"/>
              <a:cs typeface="Ara Alm Bon " panose="00000500000000000000" pitchFamily="2" charset="-78"/>
            </a:endParaRPr>
          </a:p>
        </p:txBody>
      </p:sp>
    </p:spTree>
    <p:extLst>
      <p:ext uri="{BB962C8B-B14F-4D97-AF65-F5344CB8AC3E}">
        <p14:creationId xmlns:p14="http://schemas.microsoft.com/office/powerpoint/2010/main" val="355298359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invX="1"/>
      </p:transition>
    </mc:Choice>
    <mc:Fallback>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18D23A94-1251-44D8-B69E-CED3C30F23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9962" y="0"/>
            <a:ext cx="8999538" cy="8999538"/>
          </a:xfrm>
          <a:prstGeom prst="rect">
            <a:avLst/>
          </a:prstGeom>
        </p:spPr>
      </p:pic>
      <p:sp>
        <p:nvSpPr>
          <p:cNvPr id="6" name="مربع نص 5">
            <a:extLst>
              <a:ext uri="{FF2B5EF4-FFF2-40B4-BE49-F238E27FC236}">
                <a16:creationId xmlns:a16="http://schemas.microsoft.com/office/drawing/2014/main" id="{E54D3F2C-FDE5-476D-B513-FB59C9D19F2D}"/>
              </a:ext>
            </a:extLst>
          </p:cNvPr>
          <p:cNvSpPr txBox="1"/>
          <p:nvPr/>
        </p:nvSpPr>
        <p:spPr>
          <a:xfrm>
            <a:off x="4369594" y="1645920"/>
            <a:ext cx="3640137" cy="1200329"/>
          </a:xfrm>
          <a:prstGeom prst="rect">
            <a:avLst/>
          </a:prstGeom>
          <a:noFill/>
        </p:spPr>
        <p:txBody>
          <a:bodyPr wrap="square" rtlCol="1">
            <a:spAutoFit/>
          </a:bodyPr>
          <a:lstStyle/>
          <a:p>
            <a:pPr algn="ctr" rtl="1"/>
            <a:r>
              <a:rPr lang="ar-AE" sz="3600" dirty="0">
                <a:ln>
                  <a:solidFill>
                    <a:sysClr val="windowText" lastClr="000000"/>
                  </a:solidFill>
                </a:ln>
                <a:solidFill>
                  <a:srgbClr val="FFC000"/>
                </a:solidFill>
                <a:effectLst/>
                <a:latin typeface="Ara Alm Bon " panose="00000500000000000000" pitchFamily="2" charset="-78"/>
                <a:cs typeface="Ara Alm Bon " panose="00000500000000000000" pitchFamily="2" charset="-78"/>
              </a:rPr>
              <a:t>القيم </a:t>
            </a:r>
          </a:p>
          <a:p>
            <a:pPr algn="ctr" rtl="1"/>
            <a:r>
              <a:rPr lang="ar-AE" sz="3600" dirty="0">
                <a:ln>
                  <a:solidFill>
                    <a:sysClr val="windowText" lastClr="000000"/>
                  </a:solidFill>
                </a:ln>
                <a:solidFill>
                  <a:srgbClr val="FFC000"/>
                </a:solidFill>
                <a:effectLst/>
                <a:latin typeface="Ara Alm Bon " panose="00000500000000000000" pitchFamily="2" charset="-78"/>
                <a:cs typeface="Ara Alm Bon " panose="00000500000000000000" pitchFamily="2" charset="-78"/>
              </a:rPr>
              <a:t>والتنمية المستدامة</a:t>
            </a:r>
            <a:endParaRPr lang="en-US" sz="3600" dirty="0">
              <a:ln>
                <a:solidFill>
                  <a:sysClr val="windowText" lastClr="000000"/>
                </a:solidFill>
              </a:ln>
              <a:solidFill>
                <a:srgbClr val="FFC000"/>
              </a:solidFill>
              <a:effectLst/>
              <a:latin typeface="Ara Alm Bon " panose="00000500000000000000" pitchFamily="2" charset="-78"/>
              <a:ea typeface="Calibri" panose="020F0502020204030204" pitchFamily="34" charset="0"/>
              <a:cs typeface="Ara Alm Bon " panose="00000500000000000000" pitchFamily="2" charset="-78"/>
            </a:endParaRPr>
          </a:p>
        </p:txBody>
      </p:sp>
    </p:spTree>
    <p:extLst>
      <p:ext uri="{BB962C8B-B14F-4D97-AF65-F5344CB8AC3E}">
        <p14:creationId xmlns:p14="http://schemas.microsoft.com/office/powerpoint/2010/main" val="364288608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invX="1"/>
      </p:transition>
    </mc:Choice>
    <mc:Fallback>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3" name="صورة 22">
            <a:extLst>
              <a:ext uri="{FF2B5EF4-FFF2-40B4-BE49-F238E27FC236}">
                <a16:creationId xmlns:a16="http://schemas.microsoft.com/office/drawing/2014/main" id="{B64BD7FA-3B11-4E93-8F94-F315CB561CD8}"/>
              </a:ext>
            </a:extLst>
          </p:cNvPr>
          <p:cNvPicPr>
            <a:picLocks noChangeAspect="1"/>
          </p:cNvPicPr>
          <p:nvPr/>
        </p:nvPicPr>
        <p:blipFill rotWithShape="1">
          <a:blip r:embed="rId2">
            <a:extLst>
              <a:ext uri="{28A0092B-C50C-407E-A947-70E740481C1C}">
                <a14:useLocalDpi xmlns:a14="http://schemas.microsoft.com/office/drawing/2010/main" val="0"/>
              </a:ext>
            </a:extLst>
          </a:blip>
          <a:srcRect t="8127" b="7423"/>
          <a:stretch/>
        </p:blipFill>
        <p:spPr>
          <a:xfrm>
            <a:off x="30390" y="11390"/>
            <a:ext cx="15958685" cy="8976760"/>
          </a:xfrm>
          <a:prstGeom prst="rect">
            <a:avLst/>
          </a:prstGeom>
        </p:spPr>
      </p:pic>
      <p:sp>
        <p:nvSpPr>
          <p:cNvPr id="8" name="مربع نص 7">
            <a:hlinkClick r:id="rId3"/>
            <a:extLst>
              <a:ext uri="{FF2B5EF4-FFF2-40B4-BE49-F238E27FC236}">
                <a16:creationId xmlns:a16="http://schemas.microsoft.com/office/drawing/2014/main" id="{913BF141-7117-43AD-AEBF-BB9203004778}"/>
              </a:ext>
            </a:extLst>
          </p:cNvPr>
          <p:cNvSpPr txBox="1"/>
          <p:nvPr/>
        </p:nvSpPr>
        <p:spPr>
          <a:xfrm>
            <a:off x="8899018" y="7192531"/>
            <a:ext cx="7095138" cy="940450"/>
          </a:xfrm>
          <a:prstGeom prst="rect">
            <a:avLst/>
          </a:prstGeom>
          <a:noFill/>
        </p:spPr>
        <p:txBody>
          <a:bodyPr wrap="square" rtlCol="1">
            <a:spAutoFit/>
          </a:bodyPr>
          <a:lstStyle/>
          <a:p>
            <a:pPr algn="r">
              <a:lnSpc>
                <a:spcPct val="150000"/>
              </a:lnSpc>
            </a:pPr>
            <a:r>
              <a:rPr lang="ar-EG" sz="3674" dirty="0">
                <a:ln>
                  <a:solidFill>
                    <a:sysClr val="windowText" lastClr="000000"/>
                  </a:solidFill>
                </a:ln>
                <a:solidFill>
                  <a:srgbClr val="2FA7DD"/>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  لتحميل الملفات من </a:t>
            </a:r>
            <a:r>
              <a:rPr lang="ar-EG" sz="3674" dirty="0" err="1">
                <a:ln>
                  <a:solidFill>
                    <a:sysClr val="windowText" lastClr="000000"/>
                  </a:solidFill>
                </a:ln>
                <a:solidFill>
                  <a:srgbClr val="2FA7DD"/>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تيليجرام</a:t>
            </a:r>
            <a:r>
              <a:rPr lang="ar-EG" sz="3674" dirty="0">
                <a:ln>
                  <a:solidFill>
                    <a:sysClr val="windowText" lastClr="000000"/>
                  </a:solidFill>
                </a:ln>
                <a:solidFill>
                  <a:srgbClr val="2FA7DD"/>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a:t>
            </a:r>
            <a:endParaRPr lang="en-US" sz="3674" dirty="0">
              <a:ln>
                <a:solidFill>
                  <a:sysClr val="windowText" lastClr="000000"/>
                </a:solidFill>
              </a:ln>
              <a:solidFill>
                <a:srgbClr val="2FA7DD"/>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hlinkClick r:id="rId4">
                <a:extLst>
                  <a:ext uri="{A12FA001-AC4F-418D-AE19-62706E023703}">
                    <ahyp:hlinkClr xmlns:ahyp="http://schemas.microsoft.com/office/drawing/2018/hyperlinkcolor" val="tx"/>
                  </a:ext>
                </a:extLst>
              </a:hlinkClick>
            </a:endParaRPr>
          </a:p>
        </p:txBody>
      </p:sp>
      <p:pic>
        <p:nvPicPr>
          <p:cNvPr id="7" name="صورة 6">
            <a:hlinkClick r:id="rId3"/>
            <a:extLst>
              <a:ext uri="{FF2B5EF4-FFF2-40B4-BE49-F238E27FC236}">
                <a16:creationId xmlns:a16="http://schemas.microsoft.com/office/drawing/2014/main" id="{082D5E2C-7614-4924-9491-311B28D98FB9}"/>
              </a:ext>
            </a:extLst>
          </p:cNvPr>
          <p:cNvPicPr>
            <a:picLocks noChangeAspect="1"/>
          </p:cNvPicPr>
          <p:nvPr/>
        </p:nvPicPr>
        <p:blipFill rotWithShape="1">
          <a:blip r:embed="rId5">
            <a:extLst>
              <a:ext uri="{28A0092B-C50C-407E-A947-70E740481C1C}">
                <a14:useLocalDpi xmlns:a14="http://schemas.microsoft.com/office/drawing/2010/main" val="0"/>
              </a:ext>
            </a:extLst>
          </a:blip>
          <a:srcRect r="69209"/>
          <a:stretch/>
        </p:blipFill>
        <p:spPr>
          <a:xfrm>
            <a:off x="9763712" y="7289079"/>
            <a:ext cx="1041138" cy="984476"/>
          </a:xfrm>
          <a:prstGeom prst="rect">
            <a:avLst/>
          </a:prstGeom>
        </p:spPr>
      </p:pic>
      <p:sp>
        <p:nvSpPr>
          <p:cNvPr id="11" name="مربع نص 10">
            <a:extLst>
              <a:ext uri="{FF2B5EF4-FFF2-40B4-BE49-F238E27FC236}">
                <a16:creationId xmlns:a16="http://schemas.microsoft.com/office/drawing/2014/main" id="{83DC91B2-9FE1-413D-A9F0-52D28C194029}"/>
              </a:ext>
            </a:extLst>
          </p:cNvPr>
          <p:cNvSpPr txBox="1"/>
          <p:nvPr/>
        </p:nvSpPr>
        <p:spPr>
          <a:xfrm>
            <a:off x="13785020" y="50695"/>
            <a:ext cx="2412397" cy="2302810"/>
          </a:xfrm>
          <a:prstGeom prst="rect">
            <a:avLst/>
          </a:prstGeom>
          <a:noFill/>
        </p:spPr>
        <p:txBody>
          <a:bodyPr wrap="square" rtlCol="1">
            <a:spAutoFit/>
          </a:bodyPr>
          <a:lstStyle/>
          <a:p>
            <a:pPr algn="ctr" rtl="1"/>
            <a:r>
              <a:rPr lang="ar-EG" sz="7182" dirty="0">
                <a:ln>
                  <a:solidFill>
                    <a:sysClr val="windowText" lastClr="000000"/>
                  </a:solidFill>
                </a:ln>
                <a:solidFill>
                  <a:srgbClr val="EA4335"/>
                </a:solidFill>
                <a:latin typeface="DecoType Thuluth II" panose="02010000000000000000" pitchFamily="2" charset="-78"/>
                <a:cs typeface="DecoType Thuluth II" panose="02010000000000000000" pitchFamily="2" charset="-78"/>
              </a:rPr>
              <a:t>شكر </a:t>
            </a:r>
          </a:p>
          <a:p>
            <a:pPr algn="ctr" rtl="1"/>
            <a:r>
              <a:rPr lang="ar-EG" sz="7182" dirty="0">
                <a:ln>
                  <a:solidFill>
                    <a:sysClr val="windowText" lastClr="000000"/>
                  </a:solidFill>
                </a:ln>
                <a:solidFill>
                  <a:srgbClr val="EA4335"/>
                </a:solidFill>
                <a:latin typeface="DecoType Thuluth II" panose="02010000000000000000" pitchFamily="2" charset="-78"/>
                <a:cs typeface="DecoType Thuluth II" panose="02010000000000000000" pitchFamily="2" charset="-78"/>
              </a:rPr>
              <a:t>خاص </a:t>
            </a:r>
          </a:p>
        </p:txBody>
      </p:sp>
      <p:pic>
        <p:nvPicPr>
          <p:cNvPr id="19" name="صورة 18">
            <a:hlinkClick r:id="rId6"/>
            <a:extLst>
              <a:ext uri="{FF2B5EF4-FFF2-40B4-BE49-F238E27FC236}">
                <a16:creationId xmlns:a16="http://schemas.microsoft.com/office/drawing/2014/main" id="{4DCDB866-7E90-4B86-9856-88CEA34D9C7A}"/>
              </a:ext>
            </a:extLst>
          </p:cNvPr>
          <p:cNvPicPr>
            <a:picLocks noChangeAspect="1"/>
          </p:cNvPicPr>
          <p:nvPr/>
        </p:nvPicPr>
        <p:blipFill rotWithShape="1">
          <a:blip r:embed="rId7">
            <a:extLst>
              <a:ext uri="{28A0092B-C50C-407E-A947-70E740481C1C}">
                <a14:useLocalDpi xmlns:a14="http://schemas.microsoft.com/office/drawing/2010/main" val="0"/>
              </a:ext>
            </a:extLst>
          </a:blip>
          <a:srcRect r="64891"/>
          <a:stretch/>
        </p:blipFill>
        <p:spPr>
          <a:xfrm>
            <a:off x="7270751" y="6039404"/>
            <a:ext cx="1860735" cy="2662003"/>
          </a:xfrm>
          <a:prstGeom prst="rect">
            <a:avLst/>
          </a:prstGeom>
        </p:spPr>
      </p:pic>
      <p:grpSp>
        <p:nvGrpSpPr>
          <p:cNvPr id="13" name="مجموعة 12">
            <a:extLst>
              <a:ext uri="{FF2B5EF4-FFF2-40B4-BE49-F238E27FC236}">
                <a16:creationId xmlns:a16="http://schemas.microsoft.com/office/drawing/2014/main" id="{64782254-A32A-4C97-96F7-354CEFB2CE59}"/>
              </a:ext>
            </a:extLst>
          </p:cNvPr>
          <p:cNvGrpSpPr/>
          <p:nvPr/>
        </p:nvGrpSpPr>
        <p:grpSpPr>
          <a:xfrm>
            <a:off x="4646581" y="6870011"/>
            <a:ext cx="2473864" cy="2044574"/>
            <a:chOff x="3569636" y="194506"/>
            <a:chExt cx="2477729" cy="1870906"/>
          </a:xfrm>
        </p:grpSpPr>
        <p:pic>
          <p:nvPicPr>
            <p:cNvPr id="16" name="صورة 15">
              <a:hlinkClick r:id="rId8"/>
              <a:extLst>
                <a:ext uri="{FF2B5EF4-FFF2-40B4-BE49-F238E27FC236}">
                  <a16:creationId xmlns:a16="http://schemas.microsoft.com/office/drawing/2014/main" id="{0F4CC3EF-565D-49C4-937B-7260768348FE}"/>
                </a:ext>
              </a:extLst>
            </p:cNvPr>
            <p:cNvPicPr>
              <a:picLocks noChangeAspect="1"/>
            </p:cNvPicPr>
            <p:nvPr/>
          </p:nvPicPr>
          <p:blipFill rotWithShape="1">
            <a:blip r:embed="rId9">
              <a:extLst>
                <a:ext uri="{28A0092B-C50C-407E-A947-70E740481C1C}">
                  <a14:useLocalDpi xmlns:a14="http://schemas.microsoft.com/office/drawing/2010/main" val="0"/>
                </a:ext>
              </a:extLst>
            </a:blip>
            <a:srcRect r="75484"/>
            <a:stretch/>
          </p:blipFill>
          <p:spPr>
            <a:xfrm>
              <a:off x="4061250" y="194506"/>
              <a:ext cx="1494503" cy="1676400"/>
            </a:xfrm>
            <a:prstGeom prst="rect">
              <a:avLst/>
            </a:prstGeom>
          </p:spPr>
        </p:pic>
        <p:pic>
          <p:nvPicPr>
            <p:cNvPr id="9" name="صورة 8">
              <a:hlinkClick r:id="rId8"/>
              <a:extLst>
                <a:ext uri="{FF2B5EF4-FFF2-40B4-BE49-F238E27FC236}">
                  <a16:creationId xmlns:a16="http://schemas.microsoft.com/office/drawing/2014/main" id="{17FFD04F-EA76-459F-AC97-6843CEDF9ED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569636" y="1504052"/>
              <a:ext cx="2477729" cy="561360"/>
            </a:xfrm>
            <a:prstGeom prst="rect">
              <a:avLst/>
            </a:prstGeom>
          </p:spPr>
        </p:pic>
      </p:grpSp>
      <p:pic>
        <p:nvPicPr>
          <p:cNvPr id="17" name="صورة 16">
            <a:extLst>
              <a:ext uri="{FF2B5EF4-FFF2-40B4-BE49-F238E27FC236}">
                <a16:creationId xmlns:a16="http://schemas.microsoft.com/office/drawing/2014/main" id="{8DC51078-67B6-4194-A483-6D2A7AE4CD6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416761" y="5789432"/>
            <a:ext cx="1270310" cy="1270310"/>
          </a:xfrm>
          <a:prstGeom prst="rect">
            <a:avLst/>
          </a:prstGeom>
        </p:spPr>
      </p:pic>
      <p:sp>
        <p:nvSpPr>
          <p:cNvPr id="18" name="مربع نص 17">
            <a:extLst>
              <a:ext uri="{FF2B5EF4-FFF2-40B4-BE49-F238E27FC236}">
                <a16:creationId xmlns:a16="http://schemas.microsoft.com/office/drawing/2014/main" id="{A68CF42E-21DA-491C-BFAF-73D5672AD84C}"/>
              </a:ext>
            </a:extLst>
          </p:cNvPr>
          <p:cNvSpPr txBox="1"/>
          <p:nvPr/>
        </p:nvSpPr>
        <p:spPr>
          <a:xfrm>
            <a:off x="5273616" y="5868838"/>
            <a:ext cx="4667251" cy="1001172"/>
          </a:xfrm>
          <a:prstGeom prst="rect">
            <a:avLst/>
          </a:prstGeom>
          <a:noFill/>
        </p:spPr>
        <p:txBody>
          <a:bodyPr wrap="square" rtlCol="1">
            <a:spAutoFit/>
          </a:bodyPr>
          <a:lstStyle/>
          <a:p>
            <a:pPr algn="ctr">
              <a:lnSpc>
                <a:spcPct val="150000"/>
              </a:lnSpc>
            </a:pPr>
            <a:r>
              <a:rPr lang="en-US" sz="3937" b="1" dirty="0">
                <a:ln>
                  <a:solidFill>
                    <a:sysClr val="windowText" lastClr="000000"/>
                  </a:solidFill>
                </a:ln>
                <a:solidFill>
                  <a:srgbClr val="FFC000"/>
                </a:solidFill>
                <a:latin typeface="beIN Black " panose="02000000000000000000" pitchFamily="2" charset="-78"/>
                <a:cs typeface="beIN Black " panose="02000000000000000000" pitchFamily="2" charset="-78"/>
              </a:rPr>
              <a:t>00971558062678</a:t>
            </a:r>
            <a:endParaRPr lang="ar-EG" sz="3937" b="1" dirty="0">
              <a:ln>
                <a:solidFill>
                  <a:sysClr val="windowText" lastClr="000000"/>
                </a:solidFill>
              </a:ln>
              <a:solidFill>
                <a:srgbClr val="FFC000"/>
              </a:solidFill>
              <a:latin typeface="beIN Black " panose="02000000000000000000" pitchFamily="2" charset="-78"/>
              <a:cs typeface="beIN Black " panose="02000000000000000000" pitchFamily="2" charset="-78"/>
            </a:endParaRPr>
          </a:p>
        </p:txBody>
      </p:sp>
      <p:pic>
        <p:nvPicPr>
          <p:cNvPr id="30" name="صورة 29">
            <a:hlinkClick r:id="rId12"/>
            <a:extLst>
              <a:ext uri="{FF2B5EF4-FFF2-40B4-BE49-F238E27FC236}">
                <a16:creationId xmlns:a16="http://schemas.microsoft.com/office/drawing/2014/main" id="{1F088782-9D29-4C9A-8E71-7AAF6280B49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5004793" y="5617813"/>
            <a:ext cx="801063" cy="801063"/>
          </a:xfrm>
          <a:prstGeom prst="rect">
            <a:avLst/>
          </a:prstGeom>
        </p:spPr>
      </p:pic>
      <p:pic>
        <p:nvPicPr>
          <p:cNvPr id="31" name="صورة 30">
            <a:hlinkClick r:id="rId14"/>
            <a:extLst>
              <a:ext uri="{FF2B5EF4-FFF2-40B4-BE49-F238E27FC236}">
                <a16:creationId xmlns:a16="http://schemas.microsoft.com/office/drawing/2014/main" id="{9CCA2C70-5318-4715-9E29-370C84D9CD2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5025844" y="6476240"/>
            <a:ext cx="801064" cy="801064"/>
          </a:xfrm>
          <a:prstGeom prst="rect">
            <a:avLst/>
          </a:prstGeom>
        </p:spPr>
      </p:pic>
      <p:sp>
        <p:nvSpPr>
          <p:cNvPr id="32" name="مربع نص 31">
            <a:extLst>
              <a:ext uri="{FF2B5EF4-FFF2-40B4-BE49-F238E27FC236}">
                <a16:creationId xmlns:a16="http://schemas.microsoft.com/office/drawing/2014/main" id="{FE461A97-732B-435D-91E6-83313651C01B}"/>
              </a:ext>
            </a:extLst>
          </p:cNvPr>
          <p:cNvSpPr txBox="1"/>
          <p:nvPr/>
        </p:nvSpPr>
        <p:spPr>
          <a:xfrm>
            <a:off x="6550774" y="292154"/>
            <a:ext cx="7936540" cy="1001172"/>
          </a:xfrm>
          <a:prstGeom prst="rect">
            <a:avLst/>
          </a:prstGeom>
          <a:noFill/>
        </p:spPr>
        <p:txBody>
          <a:bodyPr wrap="square" rtlCol="1">
            <a:spAutoFit/>
          </a:bodyPr>
          <a:lstStyle/>
          <a:p>
            <a:pPr marL="589568" algn="ctr" rtl="1">
              <a:lnSpc>
                <a:spcPct val="150000"/>
              </a:lnSpc>
              <a:buFont typeface="Wingdings" panose="05000000000000000000" pitchFamily="2" charset="2"/>
              <a:buChar char="v"/>
            </a:pPr>
            <a:r>
              <a:rPr lang="ar-EG" sz="3937" dirty="0">
                <a:ln>
                  <a:solidFill>
                    <a:sysClr val="windowText" lastClr="000000"/>
                  </a:solidFill>
                </a:ln>
                <a:solidFill>
                  <a:srgbClr val="00B0F0"/>
                </a:solidFill>
                <a:latin typeface="beIN Black " panose="02000000000000000000" pitchFamily="2" charset="-78"/>
                <a:cs typeface="beIN Black " panose="02000000000000000000" pitchFamily="2" charset="-78"/>
              </a:rPr>
              <a:t> </a:t>
            </a:r>
            <a:r>
              <a:rPr lang="ar-EG" sz="3937" dirty="0">
                <a:ln>
                  <a:solidFill>
                    <a:sysClr val="windowText" lastClr="000000"/>
                  </a:solidFill>
                </a:ln>
                <a:solidFill>
                  <a:srgbClr val="FFC000"/>
                </a:solidFill>
                <a:latin typeface="beIN Black " panose="02000000000000000000" pitchFamily="2" charset="-78"/>
                <a:cs typeface="beIN Black " panose="02000000000000000000" pitchFamily="2" charset="-78"/>
              </a:rPr>
              <a:t>لملهمتي المعلمة/ </a:t>
            </a:r>
            <a:r>
              <a:rPr lang="ar-EG" sz="3937" dirty="0">
                <a:ln>
                  <a:solidFill>
                    <a:sysClr val="windowText" lastClr="000000"/>
                  </a:solidFill>
                </a:ln>
                <a:solidFill>
                  <a:srgbClr val="00B050"/>
                </a:solidFill>
                <a:latin typeface="beIN Black " panose="02000000000000000000" pitchFamily="2" charset="-78"/>
                <a:cs typeface="beIN Black " panose="02000000000000000000" pitchFamily="2" charset="-78"/>
              </a:rPr>
              <a:t>عائشة الظاهري</a:t>
            </a:r>
          </a:p>
        </p:txBody>
      </p:sp>
      <p:sp>
        <p:nvSpPr>
          <p:cNvPr id="33" name="مربع نص 32">
            <a:hlinkClick r:id="rId12"/>
            <a:extLst>
              <a:ext uri="{FF2B5EF4-FFF2-40B4-BE49-F238E27FC236}">
                <a16:creationId xmlns:a16="http://schemas.microsoft.com/office/drawing/2014/main" id="{D8AF7F56-4358-4BBD-BD67-432A10CE8668}"/>
              </a:ext>
            </a:extLst>
          </p:cNvPr>
          <p:cNvSpPr txBox="1"/>
          <p:nvPr/>
        </p:nvSpPr>
        <p:spPr>
          <a:xfrm>
            <a:off x="10008613" y="5469435"/>
            <a:ext cx="5166244" cy="1061637"/>
          </a:xfrm>
          <a:prstGeom prst="rect">
            <a:avLst/>
          </a:prstGeom>
          <a:noFill/>
        </p:spPr>
        <p:txBody>
          <a:bodyPr wrap="square" rtlCol="1">
            <a:spAutoFit/>
          </a:bodyPr>
          <a:lstStyle/>
          <a:p>
            <a:pPr rtl="1">
              <a:lnSpc>
                <a:spcPct val="150000"/>
              </a:lnSpc>
            </a:pPr>
            <a:r>
              <a:rPr lang="ar-EG" sz="4199" dirty="0">
                <a:ln>
                  <a:solidFill>
                    <a:sysClr val="windowText" lastClr="000000"/>
                  </a:solidFill>
                </a:ln>
                <a:solidFill>
                  <a:srgbClr val="FFC000"/>
                </a:solidFill>
                <a:latin typeface="beIN Black " panose="02000000000000000000" pitchFamily="2" charset="-78"/>
                <a:cs typeface="beIN Black " panose="02000000000000000000" pitchFamily="2" charset="-78"/>
              </a:rPr>
              <a:t>موقع/  </a:t>
            </a:r>
            <a:r>
              <a:rPr lang="ar-EG" sz="4199" dirty="0">
                <a:ln>
                  <a:solidFill>
                    <a:sysClr val="windowText" lastClr="000000"/>
                  </a:solidFill>
                </a:ln>
                <a:solidFill>
                  <a:srgbClr val="00B050"/>
                </a:solidFill>
                <a:latin typeface="beIN Black " panose="02000000000000000000" pitchFamily="2" charset="-78"/>
                <a:cs typeface="beIN Black " panose="02000000000000000000" pitchFamily="2" charset="-78"/>
              </a:rPr>
              <a:t>المعلمة أسماء</a:t>
            </a:r>
          </a:p>
        </p:txBody>
      </p:sp>
      <p:sp>
        <p:nvSpPr>
          <p:cNvPr id="34" name="مربع نص 33">
            <a:hlinkClick r:id="rId14"/>
            <a:extLst>
              <a:ext uri="{FF2B5EF4-FFF2-40B4-BE49-F238E27FC236}">
                <a16:creationId xmlns:a16="http://schemas.microsoft.com/office/drawing/2014/main" id="{63E12338-7F1C-4660-9283-CABBA2C2B951}"/>
              </a:ext>
            </a:extLst>
          </p:cNvPr>
          <p:cNvSpPr txBox="1"/>
          <p:nvPr/>
        </p:nvSpPr>
        <p:spPr>
          <a:xfrm>
            <a:off x="9167911" y="6256612"/>
            <a:ext cx="6080733" cy="1061637"/>
          </a:xfrm>
          <a:prstGeom prst="rect">
            <a:avLst/>
          </a:prstGeom>
          <a:noFill/>
        </p:spPr>
        <p:txBody>
          <a:bodyPr wrap="square" rtlCol="1">
            <a:spAutoFit/>
          </a:bodyPr>
          <a:lstStyle/>
          <a:p>
            <a:pPr algn="ctr" rtl="1">
              <a:lnSpc>
                <a:spcPct val="150000"/>
              </a:lnSpc>
            </a:pPr>
            <a:r>
              <a:rPr lang="ar-EG" sz="4199" dirty="0">
                <a:ln>
                  <a:solidFill>
                    <a:sysClr val="windowText" lastClr="000000"/>
                  </a:solidFill>
                </a:ln>
                <a:solidFill>
                  <a:srgbClr val="FFC000"/>
                </a:solidFill>
                <a:latin typeface="beIN Black " panose="02000000000000000000" pitchFamily="2" charset="-78"/>
                <a:cs typeface="beIN Black " panose="02000000000000000000" pitchFamily="2" charset="-78"/>
              </a:rPr>
              <a:t>موقع/  </a:t>
            </a:r>
            <a:r>
              <a:rPr lang="ar-EG" sz="4199" dirty="0">
                <a:ln>
                  <a:solidFill>
                    <a:sysClr val="windowText" lastClr="000000"/>
                  </a:solidFill>
                </a:ln>
                <a:solidFill>
                  <a:srgbClr val="00B050"/>
                </a:solidFill>
                <a:latin typeface="beIN Black " panose="02000000000000000000" pitchFamily="2" charset="-78"/>
                <a:cs typeface="beIN Black " panose="02000000000000000000" pitchFamily="2" charset="-78"/>
              </a:rPr>
              <a:t>المناهج الإماراتية</a:t>
            </a:r>
          </a:p>
        </p:txBody>
      </p:sp>
      <p:sp>
        <p:nvSpPr>
          <p:cNvPr id="2" name="مربع نص 1">
            <a:extLst>
              <a:ext uri="{FF2B5EF4-FFF2-40B4-BE49-F238E27FC236}">
                <a16:creationId xmlns:a16="http://schemas.microsoft.com/office/drawing/2014/main" id="{49F7A74F-489C-70AB-B16B-7A0AC7976AE7}"/>
              </a:ext>
            </a:extLst>
          </p:cNvPr>
          <p:cNvSpPr txBox="1"/>
          <p:nvPr/>
        </p:nvSpPr>
        <p:spPr>
          <a:xfrm>
            <a:off x="7253068" y="1123469"/>
            <a:ext cx="7409651" cy="1001172"/>
          </a:xfrm>
          <a:prstGeom prst="rect">
            <a:avLst/>
          </a:prstGeom>
          <a:noFill/>
        </p:spPr>
        <p:txBody>
          <a:bodyPr wrap="square" rtlCol="1">
            <a:spAutoFit/>
          </a:bodyPr>
          <a:lstStyle/>
          <a:p>
            <a:pPr marL="589568" algn="ctr" rtl="1">
              <a:lnSpc>
                <a:spcPct val="150000"/>
              </a:lnSpc>
              <a:buFont typeface="Wingdings" panose="05000000000000000000" pitchFamily="2" charset="2"/>
              <a:buChar char="v"/>
            </a:pPr>
            <a:r>
              <a:rPr lang="ar-EG" sz="3937" dirty="0">
                <a:ln>
                  <a:solidFill>
                    <a:sysClr val="windowText" lastClr="000000"/>
                  </a:solidFill>
                </a:ln>
                <a:solidFill>
                  <a:srgbClr val="00B0F0"/>
                </a:solidFill>
                <a:latin typeface="beIN Black " panose="02000000000000000000" pitchFamily="2" charset="-78"/>
                <a:cs typeface="beIN Black " panose="02000000000000000000" pitchFamily="2" charset="-78"/>
              </a:rPr>
              <a:t> </a:t>
            </a:r>
            <a:r>
              <a:rPr lang="ar-EG" sz="3937" dirty="0">
                <a:ln>
                  <a:solidFill>
                    <a:sysClr val="windowText" lastClr="000000"/>
                  </a:solidFill>
                </a:ln>
                <a:solidFill>
                  <a:srgbClr val="FFC000"/>
                </a:solidFill>
                <a:latin typeface="beIN Black " panose="02000000000000000000" pitchFamily="2" charset="-78"/>
                <a:cs typeface="beIN Black " panose="02000000000000000000" pitchFamily="2" charset="-78"/>
              </a:rPr>
              <a:t>لمعلمتي الخلوقة/ </a:t>
            </a:r>
            <a:r>
              <a:rPr lang="ar-EG" sz="3937" dirty="0">
                <a:ln>
                  <a:solidFill>
                    <a:sysClr val="windowText" lastClr="000000"/>
                  </a:solidFill>
                </a:ln>
                <a:solidFill>
                  <a:srgbClr val="00B050"/>
                </a:solidFill>
                <a:latin typeface="beIN Black " panose="02000000000000000000" pitchFamily="2" charset="-78"/>
                <a:cs typeface="beIN Black " panose="02000000000000000000" pitchFamily="2" charset="-78"/>
              </a:rPr>
              <a:t>ديما قصاب</a:t>
            </a:r>
          </a:p>
        </p:txBody>
      </p:sp>
      <p:sp>
        <p:nvSpPr>
          <p:cNvPr id="6" name="مربع نص 5">
            <a:extLst>
              <a:ext uri="{FF2B5EF4-FFF2-40B4-BE49-F238E27FC236}">
                <a16:creationId xmlns:a16="http://schemas.microsoft.com/office/drawing/2014/main" id="{46671422-8CB0-B9CA-197C-86DD15C3B551}"/>
              </a:ext>
            </a:extLst>
          </p:cNvPr>
          <p:cNvSpPr txBox="1"/>
          <p:nvPr/>
        </p:nvSpPr>
        <p:spPr>
          <a:xfrm>
            <a:off x="9069845" y="2159293"/>
            <a:ext cx="7699687" cy="1424364"/>
          </a:xfrm>
          <a:prstGeom prst="rect">
            <a:avLst/>
          </a:prstGeom>
          <a:noFill/>
        </p:spPr>
        <p:txBody>
          <a:bodyPr wrap="square" rtlCol="1">
            <a:spAutoFit/>
          </a:bodyPr>
          <a:lstStyle/>
          <a:p>
            <a:pPr algn="ctr" defTabSz="1199967" rtl="1">
              <a:lnSpc>
                <a:spcPct val="150000"/>
              </a:lnSpc>
              <a:defRPr/>
            </a:pPr>
            <a:r>
              <a:rPr lang="ar-EG" sz="3937" dirty="0">
                <a:ln>
                  <a:solidFill>
                    <a:sysClr val="windowText" lastClr="000000"/>
                  </a:solidFill>
                </a:ln>
                <a:solidFill>
                  <a:srgbClr val="FFC000"/>
                </a:solidFill>
                <a:latin typeface="beIN Black " panose="02000000000000000000" pitchFamily="2" charset="-78"/>
                <a:cs typeface="beIN Black " panose="02000000000000000000" pitchFamily="2" charset="-78"/>
              </a:rPr>
              <a:t>لمعلمي المبدع/ </a:t>
            </a:r>
            <a:r>
              <a:rPr lang="ar-EG" sz="3937" dirty="0">
                <a:ln>
                  <a:solidFill>
                    <a:sysClr val="windowText" lastClr="000000"/>
                  </a:solidFill>
                </a:ln>
                <a:solidFill>
                  <a:srgbClr val="00B050"/>
                </a:solidFill>
                <a:latin typeface="beIN Black " panose="02000000000000000000" pitchFamily="2" charset="-78"/>
                <a:cs typeface="beIN Black " panose="02000000000000000000" pitchFamily="2" charset="-78"/>
              </a:rPr>
              <a:t>محمد </a:t>
            </a:r>
            <a:r>
              <a:rPr lang="ar-EG" sz="3937" dirty="0" err="1">
                <a:ln>
                  <a:solidFill>
                    <a:sysClr val="windowText" lastClr="000000"/>
                  </a:solidFill>
                </a:ln>
                <a:solidFill>
                  <a:srgbClr val="00B050"/>
                </a:solidFill>
                <a:latin typeface="beIN Black " panose="02000000000000000000" pitchFamily="2" charset="-78"/>
                <a:cs typeface="beIN Black " panose="02000000000000000000" pitchFamily="2" charset="-78"/>
              </a:rPr>
              <a:t>البستاوي</a:t>
            </a:r>
            <a:endParaRPr lang="ar-EG" sz="3937" dirty="0">
              <a:ln>
                <a:solidFill>
                  <a:sysClr val="windowText" lastClr="000000"/>
                </a:solidFill>
              </a:ln>
              <a:solidFill>
                <a:srgbClr val="00B050"/>
              </a:solidFill>
              <a:latin typeface="beIN Black " panose="02000000000000000000" pitchFamily="2" charset="-78"/>
              <a:cs typeface="beIN Black " panose="02000000000000000000" pitchFamily="2" charset="-78"/>
            </a:endParaRPr>
          </a:p>
          <a:p>
            <a:pPr algn="ctr" defTabSz="1199967" rtl="1">
              <a:lnSpc>
                <a:spcPct val="150000"/>
              </a:lnSpc>
              <a:defRPr/>
            </a:pPr>
            <a:r>
              <a:rPr lang="ar-EG" sz="2000" b="1" dirty="0">
                <a:ln>
                  <a:solidFill>
                    <a:sysClr val="windowText" lastClr="000000"/>
                  </a:solidFill>
                </a:ln>
                <a:solidFill>
                  <a:srgbClr val="00B0F0"/>
                </a:solidFill>
                <a:effectLst>
                  <a:outerShdw blurRad="38100" dist="38100" dir="2700000" algn="tl">
                    <a:srgbClr val="000000">
                      <a:alpha val="43137"/>
                    </a:srgbClr>
                  </a:outerShdw>
                </a:effectLst>
                <a:latin typeface="A Jannat LT" pitchFamily="2" charset="-78"/>
                <a:cs typeface="A Jannat LT" pitchFamily="2" charset="-78"/>
              </a:rPr>
              <a:t>مؤسس نادي اللغة العربية الرقمي وصاحب التحضير الميسر</a:t>
            </a:r>
          </a:p>
        </p:txBody>
      </p:sp>
      <p:pic>
        <p:nvPicPr>
          <p:cNvPr id="20" name="صورة 19" descr="صورة تحتوي على شعار&#10;&#10;تم إنشاء الوصف تلقائياً">
            <a:hlinkClick r:id="rId3"/>
            <a:extLst>
              <a:ext uri="{FF2B5EF4-FFF2-40B4-BE49-F238E27FC236}">
                <a16:creationId xmlns:a16="http://schemas.microsoft.com/office/drawing/2014/main" id="{0896C7AC-93AA-10BD-FE0F-1BCCFC3DF8DE}"/>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5039376" y="8009966"/>
            <a:ext cx="897257" cy="895701"/>
          </a:xfrm>
          <a:prstGeom prst="rect">
            <a:avLst/>
          </a:prstGeom>
        </p:spPr>
      </p:pic>
      <p:sp>
        <p:nvSpPr>
          <p:cNvPr id="24" name="مربع نص 23">
            <a:extLst>
              <a:ext uri="{FF2B5EF4-FFF2-40B4-BE49-F238E27FC236}">
                <a16:creationId xmlns:a16="http://schemas.microsoft.com/office/drawing/2014/main" id="{E30A218F-5BB7-C14D-9AEA-2F0A36820AB1}"/>
              </a:ext>
            </a:extLst>
          </p:cNvPr>
          <p:cNvSpPr txBox="1"/>
          <p:nvPr/>
        </p:nvSpPr>
        <p:spPr>
          <a:xfrm>
            <a:off x="9591173" y="8188052"/>
            <a:ext cx="5582053" cy="738664"/>
          </a:xfrm>
          <a:prstGeom prst="rect">
            <a:avLst/>
          </a:prstGeom>
          <a:noFill/>
        </p:spPr>
        <p:txBody>
          <a:bodyPr wrap="square" rtlCol="1">
            <a:spAutoFit/>
          </a:bodyPr>
          <a:lstStyle/>
          <a:p>
            <a:pPr algn="ctr">
              <a:lnSpc>
                <a:spcPct val="150000"/>
              </a:lnSpc>
            </a:pPr>
            <a:r>
              <a:rPr lang="en-US" sz="3150" dirty="0">
                <a:ln>
                  <a:solidFill>
                    <a:sysClr val="windowText" lastClr="000000"/>
                  </a:solidFill>
                </a:ln>
                <a:solidFill>
                  <a:srgbClr val="FFC000"/>
                </a:solidFill>
                <a:latin typeface="Roboto" panose="02000000000000000000" pitchFamily="2" charset="0"/>
                <a:cs typeface="Abuhmeda Free" pitchFamily="2" charset="-78"/>
                <a:hlinkClick r:id="rId3">
                  <a:extLst>
                    <a:ext uri="{A12FA001-AC4F-418D-AE19-62706E023703}">
                      <ahyp:hlinkClr xmlns:ahyp="http://schemas.microsoft.com/office/drawing/2018/hyperlinkcolor" val="tx"/>
                    </a:ext>
                  </a:extLst>
                </a:hlinkClick>
              </a:rPr>
              <a:t>https://t.me/arabicteacher_2</a:t>
            </a:r>
            <a:endParaRPr lang="en-US" sz="3150" dirty="0">
              <a:ln>
                <a:solidFill>
                  <a:sysClr val="windowText" lastClr="000000"/>
                </a:solidFill>
              </a:ln>
              <a:solidFill>
                <a:srgbClr val="FFC000"/>
              </a:solidFill>
              <a:latin typeface="Roboto" panose="02000000000000000000" pitchFamily="2" charset="0"/>
              <a:cs typeface="Abuhmeda Free" pitchFamily="2" charset="-78"/>
            </a:endParaRPr>
          </a:p>
        </p:txBody>
      </p:sp>
      <p:sp>
        <p:nvSpPr>
          <p:cNvPr id="25" name="مربع نص 24">
            <a:extLst>
              <a:ext uri="{FF2B5EF4-FFF2-40B4-BE49-F238E27FC236}">
                <a16:creationId xmlns:a16="http://schemas.microsoft.com/office/drawing/2014/main" id="{A90E5227-173B-836D-9165-9DCC5D5A2743}"/>
              </a:ext>
            </a:extLst>
          </p:cNvPr>
          <p:cNvSpPr txBox="1"/>
          <p:nvPr/>
        </p:nvSpPr>
        <p:spPr>
          <a:xfrm>
            <a:off x="7610975" y="3624491"/>
            <a:ext cx="10617429" cy="2018181"/>
          </a:xfrm>
          <a:prstGeom prst="rect">
            <a:avLst/>
          </a:prstGeom>
          <a:noFill/>
        </p:spPr>
        <p:txBody>
          <a:bodyPr wrap="square" rtlCol="1">
            <a:spAutoFit/>
          </a:bodyPr>
          <a:lstStyle/>
          <a:p>
            <a:pPr algn="ctr" rtl="1">
              <a:lnSpc>
                <a:spcPct val="150000"/>
              </a:lnSpc>
            </a:pPr>
            <a:r>
              <a:rPr lang="ar-EG" sz="3940" dirty="0">
                <a:ln>
                  <a:solidFill>
                    <a:sysClr val="windowText" lastClr="000000"/>
                  </a:solidFill>
                </a:ln>
                <a:solidFill>
                  <a:srgbClr val="FFC000"/>
                </a:solidFill>
                <a:latin typeface="beIN Black " panose="02000000000000000000" pitchFamily="2" charset="-78"/>
                <a:cs typeface="beIN Black " panose="02000000000000000000" pitchFamily="2" charset="-78"/>
              </a:rPr>
              <a:t>لمعلمي النصوح/ </a:t>
            </a:r>
            <a:r>
              <a:rPr lang="ar-EG" sz="3940" dirty="0">
                <a:ln>
                  <a:solidFill>
                    <a:sysClr val="windowText" lastClr="000000"/>
                  </a:solidFill>
                </a:ln>
                <a:solidFill>
                  <a:srgbClr val="00B050"/>
                </a:solidFill>
                <a:latin typeface="beIN Black " panose="02000000000000000000" pitchFamily="2" charset="-78"/>
                <a:cs typeface="beIN Black " panose="02000000000000000000" pitchFamily="2" charset="-78"/>
              </a:rPr>
              <a:t>هاشم عمر</a:t>
            </a:r>
          </a:p>
          <a:p>
            <a:pPr algn="ctr" rtl="1">
              <a:lnSpc>
                <a:spcPct val="150000"/>
              </a:lnSpc>
            </a:pPr>
            <a:r>
              <a:rPr lang="ar-EG" sz="2400" b="1" dirty="0">
                <a:ln>
                  <a:solidFill>
                    <a:sysClr val="windowText" lastClr="000000"/>
                  </a:solidFill>
                </a:ln>
                <a:solidFill>
                  <a:srgbClr val="00B0F0"/>
                </a:solidFill>
                <a:effectLst>
                  <a:outerShdw blurRad="38100" dist="38100" dir="2700000" algn="tl">
                    <a:srgbClr val="000000">
                      <a:alpha val="43137"/>
                    </a:srgbClr>
                  </a:outerShdw>
                </a:effectLst>
                <a:latin typeface="A Jannat LT" pitchFamily="2" charset="-78"/>
                <a:cs typeface="A Jannat LT" pitchFamily="2" charset="-78"/>
              </a:rPr>
              <a:t>صاحب الملخص الصوتي لروايتي </a:t>
            </a:r>
          </a:p>
          <a:p>
            <a:pPr algn="ctr" rtl="1">
              <a:lnSpc>
                <a:spcPct val="150000"/>
              </a:lnSpc>
            </a:pPr>
            <a:r>
              <a:rPr lang="ar-EG" sz="2400" b="1" dirty="0">
                <a:ln>
                  <a:solidFill>
                    <a:sysClr val="windowText" lastClr="000000"/>
                  </a:solidFill>
                </a:ln>
                <a:solidFill>
                  <a:srgbClr val="00B0F0"/>
                </a:solidFill>
                <a:effectLst>
                  <a:outerShdw blurRad="38100" dist="38100" dir="2700000" algn="tl">
                    <a:srgbClr val="000000">
                      <a:alpha val="43137"/>
                    </a:srgbClr>
                  </a:outerShdw>
                </a:effectLst>
                <a:latin typeface="A Jannat LT" pitchFamily="2" charset="-78"/>
                <a:cs typeface="A Jannat LT" pitchFamily="2" charset="-78"/>
              </a:rPr>
              <a:t>(أحلام ليبل السعيدة – الولد الذي عاش مع النعام)</a:t>
            </a:r>
          </a:p>
        </p:txBody>
      </p:sp>
      <p:grpSp>
        <p:nvGrpSpPr>
          <p:cNvPr id="3" name="مجموعة 2">
            <a:extLst>
              <a:ext uri="{FF2B5EF4-FFF2-40B4-BE49-F238E27FC236}">
                <a16:creationId xmlns:a16="http://schemas.microsoft.com/office/drawing/2014/main" id="{39B74160-E028-8450-5805-E5DEA0933368}"/>
              </a:ext>
            </a:extLst>
          </p:cNvPr>
          <p:cNvGrpSpPr/>
          <p:nvPr/>
        </p:nvGrpSpPr>
        <p:grpSpPr>
          <a:xfrm>
            <a:off x="27340" y="3403132"/>
            <a:ext cx="4029645" cy="3359529"/>
            <a:chOff x="2411672" y="4297906"/>
            <a:chExt cx="3070747" cy="2560093"/>
          </a:xfrm>
        </p:grpSpPr>
        <p:pic>
          <p:nvPicPr>
            <p:cNvPr id="5" name="صورة 4">
              <a:extLst>
                <a:ext uri="{FF2B5EF4-FFF2-40B4-BE49-F238E27FC236}">
                  <a16:creationId xmlns:a16="http://schemas.microsoft.com/office/drawing/2014/main" id="{8E202A67-AD40-BE05-3575-69A55368EDBF}"/>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667000" y="4297906"/>
              <a:ext cx="2560093" cy="2560093"/>
            </a:xfrm>
            <a:prstGeom prst="rect">
              <a:avLst/>
            </a:prstGeom>
          </p:spPr>
        </p:pic>
        <p:sp>
          <p:nvSpPr>
            <p:cNvPr id="10" name="مربع نص 9">
              <a:extLst>
                <a:ext uri="{FF2B5EF4-FFF2-40B4-BE49-F238E27FC236}">
                  <a16:creationId xmlns:a16="http://schemas.microsoft.com/office/drawing/2014/main" id="{FBAE6FE4-4085-9513-DFA7-55FCB67BEB31}"/>
                </a:ext>
              </a:extLst>
            </p:cNvPr>
            <p:cNvSpPr txBox="1"/>
            <p:nvPr/>
          </p:nvSpPr>
          <p:spPr>
            <a:xfrm>
              <a:off x="2411672" y="4645115"/>
              <a:ext cx="3070747" cy="1240021"/>
            </a:xfrm>
            <a:prstGeom prst="rect">
              <a:avLst/>
            </a:prstGeom>
            <a:noFill/>
          </p:spPr>
          <p:txBody>
            <a:bodyPr wrap="square" rtlCol="1">
              <a:spAutoFit/>
            </a:bodyPr>
            <a:lstStyle/>
            <a:p>
              <a:pPr algn="ctr"/>
              <a:r>
                <a:rPr lang="ar-EG" sz="2625" dirty="0">
                  <a:solidFill>
                    <a:srgbClr val="62202D"/>
                  </a:solidFill>
                  <a:effectLst>
                    <a:outerShdw blurRad="38100" dist="38100" dir="2700000" algn="tl">
                      <a:srgbClr val="000000">
                        <a:alpha val="43137"/>
                      </a:srgbClr>
                    </a:outerShdw>
                  </a:effectLst>
                  <a:latin typeface="DecoType Thuluth II" panose="02010000000000000000" pitchFamily="2" charset="-78"/>
                  <a:cs typeface="DecoType Thuluth II" panose="02010000000000000000" pitchFamily="2" charset="-78"/>
                </a:rPr>
                <a:t>جزى الله خيرا</a:t>
              </a:r>
            </a:p>
            <a:p>
              <a:pPr algn="ctr"/>
              <a:r>
                <a:rPr lang="ar-EG" sz="4724" dirty="0">
                  <a:solidFill>
                    <a:srgbClr val="62202D"/>
                  </a:solidFill>
                  <a:effectLst>
                    <a:outerShdw blurRad="38100" dist="38100" dir="2700000" algn="tl">
                      <a:srgbClr val="000000">
                        <a:alpha val="43137"/>
                      </a:srgbClr>
                    </a:outerShdw>
                  </a:effectLst>
                  <a:latin typeface="DecoType Thuluth II" panose="02010000000000000000" pitchFamily="2" charset="-78"/>
                  <a:cs typeface="DecoType Thuluth II" panose="02010000000000000000" pitchFamily="2" charset="-78"/>
                </a:rPr>
                <a:t>إسراء</a:t>
              </a:r>
              <a:endParaRPr lang="ar-EG" sz="3150" dirty="0">
                <a:solidFill>
                  <a:srgbClr val="62202D"/>
                </a:solidFill>
                <a:effectLst>
                  <a:outerShdw blurRad="38100" dist="38100" dir="2700000" algn="tl">
                    <a:srgbClr val="000000">
                      <a:alpha val="43137"/>
                    </a:srgbClr>
                  </a:outerShdw>
                </a:effectLst>
                <a:latin typeface="DecoType Thuluth II" panose="02010000000000000000" pitchFamily="2" charset="-78"/>
                <a:cs typeface="DecoType Thuluth II" panose="02010000000000000000" pitchFamily="2" charset="-78"/>
              </a:endParaRPr>
            </a:p>
            <a:p>
              <a:pPr algn="ctr"/>
              <a:r>
                <a:rPr lang="ar-EG" sz="2625" dirty="0">
                  <a:solidFill>
                    <a:srgbClr val="62202D"/>
                  </a:solidFill>
                  <a:effectLst>
                    <a:outerShdw blurRad="38100" dist="38100" dir="2700000" algn="tl">
                      <a:srgbClr val="000000">
                        <a:alpha val="43137"/>
                      </a:srgbClr>
                    </a:outerShdw>
                  </a:effectLst>
                  <a:latin typeface="DecoType Thuluth II" panose="02010000000000000000" pitchFamily="2" charset="-78"/>
                  <a:cs typeface="DecoType Thuluth II" panose="02010000000000000000" pitchFamily="2" charset="-78"/>
                </a:rPr>
                <a:t>رفيقة دربي</a:t>
              </a:r>
            </a:p>
          </p:txBody>
        </p:sp>
      </p:grpSp>
      <p:sp>
        <p:nvSpPr>
          <p:cNvPr id="4" name="مربع نص 3">
            <a:extLst>
              <a:ext uri="{FF2B5EF4-FFF2-40B4-BE49-F238E27FC236}">
                <a16:creationId xmlns:a16="http://schemas.microsoft.com/office/drawing/2014/main" id="{7B64BAE0-AE32-0549-D0F1-9BE3F52AE04E}"/>
              </a:ext>
            </a:extLst>
          </p:cNvPr>
          <p:cNvSpPr txBox="1"/>
          <p:nvPr/>
        </p:nvSpPr>
        <p:spPr>
          <a:xfrm>
            <a:off x="3338062" y="2119538"/>
            <a:ext cx="6670551" cy="1593641"/>
          </a:xfrm>
          <a:prstGeom prst="rect">
            <a:avLst/>
          </a:prstGeom>
          <a:noFill/>
        </p:spPr>
        <p:txBody>
          <a:bodyPr wrap="square" rtlCol="1">
            <a:spAutoFit/>
          </a:bodyPr>
          <a:lstStyle/>
          <a:p>
            <a:pPr algn="ctr" rtl="1">
              <a:lnSpc>
                <a:spcPct val="150000"/>
              </a:lnSpc>
            </a:pPr>
            <a:r>
              <a:rPr lang="ar-EG" sz="3937" dirty="0">
                <a:ln>
                  <a:solidFill>
                    <a:sysClr val="windowText" lastClr="000000"/>
                  </a:solidFill>
                </a:ln>
                <a:solidFill>
                  <a:srgbClr val="FFC000"/>
                </a:solidFill>
                <a:latin typeface="beIN Black " panose="02000000000000000000" pitchFamily="2" charset="-78"/>
                <a:cs typeface="beIN Black " panose="02000000000000000000" pitchFamily="2" charset="-78"/>
              </a:rPr>
              <a:t>لمعلمي المحترم/ </a:t>
            </a:r>
            <a:r>
              <a:rPr lang="ar-EG" sz="3937" dirty="0">
                <a:ln>
                  <a:solidFill>
                    <a:sysClr val="windowText" lastClr="000000"/>
                  </a:solidFill>
                </a:ln>
                <a:solidFill>
                  <a:srgbClr val="00B050"/>
                </a:solidFill>
                <a:latin typeface="beIN Black " panose="02000000000000000000" pitchFamily="2" charset="-78"/>
                <a:cs typeface="beIN Black " panose="02000000000000000000" pitchFamily="2" charset="-78"/>
              </a:rPr>
              <a:t>أسيف حمود</a:t>
            </a:r>
          </a:p>
          <a:p>
            <a:pPr algn="ctr" rtl="1">
              <a:lnSpc>
                <a:spcPct val="150000"/>
              </a:lnSpc>
            </a:pPr>
            <a:r>
              <a:rPr lang="ar-EG" sz="2800" b="1" dirty="0">
                <a:ln>
                  <a:solidFill>
                    <a:sysClr val="windowText" lastClr="000000"/>
                  </a:solidFill>
                </a:ln>
                <a:solidFill>
                  <a:srgbClr val="00B0F0"/>
                </a:solidFill>
                <a:effectLst>
                  <a:outerShdw blurRad="38100" dist="38100" dir="2700000" algn="tl">
                    <a:srgbClr val="000000">
                      <a:alpha val="43137"/>
                    </a:srgbClr>
                  </a:outerShdw>
                </a:effectLst>
                <a:latin typeface="A Jannat LT" pitchFamily="2" charset="-78"/>
                <a:cs typeface="A Jannat LT" pitchFamily="2" charset="-78"/>
              </a:rPr>
              <a:t>مشرف موقع المناهج الإماراتية</a:t>
            </a:r>
          </a:p>
        </p:txBody>
      </p:sp>
      <p:sp>
        <p:nvSpPr>
          <p:cNvPr id="12" name="مربع نص 11">
            <a:extLst>
              <a:ext uri="{FF2B5EF4-FFF2-40B4-BE49-F238E27FC236}">
                <a16:creationId xmlns:a16="http://schemas.microsoft.com/office/drawing/2014/main" id="{BE8DAE6E-7803-22F3-0F76-FB928EA1E51E}"/>
              </a:ext>
            </a:extLst>
          </p:cNvPr>
          <p:cNvSpPr txBox="1"/>
          <p:nvPr/>
        </p:nvSpPr>
        <p:spPr>
          <a:xfrm>
            <a:off x="1550866" y="3637706"/>
            <a:ext cx="10617429" cy="2187587"/>
          </a:xfrm>
          <a:prstGeom prst="rect">
            <a:avLst/>
          </a:prstGeom>
          <a:noFill/>
        </p:spPr>
        <p:txBody>
          <a:bodyPr wrap="square" rtlCol="1">
            <a:spAutoFit/>
          </a:bodyPr>
          <a:lstStyle/>
          <a:p>
            <a:pPr algn="ctr" rtl="1">
              <a:lnSpc>
                <a:spcPct val="150000"/>
              </a:lnSpc>
            </a:pPr>
            <a:r>
              <a:rPr lang="ar-EG" sz="3940" dirty="0">
                <a:ln>
                  <a:solidFill>
                    <a:sysClr val="windowText" lastClr="000000"/>
                  </a:solidFill>
                </a:ln>
                <a:solidFill>
                  <a:srgbClr val="FFC000"/>
                </a:solidFill>
                <a:latin typeface="beIN Black " panose="02000000000000000000" pitchFamily="2" charset="-78"/>
                <a:cs typeface="beIN Black " panose="02000000000000000000" pitchFamily="2" charset="-78"/>
              </a:rPr>
              <a:t>لمعلمي الخلوق/ </a:t>
            </a:r>
            <a:r>
              <a:rPr lang="ar-EG" sz="3940" dirty="0">
                <a:ln>
                  <a:solidFill>
                    <a:sysClr val="windowText" lastClr="000000"/>
                  </a:solidFill>
                </a:ln>
                <a:solidFill>
                  <a:srgbClr val="00B050"/>
                </a:solidFill>
                <a:latin typeface="beIN Black " panose="02000000000000000000" pitchFamily="2" charset="-78"/>
                <a:cs typeface="beIN Black " panose="02000000000000000000" pitchFamily="2" charset="-78"/>
              </a:rPr>
              <a:t>محمد طلال</a:t>
            </a:r>
          </a:p>
          <a:p>
            <a:pPr algn="ctr" rtl="1">
              <a:lnSpc>
                <a:spcPct val="150000"/>
              </a:lnSpc>
            </a:pPr>
            <a:r>
              <a:rPr lang="ar-EG" sz="2800" b="1" dirty="0">
                <a:ln>
                  <a:solidFill>
                    <a:sysClr val="windowText" lastClr="000000"/>
                  </a:solidFill>
                </a:ln>
                <a:solidFill>
                  <a:srgbClr val="00B0F0"/>
                </a:solidFill>
                <a:effectLst>
                  <a:outerShdw blurRad="38100" dist="38100" dir="2700000" algn="tl">
                    <a:srgbClr val="000000">
                      <a:alpha val="43137"/>
                    </a:srgbClr>
                  </a:outerShdw>
                </a:effectLst>
                <a:latin typeface="A Jannat LT" pitchFamily="2" charset="-78"/>
                <a:cs typeface="A Jannat LT" pitchFamily="2" charset="-78"/>
              </a:rPr>
              <a:t>صاحب الملخص الصوتي لرواية </a:t>
            </a:r>
          </a:p>
          <a:p>
            <a:pPr algn="ctr" rtl="1">
              <a:lnSpc>
                <a:spcPct val="150000"/>
              </a:lnSpc>
            </a:pPr>
            <a:r>
              <a:rPr lang="ar-EG" sz="2800" b="1" dirty="0">
                <a:ln>
                  <a:solidFill>
                    <a:sysClr val="windowText" lastClr="000000"/>
                  </a:solidFill>
                </a:ln>
                <a:solidFill>
                  <a:srgbClr val="00B0F0"/>
                </a:solidFill>
                <a:effectLst>
                  <a:outerShdw blurRad="38100" dist="38100" dir="2700000" algn="tl">
                    <a:srgbClr val="000000">
                      <a:alpha val="43137"/>
                    </a:srgbClr>
                  </a:outerShdw>
                </a:effectLst>
                <a:latin typeface="A Jannat LT" pitchFamily="2" charset="-78"/>
                <a:cs typeface="A Jannat LT" pitchFamily="2" charset="-78"/>
              </a:rPr>
              <a:t>(عساكر قوس قزح)</a:t>
            </a:r>
          </a:p>
        </p:txBody>
      </p:sp>
      <p:pic>
        <p:nvPicPr>
          <p:cNvPr id="14" name="صورة 13">
            <a:hlinkClick r:id="rId6"/>
            <a:extLst>
              <a:ext uri="{FF2B5EF4-FFF2-40B4-BE49-F238E27FC236}">
                <a16:creationId xmlns:a16="http://schemas.microsoft.com/office/drawing/2014/main" id="{FF38204B-6368-D625-794A-AC3846759E16}"/>
              </a:ext>
            </a:extLst>
          </p:cNvPr>
          <p:cNvPicPr>
            <a:picLocks noChangeAspect="1"/>
          </p:cNvPicPr>
          <p:nvPr/>
        </p:nvPicPr>
        <p:blipFill rotWithShape="1">
          <a:blip r:embed="rId7">
            <a:extLst>
              <a:ext uri="{28A0092B-C50C-407E-A947-70E740481C1C}">
                <a14:useLocalDpi xmlns:a14="http://schemas.microsoft.com/office/drawing/2010/main" val="0"/>
              </a:ext>
            </a:extLst>
          </a:blip>
          <a:srcRect l="35158"/>
          <a:stretch/>
        </p:blipFill>
        <p:spPr>
          <a:xfrm>
            <a:off x="7275832" y="7487969"/>
            <a:ext cx="2313816" cy="1982434"/>
          </a:xfrm>
          <a:prstGeom prst="rect">
            <a:avLst/>
          </a:prstGeom>
        </p:spPr>
      </p:pic>
    </p:spTree>
    <p:extLst>
      <p:ext uri="{BB962C8B-B14F-4D97-AF65-F5344CB8AC3E}">
        <p14:creationId xmlns:p14="http://schemas.microsoft.com/office/powerpoint/2010/main" val="35379318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invX="1"/>
      </p:transition>
    </mc:Choice>
    <mc:Fallback>
      <p:transition spd="slow">
        <p:fade/>
      </p:transition>
    </mc:Fallback>
  </mc:AlternateContent>
</p:sld>
</file>

<file path=ppt/theme/theme1.xml><?xml version="1.0" encoding="utf-8"?>
<a:theme xmlns:a="http://schemas.openxmlformats.org/drawingml/2006/main" name="الشار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الشارة">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الشارة">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الشارة</Template>
  <TotalTime>940</TotalTime>
  <Words>1017</Words>
  <Application>Microsoft Office PowerPoint</Application>
  <PresentationFormat>مخصص</PresentationFormat>
  <Paragraphs>194</Paragraphs>
  <Slides>37</Slides>
  <Notes>2</Notes>
  <HiddenSlides>0</HiddenSlides>
  <MMClips>1</MMClips>
  <ScaleCrop>false</ScaleCrop>
  <HeadingPairs>
    <vt:vector size="6" baseType="variant">
      <vt:variant>
        <vt:lpstr>الخطوط المستخدمة</vt:lpstr>
      </vt:variant>
      <vt:variant>
        <vt:i4>23</vt:i4>
      </vt:variant>
      <vt:variant>
        <vt:lpstr>نسق</vt:lpstr>
      </vt:variant>
      <vt:variant>
        <vt:i4>1</vt:i4>
      </vt:variant>
      <vt:variant>
        <vt:lpstr>عناوين الشرائح</vt:lpstr>
      </vt:variant>
      <vt:variant>
        <vt:i4>37</vt:i4>
      </vt:variant>
    </vt:vector>
  </HeadingPairs>
  <TitlesOfParts>
    <vt:vector size="61" baseType="lpstr">
      <vt:lpstr>beIN Black </vt:lpstr>
      <vt:lpstr>Sanabel Khebrat Musamem 2021</vt:lpstr>
      <vt:lpstr>Aldhabi</vt:lpstr>
      <vt:lpstr>Abdo Free</vt:lpstr>
      <vt:lpstr>Calibri</vt:lpstr>
      <vt:lpstr>Arbaeen</vt:lpstr>
      <vt:lpstr>29LT Hazal Normal</vt:lpstr>
      <vt:lpstr>Gill Sans MT</vt:lpstr>
      <vt:lpstr>18 Khebrat Musamim</vt:lpstr>
      <vt:lpstr>Century Gothic</vt:lpstr>
      <vt:lpstr>Impact</vt:lpstr>
      <vt:lpstr>Abdo Logo</vt:lpstr>
      <vt:lpstr>A Jannat LT</vt:lpstr>
      <vt:lpstr>Ara Hala Bo She'sha</vt:lpstr>
      <vt:lpstr>DecoType Thuluth II</vt:lpstr>
      <vt:lpstr>(A) Arslan Wessam B</vt:lpstr>
      <vt:lpstr>Roboto</vt:lpstr>
      <vt:lpstr>Wingdings</vt:lpstr>
      <vt:lpstr>Arial</vt:lpstr>
      <vt:lpstr>Helvetica</vt:lpstr>
      <vt:lpstr>Ara Alm Bon </vt:lpstr>
      <vt:lpstr>Sakkal Majalla</vt:lpstr>
      <vt:lpstr>beIN Normal </vt:lpstr>
      <vt:lpstr>الشارة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أحمد القاضي</dc:creator>
  <cp:lastModifiedBy>Ahmed Alkady</cp:lastModifiedBy>
  <cp:revision>303</cp:revision>
  <dcterms:created xsi:type="dcterms:W3CDTF">2022-03-12T17:52:51Z</dcterms:created>
  <dcterms:modified xsi:type="dcterms:W3CDTF">2023-05-14T22:40:15Z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fa4170-0d19-0005-0004-bc88714345d2_Enabled">
    <vt:lpwstr>true</vt:lpwstr>
  </property>
  <property fmtid="{D5CDD505-2E9C-101B-9397-08002B2CF9AE}" pid="3" name="MSIP_Label_defa4170-0d19-0005-0004-bc88714345d2_SetDate">
    <vt:lpwstr>2022-10-01T18:08:07Z</vt:lpwstr>
  </property>
  <property fmtid="{D5CDD505-2E9C-101B-9397-08002B2CF9AE}" pid="4" name="MSIP_Label_defa4170-0d19-0005-0004-bc88714345d2_Method">
    <vt:lpwstr>Standard</vt:lpwstr>
  </property>
  <property fmtid="{D5CDD505-2E9C-101B-9397-08002B2CF9AE}" pid="5" name="MSIP_Label_defa4170-0d19-0005-0004-bc88714345d2_Name">
    <vt:lpwstr>defa4170-0d19-0005-0004-bc88714345d2</vt:lpwstr>
  </property>
  <property fmtid="{D5CDD505-2E9C-101B-9397-08002B2CF9AE}" pid="6" name="MSIP_Label_defa4170-0d19-0005-0004-bc88714345d2_SiteId">
    <vt:lpwstr>a547fa8a-6473-4004-9527-85af48e06f6e</vt:lpwstr>
  </property>
  <property fmtid="{D5CDD505-2E9C-101B-9397-08002B2CF9AE}" pid="7" name="MSIP_Label_defa4170-0d19-0005-0004-bc88714345d2_ActionId">
    <vt:lpwstr>fd606f08-18e3-47da-8ac6-0be5b3c4f5cd</vt:lpwstr>
  </property>
  <property fmtid="{D5CDD505-2E9C-101B-9397-08002B2CF9AE}" pid="8" name="MSIP_Label_defa4170-0d19-0005-0004-bc88714345d2_ContentBits">
    <vt:lpwstr>0</vt:lpwstr>
  </property>
</Properties>
</file>