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60" r:id="rId4"/>
    <p:sldId id="4361" r:id="rId5"/>
    <p:sldId id="4362" r:id="rId6"/>
    <p:sldId id="4363" r:id="rId7"/>
    <p:sldId id="4364" r:id="rId8"/>
    <p:sldId id="4365" r:id="rId9"/>
    <p:sldId id="4366" r:id="rId10"/>
    <p:sldId id="4367" r:id="rId11"/>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C65FB-37FE-ED48-28E9-5B67C2BE60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C7D9CDCF-E50F-BAE6-A2B6-2F6B472217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93A3EEDB-6762-6808-68AD-FCF160B1C21B}"/>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5" name="Footer Placeholder 4">
            <a:extLst>
              <a:ext uri="{FF2B5EF4-FFF2-40B4-BE49-F238E27FC236}">
                <a16:creationId xmlns:a16="http://schemas.microsoft.com/office/drawing/2014/main" id="{664132F6-416A-B2BE-EC4E-870348847029}"/>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51DB7BAF-A5D4-74C2-ECDA-17CD39C9CBE4}"/>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3359504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5808B-9FE8-CA34-D2FA-D4D440386510}"/>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1793B73E-0802-DB22-A1D4-4BF3A10156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876375A3-DD55-BDF3-6309-E58A89AEE160}"/>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5" name="Footer Placeholder 4">
            <a:extLst>
              <a:ext uri="{FF2B5EF4-FFF2-40B4-BE49-F238E27FC236}">
                <a16:creationId xmlns:a16="http://schemas.microsoft.com/office/drawing/2014/main" id="{E94C5F47-67A0-5431-8220-E592B930BC2F}"/>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B7A1D24-C71F-B18F-1434-40F13A40AF25}"/>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1962327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CF346-49AD-6BE5-DD08-65FADFD752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1E38765A-EBA8-ECBD-237B-FB0F2B4B4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54137F-68AB-DF43-72C0-6FA45E177E27}"/>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5" name="Footer Placeholder 4">
            <a:extLst>
              <a:ext uri="{FF2B5EF4-FFF2-40B4-BE49-F238E27FC236}">
                <a16:creationId xmlns:a16="http://schemas.microsoft.com/office/drawing/2014/main" id="{0F16A5F6-D3A7-0286-805C-87D9814C5AD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9F703872-4636-FC87-7A3A-2E13D4A66381}"/>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912185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2BD5-4A5E-239B-F936-141BCC4DA056}"/>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B665E465-CB07-4FD7-E1E6-E459CD65E9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CFE859B8-0FAB-07EB-EB75-F6551A6196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31B9140F-B0D4-7311-69F1-FFD15E66D454}"/>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6" name="Footer Placeholder 5">
            <a:extLst>
              <a:ext uri="{FF2B5EF4-FFF2-40B4-BE49-F238E27FC236}">
                <a16:creationId xmlns:a16="http://schemas.microsoft.com/office/drawing/2014/main" id="{D8F56726-3FEC-3314-C243-237A2667E3E3}"/>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92B004B4-95FE-3237-CEB3-85B3A7E48DA1}"/>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825663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BCC9-68C7-E26F-E63B-C4F68AFE6D9B}"/>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E0039DE6-7ADD-6F1B-787A-F06F1630D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703B50-A4C4-85CD-5494-0E5300A3E2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DEE18698-F26E-45D2-D985-4CFCB14EA5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B89803-70A2-DC6A-0F6A-CA5ADDBCF7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C2A6D146-72E7-1B20-C8F4-4D83D2D73832}"/>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8" name="Footer Placeholder 7">
            <a:extLst>
              <a:ext uri="{FF2B5EF4-FFF2-40B4-BE49-F238E27FC236}">
                <a16:creationId xmlns:a16="http://schemas.microsoft.com/office/drawing/2014/main" id="{B77EB128-9F85-BA78-C576-D63663BA16A2}"/>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8369770E-5DC2-A788-7006-0A4693C986A2}"/>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1772399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C166-B7B4-A68C-9DDF-48E16A8512A9}"/>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47EC3EC3-E585-5301-6046-1B1BC581E52B}"/>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4" name="Footer Placeholder 3">
            <a:extLst>
              <a:ext uri="{FF2B5EF4-FFF2-40B4-BE49-F238E27FC236}">
                <a16:creationId xmlns:a16="http://schemas.microsoft.com/office/drawing/2014/main" id="{E1A36DA6-6A0A-3BDA-AA9D-7FC3F442D867}"/>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FDE79CAC-51FF-ED64-CC18-423B76C43B72}"/>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1954965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582F9F-BEA6-5912-9939-C891115C994C}"/>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3" name="Footer Placeholder 2">
            <a:extLst>
              <a:ext uri="{FF2B5EF4-FFF2-40B4-BE49-F238E27FC236}">
                <a16:creationId xmlns:a16="http://schemas.microsoft.com/office/drawing/2014/main" id="{D0604B77-B472-0B80-EE57-B21AE7B12BB2}"/>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0C23CDFE-A74F-618D-5BB1-82CA0B45C7EB}"/>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1796265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963C9-308C-37C2-95CB-1FFC3C4E62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CFEC7500-4344-790A-18F4-43A18807A2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CC2EB0F5-305C-03CD-984B-00DC81C264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1C932-AF73-79E7-1577-333D3B2F742D}"/>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6" name="Footer Placeholder 5">
            <a:extLst>
              <a:ext uri="{FF2B5EF4-FFF2-40B4-BE49-F238E27FC236}">
                <a16:creationId xmlns:a16="http://schemas.microsoft.com/office/drawing/2014/main" id="{8E6B9C19-9891-2E3F-EE67-FD248AC62AD9}"/>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A024ED8C-FBDC-CDF2-5362-DAA3FCA08F24}"/>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218956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0BBC0-6A52-4560-8025-9E65DBFF69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B643B98A-A222-A5EF-087F-080D0240B5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2AA68473-88EE-C7B5-2436-6BAA6165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DDF38-AA66-3C1B-540D-02D990D17C4F}"/>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6" name="Footer Placeholder 5">
            <a:extLst>
              <a:ext uri="{FF2B5EF4-FFF2-40B4-BE49-F238E27FC236}">
                <a16:creationId xmlns:a16="http://schemas.microsoft.com/office/drawing/2014/main" id="{65464CC7-F4F6-39F3-5B5F-E28DDAE9F18C}"/>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0A66B2B4-D875-F291-EBAB-F72DC2401BDF}"/>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8563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EDA1-2CA2-DAF2-9388-685D0B14368D}"/>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2A1C03FC-767E-8209-15A6-47D4F2C934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9D3B9E7A-4B01-C52C-B049-9765BC4BEC79}"/>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5" name="Footer Placeholder 4">
            <a:extLst>
              <a:ext uri="{FF2B5EF4-FFF2-40B4-BE49-F238E27FC236}">
                <a16:creationId xmlns:a16="http://schemas.microsoft.com/office/drawing/2014/main" id="{B15E3753-0811-A883-5C73-4C9DFEE346E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D7E2900-9323-7644-FE9F-DBE45FD7D34D}"/>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89592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B74814-F575-DAAA-017F-C7C33BE4F2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879C2CAB-C64C-430B-CD45-9B8305E34F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B3575EE2-716C-EB63-0F4B-FEFEA563DE91}"/>
              </a:ext>
            </a:extLst>
          </p:cNvPr>
          <p:cNvSpPr>
            <a:spLocks noGrp="1"/>
          </p:cNvSpPr>
          <p:nvPr>
            <p:ph type="dt" sz="half" idx="10"/>
          </p:nvPr>
        </p:nvSpPr>
        <p:spPr/>
        <p:txBody>
          <a:bodyPr/>
          <a:lstStyle/>
          <a:p>
            <a:fld id="{9852DE21-9395-453F-B813-B304660636B2}" type="datetimeFigureOut">
              <a:rPr lang="ar-AE" smtClean="0"/>
              <a:t>03/11/1446</a:t>
            </a:fld>
            <a:endParaRPr lang="ar-AE"/>
          </a:p>
        </p:txBody>
      </p:sp>
      <p:sp>
        <p:nvSpPr>
          <p:cNvPr id="5" name="Footer Placeholder 4">
            <a:extLst>
              <a:ext uri="{FF2B5EF4-FFF2-40B4-BE49-F238E27FC236}">
                <a16:creationId xmlns:a16="http://schemas.microsoft.com/office/drawing/2014/main" id="{8A70359A-262B-DE22-3E60-61DB9D32B008}"/>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8B9DF7C7-CE23-66FB-6102-62A1529C4307}"/>
              </a:ext>
            </a:extLst>
          </p:cNvPr>
          <p:cNvSpPr>
            <a:spLocks noGrp="1"/>
          </p:cNvSpPr>
          <p:nvPr>
            <p:ph type="sldNum" sz="quarter" idx="12"/>
          </p:nvPr>
        </p:nvSpPr>
        <p:spPr/>
        <p:txBody>
          <a:bodyPr/>
          <a:lstStyle/>
          <a:p>
            <a:fld id="{D76329D9-7185-4920-9250-95E21632F03D}" type="slidenum">
              <a:rPr lang="ar-AE" smtClean="0"/>
              <a:t>‹#›</a:t>
            </a:fld>
            <a:endParaRPr lang="ar-AE"/>
          </a:p>
        </p:txBody>
      </p:sp>
    </p:spTree>
    <p:extLst>
      <p:ext uri="{BB962C8B-B14F-4D97-AF65-F5344CB8AC3E}">
        <p14:creationId xmlns:p14="http://schemas.microsoft.com/office/powerpoint/2010/main" val="147536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4/30/2025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572296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4/30/2025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93500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4/30/2025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31779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4/30/2025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937855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4/30/2025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10934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4/30/2025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786408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4/30/2025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39775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4/30/2025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71612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4/30/2025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10739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4/30/2025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99509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4/30/2025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781627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224939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7787038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1977988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250323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48449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2620235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2826582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515568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330079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0032170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03/11/1446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27886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D064BE-65CF-9AF4-17D2-D3892EBA9E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19C75AF7-CEEF-855F-0DBD-E3F3D7B8A1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183C521C-23AD-368E-A396-0CBC949F0C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2DE21-9395-453F-B813-B304660636B2}" type="datetimeFigureOut">
              <a:rPr lang="ar-AE" smtClean="0"/>
              <a:t>03/11/1446</a:t>
            </a:fld>
            <a:endParaRPr lang="ar-AE"/>
          </a:p>
        </p:txBody>
      </p:sp>
      <p:sp>
        <p:nvSpPr>
          <p:cNvPr id="5" name="Footer Placeholder 4">
            <a:extLst>
              <a:ext uri="{FF2B5EF4-FFF2-40B4-BE49-F238E27FC236}">
                <a16:creationId xmlns:a16="http://schemas.microsoft.com/office/drawing/2014/main" id="{45E65711-4F2A-FF04-28F3-21A6C9B758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2E078A33-0CB8-6B73-C893-97FD9FA668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329D9-7185-4920-9250-95E21632F03D}" type="slidenum">
              <a:rPr lang="ar-AE" smtClean="0"/>
              <a:t>‹#›</a:t>
            </a:fld>
            <a:endParaRPr lang="ar-AE"/>
          </a:p>
        </p:txBody>
      </p:sp>
    </p:spTree>
    <p:extLst>
      <p:ext uri="{BB962C8B-B14F-4D97-AF65-F5344CB8AC3E}">
        <p14:creationId xmlns:p14="http://schemas.microsoft.com/office/powerpoint/2010/main" val="711107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4/30/2025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716725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03/11/1446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6704603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9AB91-1B54-2021-EF81-3D7E0BBB0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574E12-9C09-6F08-C801-47FFA94E09EB}"/>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(14)</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1D1F1BE7-83C4-73C6-51DE-CB559B2E61F3}"/>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2076436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950AC-0817-BD86-DC08-15359574E50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E84C7CE-9384-723C-7334-FB2FC3764BF1}"/>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A6A7A4A8-0F2A-4A9E-99EA-E83F363BE9E7}"/>
              </a:ext>
            </a:extLst>
          </p:cNvPr>
          <p:cNvSpPr/>
          <p:nvPr/>
        </p:nvSpPr>
        <p:spPr>
          <a:xfrm>
            <a:off x="8120743" y="1752600"/>
            <a:ext cx="3766456"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الرابع عشر صـــ 89 </a:t>
            </a:r>
          </a:p>
        </p:txBody>
      </p:sp>
      <p:sp>
        <p:nvSpPr>
          <p:cNvPr id="7" name="Rectangle: Rounded Corners 6">
            <a:extLst>
              <a:ext uri="{FF2B5EF4-FFF2-40B4-BE49-F238E27FC236}">
                <a16:creationId xmlns:a16="http://schemas.microsoft.com/office/drawing/2014/main" id="{2EC0AB77-3851-DEF6-1F38-2869AA36E53C}"/>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lvl="0" algn="ctr" defTabSz="457200">
              <a:defRPr/>
            </a:pPr>
            <a:r>
              <a:rPr lang="ar-AE" sz="2800" b="1" dirty="0">
                <a:solidFill>
                  <a:prstClr val="white"/>
                </a:solidFill>
              </a:rPr>
              <a:t> الأمير الصغيرُ و مشعل المصابيح:</a:t>
            </a:r>
          </a:p>
          <a:p>
            <a:pPr lvl="0" algn="ctr" defTabSz="457200">
              <a:defRPr/>
            </a:pPr>
            <a:r>
              <a:rPr lang="ar-AE" sz="2800" b="1">
                <a:solidFill>
                  <a:prstClr val="white"/>
                </a:solidFill>
              </a:rPr>
              <a:t>يرمز إلى التّفاني والإخلاص في العمل..</a:t>
            </a:r>
            <a:endParaRPr lang="ar-AE" sz="2800" b="1" dirty="0">
              <a:solidFill>
                <a:prstClr val="white"/>
              </a:solidFill>
            </a:endParaRPr>
          </a:p>
        </p:txBody>
      </p:sp>
      <p:sp>
        <p:nvSpPr>
          <p:cNvPr id="8" name="Rectangle: Rounded Corners 7">
            <a:extLst>
              <a:ext uri="{FF2B5EF4-FFF2-40B4-BE49-F238E27FC236}">
                <a16:creationId xmlns:a16="http://schemas.microsoft.com/office/drawing/2014/main" id="{985A3A75-1408-845F-8BD9-5DB01BB4FF64}"/>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زيارة الأمير الصغير للكوكب الخامس الذي يسكنه رجل يُشعل ويطفئ مصباحًا.</a:t>
            </a: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2DFB80E4-E546-1E33-4064-990D0E57EDA2}"/>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وقت زيارته للكوكب الخامس  329 </a:t>
            </a:r>
          </a:p>
        </p:txBody>
      </p:sp>
      <p:sp>
        <p:nvSpPr>
          <p:cNvPr id="14" name="Rectangle: Rounded Corners 13">
            <a:extLst>
              <a:ext uri="{FF2B5EF4-FFF2-40B4-BE49-F238E27FC236}">
                <a16:creationId xmlns:a16="http://schemas.microsoft.com/office/drawing/2014/main" id="{9BF35907-9056-D7AF-DDDC-5682E43A1ED4}"/>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الكوكب الخامس  328  </a:t>
            </a:r>
          </a:p>
        </p:txBody>
      </p:sp>
      <p:sp>
        <p:nvSpPr>
          <p:cNvPr id="9" name="Rectangle: Rounded Corners 8">
            <a:extLst>
              <a:ext uri="{FF2B5EF4-FFF2-40B4-BE49-F238E27FC236}">
                <a16:creationId xmlns:a16="http://schemas.microsoft.com/office/drawing/2014/main" id="{EB628029-F3DB-B64E-07AC-138FEE7E0AD0}"/>
              </a:ext>
            </a:extLst>
          </p:cNvPr>
          <p:cNvSpPr/>
          <p:nvPr/>
        </p:nvSpPr>
        <p:spPr>
          <a:xfrm>
            <a:off x="445789" y="46634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محادثة الأمير الصغير مع الرجل، حيث يكتشف الأمير أن الرجل يتبع أوامر معينة لتشغيل وإطفاء المصباح، دون أن يفهم الأمير الغرض من هذه الأوامر، بينما يجد الأمير معنىً جميلًا وعملًا مفيدًا في عمل الرجل رغم بساطته.</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14701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CAA32-77CE-5BE0-A6C3-D03C3143FA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E21C317-CD2F-53B9-E2A1-AF634EC10D19}"/>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D36CB007-CD91-9B24-FEDF-B284593CB17A}"/>
              </a:ext>
            </a:extLst>
          </p:cNvPr>
          <p:cNvSpPr txBox="1"/>
          <p:nvPr/>
        </p:nvSpPr>
        <p:spPr>
          <a:xfrm>
            <a:off x="522515" y="1333805"/>
            <a:ext cx="11342913" cy="516378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ذهب الأمير لكوكب به رجل مختلف عن الأربعة الذين قابلهم سابقا في الكواكب الأخرى, كانت وظيفة هذا الرجل هي : تشغيل المصابيح و إغلاقها .</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كان عملا شاقا ؛فالكوكب صغير؛ حيث أنه يقوم بتشغيله وإيقافه كل دقيقة . فالكوكب يدور دورة واحدة حول نفسه كل دقيقة فكان هذا الأمر مرهق جدا له ؛ لكن الأمير أعجب به ورآه مختلفا ؛لكونه لايهتم بنفسه ويهتم بغيره, ويرى سعادتها من منظور آخر و غادر كوكبه وهو مستاء.</a:t>
            </a:r>
            <a:endPar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280102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86E5F-23FA-3ACA-D243-A16704437E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B3A99B-022B-44F4-D95A-03F3D231641B}"/>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57ED22A2-C2B3-7884-B597-4D482FACC64C}"/>
              </a:ext>
            </a:extLst>
          </p:cNvPr>
          <p:cNvSpPr/>
          <p:nvPr/>
        </p:nvSpPr>
        <p:spPr>
          <a:xfrm>
            <a:off x="517791" y="4120307"/>
            <a:ext cx="10047383" cy="2476433"/>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رجل الإنارة هذا رجل متفانٍ ومحبٌّ لعمله جدًا , فهو نموذج يحتذى به في الكفاءة والإجادة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B7D5A002-198D-18BB-E0E3-2598665259BC}"/>
              </a:ext>
            </a:extLst>
          </p:cNvPr>
          <p:cNvSpPr/>
          <p:nvPr/>
        </p:nvSpPr>
        <p:spPr>
          <a:xfrm>
            <a:off x="517792" y="235075"/>
            <a:ext cx="10047383" cy="2023383"/>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مغادرة الأمير الصغير للكوكب الخامس وتأمله في شخصية الرجل الذي يُشعل ويطفئ المصباح، معربًا عن رغبته في أن يكون صديقًا له.</a:t>
            </a:r>
          </a:p>
        </p:txBody>
      </p:sp>
      <p:pic>
        <p:nvPicPr>
          <p:cNvPr id="4" name="Picture 3">
            <a:extLst>
              <a:ext uri="{FF2B5EF4-FFF2-40B4-BE49-F238E27FC236}">
                <a16:creationId xmlns:a16="http://schemas.microsoft.com/office/drawing/2014/main" id="{FC48E23F-1AB3-AD93-6DFA-D14C2EDD7B8D}"/>
              </a:ext>
            </a:extLst>
          </p:cNvPr>
          <p:cNvPicPr>
            <a:picLocks noChangeAspect="1"/>
          </p:cNvPicPr>
          <p:nvPr/>
        </p:nvPicPr>
        <p:blipFill>
          <a:blip r:embed="rId3"/>
          <a:stretch>
            <a:fillRect/>
          </a:stretch>
        </p:blipFill>
        <p:spPr>
          <a:xfrm>
            <a:off x="517792" y="1871075"/>
            <a:ext cx="10047382" cy="2249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644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3ED4-BAD1-3E99-0416-960709BE482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1C5749-02C8-8C95-E621-98E4FA171B2D}"/>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8" name="Rectangle: Rounded Corners 7">
            <a:extLst>
              <a:ext uri="{FF2B5EF4-FFF2-40B4-BE49-F238E27FC236}">
                <a16:creationId xmlns:a16="http://schemas.microsoft.com/office/drawing/2014/main" id="{E81DBB36-1A65-DE61-2748-5F0BD855E129}"/>
              </a:ext>
            </a:extLst>
          </p:cNvPr>
          <p:cNvSpPr/>
          <p:nvPr/>
        </p:nvSpPr>
        <p:spPr>
          <a:xfrm>
            <a:off x="6246742" y="3038791"/>
            <a:ext cx="4142164" cy="2194221"/>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مصابيح </a:t>
            </a:r>
          </a:p>
        </p:txBody>
      </p:sp>
      <p:pic>
        <p:nvPicPr>
          <p:cNvPr id="4" name="Picture 3">
            <a:extLst>
              <a:ext uri="{FF2B5EF4-FFF2-40B4-BE49-F238E27FC236}">
                <a16:creationId xmlns:a16="http://schemas.microsoft.com/office/drawing/2014/main" id="{6359C21C-7DA8-88F7-9C3B-68FDB5148566}"/>
              </a:ext>
            </a:extLst>
          </p:cNvPr>
          <p:cNvPicPr>
            <a:picLocks noChangeAspect="1"/>
          </p:cNvPicPr>
          <p:nvPr/>
        </p:nvPicPr>
        <p:blipFill>
          <a:blip r:embed="rId3"/>
          <a:stretch>
            <a:fillRect/>
          </a:stretch>
        </p:blipFill>
        <p:spPr>
          <a:xfrm>
            <a:off x="716096" y="1834214"/>
            <a:ext cx="5379904" cy="17683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2D63A74E-91E3-1545-2A27-43CCE53EE41D}"/>
              </a:ext>
            </a:extLst>
          </p:cNvPr>
          <p:cNvPicPr>
            <a:picLocks noChangeAspect="1"/>
          </p:cNvPicPr>
          <p:nvPr/>
        </p:nvPicPr>
        <p:blipFill>
          <a:blip r:embed="rId4"/>
          <a:stretch>
            <a:fillRect/>
          </a:stretch>
        </p:blipFill>
        <p:spPr>
          <a:xfrm>
            <a:off x="716096" y="3882352"/>
            <a:ext cx="5379904" cy="176830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79713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A3B33-C837-CFF9-B786-6081BF779DBF}"/>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825646B-6FD2-2D03-D733-BDA96F68EE4C}"/>
              </a:ext>
            </a:extLst>
          </p:cNvPr>
          <p:cNvSpPr/>
          <p:nvPr/>
        </p:nvSpPr>
        <p:spPr>
          <a:xfrm>
            <a:off x="427033" y="363557"/>
            <a:ext cx="11173727" cy="60041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r>
              <a:rPr kumimoji="0" lang="ar-AE" sz="40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a:t>
            </a:r>
            <a:r>
              <a:rPr kumimoji="0" lang="ar-AE"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هي أن الأشخاص الذين قد نعتبرهم غير مهمين أو عاديين يمكن أن يكونوا في الواقع أشخاصًا ذوي قيمة وأهمية، بسبب تفانيهم في عملهم واهتمامهم بمسؤولياتهم. كما تُظهر الرسالة أهمية التقدير والاحترام للآخرين، بغض النظر عن مهنتهم أو مكانتهم الاجتماعية.</a:t>
            </a:r>
          </a:p>
        </p:txBody>
      </p:sp>
    </p:spTree>
    <p:extLst>
      <p:ext uri="{BB962C8B-B14F-4D97-AF65-F5344CB8AC3E}">
        <p14:creationId xmlns:p14="http://schemas.microsoft.com/office/powerpoint/2010/main" val="22338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AD790D4-45A9-30F3-1A5C-3036FE9DF95B}"/>
              </a:ext>
            </a:extLst>
          </p:cNvPr>
          <p:cNvPicPr>
            <a:picLocks noChangeAspect="1"/>
          </p:cNvPicPr>
          <p:nvPr/>
        </p:nvPicPr>
        <p:blipFill>
          <a:blip r:embed="rId2"/>
          <a:stretch>
            <a:fillRect/>
          </a:stretch>
        </p:blipFill>
        <p:spPr>
          <a:xfrm>
            <a:off x="1880813" y="174652"/>
            <a:ext cx="1732255" cy="801577"/>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صورة 3">
            <a:extLst>
              <a:ext uri="{FF2B5EF4-FFF2-40B4-BE49-F238E27FC236}">
                <a16:creationId xmlns:a16="http://schemas.microsoft.com/office/drawing/2014/main" id="{AFC4A16A-4253-9072-64A6-9D3013D551F5}"/>
              </a:ext>
            </a:extLst>
          </p:cNvPr>
          <p:cNvPicPr>
            <a:picLocks noChangeAspect="1"/>
          </p:cNvPicPr>
          <p:nvPr/>
        </p:nvPicPr>
        <p:blipFill>
          <a:blip r:embed="rId3"/>
          <a:stretch>
            <a:fillRect/>
          </a:stretch>
        </p:blipFill>
        <p:spPr>
          <a:xfrm>
            <a:off x="4144488" y="68291"/>
            <a:ext cx="7781623" cy="801577"/>
          </a:xfrm>
          <a:prstGeom prst="rect">
            <a:avLst/>
          </a:prstGeom>
          <a:ln>
            <a:noFill/>
          </a:ln>
          <a:effectLst>
            <a:softEdge rad="112500"/>
          </a:effectLst>
        </p:spPr>
      </p:pic>
      <p:pic>
        <p:nvPicPr>
          <p:cNvPr id="6" name="صورة 5">
            <a:extLst>
              <a:ext uri="{FF2B5EF4-FFF2-40B4-BE49-F238E27FC236}">
                <a16:creationId xmlns:a16="http://schemas.microsoft.com/office/drawing/2014/main" id="{12BEA65F-65C3-05B1-88DB-25A08D856B84}"/>
              </a:ext>
            </a:extLst>
          </p:cNvPr>
          <p:cNvPicPr>
            <a:picLocks noChangeAspect="1"/>
          </p:cNvPicPr>
          <p:nvPr/>
        </p:nvPicPr>
        <p:blipFill>
          <a:blip r:embed="rId4"/>
          <a:stretch>
            <a:fillRect/>
          </a:stretch>
        </p:blipFill>
        <p:spPr>
          <a:xfrm>
            <a:off x="237844" y="1126193"/>
            <a:ext cx="11660222" cy="1220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صورة 7">
            <a:extLst>
              <a:ext uri="{FF2B5EF4-FFF2-40B4-BE49-F238E27FC236}">
                <a16:creationId xmlns:a16="http://schemas.microsoft.com/office/drawing/2014/main" id="{6477CB2D-6071-4EFF-A93A-B7D0A7AE50E9}"/>
              </a:ext>
            </a:extLst>
          </p:cNvPr>
          <p:cNvPicPr>
            <a:picLocks noChangeAspect="1"/>
          </p:cNvPicPr>
          <p:nvPr/>
        </p:nvPicPr>
        <p:blipFill>
          <a:blip r:embed="rId5"/>
          <a:stretch>
            <a:fillRect/>
          </a:stretch>
        </p:blipFill>
        <p:spPr>
          <a:xfrm>
            <a:off x="256962" y="3220494"/>
            <a:ext cx="11660223" cy="13062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صورة 9">
            <a:extLst>
              <a:ext uri="{FF2B5EF4-FFF2-40B4-BE49-F238E27FC236}">
                <a16:creationId xmlns:a16="http://schemas.microsoft.com/office/drawing/2014/main" id="{DCACB3B0-8659-8933-B52F-7A078BD60FF5}"/>
              </a:ext>
            </a:extLst>
          </p:cNvPr>
          <p:cNvPicPr>
            <a:picLocks noChangeAspect="1"/>
          </p:cNvPicPr>
          <p:nvPr/>
        </p:nvPicPr>
        <p:blipFill>
          <a:blip r:embed="rId6"/>
          <a:stretch>
            <a:fillRect/>
          </a:stretch>
        </p:blipFill>
        <p:spPr>
          <a:xfrm>
            <a:off x="256962" y="2240021"/>
            <a:ext cx="11697194" cy="1107372"/>
          </a:xfrm>
          <a:prstGeom prst="rect">
            <a:avLst/>
          </a:prstGeom>
          <a:ln>
            <a:noFill/>
          </a:ln>
          <a:effectLst>
            <a:softEdge rad="112500"/>
          </a:effectLst>
        </p:spPr>
      </p:pic>
      <p:pic>
        <p:nvPicPr>
          <p:cNvPr id="12" name="صورة 11">
            <a:extLst>
              <a:ext uri="{FF2B5EF4-FFF2-40B4-BE49-F238E27FC236}">
                <a16:creationId xmlns:a16="http://schemas.microsoft.com/office/drawing/2014/main" id="{608F744F-396E-19EB-6B92-B8577567463F}"/>
              </a:ext>
            </a:extLst>
          </p:cNvPr>
          <p:cNvPicPr>
            <a:picLocks noChangeAspect="1"/>
          </p:cNvPicPr>
          <p:nvPr/>
        </p:nvPicPr>
        <p:blipFill>
          <a:blip r:embed="rId7"/>
          <a:stretch>
            <a:fillRect/>
          </a:stretch>
        </p:blipFill>
        <p:spPr>
          <a:xfrm>
            <a:off x="320634" y="4462949"/>
            <a:ext cx="11697195" cy="1220189"/>
          </a:xfrm>
          <a:prstGeom prst="rect">
            <a:avLst/>
          </a:prstGeom>
          <a:ln>
            <a:noFill/>
          </a:ln>
          <a:effectLst>
            <a:outerShdw blurRad="292100" dist="139700" dir="2700000" algn="tl" rotWithShape="0">
              <a:srgbClr val="333333">
                <a:alpha val="65000"/>
              </a:srgbClr>
            </a:outerShdw>
          </a:effectLst>
        </p:spPr>
      </p:pic>
      <p:pic>
        <p:nvPicPr>
          <p:cNvPr id="14" name="صورة 13">
            <a:extLst>
              <a:ext uri="{FF2B5EF4-FFF2-40B4-BE49-F238E27FC236}">
                <a16:creationId xmlns:a16="http://schemas.microsoft.com/office/drawing/2014/main" id="{951DED76-B7AC-879A-173D-04040DEBC8D9}"/>
              </a:ext>
            </a:extLst>
          </p:cNvPr>
          <p:cNvPicPr>
            <a:picLocks noChangeAspect="1"/>
          </p:cNvPicPr>
          <p:nvPr/>
        </p:nvPicPr>
        <p:blipFill>
          <a:blip r:embed="rId8"/>
          <a:stretch>
            <a:fillRect/>
          </a:stretch>
        </p:blipFill>
        <p:spPr>
          <a:xfrm>
            <a:off x="320635" y="5352798"/>
            <a:ext cx="10580914" cy="11786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مستطيل: زوايا مستديرة 14">
            <a:extLst>
              <a:ext uri="{FF2B5EF4-FFF2-40B4-BE49-F238E27FC236}">
                <a16:creationId xmlns:a16="http://schemas.microsoft.com/office/drawing/2014/main" id="{3B52D753-2D6A-B306-78B4-DF4FD96B2ED6}"/>
              </a:ext>
            </a:extLst>
          </p:cNvPr>
          <p:cNvSpPr/>
          <p:nvPr/>
        </p:nvSpPr>
        <p:spPr>
          <a:xfrm>
            <a:off x="210064" y="52208"/>
            <a:ext cx="1507681" cy="1072257"/>
          </a:xfrm>
          <a:prstGeom prst="roundRect">
            <a:avLst/>
          </a:prstGeom>
          <a:solidFill>
            <a:srgbClr val="00B050"/>
          </a:solidFill>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94</a:t>
            </a:r>
            <a:endPar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6416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155BA2F-C424-3973-62AC-3E2578FC7514}"/>
              </a:ext>
            </a:extLst>
          </p:cNvPr>
          <p:cNvPicPr>
            <a:picLocks noChangeAspect="1"/>
          </p:cNvPicPr>
          <p:nvPr/>
        </p:nvPicPr>
        <p:blipFill>
          <a:blip r:embed="rId2"/>
          <a:stretch>
            <a:fillRect/>
          </a:stretch>
        </p:blipFill>
        <p:spPr>
          <a:xfrm>
            <a:off x="283457" y="351811"/>
            <a:ext cx="11802179" cy="1646433"/>
          </a:xfrm>
          <a:prstGeom prst="rect">
            <a:avLst/>
          </a:prstGeom>
          <a:ln>
            <a:noFill/>
          </a:ln>
          <a:effectLst>
            <a:softEdge rad="112500"/>
          </a:effectLst>
        </p:spPr>
      </p:pic>
      <p:pic>
        <p:nvPicPr>
          <p:cNvPr id="5" name="صورة 4">
            <a:extLst>
              <a:ext uri="{FF2B5EF4-FFF2-40B4-BE49-F238E27FC236}">
                <a16:creationId xmlns:a16="http://schemas.microsoft.com/office/drawing/2014/main" id="{86E9D8DE-82F3-8196-7BF3-EAB2116B4409}"/>
              </a:ext>
            </a:extLst>
          </p:cNvPr>
          <p:cNvPicPr>
            <a:picLocks noChangeAspect="1"/>
          </p:cNvPicPr>
          <p:nvPr/>
        </p:nvPicPr>
        <p:blipFill>
          <a:blip r:embed="rId3"/>
          <a:stretch>
            <a:fillRect/>
          </a:stretch>
        </p:blipFill>
        <p:spPr>
          <a:xfrm>
            <a:off x="1805051" y="1445275"/>
            <a:ext cx="7956466" cy="7837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7B2DFF41-B615-31C2-041D-284F5A4F3D31}"/>
              </a:ext>
            </a:extLst>
          </p:cNvPr>
          <p:cNvPicPr>
            <a:picLocks noChangeAspect="1"/>
          </p:cNvPicPr>
          <p:nvPr/>
        </p:nvPicPr>
        <p:blipFill>
          <a:blip r:embed="rId4"/>
          <a:stretch>
            <a:fillRect/>
          </a:stretch>
        </p:blipFill>
        <p:spPr>
          <a:xfrm>
            <a:off x="342834" y="2229048"/>
            <a:ext cx="11683426" cy="1848984"/>
          </a:xfrm>
          <a:prstGeom prst="rect">
            <a:avLst/>
          </a:prstGeom>
          <a:ln>
            <a:noFill/>
          </a:ln>
          <a:effectLst>
            <a:softEdge rad="112500"/>
          </a:effectLst>
        </p:spPr>
      </p:pic>
      <p:pic>
        <p:nvPicPr>
          <p:cNvPr id="9" name="صورة 8">
            <a:extLst>
              <a:ext uri="{FF2B5EF4-FFF2-40B4-BE49-F238E27FC236}">
                <a16:creationId xmlns:a16="http://schemas.microsoft.com/office/drawing/2014/main" id="{7A1C77C8-649F-3943-6FAF-0F6AAD16D843}"/>
              </a:ext>
            </a:extLst>
          </p:cNvPr>
          <p:cNvPicPr>
            <a:picLocks noChangeAspect="1"/>
          </p:cNvPicPr>
          <p:nvPr/>
        </p:nvPicPr>
        <p:blipFill>
          <a:blip r:embed="rId5"/>
          <a:stretch>
            <a:fillRect/>
          </a:stretch>
        </p:blipFill>
        <p:spPr>
          <a:xfrm>
            <a:off x="1425040" y="3356090"/>
            <a:ext cx="8229600" cy="740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صورة 10">
            <a:extLst>
              <a:ext uri="{FF2B5EF4-FFF2-40B4-BE49-F238E27FC236}">
                <a16:creationId xmlns:a16="http://schemas.microsoft.com/office/drawing/2014/main" id="{023BBB94-56C3-D365-3FCF-11BC10EDC343}"/>
              </a:ext>
            </a:extLst>
          </p:cNvPr>
          <p:cNvPicPr>
            <a:picLocks noChangeAspect="1"/>
          </p:cNvPicPr>
          <p:nvPr/>
        </p:nvPicPr>
        <p:blipFill>
          <a:blip r:embed="rId6"/>
          <a:stretch>
            <a:fillRect/>
          </a:stretch>
        </p:blipFill>
        <p:spPr>
          <a:xfrm>
            <a:off x="440423" y="4299062"/>
            <a:ext cx="11585837" cy="858550"/>
          </a:xfrm>
          <a:prstGeom prst="rect">
            <a:avLst/>
          </a:prstGeom>
          <a:ln>
            <a:noFill/>
          </a:ln>
          <a:effectLst>
            <a:softEdge rad="112500"/>
          </a:effectLst>
        </p:spPr>
      </p:pic>
      <p:pic>
        <p:nvPicPr>
          <p:cNvPr id="13" name="صورة 12">
            <a:extLst>
              <a:ext uri="{FF2B5EF4-FFF2-40B4-BE49-F238E27FC236}">
                <a16:creationId xmlns:a16="http://schemas.microsoft.com/office/drawing/2014/main" id="{23F2C3B9-CFC6-EDFE-CE3C-FF957E2EE066}"/>
              </a:ext>
            </a:extLst>
          </p:cNvPr>
          <p:cNvPicPr>
            <a:picLocks noChangeAspect="1"/>
          </p:cNvPicPr>
          <p:nvPr/>
        </p:nvPicPr>
        <p:blipFill>
          <a:blip r:embed="rId7"/>
          <a:stretch>
            <a:fillRect/>
          </a:stretch>
        </p:blipFill>
        <p:spPr>
          <a:xfrm>
            <a:off x="274682" y="5028084"/>
            <a:ext cx="11751578" cy="942972"/>
          </a:xfrm>
          <a:prstGeom prst="rect">
            <a:avLst/>
          </a:prstGeom>
        </p:spPr>
      </p:pic>
    </p:spTree>
    <p:extLst>
      <p:ext uri="{BB962C8B-B14F-4D97-AF65-F5344CB8AC3E}">
        <p14:creationId xmlns:p14="http://schemas.microsoft.com/office/powerpoint/2010/main" val="225911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276</Words>
  <Application>Microsoft Office PowerPoint</Application>
  <PresentationFormat>Widescreen</PresentationFormat>
  <Paragraphs>29</Paragraphs>
  <Slides>8</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Arial</vt:lpstr>
      <vt:lpstr>Calibri</vt:lpstr>
      <vt:lpstr>Calibri Light</vt:lpstr>
      <vt:lpstr>MS Shell Dlg 2</vt:lpstr>
      <vt:lpstr>Wingdings</vt:lpstr>
      <vt:lpstr>Wingdings 3</vt:lpstr>
      <vt:lpstr>Office Theme</vt:lpstr>
      <vt:lpstr>Madison</vt:lpstr>
      <vt:lpstr>نسق Office</vt:lpstr>
      <vt:lpstr>تحليلٌ وحلُ أسئلة الفصل (14)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2025-04-30T14:21:01Z</dcterms:created>
  <dcterms:modified xsi:type="dcterms:W3CDTF">2025-04-30T14:39:08Z</dcterms:modified>
</cp:coreProperties>
</file>