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25"/>
  </p:notesMasterIdLst>
  <p:sldIdLst>
    <p:sldId id="262" r:id="rId3"/>
    <p:sldId id="263" r:id="rId4"/>
    <p:sldId id="264" r:id="rId5"/>
    <p:sldId id="265" r:id="rId6"/>
    <p:sldId id="266" r:id="rId7"/>
    <p:sldId id="283" r:id="rId8"/>
    <p:sldId id="267" r:id="rId9"/>
    <p:sldId id="268" r:id="rId10"/>
    <p:sldId id="269" r:id="rId11"/>
    <p:sldId id="284" r:id="rId12"/>
    <p:sldId id="277" r:id="rId13"/>
    <p:sldId id="288" r:id="rId14"/>
    <p:sldId id="279" r:id="rId15"/>
    <p:sldId id="291" r:id="rId16"/>
    <p:sldId id="276" r:id="rId17"/>
    <p:sldId id="292" r:id="rId18"/>
    <p:sldId id="285" r:id="rId19"/>
    <p:sldId id="293" r:id="rId20"/>
    <p:sldId id="278" r:id="rId21"/>
    <p:sldId id="294" r:id="rId22"/>
    <p:sldId id="289" r:id="rId23"/>
    <p:sldId id="290" r:id="rId24"/>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9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47" y="36"/>
      </p:cViewPr>
      <p:guideLst>
        <p:guide orient="horz" pos="2160"/>
        <p:guide pos="39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2.9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4.2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8.8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8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5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1.1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5.55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5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2.9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4.2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8.8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8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5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1.1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5.55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5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6:58.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3.3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4.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2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9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1.2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2.2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5.9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53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8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7.2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2.43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3.45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3.85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2.11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0.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2.7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3.08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3.42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4.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1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4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5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6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6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6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7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7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69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37:38.7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2.9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4.2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8.8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8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5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1.1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5.55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5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6:58.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3.3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4.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2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9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1.2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2.2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5.9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53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8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7.2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4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4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5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5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5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6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7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45:30.77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2.9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4.2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8.8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8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5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1.1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5.55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5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6:58.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3.3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4.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2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9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1.2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2.2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5.9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53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8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7.2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6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7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7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7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5T04:54:53.19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2.9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4.2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8.8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8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5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1.1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5.55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5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6:58.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3.3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4.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2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9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1.2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2.2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5.9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53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8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7.2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2.43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3.45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3.85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2.11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0.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2.7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3.08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3.42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4.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2.9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0,'0'0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4.2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8.8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4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09.8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0.5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1.1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5.55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56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5:55:16.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6:58.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3.3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7:04.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2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0.9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1.2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2.2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5.9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53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6.8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09:07.2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2.434"/>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3.45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23.85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2.11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0.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2.7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3.08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3.42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30T06:14:34.2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GB"/>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14A948A3-D1CA-4AF6-82ED-1D12B569AB3C}" type="datetimeFigureOut">
              <a:rPr lang="en-GB" smtClean="0"/>
              <a:t>15/04/2025</a:t>
            </a:fld>
            <a:endParaRPr lang="en-GB"/>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GB"/>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GB"/>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GB"/>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0DEB976F-5991-4DCE-81EC-18BF4D5D4E5A}" type="slidenum">
              <a:rPr lang="en-GB" smtClean="0"/>
              <a:t>‹#›</a:t>
            </a:fld>
            <a:endParaRPr lang="en-GB"/>
          </a:p>
        </p:txBody>
      </p:sp>
    </p:spTree>
    <p:extLst>
      <p:ext uri="{BB962C8B-B14F-4D97-AF65-F5344CB8AC3E}">
        <p14:creationId xmlns:p14="http://schemas.microsoft.com/office/powerpoint/2010/main" val="289380069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7964F2F1-1CCE-4199-B925-2E2111542D6C}" type="datetimeFigureOut">
              <a:rPr lang="en-GB" smtClean="0"/>
              <a:t>15/04/2025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A090C0-50FC-45B1-A1D3-B532B12DB0C6}"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172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964F2F1-1CCE-4199-B925-2E2111542D6C}" type="datetimeFigureOut">
              <a:rPr lang="en-GB" smtClean="0"/>
              <a:t>15/04/2025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344552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7964F2F1-1CCE-4199-B925-2E2111542D6C}" type="datetimeFigureOut">
              <a:rPr lang="en-GB" smtClean="0"/>
              <a:t>15/04/2025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A090C0-50FC-45B1-A1D3-B532B12DB0C6}"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45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7964F2F1-1CCE-4199-B925-2E2111542D6C}" type="datetimeFigureOut">
              <a:rPr lang="en-GB" smtClean="0"/>
              <a:t>15/04/2025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2944070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097280" y="2582335"/>
            <a:ext cx="4937760" cy="328676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217920" y="2582334"/>
            <a:ext cx="4937760" cy="328676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7964F2F1-1CCE-4199-B925-2E2111542D6C}" type="datetimeFigureOut">
              <a:rPr lang="en-GB" smtClean="0"/>
              <a:t>15/04/2025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2797580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7964F2F1-1CCE-4199-B925-2E2111542D6C}" type="datetimeFigureOut">
              <a:rPr lang="en-GB" smtClean="0"/>
              <a:t>15/04/2025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607006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964F2F1-1CCE-4199-B925-2E2111542D6C}" type="datetimeFigureOut">
              <a:rPr lang="en-GB" smtClean="0"/>
              <a:t>15/04/2025</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3026043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964F2F1-1CCE-4199-B925-2E2111542D6C}" type="datetimeFigureOut">
              <a:rPr lang="en-GB" smtClean="0"/>
              <a:t>15/04/2025</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A090C0-50FC-45B1-A1D3-B532B12DB0C6}" type="slidenum">
              <a:rPr lang="en-GB" smtClean="0"/>
              <a:t>‹#›</a:t>
            </a:fld>
            <a:endParaRPr lang="en-GB"/>
          </a:p>
        </p:txBody>
      </p:sp>
    </p:spTree>
    <p:extLst>
      <p:ext uri="{BB962C8B-B14F-4D97-AF65-F5344CB8AC3E}">
        <p14:creationId xmlns:p14="http://schemas.microsoft.com/office/powerpoint/2010/main" val="1086987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7964F2F1-1CCE-4199-B925-2E2111542D6C}" type="datetimeFigureOut">
              <a:rPr lang="en-GB" smtClean="0"/>
              <a:t>15/04/2025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1555195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964F2F1-1CCE-4199-B925-2E2111542D6C}" type="datetimeFigureOut">
              <a:rPr lang="en-GB" smtClean="0"/>
              <a:t>15/04/2025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3364873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964F2F1-1CCE-4199-B925-2E2111542D6C}" type="datetimeFigureOut">
              <a:rPr lang="en-GB" smtClean="0"/>
              <a:t>15/04/2025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A090C0-50FC-45B1-A1D3-B532B12DB0C6}" type="slidenum">
              <a:rPr lang="en-GB" smtClean="0"/>
              <a:t>‹#›</a:t>
            </a:fld>
            <a:endParaRPr lang="en-GB"/>
          </a:p>
        </p:txBody>
      </p:sp>
    </p:spTree>
    <p:extLst>
      <p:ext uri="{BB962C8B-B14F-4D97-AF65-F5344CB8AC3E}">
        <p14:creationId xmlns:p14="http://schemas.microsoft.com/office/powerpoint/2010/main" val="2788193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1386C-C9F2-4F4B-B2F6-37097D3E50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D9BC6D3C-7EAF-4A41-AA13-EA18BAC71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20722368-01FA-6D42-A2EB-9DCC94E9D1CA}"/>
              </a:ext>
            </a:extLst>
          </p:cNvPr>
          <p:cNvSpPr>
            <a:spLocks noGrp="1"/>
          </p:cNvSpPr>
          <p:nvPr>
            <p:ph type="dt" sz="half" idx="10"/>
          </p:nvPr>
        </p:nvSpPr>
        <p:spPr/>
        <p:txBody>
          <a:bodyPr/>
          <a:lstStyle/>
          <a:p>
            <a:fld id="{EEF3501A-6FD8-4A0F-ABAD-EC75F53DE4E0}" type="datetime1">
              <a:rPr lang="x-none" smtClean="0"/>
              <a:t>17/10/1446</a:t>
            </a:fld>
            <a:endParaRPr lang="x-none"/>
          </a:p>
        </p:txBody>
      </p:sp>
      <p:sp>
        <p:nvSpPr>
          <p:cNvPr id="5" name="Footer Placeholder 4">
            <a:extLst>
              <a:ext uri="{FF2B5EF4-FFF2-40B4-BE49-F238E27FC236}">
                <a16:creationId xmlns:a16="http://schemas.microsoft.com/office/drawing/2014/main" id="{3DC3E51A-70B4-B444-BF6C-5B0D1A37547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EA7F7714-68C6-BB42-BC16-FDBE8174319E}"/>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96021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6FAB-A48E-D44C-B152-99E9985216F4}"/>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2E8A578A-1790-8344-AB8C-B948041B47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7BC82128-EA42-4845-9DF5-44679AF28926}"/>
              </a:ext>
            </a:extLst>
          </p:cNvPr>
          <p:cNvSpPr>
            <a:spLocks noGrp="1"/>
          </p:cNvSpPr>
          <p:nvPr>
            <p:ph type="dt" sz="half" idx="10"/>
          </p:nvPr>
        </p:nvSpPr>
        <p:spPr/>
        <p:txBody>
          <a:bodyPr/>
          <a:lstStyle/>
          <a:p>
            <a:fld id="{790D6BAD-8A89-4665-A4CD-DBEA650B3F0F}" type="datetime1">
              <a:rPr lang="x-none" smtClean="0"/>
              <a:t>17/10/1446</a:t>
            </a:fld>
            <a:endParaRPr lang="x-none"/>
          </a:p>
        </p:txBody>
      </p:sp>
      <p:sp>
        <p:nvSpPr>
          <p:cNvPr id="5" name="Footer Placeholder 4">
            <a:extLst>
              <a:ext uri="{FF2B5EF4-FFF2-40B4-BE49-F238E27FC236}">
                <a16:creationId xmlns:a16="http://schemas.microsoft.com/office/drawing/2014/main" id="{478FFAFC-5986-EE42-B6E5-66805D5997B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72DB130-15FF-D842-824E-C9048F8004EF}"/>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2536793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CF809-5CDC-5F40-9C8A-71351E657E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EF6926A1-CD25-3846-B39A-A469BA4115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CE0565-7195-F943-A558-E332522DBE1E}"/>
              </a:ext>
            </a:extLst>
          </p:cNvPr>
          <p:cNvSpPr>
            <a:spLocks noGrp="1"/>
          </p:cNvSpPr>
          <p:nvPr>
            <p:ph type="dt" sz="half" idx="10"/>
          </p:nvPr>
        </p:nvSpPr>
        <p:spPr/>
        <p:txBody>
          <a:bodyPr/>
          <a:lstStyle/>
          <a:p>
            <a:fld id="{1D63E2AC-8212-4F88-92D7-2DF59BD4CDC0}" type="datetime1">
              <a:rPr lang="x-none" smtClean="0"/>
              <a:t>17/10/1446</a:t>
            </a:fld>
            <a:endParaRPr lang="x-none"/>
          </a:p>
        </p:txBody>
      </p:sp>
      <p:sp>
        <p:nvSpPr>
          <p:cNvPr id="5" name="Footer Placeholder 4">
            <a:extLst>
              <a:ext uri="{FF2B5EF4-FFF2-40B4-BE49-F238E27FC236}">
                <a16:creationId xmlns:a16="http://schemas.microsoft.com/office/drawing/2014/main" id="{5C264007-EA60-8C4E-899B-23F2BA31021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211413F-9D6C-5F4F-861F-32E02DD69492}"/>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3422920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FBF7E-D00B-0148-8885-948B82ED2B61}"/>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7BD11944-15D5-A74F-96E3-64CF4A256F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2890B689-B10E-6F42-BE6B-243B96479D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06DDA6FB-93AE-B245-B9EF-9D995C333F56}"/>
              </a:ext>
            </a:extLst>
          </p:cNvPr>
          <p:cNvSpPr>
            <a:spLocks noGrp="1"/>
          </p:cNvSpPr>
          <p:nvPr>
            <p:ph type="dt" sz="half" idx="10"/>
          </p:nvPr>
        </p:nvSpPr>
        <p:spPr/>
        <p:txBody>
          <a:bodyPr/>
          <a:lstStyle/>
          <a:p>
            <a:fld id="{526B0828-B70E-4BF9-BF81-B592D05E2D43}" type="datetime1">
              <a:rPr lang="x-none" smtClean="0"/>
              <a:t>17/10/1446</a:t>
            </a:fld>
            <a:endParaRPr lang="x-none"/>
          </a:p>
        </p:txBody>
      </p:sp>
      <p:sp>
        <p:nvSpPr>
          <p:cNvPr id="6" name="Footer Placeholder 5">
            <a:extLst>
              <a:ext uri="{FF2B5EF4-FFF2-40B4-BE49-F238E27FC236}">
                <a16:creationId xmlns:a16="http://schemas.microsoft.com/office/drawing/2014/main" id="{110E8629-FFCC-D141-8694-BD038865469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7058777E-F6B7-7D4B-96E1-3DEF4F2E6791}"/>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1638898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D3F9-90E9-CC41-9548-983CCE15FD4F}"/>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304979F-E790-CE4F-861E-87CC247322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1FD4D5-68A7-AE4A-9EBF-E5B9642B15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7F3D430B-AA95-6349-9C17-DC552E1946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8E812C-14D3-4746-8F95-28A660E034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40E8EA99-AEB9-5A49-BC99-2BAC6A4134CF}"/>
              </a:ext>
            </a:extLst>
          </p:cNvPr>
          <p:cNvSpPr>
            <a:spLocks noGrp="1"/>
          </p:cNvSpPr>
          <p:nvPr>
            <p:ph type="dt" sz="half" idx="10"/>
          </p:nvPr>
        </p:nvSpPr>
        <p:spPr/>
        <p:txBody>
          <a:bodyPr/>
          <a:lstStyle/>
          <a:p>
            <a:fld id="{8E4C2B86-011E-4B24-9F59-D53E6971AD13}" type="datetime1">
              <a:rPr lang="x-none" smtClean="0"/>
              <a:t>17/10/1446</a:t>
            </a:fld>
            <a:endParaRPr lang="x-none"/>
          </a:p>
        </p:txBody>
      </p:sp>
      <p:sp>
        <p:nvSpPr>
          <p:cNvPr id="8" name="Footer Placeholder 7">
            <a:extLst>
              <a:ext uri="{FF2B5EF4-FFF2-40B4-BE49-F238E27FC236}">
                <a16:creationId xmlns:a16="http://schemas.microsoft.com/office/drawing/2014/main" id="{7DEB1D8D-0D78-6F40-8BF4-F62C04E30D74}"/>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9E6374AF-E55E-E049-9514-B41DB2FB6A94}"/>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3227269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DA52C-734A-384B-8A84-F33C1893C069}"/>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5691B0AE-32F7-4A46-9807-F185C47E40A8}"/>
              </a:ext>
            </a:extLst>
          </p:cNvPr>
          <p:cNvSpPr>
            <a:spLocks noGrp="1"/>
          </p:cNvSpPr>
          <p:nvPr>
            <p:ph type="dt" sz="half" idx="10"/>
          </p:nvPr>
        </p:nvSpPr>
        <p:spPr/>
        <p:txBody>
          <a:bodyPr/>
          <a:lstStyle/>
          <a:p>
            <a:fld id="{B4B6F230-B818-453F-B570-A1E6B0BDB37B}" type="datetime1">
              <a:rPr lang="x-none" smtClean="0"/>
              <a:t>17/10/1446</a:t>
            </a:fld>
            <a:endParaRPr lang="x-none"/>
          </a:p>
        </p:txBody>
      </p:sp>
      <p:sp>
        <p:nvSpPr>
          <p:cNvPr id="4" name="Footer Placeholder 3">
            <a:extLst>
              <a:ext uri="{FF2B5EF4-FFF2-40B4-BE49-F238E27FC236}">
                <a16:creationId xmlns:a16="http://schemas.microsoft.com/office/drawing/2014/main" id="{D7A8F0ED-FED3-BD44-AB4F-AC941D75603D}"/>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2BAD1167-3443-E143-8E74-FE587E896D8F}"/>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925041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EDC3FC-DE65-8446-A3F6-D0BFF3B0ACEF}"/>
              </a:ext>
            </a:extLst>
          </p:cNvPr>
          <p:cNvSpPr>
            <a:spLocks noGrp="1"/>
          </p:cNvSpPr>
          <p:nvPr>
            <p:ph type="dt" sz="half" idx="10"/>
          </p:nvPr>
        </p:nvSpPr>
        <p:spPr/>
        <p:txBody>
          <a:bodyPr/>
          <a:lstStyle/>
          <a:p>
            <a:fld id="{06B386D9-2227-4BF0-849F-8555D66FF698}" type="datetime1">
              <a:rPr lang="x-none" smtClean="0"/>
              <a:t>17/10/1446</a:t>
            </a:fld>
            <a:endParaRPr lang="x-none"/>
          </a:p>
        </p:txBody>
      </p:sp>
      <p:sp>
        <p:nvSpPr>
          <p:cNvPr id="3" name="Footer Placeholder 2">
            <a:extLst>
              <a:ext uri="{FF2B5EF4-FFF2-40B4-BE49-F238E27FC236}">
                <a16:creationId xmlns:a16="http://schemas.microsoft.com/office/drawing/2014/main" id="{A4D3B4B7-7750-1A41-AAD7-D5690FB58E89}"/>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71C17173-0E81-7B4B-B09B-EA8BD6854551}"/>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1727604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84DF6-3A9C-3E45-BD0E-730182501C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FC99B7F0-C5F6-3542-B691-94700DC717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9F801463-471E-E14B-9EBE-6F0C8B17B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776B2-4F41-5C47-A5DD-7511E40D6C9A}"/>
              </a:ext>
            </a:extLst>
          </p:cNvPr>
          <p:cNvSpPr>
            <a:spLocks noGrp="1"/>
          </p:cNvSpPr>
          <p:nvPr>
            <p:ph type="dt" sz="half" idx="10"/>
          </p:nvPr>
        </p:nvSpPr>
        <p:spPr/>
        <p:txBody>
          <a:bodyPr/>
          <a:lstStyle/>
          <a:p>
            <a:fld id="{D6A07290-AFA9-42D7-9667-B8EC4A4F7CD7}" type="datetime1">
              <a:rPr lang="x-none" smtClean="0"/>
              <a:t>17/10/1446</a:t>
            </a:fld>
            <a:endParaRPr lang="x-none"/>
          </a:p>
        </p:txBody>
      </p:sp>
      <p:sp>
        <p:nvSpPr>
          <p:cNvPr id="6" name="Footer Placeholder 5">
            <a:extLst>
              <a:ext uri="{FF2B5EF4-FFF2-40B4-BE49-F238E27FC236}">
                <a16:creationId xmlns:a16="http://schemas.microsoft.com/office/drawing/2014/main" id="{539E6610-4FC6-4246-B102-3915097A276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32F7DADA-6556-A14F-9374-857500465D1C}"/>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2668853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EE11-B22B-2E4A-91D7-6A3BD9B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4C705CBC-6EEE-454F-A4BD-50D2E554FE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0605933F-FDB0-9844-A1DB-B1ABD5845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64124B-15E4-F64B-94BF-D00059381E69}"/>
              </a:ext>
            </a:extLst>
          </p:cNvPr>
          <p:cNvSpPr>
            <a:spLocks noGrp="1"/>
          </p:cNvSpPr>
          <p:nvPr>
            <p:ph type="dt" sz="half" idx="10"/>
          </p:nvPr>
        </p:nvSpPr>
        <p:spPr/>
        <p:txBody>
          <a:bodyPr/>
          <a:lstStyle/>
          <a:p>
            <a:fld id="{6A01CDFC-442B-4F89-857D-99B8036B2A70}" type="datetime1">
              <a:rPr lang="x-none" smtClean="0"/>
              <a:t>17/10/1446</a:t>
            </a:fld>
            <a:endParaRPr lang="x-none"/>
          </a:p>
        </p:txBody>
      </p:sp>
      <p:sp>
        <p:nvSpPr>
          <p:cNvPr id="6" name="Footer Placeholder 5">
            <a:extLst>
              <a:ext uri="{FF2B5EF4-FFF2-40B4-BE49-F238E27FC236}">
                <a16:creationId xmlns:a16="http://schemas.microsoft.com/office/drawing/2014/main" id="{480FEFAB-FE36-874B-BA02-4993A48AA34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59CFAEEA-906D-C94E-B82C-CE4B99550D60}"/>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1957145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95233-E8D6-1945-AAD0-D70D68313A6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3E4C6CED-3F88-F443-9F80-6488024F2E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0FE147E3-7F74-7B4E-9F88-315E7B53D920}"/>
              </a:ext>
            </a:extLst>
          </p:cNvPr>
          <p:cNvSpPr>
            <a:spLocks noGrp="1"/>
          </p:cNvSpPr>
          <p:nvPr>
            <p:ph type="dt" sz="half" idx="10"/>
          </p:nvPr>
        </p:nvSpPr>
        <p:spPr/>
        <p:txBody>
          <a:bodyPr/>
          <a:lstStyle/>
          <a:p>
            <a:fld id="{88D39334-01A5-4D14-B2ED-2AB953814CA7}" type="datetime1">
              <a:rPr lang="x-none" smtClean="0"/>
              <a:t>17/10/1446</a:t>
            </a:fld>
            <a:endParaRPr lang="x-none"/>
          </a:p>
        </p:txBody>
      </p:sp>
      <p:sp>
        <p:nvSpPr>
          <p:cNvPr id="5" name="Footer Placeholder 4">
            <a:extLst>
              <a:ext uri="{FF2B5EF4-FFF2-40B4-BE49-F238E27FC236}">
                <a16:creationId xmlns:a16="http://schemas.microsoft.com/office/drawing/2014/main" id="{AA55B165-C6B1-0F44-B511-A242AB07872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DCB30E6-2FDF-474B-86E3-D7FFFDE2245C}"/>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2447813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971D37-98D7-F64D-9819-A92AF42A1C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81408AE5-0014-C246-B494-E0F83040DC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8A8A819-6547-3B44-9697-A401312D8DD8}"/>
              </a:ext>
            </a:extLst>
          </p:cNvPr>
          <p:cNvSpPr>
            <a:spLocks noGrp="1"/>
          </p:cNvSpPr>
          <p:nvPr>
            <p:ph type="dt" sz="half" idx="10"/>
          </p:nvPr>
        </p:nvSpPr>
        <p:spPr/>
        <p:txBody>
          <a:bodyPr/>
          <a:lstStyle/>
          <a:p>
            <a:fld id="{B95C1211-5DA0-442F-A008-5F26C7106F75}" type="datetime1">
              <a:rPr lang="x-none" smtClean="0"/>
              <a:t>17/10/1446</a:t>
            </a:fld>
            <a:endParaRPr lang="x-none"/>
          </a:p>
        </p:txBody>
      </p:sp>
      <p:sp>
        <p:nvSpPr>
          <p:cNvPr id="5" name="Footer Placeholder 4">
            <a:extLst>
              <a:ext uri="{FF2B5EF4-FFF2-40B4-BE49-F238E27FC236}">
                <a16:creationId xmlns:a16="http://schemas.microsoft.com/office/drawing/2014/main" id="{E2A28417-5783-8D4C-97E4-9AD7B6AE5B3A}"/>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A02C5F8F-0B6E-3445-B314-6EF99B5D5486}"/>
              </a:ext>
            </a:extLst>
          </p:cNvPr>
          <p:cNvSpPr>
            <a:spLocks noGrp="1"/>
          </p:cNvSpPr>
          <p:nvPr>
            <p:ph type="sldNum" sz="quarter" idx="12"/>
          </p:nvPr>
        </p:nvSpPr>
        <p:spPr/>
        <p:txBody>
          <a:bodyPr/>
          <a:lstStyle/>
          <a:p>
            <a:fld id="{5927F774-5EC9-4C46-A550-9EC16FA4B819}" type="slidenum">
              <a:rPr lang="x-none" smtClean="0"/>
              <a:t>‹#›</a:t>
            </a:fld>
            <a:endParaRPr lang="x-none"/>
          </a:p>
        </p:txBody>
      </p:sp>
    </p:spTree>
    <p:extLst>
      <p:ext uri="{BB962C8B-B14F-4D97-AF65-F5344CB8AC3E}">
        <p14:creationId xmlns:p14="http://schemas.microsoft.com/office/powerpoint/2010/main" val="1806319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41368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964F2F1-1CCE-4199-B925-2E2111542D6C}" type="datetimeFigureOut">
              <a:rPr lang="en-GB" smtClean="0"/>
              <a:t>15/04/2025</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A090C0-50FC-45B1-A1D3-B532B12DB0C6}"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89672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2FD9AF-6199-1D45-9BEC-9FD70DD88828}"/>
              </a:ext>
            </a:extLst>
          </p:cNvPr>
          <p:cNvPicPr>
            <a:picLocks noChangeAspect="1"/>
          </p:cNvPicPr>
          <p:nvPr userDrawn="1"/>
        </p:nvPicPr>
        <p:blipFill>
          <a:blip r:embed="rId14"/>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E6F1462-EBE5-2540-B9E0-692748DE22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x-none" dirty="0"/>
          </a:p>
        </p:txBody>
      </p:sp>
      <p:sp>
        <p:nvSpPr>
          <p:cNvPr id="3" name="Text Placeholder 2">
            <a:extLst>
              <a:ext uri="{FF2B5EF4-FFF2-40B4-BE49-F238E27FC236}">
                <a16:creationId xmlns:a16="http://schemas.microsoft.com/office/drawing/2014/main" id="{3342CD88-DA66-D946-92E4-DCDB5DCC5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7C7EF35F-AE33-4541-9FBA-48A05DCD56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rtl="1">
              <a:defRPr sz="1200">
                <a:solidFill>
                  <a:schemeClr val="tx1">
                    <a:tint val="75000"/>
                  </a:schemeClr>
                </a:solidFill>
                <a:latin typeface="Sakkal Majalla" panose="02000000000000000000" pitchFamily="2" charset="-78"/>
                <a:cs typeface="Sakkal Majalla" panose="02000000000000000000" pitchFamily="2" charset="-78"/>
              </a:defRPr>
            </a:lvl1pPr>
          </a:lstStyle>
          <a:p>
            <a:fld id="{E9D5114D-1166-42FC-9FC9-257578E5B2DC}" type="datetime1">
              <a:rPr lang="x-none" smtClean="0"/>
              <a:t>17/10/1446</a:t>
            </a:fld>
            <a:endParaRPr lang="x-none"/>
          </a:p>
        </p:txBody>
      </p:sp>
      <p:sp>
        <p:nvSpPr>
          <p:cNvPr id="5" name="Footer Placeholder 4">
            <a:extLst>
              <a:ext uri="{FF2B5EF4-FFF2-40B4-BE49-F238E27FC236}">
                <a16:creationId xmlns:a16="http://schemas.microsoft.com/office/drawing/2014/main" id="{8EDE377B-B94A-EF47-A8E9-609C828364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rtl="1">
              <a:defRPr sz="1200">
                <a:solidFill>
                  <a:schemeClr val="tx1">
                    <a:tint val="75000"/>
                  </a:schemeClr>
                </a:solidFill>
                <a:latin typeface="Sakkal Majalla" panose="02000000000000000000" pitchFamily="2" charset="-78"/>
                <a:cs typeface="Sakkal Majalla" panose="02000000000000000000" pitchFamily="2" charset="-78"/>
              </a:defRPr>
            </a:lvl1pPr>
          </a:lstStyle>
          <a:p>
            <a:endParaRPr lang="x-none"/>
          </a:p>
        </p:txBody>
      </p:sp>
      <p:sp>
        <p:nvSpPr>
          <p:cNvPr id="6" name="Slide Number Placeholder 5">
            <a:extLst>
              <a:ext uri="{FF2B5EF4-FFF2-40B4-BE49-F238E27FC236}">
                <a16:creationId xmlns:a16="http://schemas.microsoft.com/office/drawing/2014/main" id="{469A57D7-D784-154A-A415-D4C234B5A5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rtl="1">
              <a:defRPr sz="1200">
                <a:solidFill>
                  <a:schemeClr val="tx1">
                    <a:tint val="75000"/>
                  </a:schemeClr>
                </a:solidFill>
                <a:latin typeface="Sakkal Majalla" panose="02000000000000000000" pitchFamily="2" charset="-78"/>
                <a:cs typeface="Sakkal Majalla" panose="02000000000000000000" pitchFamily="2" charset="-78"/>
              </a:defRPr>
            </a:lvl1pPr>
          </a:lstStyle>
          <a:p>
            <a:fld id="{5927F774-5EC9-4C46-A550-9EC16FA4B819}" type="slidenum">
              <a:rPr lang="x-none" smtClean="0"/>
              <a:pPr/>
              <a:t>‹#›</a:t>
            </a:fld>
            <a:endParaRPr lang="x-none"/>
          </a:p>
        </p:txBody>
      </p:sp>
    </p:spTree>
    <p:extLst>
      <p:ext uri="{BB962C8B-B14F-4D97-AF65-F5344CB8AC3E}">
        <p14:creationId xmlns:p14="http://schemas.microsoft.com/office/powerpoint/2010/main" val="220772503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hdr="0" ftr="0" dt="0"/>
  <p:txStyles>
    <p:titleStyle>
      <a:lvl1pPr algn="ctr" defTabSz="914400" rtl="1" eaLnBrk="1" latinLnBrk="0" hangingPunct="1">
        <a:lnSpc>
          <a:spcPct val="90000"/>
        </a:lnSpc>
        <a:spcBef>
          <a:spcPct val="0"/>
        </a:spcBef>
        <a:buNone/>
        <a:defRPr sz="3600" b="1" kern="1200">
          <a:solidFill>
            <a:schemeClr val="accent3">
              <a:lumMod val="50000"/>
            </a:schemeClr>
          </a:solidFill>
          <a:latin typeface="Sakkal Majalla" panose="02000000000000000000" pitchFamily="2" charset="-78"/>
          <a:ea typeface="+mj-ea"/>
          <a:cs typeface="Sakkal Majalla" panose="02000000000000000000" pitchFamily="2" charset="-78"/>
        </a:defRPr>
      </a:lvl1pPr>
    </p:titleStyle>
    <p:bodyStyle>
      <a:lvl1pPr marL="228600" indent="-228600" algn="r" defTabSz="914400" rtl="1" eaLnBrk="1" latinLnBrk="0" hangingPunct="1">
        <a:lnSpc>
          <a:spcPct val="90000"/>
        </a:lnSpc>
        <a:spcBef>
          <a:spcPts val="1000"/>
        </a:spcBef>
        <a:buClr>
          <a:schemeClr val="accent3">
            <a:lumMod val="50000"/>
          </a:schemeClr>
        </a:buClr>
        <a:buFont typeface="Wingdings" panose="05000000000000000000" pitchFamily="2" charset="2"/>
        <a:buChar char="§"/>
        <a:defRPr sz="2800" kern="1200">
          <a:solidFill>
            <a:schemeClr val="tx1"/>
          </a:solidFill>
          <a:latin typeface="Sakkal Majalla" panose="02000000000000000000" pitchFamily="2" charset="-78"/>
          <a:ea typeface="+mn-ea"/>
          <a:cs typeface="Sakkal Majalla" panose="02000000000000000000" pitchFamily="2" charset="-78"/>
        </a:defRPr>
      </a:lvl1pPr>
      <a:lvl2pPr marL="685800" indent="-228600" algn="r" defTabSz="914400" rtl="1" eaLnBrk="1" latinLnBrk="0" hangingPunct="1">
        <a:lnSpc>
          <a:spcPct val="90000"/>
        </a:lnSpc>
        <a:spcBef>
          <a:spcPts val="500"/>
        </a:spcBef>
        <a:buClr>
          <a:schemeClr val="accent3">
            <a:lumMod val="50000"/>
          </a:schemeClr>
        </a:buClr>
        <a:buFont typeface="Wingdings" panose="05000000000000000000" pitchFamily="2" charset="2"/>
        <a:buChar char="§"/>
        <a:defRPr sz="2400" kern="1200">
          <a:solidFill>
            <a:schemeClr val="tx1"/>
          </a:solidFill>
          <a:latin typeface="Sakkal Majalla" panose="02000000000000000000" pitchFamily="2" charset="-78"/>
          <a:ea typeface="+mn-ea"/>
          <a:cs typeface="Sakkal Majalla" panose="02000000000000000000" pitchFamily="2" charset="-78"/>
        </a:defRPr>
      </a:lvl2pPr>
      <a:lvl3pPr marL="1143000" indent="-228600" algn="r" defTabSz="914400" rtl="1" eaLnBrk="1" latinLnBrk="0" hangingPunct="1">
        <a:lnSpc>
          <a:spcPct val="90000"/>
        </a:lnSpc>
        <a:spcBef>
          <a:spcPts val="500"/>
        </a:spcBef>
        <a:buClr>
          <a:schemeClr val="accent3">
            <a:lumMod val="50000"/>
          </a:schemeClr>
        </a:buClr>
        <a:buFont typeface="Wingdings" panose="05000000000000000000" pitchFamily="2" charset="2"/>
        <a:buChar char="§"/>
        <a:defRPr sz="2000" kern="1200">
          <a:solidFill>
            <a:schemeClr val="tx1"/>
          </a:solidFill>
          <a:latin typeface="Sakkal Majalla" panose="02000000000000000000" pitchFamily="2" charset="-78"/>
          <a:ea typeface="+mn-ea"/>
          <a:cs typeface="Sakkal Majalla" panose="02000000000000000000" pitchFamily="2" charset="-78"/>
        </a:defRPr>
      </a:lvl3pPr>
      <a:lvl4pPr marL="1600200" indent="-228600" algn="r" defTabSz="914400" rtl="1" eaLnBrk="1" latinLnBrk="0" hangingPunct="1">
        <a:lnSpc>
          <a:spcPct val="90000"/>
        </a:lnSpc>
        <a:spcBef>
          <a:spcPts val="500"/>
        </a:spcBef>
        <a:buClr>
          <a:schemeClr val="accent3">
            <a:lumMod val="50000"/>
          </a:schemeClr>
        </a:buClr>
        <a:buFont typeface="Wingdings" panose="05000000000000000000" pitchFamily="2" charset="2"/>
        <a:buChar char="§"/>
        <a:defRPr sz="1800" kern="1200">
          <a:solidFill>
            <a:schemeClr val="tx1"/>
          </a:solidFill>
          <a:latin typeface="Sakkal Majalla" panose="02000000000000000000" pitchFamily="2" charset="-78"/>
          <a:ea typeface="+mn-ea"/>
          <a:cs typeface="Sakkal Majalla" panose="02000000000000000000" pitchFamily="2" charset="-78"/>
        </a:defRPr>
      </a:lvl4pPr>
      <a:lvl5pPr marL="2057400" indent="-228600" algn="r" defTabSz="914400" rtl="1" eaLnBrk="1" latinLnBrk="0" hangingPunct="1">
        <a:lnSpc>
          <a:spcPct val="90000"/>
        </a:lnSpc>
        <a:spcBef>
          <a:spcPts val="500"/>
        </a:spcBef>
        <a:buClr>
          <a:schemeClr val="accent3">
            <a:lumMod val="50000"/>
          </a:schemeClr>
        </a:buClr>
        <a:buFont typeface="Wingdings" panose="05000000000000000000" pitchFamily="2" charset="2"/>
        <a:buChar char="§"/>
        <a:defRPr sz="1800" kern="1200">
          <a:solidFill>
            <a:schemeClr val="tx1"/>
          </a:solidFill>
          <a:latin typeface="Sakkal Majalla" panose="02000000000000000000" pitchFamily="2" charset="-78"/>
          <a:ea typeface="+mn-ea"/>
          <a:cs typeface="Sakkal Majalla"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jp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2.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13" Type="http://schemas.openxmlformats.org/officeDocument/2006/relationships/customXml" Target="../ink/ink2.xml"/><Relationship Id="rId18" Type="http://schemas.openxmlformats.org/officeDocument/2006/relationships/customXml" Target="../ink/ink7.xml"/><Relationship Id="rId3" Type="http://schemas.openxmlformats.org/officeDocument/2006/relationships/image" Target="../media/image35.png"/><Relationship Id="rId21" Type="http://schemas.openxmlformats.org/officeDocument/2006/relationships/customXml" Target="../ink/ink10.xml"/><Relationship Id="rId12" Type="http://schemas.openxmlformats.org/officeDocument/2006/relationships/image" Target="../media/image550.png"/><Relationship Id="rId17" Type="http://schemas.openxmlformats.org/officeDocument/2006/relationships/customXml" Target="../ink/ink6.xml"/><Relationship Id="rId25" Type="http://schemas.openxmlformats.org/officeDocument/2006/relationships/image" Target="../media/image38.png"/><Relationship Id="rId2" Type="http://schemas.openxmlformats.org/officeDocument/2006/relationships/image" Target="../media/image34.png"/><Relationship Id="rId16" Type="http://schemas.openxmlformats.org/officeDocument/2006/relationships/customXml" Target="../ink/ink5.xml"/><Relationship Id="rId20" Type="http://schemas.openxmlformats.org/officeDocument/2006/relationships/customXml" Target="../ink/ink9.xml"/><Relationship Id="rId1" Type="http://schemas.openxmlformats.org/officeDocument/2006/relationships/slideLayout" Target="../slideLayouts/slideLayout7.xml"/><Relationship Id="rId24" Type="http://schemas.openxmlformats.org/officeDocument/2006/relationships/image" Target="../media/image37.gif"/><Relationship Id="rId5" Type="http://schemas.openxmlformats.org/officeDocument/2006/relationships/customXml" Target="../ink/ink1.xml"/><Relationship Id="rId15" Type="http://schemas.openxmlformats.org/officeDocument/2006/relationships/customXml" Target="../ink/ink4.xml"/><Relationship Id="rId23" Type="http://schemas.openxmlformats.org/officeDocument/2006/relationships/customXml" Target="../ink/ink12.xml"/><Relationship Id="rId19" Type="http://schemas.openxmlformats.org/officeDocument/2006/relationships/customXml" Target="../ink/ink8.xml"/><Relationship Id="rId4" Type="http://schemas.openxmlformats.org/officeDocument/2006/relationships/image" Target="../media/image36.png"/><Relationship Id="rId14" Type="http://schemas.openxmlformats.org/officeDocument/2006/relationships/customXml" Target="../ink/ink3.xml"/><Relationship Id="rId22" Type="http://schemas.openxmlformats.org/officeDocument/2006/relationships/customXml" Target="../ink/ink11.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3" Type="http://schemas.openxmlformats.org/officeDocument/2006/relationships/customXml" Target="../ink/ink21.xml"/><Relationship Id="rId18" Type="http://schemas.openxmlformats.org/officeDocument/2006/relationships/customXml" Target="../ink/ink26.xml"/><Relationship Id="rId26" Type="http://schemas.openxmlformats.org/officeDocument/2006/relationships/customXml" Target="../ink/ink34.xml"/><Relationship Id="rId39" Type="http://schemas.openxmlformats.org/officeDocument/2006/relationships/image" Target="../media/image38.png"/><Relationship Id="rId21" Type="http://schemas.openxmlformats.org/officeDocument/2006/relationships/customXml" Target="../ink/ink29.xml"/><Relationship Id="rId34" Type="http://schemas.openxmlformats.org/officeDocument/2006/relationships/customXml" Target="../ink/ink40.xml"/><Relationship Id="rId7" Type="http://schemas.openxmlformats.org/officeDocument/2006/relationships/customXml" Target="../ink/ink15.xml"/><Relationship Id="rId12" Type="http://schemas.openxmlformats.org/officeDocument/2006/relationships/customXml" Target="../ink/ink20.xml"/><Relationship Id="rId17" Type="http://schemas.openxmlformats.org/officeDocument/2006/relationships/customXml" Target="../ink/ink25.xml"/><Relationship Id="rId25" Type="http://schemas.openxmlformats.org/officeDocument/2006/relationships/customXml" Target="../ink/ink33.xml"/><Relationship Id="rId33" Type="http://schemas.openxmlformats.org/officeDocument/2006/relationships/customXml" Target="../ink/ink39.xml"/><Relationship Id="rId38" Type="http://schemas.openxmlformats.org/officeDocument/2006/relationships/customXml" Target="../ink/ink44.xml"/><Relationship Id="rId2" Type="http://schemas.openxmlformats.org/officeDocument/2006/relationships/customXml" Target="../ink/ink13.xml"/><Relationship Id="rId16" Type="http://schemas.openxmlformats.org/officeDocument/2006/relationships/customXml" Target="../ink/ink24.xml"/><Relationship Id="rId20" Type="http://schemas.openxmlformats.org/officeDocument/2006/relationships/customXml" Target="../ink/ink28.xml"/><Relationship Id="rId29" Type="http://schemas.openxmlformats.org/officeDocument/2006/relationships/image" Target="../media/image37.gif"/><Relationship Id="rId1" Type="http://schemas.openxmlformats.org/officeDocument/2006/relationships/slideLayout" Target="../slideLayouts/slideLayout7.xml"/><Relationship Id="rId6" Type="http://schemas.openxmlformats.org/officeDocument/2006/relationships/customXml" Target="../ink/ink14.xml"/><Relationship Id="rId11" Type="http://schemas.openxmlformats.org/officeDocument/2006/relationships/customXml" Target="../ink/ink19.xml"/><Relationship Id="rId24" Type="http://schemas.openxmlformats.org/officeDocument/2006/relationships/customXml" Target="../ink/ink32.xml"/><Relationship Id="rId32" Type="http://schemas.openxmlformats.org/officeDocument/2006/relationships/customXml" Target="../ink/ink38.xml"/><Relationship Id="rId37" Type="http://schemas.openxmlformats.org/officeDocument/2006/relationships/customXml" Target="../ink/ink43.xml"/><Relationship Id="rId5" Type="http://schemas.openxmlformats.org/officeDocument/2006/relationships/image" Target="../media/image580.png"/><Relationship Id="rId15" Type="http://schemas.openxmlformats.org/officeDocument/2006/relationships/customXml" Target="../ink/ink23.xml"/><Relationship Id="rId23" Type="http://schemas.openxmlformats.org/officeDocument/2006/relationships/customXml" Target="../ink/ink31.xml"/><Relationship Id="rId28" Type="http://schemas.openxmlformats.org/officeDocument/2006/relationships/image" Target="../media/image39.png"/><Relationship Id="rId36" Type="http://schemas.openxmlformats.org/officeDocument/2006/relationships/customXml" Target="../ink/ink42.xml"/><Relationship Id="rId10" Type="http://schemas.openxmlformats.org/officeDocument/2006/relationships/customXml" Target="../ink/ink18.xml"/><Relationship Id="rId19" Type="http://schemas.openxmlformats.org/officeDocument/2006/relationships/customXml" Target="../ink/ink27.xml"/><Relationship Id="rId31" Type="http://schemas.openxmlformats.org/officeDocument/2006/relationships/customXml" Target="../ink/ink37.xml"/><Relationship Id="rId9" Type="http://schemas.openxmlformats.org/officeDocument/2006/relationships/customXml" Target="../ink/ink17.xml"/><Relationship Id="rId14" Type="http://schemas.openxmlformats.org/officeDocument/2006/relationships/customXml" Target="../ink/ink22.xml"/><Relationship Id="rId22" Type="http://schemas.openxmlformats.org/officeDocument/2006/relationships/customXml" Target="../ink/ink30.xml"/><Relationship Id="rId27" Type="http://schemas.openxmlformats.org/officeDocument/2006/relationships/customXml" Target="../ink/ink35.xml"/><Relationship Id="rId30" Type="http://schemas.openxmlformats.org/officeDocument/2006/relationships/customXml" Target="../ink/ink36.xml"/><Relationship Id="rId35" Type="http://schemas.openxmlformats.org/officeDocument/2006/relationships/customXml" Target="../ink/ink41.xml"/><Relationship Id="rId8" Type="http://schemas.openxmlformats.org/officeDocument/2006/relationships/customXml" Target="../ink/ink16.xml"/></Relationships>
</file>

<file path=ppt/slides/_rels/slide14.xml.rels><?xml version="1.0" encoding="UTF-8" standalone="yes"?>
<Relationships xmlns="http://schemas.openxmlformats.org/package/2006/relationships"><Relationship Id="rId13" Type="http://schemas.openxmlformats.org/officeDocument/2006/relationships/customXml" Target="../ink/ink54.xml"/><Relationship Id="rId18" Type="http://schemas.openxmlformats.org/officeDocument/2006/relationships/customXml" Target="../ink/ink59.xml"/><Relationship Id="rId26" Type="http://schemas.openxmlformats.org/officeDocument/2006/relationships/customXml" Target="../ink/ink67.xml"/><Relationship Id="rId21" Type="http://schemas.openxmlformats.org/officeDocument/2006/relationships/customXml" Target="../ink/ink62.xml"/><Relationship Id="rId34" Type="http://schemas.openxmlformats.org/officeDocument/2006/relationships/customXml" Target="../ink/ink73.xml"/><Relationship Id="rId7" Type="http://schemas.openxmlformats.org/officeDocument/2006/relationships/customXml" Target="../ink/ink49.xml"/><Relationship Id="rId12" Type="http://schemas.openxmlformats.org/officeDocument/2006/relationships/customXml" Target="../ink/ink53.xml"/><Relationship Id="rId17" Type="http://schemas.openxmlformats.org/officeDocument/2006/relationships/customXml" Target="../ink/ink58.xml"/><Relationship Id="rId25" Type="http://schemas.openxmlformats.org/officeDocument/2006/relationships/customXml" Target="../ink/ink66.xml"/><Relationship Id="rId33" Type="http://schemas.openxmlformats.org/officeDocument/2006/relationships/customXml" Target="../ink/ink72.xml"/><Relationship Id="rId38" Type="http://schemas.openxmlformats.org/officeDocument/2006/relationships/image" Target="../media/image38.png"/><Relationship Id="rId2" Type="http://schemas.openxmlformats.org/officeDocument/2006/relationships/customXml" Target="../ink/ink45.xml"/><Relationship Id="rId16" Type="http://schemas.openxmlformats.org/officeDocument/2006/relationships/customXml" Target="../ink/ink57.xml"/><Relationship Id="rId20" Type="http://schemas.openxmlformats.org/officeDocument/2006/relationships/customXml" Target="../ink/ink61.xml"/><Relationship Id="rId29" Type="http://schemas.openxmlformats.org/officeDocument/2006/relationships/customXml" Target="../ink/ink68.xml"/><Relationship Id="rId1" Type="http://schemas.openxmlformats.org/officeDocument/2006/relationships/slideLayout" Target="../slideLayouts/slideLayout7.xml"/><Relationship Id="rId6" Type="http://schemas.openxmlformats.org/officeDocument/2006/relationships/customXml" Target="../ink/ink48.xml"/><Relationship Id="rId11" Type="http://schemas.openxmlformats.org/officeDocument/2006/relationships/customXml" Target="../ink/ink52.xml"/><Relationship Id="rId24" Type="http://schemas.openxmlformats.org/officeDocument/2006/relationships/customXml" Target="../ink/ink65.xml"/><Relationship Id="rId32" Type="http://schemas.openxmlformats.org/officeDocument/2006/relationships/customXml" Target="../ink/ink71.xml"/><Relationship Id="rId37" Type="http://schemas.openxmlformats.org/officeDocument/2006/relationships/customXml" Target="../ink/ink76.xml"/><Relationship Id="rId5" Type="http://schemas.openxmlformats.org/officeDocument/2006/relationships/customXml" Target="../ink/ink47.xml"/><Relationship Id="rId15" Type="http://schemas.openxmlformats.org/officeDocument/2006/relationships/customXml" Target="../ink/ink56.xml"/><Relationship Id="rId23" Type="http://schemas.openxmlformats.org/officeDocument/2006/relationships/customXml" Target="../ink/ink64.xml"/><Relationship Id="rId28" Type="http://schemas.openxmlformats.org/officeDocument/2006/relationships/image" Target="../media/image37.gif"/><Relationship Id="rId36" Type="http://schemas.openxmlformats.org/officeDocument/2006/relationships/customXml" Target="../ink/ink75.xml"/><Relationship Id="rId10" Type="http://schemas.openxmlformats.org/officeDocument/2006/relationships/customXml" Target="../ink/ink51.xml"/><Relationship Id="rId19" Type="http://schemas.openxmlformats.org/officeDocument/2006/relationships/customXml" Target="../ink/ink60.xml"/><Relationship Id="rId31" Type="http://schemas.openxmlformats.org/officeDocument/2006/relationships/customXml" Target="../ink/ink70.xml"/><Relationship Id="rId4" Type="http://schemas.openxmlformats.org/officeDocument/2006/relationships/customXml" Target="../ink/ink46.xml"/><Relationship Id="rId9" Type="http://schemas.openxmlformats.org/officeDocument/2006/relationships/customXml" Target="../ink/ink50.xml"/><Relationship Id="rId14" Type="http://schemas.openxmlformats.org/officeDocument/2006/relationships/customXml" Target="../ink/ink55.xml"/><Relationship Id="rId22" Type="http://schemas.openxmlformats.org/officeDocument/2006/relationships/customXml" Target="../ink/ink63.xml"/><Relationship Id="rId27" Type="http://schemas.openxmlformats.org/officeDocument/2006/relationships/image" Target="../media/image40.png"/><Relationship Id="rId30" Type="http://schemas.openxmlformats.org/officeDocument/2006/relationships/customXml" Target="../ink/ink69.xml"/><Relationship Id="rId35" Type="http://schemas.openxmlformats.org/officeDocument/2006/relationships/customXml" Target="../ink/ink74.xml"/><Relationship Id="rId8" Type="http://schemas.openxmlformats.org/officeDocument/2006/relationships/image" Target="../media/image580.png"/><Relationship Id="rId3" Type="http://schemas.openxmlformats.org/officeDocument/2006/relationships/image" Target="../media/image49.emf"/></Relationships>
</file>

<file path=ppt/slides/_rels/slide15.xml.rels><?xml version="1.0" encoding="UTF-8" standalone="yes"?>
<Relationships xmlns="http://schemas.openxmlformats.org/package/2006/relationships"><Relationship Id="rId8" Type="http://schemas.openxmlformats.org/officeDocument/2006/relationships/image" Target="../media/image520.png"/><Relationship Id="rId13" Type="http://schemas.openxmlformats.org/officeDocument/2006/relationships/customXml" Target="../ink/ink82.xml"/><Relationship Id="rId18" Type="http://schemas.openxmlformats.org/officeDocument/2006/relationships/customXml" Target="../ink/ink87.xml"/><Relationship Id="rId26" Type="http://schemas.openxmlformats.org/officeDocument/2006/relationships/customXml" Target="../ink/ink95.xml"/><Relationship Id="rId21" Type="http://schemas.openxmlformats.org/officeDocument/2006/relationships/customXml" Target="../ink/ink90.xml"/><Relationship Id="rId12" Type="http://schemas.openxmlformats.org/officeDocument/2006/relationships/customXml" Target="../ink/ink81.xml"/><Relationship Id="rId17" Type="http://schemas.openxmlformats.org/officeDocument/2006/relationships/customXml" Target="../ink/ink86.xml"/><Relationship Id="rId25" Type="http://schemas.openxmlformats.org/officeDocument/2006/relationships/customXml" Target="../ink/ink94.xml"/><Relationship Id="rId33" Type="http://schemas.openxmlformats.org/officeDocument/2006/relationships/image" Target="../media/image37.gif"/><Relationship Id="rId2" Type="http://schemas.openxmlformats.org/officeDocument/2006/relationships/customXml" Target="../ink/ink77.xml"/><Relationship Id="rId16" Type="http://schemas.openxmlformats.org/officeDocument/2006/relationships/customXml" Target="../ink/ink85.xml"/><Relationship Id="rId20" Type="http://schemas.openxmlformats.org/officeDocument/2006/relationships/customXml" Target="../ink/ink89.xml"/><Relationship Id="rId29" Type="http://schemas.openxmlformats.org/officeDocument/2006/relationships/customXml" Target="../ink/ink98.xml"/><Relationship Id="rId1" Type="http://schemas.openxmlformats.org/officeDocument/2006/relationships/slideLayout" Target="../slideLayouts/slideLayout7.xml"/><Relationship Id="rId11" Type="http://schemas.openxmlformats.org/officeDocument/2006/relationships/customXml" Target="../ink/ink80.xml"/><Relationship Id="rId24" Type="http://schemas.openxmlformats.org/officeDocument/2006/relationships/customXml" Target="../ink/ink93.xml"/><Relationship Id="rId32" Type="http://schemas.openxmlformats.org/officeDocument/2006/relationships/image" Target="../media/image38.png"/><Relationship Id="rId15" Type="http://schemas.openxmlformats.org/officeDocument/2006/relationships/customXml" Target="../ink/ink84.xml"/><Relationship Id="rId23" Type="http://schemas.openxmlformats.org/officeDocument/2006/relationships/customXml" Target="../ink/ink92.xml"/><Relationship Id="rId28" Type="http://schemas.openxmlformats.org/officeDocument/2006/relationships/customXml" Target="../ink/ink97.xml"/><Relationship Id="rId10" Type="http://schemas.openxmlformats.org/officeDocument/2006/relationships/customXml" Target="../ink/ink79.xml"/><Relationship Id="rId19" Type="http://schemas.openxmlformats.org/officeDocument/2006/relationships/customXml" Target="../ink/ink88.xml"/><Relationship Id="rId31" Type="http://schemas.openxmlformats.org/officeDocument/2006/relationships/image" Target="../media/image41.png"/><Relationship Id="rId9" Type="http://schemas.openxmlformats.org/officeDocument/2006/relationships/customXml" Target="../ink/ink78.xml"/><Relationship Id="rId14" Type="http://schemas.openxmlformats.org/officeDocument/2006/relationships/customXml" Target="../ink/ink83.xml"/><Relationship Id="rId22" Type="http://schemas.openxmlformats.org/officeDocument/2006/relationships/customXml" Target="../ink/ink91.xml"/><Relationship Id="rId27" Type="http://schemas.openxmlformats.org/officeDocument/2006/relationships/customXml" Target="../ink/ink96.xml"/><Relationship Id="rId30" Type="http://schemas.openxmlformats.org/officeDocument/2006/relationships/customXml" Target="../ink/ink99.xml"/></Relationships>
</file>

<file path=ppt/slides/_rels/slide16.xml.rels><?xml version="1.0" encoding="UTF-8" standalone="yes"?>
<Relationships xmlns="http://schemas.openxmlformats.org/package/2006/relationships"><Relationship Id="rId8" Type="http://schemas.openxmlformats.org/officeDocument/2006/relationships/image" Target="../media/image520.png"/><Relationship Id="rId13" Type="http://schemas.openxmlformats.org/officeDocument/2006/relationships/customXml" Target="../ink/ink109.xml"/><Relationship Id="rId18" Type="http://schemas.openxmlformats.org/officeDocument/2006/relationships/customXml" Target="../ink/ink114.xml"/><Relationship Id="rId26" Type="http://schemas.openxmlformats.org/officeDocument/2006/relationships/customXml" Target="../ink/ink122.xml"/><Relationship Id="rId3" Type="http://schemas.openxmlformats.org/officeDocument/2006/relationships/image" Target="../media/image49.emf"/><Relationship Id="rId21" Type="http://schemas.openxmlformats.org/officeDocument/2006/relationships/customXml" Target="../ink/ink117.xml"/><Relationship Id="rId7" Type="http://schemas.openxmlformats.org/officeDocument/2006/relationships/customXml" Target="../ink/ink104.xml"/><Relationship Id="rId12" Type="http://schemas.openxmlformats.org/officeDocument/2006/relationships/customXml" Target="../ink/ink108.xml"/><Relationship Id="rId17" Type="http://schemas.openxmlformats.org/officeDocument/2006/relationships/customXml" Target="../ink/ink113.xml"/><Relationship Id="rId25" Type="http://schemas.openxmlformats.org/officeDocument/2006/relationships/customXml" Target="../ink/ink121.xml"/><Relationship Id="rId2" Type="http://schemas.openxmlformats.org/officeDocument/2006/relationships/customXml" Target="../ink/ink100.xml"/><Relationship Id="rId16" Type="http://schemas.openxmlformats.org/officeDocument/2006/relationships/customXml" Target="../ink/ink112.xml"/><Relationship Id="rId20" Type="http://schemas.openxmlformats.org/officeDocument/2006/relationships/customXml" Target="../ink/ink116.xml"/><Relationship Id="rId29" Type="http://schemas.openxmlformats.org/officeDocument/2006/relationships/image" Target="../media/image37.gif"/><Relationship Id="rId1" Type="http://schemas.openxmlformats.org/officeDocument/2006/relationships/slideLayout" Target="../slideLayouts/slideLayout7.xml"/><Relationship Id="rId6" Type="http://schemas.openxmlformats.org/officeDocument/2006/relationships/customXml" Target="../ink/ink103.xml"/><Relationship Id="rId11" Type="http://schemas.openxmlformats.org/officeDocument/2006/relationships/customXml" Target="../ink/ink107.xml"/><Relationship Id="rId24" Type="http://schemas.openxmlformats.org/officeDocument/2006/relationships/customXml" Target="../ink/ink120.xml"/><Relationship Id="rId5" Type="http://schemas.openxmlformats.org/officeDocument/2006/relationships/customXml" Target="../ink/ink102.xml"/><Relationship Id="rId15" Type="http://schemas.openxmlformats.org/officeDocument/2006/relationships/customXml" Target="../ink/ink111.xml"/><Relationship Id="rId23" Type="http://schemas.openxmlformats.org/officeDocument/2006/relationships/customXml" Target="../ink/ink119.xml"/><Relationship Id="rId28" Type="http://schemas.openxmlformats.org/officeDocument/2006/relationships/image" Target="../media/image42.png"/><Relationship Id="rId10" Type="http://schemas.openxmlformats.org/officeDocument/2006/relationships/customXml" Target="../ink/ink106.xml"/><Relationship Id="rId19" Type="http://schemas.openxmlformats.org/officeDocument/2006/relationships/customXml" Target="../ink/ink115.xml"/><Relationship Id="rId4" Type="http://schemas.openxmlformats.org/officeDocument/2006/relationships/customXml" Target="../ink/ink101.xml"/><Relationship Id="rId9" Type="http://schemas.openxmlformats.org/officeDocument/2006/relationships/customXml" Target="../ink/ink105.xml"/><Relationship Id="rId14" Type="http://schemas.openxmlformats.org/officeDocument/2006/relationships/customXml" Target="../ink/ink110.xml"/><Relationship Id="rId22" Type="http://schemas.openxmlformats.org/officeDocument/2006/relationships/customXml" Target="../ink/ink118.xml"/><Relationship Id="rId27"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520.png"/><Relationship Id="rId13" Type="http://schemas.openxmlformats.org/officeDocument/2006/relationships/customXml" Target="../ink/ink128.xml"/><Relationship Id="rId18" Type="http://schemas.openxmlformats.org/officeDocument/2006/relationships/customXml" Target="../ink/ink133.xml"/><Relationship Id="rId26" Type="http://schemas.openxmlformats.org/officeDocument/2006/relationships/customXml" Target="../ink/ink141.xml"/><Relationship Id="rId21" Type="http://schemas.openxmlformats.org/officeDocument/2006/relationships/customXml" Target="../ink/ink136.xml"/><Relationship Id="rId12" Type="http://schemas.openxmlformats.org/officeDocument/2006/relationships/customXml" Target="../ink/ink127.xml"/><Relationship Id="rId17" Type="http://schemas.openxmlformats.org/officeDocument/2006/relationships/customXml" Target="../ink/ink132.xml"/><Relationship Id="rId25" Type="http://schemas.openxmlformats.org/officeDocument/2006/relationships/customXml" Target="../ink/ink140.xml"/><Relationship Id="rId33" Type="http://schemas.openxmlformats.org/officeDocument/2006/relationships/image" Target="../media/image43.png"/><Relationship Id="rId2" Type="http://schemas.openxmlformats.org/officeDocument/2006/relationships/customXml" Target="../ink/ink123.xml"/><Relationship Id="rId16" Type="http://schemas.openxmlformats.org/officeDocument/2006/relationships/customXml" Target="../ink/ink131.xml"/><Relationship Id="rId20" Type="http://schemas.openxmlformats.org/officeDocument/2006/relationships/customXml" Target="../ink/ink135.xml"/><Relationship Id="rId29" Type="http://schemas.openxmlformats.org/officeDocument/2006/relationships/customXml" Target="../ink/ink144.xml"/><Relationship Id="rId1" Type="http://schemas.openxmlformats.org/officeDocument/2006/relationships/slideLayout" Target="../slideLayouts/slideLayout7.xml"/><Relationship Id="rId11" Type="http://schemas.openxmlformats.org/officeDocument/2006/relationships/customXml" Target="../ink/ink126.xml"/><Relationship Id="rId24" Type="http://schemas.openxmlformats.org/officeDocument/2006/relationships/customXml" Target="../ink/ink139.xml"/><Relationship Id="rId32" Type="http://schemas.openxmlformats.org/officeDocument/2006/relationships/image" Target="../media/image37.gif"/><Relationship Id="rId15" Type="http://schemas.openxmlformats.org/officeDocument/2006/relationships/customXml" Target="../ink/ink130.xml"/><Relationship Id="rId23" Type="http://schemas.openxmlformats.org/officeDocument/2006/relationships/customXml" Target="../ink/ink138.xml"/><Relationship Id="rId28" Type="http://schemas.openxmlformats.org/officeDocument/2006/relationships/customXml" Target="../ink/ink143.xml"/><Relationship Id="rId10" Type="http://schemas.openxmlformats.org/officeDocument/2006/relationships/customXml" Target="../ink/ink125.xml"/><Relationship Id="rId19" Type="http://schemas.openxmlformats.org/officeDocument/2006/relationships/customXml" Target="../ink/ink134.xml"/><Relationship Id="rId31" Type="http://schemas.openxmlformats.org/officeDocument/2006/relationships/image" Target="../media/image38.png"/><Relationship Id="rId9" Type="http://schemas.openxmlformats.org/officeDocument/2006/relationships/customXml" Target="../ink/ink124.xml"/><Relationship Id="rId14" Type="http://schemas.openxmlformats.org/officeDocument/2006/relationships/customXml" Target="../ink/ink129.xml"/><Relationship Id="rId22" Type="http://schemas.openxmlformats.org/officeDocument/2006/relationships/customXml" Target="../ink/ink137.xml"/><Relationship Id="rId27" Type="http://schemas.openxmlformats.org/officeDocument/2006/relationships/customXml" Target="../ink/ink142.xml"/><Relationship Id="rId30" Type="http://schemas.openxmlformats.org/officeDocument/2006/relationships/customXml" Target="../ink/ink145.xml"/></Relationships>
</file>

<file path=ppt/slides/_rels/slide18.xml.rels><?xml version="1.0" encoding="UTF-8" standalone="yes"?>
<Relationships xmlns="http://schemas.openxmlformats.org/package/2006/relationships"><Relationship Id="rId8" Type="http://schemas.openxmlformats.org/officeDocument/2006/relationships/image" Target="../media/image520.png"/><Relationship Id="rId13" Type="http://schemas.openxmlformats.org/officeDocument/2006/relationships/customXml" Target="../ink/ink155.xml"/><Relationship Id="rId18" Type="http://schemas.openxmlformats.org/officeDocument/2006/relationships/customXml" Target="../ink/ink160.xml"/><Relationship Id="rId26" Type="http://schemas.openxmlformats.org/officeDocument/2006/relationships/customXml" Target="../ink/ink168.xml"/><Relationship Id="rId3" Type="http://schemas.openxmlformats.org/officeDocument/2006/relationships/image" Target="../media/image49.emf"/><Relationship Id="rId21" Type="http://schemas.openxmlformats.org/officeDocument/2006/relationships/customXml" Target="../ink/ink163.xml"/><Relationship Id="rId7" Type="http://schemas.openxmlformats.org/officeDocument/2006/relationships/customXml" Target="../ink/ink150.xml"/><Relationship Id="rId12" Type="http://schemas.openxmlformats.org/officeDocument/2006/relationships/customXml" Target="../ink/ink154.xml"/><Relationship Id="rId17" Type="http://schemas.openxmlformats.org/officeDocument/2006/relationships/customXml" Target="../ink/ink159.xml"/><Relationship Id="rId25" Type="http://schemas.openxmlformats.org/officeDocument/2006/relationships/customXml" Target="../ink/ink167.xml"/><Relationship Id="rId2" Type="http://schemas.openxmlformats.org/officeDocument/2006/relationships/customXml" Target="../ink/ink146.xml"/><Relationship Id="rId16" Type="http://schemas.openxmlformats.org/officeDocument/2006/relationships/customXml" Target="../ink/ink158.xml"/><Relationship Id="rId20" Type="http://schemas.openxmlformats.org/officeDocument/2006/relationships/customXml" Target="../ink/ink162.xml"/><Relationship Id="rId29"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customXml" Target="../ink/ink149.xml"/><Relationship Id="rId11" Type="http://schemas.openxmlformats.org/officeDocument/2006/relationships/customXml" Target="../ink/ink153.xml"/><Relationship Id="rId24" Type="http://schemas.openxmlformats.org/officeDocument/2006/relationships/customXml" Target="../ink/ink166.xml"/><Relationship Id="rId5" Type="http://schemas.openxmlformats.org/officeDocument/2006/relationships/customXml" Target="../ink/ink148.xml"/><Relationship Id="rId15" Type="http://schemas.openxmlformats.org/officeDocument/2006/relationships/customXml" Target="../ink/ink157.xml"/><Relationship Id="rId23" Type="http://schemas.openxmlformats.org/officeDocument/2006/relationships/customXml" Target="../ink/ink165.xml"/><Relationship Id="rId28" Type="http://schemas.openxmlformats.org/officeDocument/2006/relationships/image" Target="../media/image37.gif"/><Relationship Id="rId10" Type="http://schemas.openxmlformats.org/officeDocument/2006/relationships/customXml" Target="../ink/ink152.xml"/><Relationship Id="rId19" Type="http://schemas.openxmlformats.org/officeDocument/2006/relationships/customXml" Target="../ink/ink161.xml"/><Relationship Id="rId4" Type="http://schemas.openxmlformats.org/officeDocument/2006/relationships/customXml" Target="../ink/ink147.xml"/><Relationship Id="rId9" Type="http://schemas.openxmlformats.org/officeDocument/2006/relationships/customXml" Target="../ink/ink151.xml"/><Relationship Id="rId14" Type="http://schemas.openxmlformats.org/officeDocument/2006/relationships/customXml" Target="../ink/ink156.xml"/><Relationship Id="rId22" Type="http://schemas.openxmlformats.org/officeDocument/2006/relationships/customXml" Target="../ink/ink164.xml"/><Relationship Id="rId27" Type="http://schemas.openxmlformats.org/officeDocument/2006/relationships/image" Target="../media/image38.png"/><Relationship Id="rId30" Type="http://schemas.openxmlformats.org/officeDocument/2006/relationships/image" Target="../media/image45.jpeg"/></Relationships>
</file>

<file path=ppt/slides/_rels/slide19.xml.rels><?xml version="1.0" encoding="UTF-8" standalone="yes"?>
<Relationships xmlns="http://schemas.openxmlformats.org/package/2006/relationships"><Relationship Id="rId13" Type="http://schemas.openxmlformats.org/officeDocument/2006/relationships/customXml" Target="../ink/ink179.xml"/><Relationship Id="rId18" Type="http://schemas.openxmlformats.org/officeDocument/2006/relationships/customXml" Target="../ink/ink184.xml"/><Relationship Id="rId26" Type="http://schemas.openxmlformats.org/officeDocument/2006/relationships/image" Target="../media/image37.gif"/><Relationship Id="rId21" Type="http://schemas.openxmlformats.org/officeDocument/2006/relationships/customXml" Target="../ink/ink187.xml"/><Relationship Id="rId34" Type="http://schemas.openxmlformats.org/officeDocument/2006/relationships/customXml" Target="../ink/ink199.xml"/><Relationship Id="rId7" Type="http://schemas.openxmlformats.org/officeDocument/2006/relationships/customXml" Target="../ink/ink173.xml"/><Relationship Id="rId12" Type="http://schemas.openxmlformats.org/officeDocument/2006/relationships/customXml" Target="../ink/ink178.xml"/><Relationship Id="rId17" Type="http://schemas.openxmlformats.org/officeDocument/2006/relationships/customXml" Target="../ink/ink183.xml"/><Relationship Id="rId25" Type="http://schemas.openxmlformats.org/officeDocument/2006/relationships/customXml" Target="../ink/ink191.xml"/><Relationship Id="rId33" Type="http://schemas.openxmlformats.org/officeDocument/2006/relationships/customXml" Target="../ink/ink198.xml"/><Relationship Id="rId2" Type="http://schemas.openxmlformats.org/officeDocument/2006/relationships/customXml" Target="../ink/ink169.xml"/><Relationship Id="rId16" Type="http://schemas.openxmlformats.org/officeDocument/2006/relationships/customXml" Target="../ink/ink182.xml"/><Relationship Id="rId20" Type="http://schemas.openxmlformats.org/officeDocument/2006/relationships/customXml" Target="../ink/ink186.xml"/><Relationship Id="rId29" Type="http://schemas.openxmlformats.org/officeDocument/2006/relationships/customXml" Target="../ink/ink194.xml"/><Relationship Id="rId1" Type="http://schemas.openxmlformats.org/officeDocument/2006/relationships/slideLayout" Target="../slideLayouts/slideLayout7.xml"/><Relationship Id="rId6" Type="http://schemas.openxmlformats.org/officeDocument/2006/relationships/customXml" Target="../ink/ink172.xml"/><Relationship Id="rId11" Type="http://schemas.openxmlformats.org/officeDocument/2006/relationships/customXml" Target="../ink/ink177.xml"/><Relationship Id="rId24" Type="http://schemas.openxmlformats.org/officeDocument/2006/relationships/customXml" Target="../ink/ink190.xml"/><Relationship Id="rId32" Type="http://schemas.openxmlformats.org/officeDocument/2006/relationships/customXml" Target="../ink/ink197.xml"/><Relationship Id="rId37" Type="http://schemas.openxmlformats.org/officeDocument/2006/relationships/image" Target="../media/image38.png"/><Relationship Id="rId5" Type="http://schemas.openxmlformats.org/officeDocument/2006/relationships/customXml" Target="../ink/ink171.xml"/><Relationship Id="rId15" Type="http://schemas.openxmlformats.org/officeDocument/2006/relationships/customXml" Target="../ink/ink181.xml"/><Relationship Id="rId23" Type="http://schemas.openxmlformats.org/officeDocument/2006/relationships/customXml" Target="../ink/ink189.xml"/><Relationship Id="rId28" Type="http://schemas.openxmlformats.org/officeDocument/2006/relationships/customXml" Target="../ink/ink193.xml"/><Relationship Id="rId36" Type="http://schemas.openxmlformats.org/officeDocument/2006/relationships/image" Target="../media/image46.png"/><Relationship Id="rId10" Type="http://schemas.openxmlformats.org/officeDocument/2006/relationships/customXml" Target="../ink/ink176.xml"/><Relationship Id="rId19" Type="http://schemas.openxmlformats.org/officeDocument/2006/relationships/customXml" Target="../ink/ink185.xml"/><Relationship Id="rId31" Type="http://schemas.openxmlformats.org/officeDocument/2006/relationships/customXml" Target="../ink/ink196.xml"/><Relationship Id="rId4" Type="http://schemas.openxmlformats.org/officeDocument/2006/relationships/customXml" Target="../ink/ink170.xml"/><Relationship Id="rId9" Type="http://schemas.openxmlformats.org/officeDocument/2006/relationships/customXml" Target="../ink/ink175.xml"/><Relationship Id="rId14" Type="http://schemas.openxmlformats.org/officeDocument/2006/relationships/customXml" Target="../ink/ink180.xml"/><Relationship Id="rId22" Type="http://schemas.openxmlformats.org/officeDocument/2006/relationships/customXml" Target="../ink/ink188.xml"/><Relationship Id="rId27" Type="http://schemas.openxmlformats.org/officeDocument/2006/relationships/customXml" Target="../ink/ink192.xml"/><Relationship Id="rId30" Type="http://schemas.openxmlformats.org/officeDocument/2006/relationships/customXml" Target="../ink/ink195.xml"/><Relationship Id="rId35" Type="http://schemas.openxmlformats.org/officeDocument/2006/relationships/customXml" Target="../ink/ink200.xml"/><Relationship Id="rId8" Type="http://schemas.openxmlformats.org/officeDocument/2006/relationships/customXml" Target="../ink/ink174.xml"/><Relationship Id="rId3" Type="http://schemas.openxmlformats.org/officeDocument/2006/relationships/image" Target="../media/image581.png"/></Relationships>
</file>

<file path=ppt/slides/_rels/slide20.xml.rels><?xml version="1.0" encoding="UTF-8" standalone="yes"?>
<Relationships xmlns="http://schemas.openxmlformats.org/package/2006/relationships"><Relationship Id="rId13" Type="http://schemas.openxmlformats.org/officeDocument/2006/relationships/customXml" Target="../ink/ink211.xml"/><Relationship Id="rId18" Type="http://schemas.openxmlformats.org/officeDocument/2006/relationships/customXml" Target="../ink/ink216.xml"/><Relationship Id="rId26" Type="http://schemas.openxmlformats.org/officeDocument/2006/relationships/image" Target="../media/image37.gif"/><Relationship Id="rId21" Type="http://schemas.openxmlformats.org/officeDocument/2006/relationships/customXml" Target="../ink/ink219.xml"/><Relationship Id="rId34" Type="http://schemas.openxmlformats.org/officeDocument/2006/relationships/customXml" Target="../ink/ink231.xml"/><Relationship Id="rId7" Type="http://schemas.openxmlformats.org/officeDocument/2006/relationships/customXml" Target="../ink/ink205.xml"/><Relationship Id="rId12" Type="http://schemas.openxmlformats.org/officeDocument/2006/relationships/customXml" Target="../ink/ink210.xml"/><Relationship Id="rId17" Type="http://schemas.openxmlformats.org/officeDocument/2006/relationships/customXml" Target="../ink/ink215.xml"/><Relationship Id="rId25" Type="http://schemas.openxmlformats.org/officeDocument/2006/relationships/customXml" Target="../ink/ink223.xml"/><Relationship Id="rId33" Type="http://schemas.openxmlformats.org/officeDocument/2006/relationships/customXml" Target="../ink/ink230.xml"/><Relationship Id="rId2" Type="http://schemas.openxmlformats.org/officeDocument/2006/relationships/customXml" Target="../ink/ink201.xml"/><Relationship Id="rId16" Type="http://schemas.openxmlformats.org/officeDocument/2006/relationships/customXml" Target="../ink/ink214.xml"/><Relationship Id="rId20" Type="http://schemas.openxmlformats.org/officeDocument/2006/relationships/customXml" Target="../ink/ink218.xml"/><Relationship Id="rId29" Type="http://schemas.openxmlformats.org/officeDocument/2006/relationships/customXml" Target="../ink/ink226.xml"/><Relationship Id="rId1" Type="http://schemas.openxmlformats.org/officeDocument/2006/relationships/slideLayout" Target="../slideLayouts/slideLayout7.xml"/><Relationship Id="rId6" Type="http://schemas.openxmlformats.org/officeDocument/2006/relationships/customXml" Target="../ink/ink204.xml"/><Relationship Id="rId11" Type="http://schemas.openxmlformats.org/officeDocument/2006/relationships/customXml" Target="../ink/ink209.xml"/><Relationship Id="rId24" Type="http://schemas.openxmlformats.org/officeDocument/2006/relationships/customXml" Target="../ink/ink222.xml"/><Relationship Id="rId32" Type="http://schemas.openxmlformats.org/officeDocument/2006/relationships/customXml" Target="../ink/ink229.xml"/><Relationship Id="rId37" Type="http://schemas.openxmlformats.org/officeDocument/2006/relationships/image" Target="../media/image38.png"/><Relationship Id="rId5" Type="http://schemas.openxmlformats.org/officeDocument/2006/relationships/customXml" Target="../ink/ink203.xml"/><Relationship Id="rId15" Type="http://schemas.openxmlformats.org/officeDocument/2006/relationships/customXml" Target="../ink/ink213.xml"/><Relationship Id="rId23" Type="http://schemas.openxmlformats.org/officeDocument/2006/relationships/customXml" Target="../ink/ink221.xml"/><Relationship Id="rId28" Type="http://schemas.openxmlformats.org/officeDocument/2006/relationships/customXml" Target="../ink/ink225.xml"/><Relationship Id="rId36" Type="http://schemas.openxmlformats.org/officeDocument/2006/relationships/image" Target="../media/image47.png"/><Relationship Id="rId10" Type="http://schemas.openxmlformats.org/officeDocument/2006/relationships/customXml" Target="../ink/ink208.xml"/><Relationship Id="rId19" Type="http://schemas.openxmlformats.org/officeDocument/2006/relationships/customXml" Target="../ink/ink217.xml"/><Relationship Id="rId31" Type="http://schemas.openxmlformats.org/officeDocument/2006/relationships/customXml" Target="../ink/ink228.xml"/><Relationship Id="rId4" Type="http://schemas.openxmlformats.org/officeDocument/2006/relationships/customXml" Target="../ink/ink202.xml"/><Relationship Id="rId9" Type="http://schemas.openxmlformats.org/officeDocument/2006/relationships/customXml" Target="../ink/ink207.xml"/><Relationship Id="rId14" Type="http://schemas.openxmlformats.org/officeDocument/2006/relationships/customXml" Target="../ink/ink212.xml"/><Relationship Id="rId22" Type="http://schemas.openxmlformats.org/officeDocument/2006/relationships/customXml" Target="../ink/ink220.xml"/><Relationship Id="rId27" Type="http://schemas.openxmlformats.org/officeDocument/2006/relationships/customXml" Target="../ink/ink224.xml"/><Relationship Id="rId30" Type="http://schemas.openxmlformats.org/officeDocument/2006/relationships/customXml" Target="../ink/ink227.xml"/><Relationship Id="rId35" Type="http://schemas.openxmlformats.org/officeDocument/2006/relationships/customXml" Target="../ink/ink232.xml"/><Relationship Id="rId8" Type="http://schemas.openxmlformats.org/officeDocument/2006/relationships/customXml" Target="../ink/ink206.xml"/><Relationship Id="rId3" Type="http://schemas.openxmlformats.org/officeDocument/2006/relationships/image" Target="../media/image581.png"/></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F9607358-8FDC-476E-BE77-69A96609BCD6}"/>
              </a:ext>
            </a:extLst>
          </p:cNvPr>
          <p:cNvPicPr>
            <a:picLocks noChangeAspect="1"/>
          </p:cNvPicPr>
          <p:nvPr/>
        </p:nvPicPr>
        <p:blipFill rotWithShape="1">
          <a:blip r:embed="rId2"/>
          <a:srcRect l="3826" t="18718" b="5919"/>
          <a:stretch/>
        </p:blipFill>
        <p:spPr>
          <a:xfrm>
            <a:off x="-64645" y="-73172"/>
            <a:ext cx="12192000" cy="6341806"/>
          </a:xfrm>
          <a:prstGeom prst="rect">
            <a:avLst/>
          </a:prstGeom>
        </p:spPr>
      </p:pic>
      <p:sp>
        <p:nvSpPr>
          <p:cNvPr id="14" name="Freeform: Shape 9">
            <a:extLst>
              <a:ext uri="{FF2B5EF4-FFF2-40B4-BE49-F238E27FC236}">
                <a16:creationId xmlns:a16="http://schemas.microsoft.com/office/drawing/2014/main" id="{C0E57D16-AB4E-43B8-9E3A-FDB7A4C2DAEA}"/>
              </a:ext>
            </a:extLst>
          </p:cNvPr>
          <p:cNvSpPr/>
          <p:nvPr/>
        </p:nvSpPr>
        <p:spPr>
          <a:xfrm>
            <a:off x="9693073" y="323311"/>
            <a:ext cx="1703629" cy="1216762"/>
          </a:xfrm>
          <a:custGeom>
            <a:avLst/>
            <a:gdLst>
              <a:gd name="connsiteX0" fmla="*/ 169682 w 2469823"/>
              <a:gd name="connsiteY0" fmla="*/ 227104 h 2064634"/>
              <a:gd name="connsiteX1" fmla="*/ 169682 w 2469823"/>
              <a:gd name="connsiteY1" fmla="*/ 1837529 h 2064634"/>
              <a:gd name="connsiteX2" fmla="*/ 2300139 w 2469823"/>
              <a:gd name="connsiteY2" fmla="*/ 1837529 h 2064634"/>
              <a:gd name="connsiteX3" fmla="*/ 2300139 w 2469823"/>
              <a:gd name="connsiteY3" fmla="*/ 227104 h 2064634"/>
              <a:gd name="connsiteX4" fmla="*/ 0 w 2469823"/>
              <a:gd name="connsiteY4" fmla="*/ 0 h 2064634"/>
              <a:gd name="connsiteX5" fmla="*/ 2469823 w 2469823"/>
              <a:gd name="connsiteY5" fmla="*/ 0 h 2064634"/>
              <a:gd name="connsiteX6" fmla="*/ 2469823 w 2469823"/>
              <a:gd name="connsiteY6" fmla="*/ 2064634 h 2064634"/>
              <a:gd name="connsiteX7" fmla="*/ 0 w 2469823"/>
              <a:gd name="connsiteY7" fmla="*/ 2064634 h 20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9823" h="2064634">
                <a:moveTo>
                  <a:pt x="169682" y="227104"/>
                </a:moveTo>
                <a:lnTo>
                  <a:pt x="169682" y="1837529"/>
                </a:lnTo>
                <a:lnTo>
                  <a:pt x="2300139" y="1837529"/>
                </a:lnTo>
                <a:lnTo>
                  <a:pt x="2300139" y="227104"/>
                </a:lnTo>
                <a:close/>
                <a:moveTo>
                  <a:pt x="0" y="0"/>
                </a:moveTo>
                <a:lnTo>
                  <a:pt x="2469823" y="0"/>
                </a:lnTo>
                <a:lnTo>
                  <a:pt x="2469823" y="2064634"/>
                </a:lnTo>
                <a:lnTo>
                  <a:pt x="0" y="2064634"/>
                </a:lnTo>
                <a:close/>
              </a:path>
            </a:pathLst>
          </a:cu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K Tabassom" panose="00000500000000000000" pitchFamily="2" charset="-78"/>
            </a:endParaRPr>
          </a:p>
        </p:txBody>
      </p:sp>
      <p:sp>
        <p:nvSpPr>
          <p:cNvPr id="15" name="Title 1">
            <a:extLst>
              <a:ext uri="{FF2B5EF4-FFF2-40B4-BE49-F238E27FC236}">
                <a16:creationId xmlns:a16="http://schemas.microsoft.com/office/drawing/2014/main" id="{04D1CF35-99C5-413C-867A-B7E0DE5DF056}"/>
              </a:ext>
            </a:extLst>
          </p:cNvPr>
          <p:cNvSpPr>
            <a:spLocks noGrp="1"/>
          </p:cNvSpPr>
          <p:nvPr>
            <p:ph type="ctrTitle"/>
          </p:nvPr>
        </p:nvSpPr>
        <p:spPr>
          <a:xfrm>
            <a:off x="2353823" y="589366"/>
            <a:ext cx="4767224" cy="1625455"/>
          </a:xfrm>
        </p:spPr>
        <p:txBody>
          <a:bodyPr>
            <a:normAutofit fontScale="90000"/>
          </a:bodyPr>
          <a:lstStyle/>
          <a:p>
            <a:pPr algn="ctr"/>
            <a:r>
              <a:rPr lang="ar-AE" sz="7200" b="1" dirty="0">
                <a:solidFill>
                  <a:schemeClr val="bg1"/>
                </a:solidFill>
                <a:latin typeface="Arabic UI Display Black" panose="00000A00000000000000" pitchFamily="2" charset="-78"/>
                <a:cs typeface="Arabic UI Display Black" panose="00000A00000000000000" pitchFamily="2" charset="-78"/>
              </a:rPr>
              <a:t>النصوص حولنا</a:t>
            </a:r>
            <a:br>
              <a:rPr lang="ar-AE" sz="7200" b="1" dirty="0">
                <a:solidFill>
                  <a:schemeClr val="bg1"/>
                </a:solidFill>
                <a:latin typeface="Arabic UI Display Black" panose="00000A00000000000000" pitchFamily="2" charset="-78"/>
                <a:cs typeface="Arabic UI Display Black" panose="00000A00000000000000" pitchFamily="2" charset="-78"/>
              </a:rPr>
            </a:br>
            <a:r>
              <a:rPr lang="ar-AE" sz="4400" b="1" dirty="0">
                <a:solidFill>
                  <a:schemeClr val="bg1"/>
                </a:solidFill>
                <a:latin typeface="Arabic UI Display Black" panose="00000A00000000000000" pitchFamily="2" charset="-78"/>
                <a:cs typeface="Arabic UI Display Black" panose="00000A00000000000000" pitchFamily="2" charset="-78"/>
              </a:rPr>
              <a:t>الصف التاسع – فصل ثالث</a:t>
            </a:r>
            <a:endParaRPr lang="en-GB" sz="7200" b="1" dirty="0">
              <a:solidFill>
                <a:schemeClr val="bg1"/>
              </a:solidFill>
              <a:latin typeface="Arabic UI Display Black" panose="00000A00000000000000" pitchFamily="2" charset="-78"/>
              <a:cs typeface="Arabic UI Display Black" panose="00000A00000000000000" pitchFamily="2" charset="-78"/>
            </a:endParaRPr>
          </a:p>
        </p:txBody>
      </p:sp>
      <p:pic>
        <p:nvPicPr>
          <p:cNvPr id="17" name="صورة 16">
            <a:extLst>
              <a:ext uri="{FF2B5EF4-FFF2-40B4-BE49-F238E27FC236}">
                <a16:creationId xmlns:a16="http://schemas.microsoft.com/office/drawing/2014/main" id="{C805E8C9-220A-4FC4-BAB1-11220C5756E9}"/>
              </a:ext>
            </a:extLst>
          </p:cNvPr>
          <p:cNvPicPr>
            <a:picLocks noChangeAspect="1"/>
          </p:cNvPicPr>
          <p:nvPr/>
        </p:nvPicPr>
        <p:blipFill rotWithShape="1">
          <a:blip r:embed="rId3"/>
          <a:srcRect l="26641" r="18203"/>
          <a:stretch/>
        </p:blipFill>
        <p:spPr>
          <a:xfrm>
            <a:off x="9822424" y="3981207"/>
            <a:ext cx="1238866" cy="1427219"/>
          </a:xfrm>
          <a:prstGeom prst="ellipse">
            <a:avLst/>
          </a:prstGeom>
          <a:ln>
            <a:noFill/>
          </a:ln>
          <a:effectLst>
            <a:softEdge rad="112500"/>
          </a:effectLst>
        </p:spPr>
      </p:pic>
    </p:spTree>
    <p:extLst>
      <p:ext uri="{BB962C8B-B14F-4D97-AF65-F5344CB8AC3E}">
        <p14:creationId xmlns:p14="http://schemas.microsoft.com/office/powerpoint/2010/main" val="2470690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F282AE-D18C-F64E-B479-D1229D937005}"/>
              </a:ext>
            </a:extLst>
          </p:cNvPr>
          <p:cNvPicPr>
            <a:picLocks noChangeAspect="1"/>
          </p:cNvPicPr>
          <p:nvPr/>
        </p:nvPicPr>
        <p:blipFill>
          <a:blip r:embed="rId2"/>
          <a:stretch>
            <a:fillRect/>
          </a:stretch>
        </p:blipFill>
        <p:spPr>
          <a:xfrm>
            <a:off x="0" y="1905000"/>
            <a:ext cx="12192000" cy="4953000"/>
          </a:xfrm>
          <a:prstGeom prst="rect">
            <a:avLst/>
          </a:prstGeom>
        </p:spPr>
      </p:pic>
      <p:sp>
        <p:nvSpPr>
          <p:cNvPr id="3" name="مربع نص 2">
            <a:extLst>
              <a:ext uri="{FF2B5EF4-FFF2-40B4-BE49-F238E27FC236}">
                <a16:creationId xmlns:a16="http://schemas.microsoft.com/office/drawing/2014/main" id="{F4FC890E-F8DC-40D3-A5FF-7FFFFA2275C8}"/>
              </a:ext>
            </a:extLst>
          </p:cNvPr>
          <p:cNvSpPr txBox="1"/>
          <p:nvPr/>
        </p:nvSpPr>
        <p:spPr>
          <a:xfrm>
            <a:off x="8315315" y="666681"/>
            <a:ext cx="2473675" cy="769441"/>
          </a:xfrm>
          <a:prstGeom prst="rect">
            <a:avLst/>
          </a:prstGeom>
          <a:solidFill>
            <a:schemeClr val="accent1">
              <a:lumMod val="40000"/>
              <a:lumOff val="60000"/>
            </a:schemeClr>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AE" sz="4400" b="1" dirty="0">
                <a:latin typeface="Sakkal Majalla" panose="02000000000000000000" pitchFamily="2" charset="-78"/>
                <a:cs typeface="Sakkal Majalla" panose="02000000000000000000" pitchFamily="2" charset="-78"/>
              </a:rPr>
              <a:t>نواتج التعلم:</a:t>
            </a:r>
            <a:endParaRPr lang="en-GB" sz="4400" b="1" dirty="0">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F33E2CD7-D0A3-4B49-8DC4-B5717B3F4079}"/>
              </a:ext>
            </a:extLst>
          </p:cNvPr>
          <p:cNvSpPr txBox="1"/>
          <p:nvPr/>
        </p:nvSpPr>
        <p:spPr>
          <a:xfrm>
            <a:off x="2941163" y="3563360"/>
            <a:ext cx="6837234" cy="707886"/>
          </a:xfrm>
          <a:prstGeom prst="rect">
            <a:avLst/>
          </a:prstGeom>
          <a:noFill/>
          <a:ln w="38100">
            <a:solidFill>
              <a:srgbClr val="0070C0"/>
            </a:solidFill>
          </a:ln>
        </p:spPr>
        <p:txBody>
          <a:bodyPr wrap="square">
            <a:spAutoFit/>
          </a:bodyPr>
          <a:lstStyle>
            <a:defPPr>
              <a:defRPr lang="en-US"/>
            </a:defPPr>
            <a:lvl1pPr marL="914400" indent="-914400" algn="r" rtl="1">
              <a:buFont typeface="Arial" panose="020B0604020202020204" pitchFamily="34" charset="0"/>
              <a:buChar char="•"/>
              <a:defRPr sz="4000" b="1">
                <a:solidFill>
                  <a:schemeClr val="accent1">
                    <a:lumMod val="75000"/>
                  </a:schemeClr>
                </a:solidFill>
                <a:latin typeface="Arabic Typesetting" panose="03020402040406030203" pitchFamily="66" charset="-78"/>
                <a:cs typeface="Arabic Typesetting" panose="03020402040406030203" pitchFamily="66" charset="-78"/>
              </a:defRPr>
            </a:lvl1pPr>
          </a:lstStyle>
          <a:p>
            <a:r>
              <a:rPr lang="ar-AE" dirty="0"/>
              <a:t>يميّز النّصوص وفقا لأنواعها وأغراضها وتنسيقها وقالبها.</a:t>
            </a:r>
          </a:p>
        </p:txBody>
      </p:sp>
      <p:sp>
        <p:nvSpPr>
          <p:cNvPr id="5" name="مربع نص 4">
            <a:extLst>
              <a:ext uri="{FF2B5EF4-FFF2-40B4-BE49-F238E27FC236}">
                <a16:creationId xmlns:a16="http://schemas.microsoft.com/office/drawing/2014/main" id="{4DFD1404-F55C-480D-BE38-5DF81A77AF43}"/>
              </a:ext>
            </a:extLst>
          </p:cNvPr>
          <p:cNvSpPr txBox="1"/>
          <p:nvPr/>
        </p:nvSpPr>
        <p:spPr>
          <a:xfrm>
            <a:off x="5547258" y="1618308"/>
            <a:ext cx="6415358" cy="769441"/>
          </a:xfrm>
          <a:prstGeom prst="rect">
            <a:avLst/>
          </a:prstGeom>
          <a:noFill/>
        </p:spPr>
        <p:txBody>
          <a:bodyPr wrap="square">
            <a:spAutoFit/>
          </a:bodyPr>
          <a:lstStyle/>
          <a:p>
            <a:pPr algn="ctr" rtl="1"/>
            <a:r>
              <a:rPr lang="ar-AE" sz="4400" b="1" dirty="0">
                <a:solidFill>
                  <a:srgbClr val="C00000"/>
                </a:solidFill>
                <a:latin typeface="Sakkal Majalla" panose="02000000000000000000" pitchFamily="2" charset="-78"/>
                <a:cs typeface="Sakkal Majalla" panose="02000000000000000000" pitchFamily="2" charset="-78"/>
              </a:rPr>
              <a:t>يتوقع من المتعلم في نهاية الدّرس أن:  </a:t>
            </a:r>
            <a:endParaRPr lang="en-GB" sz="4400" dirty="0">
              <a:solidFill>
                <a:srgbClr val="C00000"/>
              </a:solidFill>
              <a:latin typeface="Sakkal Majalla" panose="02000000000000000000" pitchFamily="2" charset="-78"/>
              <a:cs typeface="Sakkal Majalla" panose="02000000000000000000" pitchFamily="2" charset="-78"/>
            </a:endParaRPr>
          </a:p>
        </p:txBody>
      </p:sp>
      <p:sp>
        <p:nvSpPr>
          <p:cNvPr id="7" name="مربع نص 6">
            <a:extLst>
              <a:ext uri="{FF2B5EF4-FFF2-40B4-BE49-F238E27FC236}">
                <a16:creationId xmlns:a16="http://schemas.microsoft.com/office/drawing/2014/main" id="{F28E5E32-0E79-4C3A-8CD4-36C95DAD4582}"/>
              </a:ext>
            </a:extLst>
          </p:cNvPr>
          <p:cNvSpPr txBox="1"/>
          <p:nvPr/>
        </p:nvSpPr>
        <p:spPr>
          <a:xfrm>
            <a:off x="2941163" y="2586755"/>
            <a:ext cx="6840086" cy="707886"/>
          </a:xfrm>
          <a:prstGeom prst="rect">
            <a:avLst/>
          </a:prstGeom>
          <a:noFill/>
          <a:ln w="38100">
            <a:solidFill>
              <a:srgbClr val="0070C0"/>
            </a:solidFill>
          </a:ln>
        </p:spPr>
        <p:txBody>
          <a:bodyPr wrap="square">
            <a:spAutoFit/>
          </a:bodyPr>
          <a:lstStyle/>
          <a:p>
            <a:pPr marL="914400" indent="-914400" algn="r" rtl="1">
              <a:buFont typeface="Arial" panose="020B0604020202020204" pitchFamily="34" charset="0"/>
              <a:buChar char="•"/>
            </a:pPr>
            <a:r>
              <a:rPr lang="ar-AE" sz="4000" b="1" dirty="0">
                <a:solidFill>
                  <a:schemeClr val="accent1">
                    <a:lumMod val="75000"/>
                  </a:schemeClr>
                </a:solidFill>
                <a:latin typeface="Arabic Typesetting" panose="03020402040406030203" pitchFamily="66" charset="-78"/>
                <a:cs typeface="Arabic Typesetting" panose="03020402040406030203" pitchFamily="66" charset="-78"/>
              </a:rPr>
              <a:t>يتعرّف أغراض النّصوص القرائية المختلفة.</a:t>
            </a:r>
          </a:p>
        </p:txBody>
      </p:sp>
      <p:sp>
        <p:nvSpPr>
          <p:cNvPr id="10" name="مربع نص 9">
            <a:extLst>
              <a:ext uri="{FF2B5EF4-FFF2-40B4-BE49-F238E27FC236}">
                <a16:creationId xmlns:a16="http://schemas.microsoft.com/office/drawing/2014/main" id="{73CBE95D-A1A4-4DC1-8577-38549A6E2A6A}"/>
              </a:ext>
            </a:extLst>
          </p:cNvPr>
          <p:cNvSpPr txBox="1"/>
          <p:nvPr/>
        </p:nvSpPr>
        <p:spPr>
          <a:xfrm>
            <a:off x="2941163" y="4604611"/>
            <a:ext cx="6837234" cy="707886"/>
          </a:xfrm>
          <a:prstGeom prst="rect">
            <a:avLst/>
          </a:prstGeom>
          <a:noFill/>
          <a:ln w="38100">
            <a:solidFill>
              <a:srgbClr val="0070C0"/>
            </a:solidFill>
          </a:ln>
        </p:spPr>
        <p:txBody>
          <a:bodyPr wrap="square">
            <a:spAutoFit/>
          </a:bodyPr>
          <a:lstStyle>
            <a:defPPr>
              <a:defRPr lang="en-US"/>
            </a:defPPr>
            <a:lvl1pPr marL="914400" indent="-914400" algn="r" rtl="1">
              <a:buFont typeface="Arial" panose="020B0604020202020204" pitchFamily="34" charset="0"/>
              <a:buChar char="•"/>
              <a:defRPr sz="4000" b="1">
                <a:solidFill>
                  <a:schemeClr val="accent1">
                    <a:lumMod val="75000"/>
                  </a:schemeClr>
                </a:solidFill>
                <a:latin typeface="Arabic Typesetting" panose="03020402040406030203" pitchFamily="66" charset="-78"/>
                <a:cs typeface="Arabic Typesetting" panose="03020402040406030203" pitchFamily="66" charset="-78"/>
              </a:defRPr>
            </a:lvl1pPr>
          </a:lstStyle>
          <a:p>
            <a:r>
              <a:rPr lang="ar-AE" dirty="0"/>
              <a:t>يحوّل بعض النّصوص من تصنيف إلى تصنيف آخر.</a:t>
            </a:r>
          </a:p>
        </p:txBody>
      </p:sp>
      <p:pic>
        <p:nvPicPr>
          <p:cNvPr id="1028" name="Picture 4" descr="Checklist by Lana Design on Dribbble">
            <a:extLst>
              <a:ext uri="{FF2B5EF4-FFF2-40B4-BE49-F238E27FC236}">
                <a16:creationId xmlns:a16="http://schemas.microsoft.com/office/drawing/2014/main" id="{B8FEC502-E459-49EC-B1A9-1DA4D9092174}"/>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9506" y="366687"/>
            <a:ext cx="2318993" cy="1739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53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3B79ADC-9988-48B3-B435-88E15FA985BC}"/>
              </a:ext>
            </a:extLst>
          </p:cNvPr>
          <p:cNvPicPr>
            <a:picLocks noChangeAspect="1"/>
          </p:cNvPicPr>
          <p:nvPr/>
        </p:nvPicPr>
        <p:blipFill rotWithShape="1">
          <a:blip r:embed="rId2"/>
          <a:srcRect l="10237" t="3870" r="12761" b="1793"/>
          <a:stretch/>
        </p:blipFill>
        <p:spPr>
          <a:xfrm>
            <a:off x="334297" y="108154"/>
            <a:ext cx="3677265" cy="6469627"/>
          </a:xfrm>
          <a:prstGeom prst="rect">
            <a:avLst/>
          </a:prstGeom>
          <a:ln>
            <a:noFill/>
          </a:ln>
          <a:effectLst>
            <a:outerShdw blurRad="292100" dist="139700" dir="2700000" algn="tl" rotWithShape="0">
              <a:srgbClr val="333333">
                <a:alpha val="65000"/>
              </a:srgbClr>
            </a:outerShdw>
          </a:effectLst>
        </p:spPr>
      </p:pic>
      <p:sp>
        <p:nvSpPr>
          <p:cNvPr id="4" name="مربع نص 3">
            <a:extLst>
              <a:ext uri="{FF2B5EF4-FFF2-40B4-BE49-F238E27FC236}">
                <a16:creationId xmlns:a16="http://schemas.microsoft.com/office/drawing/2014/main" id="{38865D92-AEE1-41E4-92C2-241FF3535B64}"/>
              </a:ext>
            </a:extLst>
          </p:cNvPr>
          <p:cNvSpPr txBox="1"/>
          <p:nvPr/>
        </p:nvSpPr>
        <p:spPr>
          <a:xfrm>
            <a:off x="7102118" y="419905"/>
            <a:ext cx="3264310"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قراءة المخططات الذهنية</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pic>
        <p:nvPicPr>
          <p:cNvPr id="5" name="صورة 4">
            <a:extLst>
              <a:ext uri="{FF2B5EF4-FFF2-40B4-BE49-F238E27FC236}">
                <a16:creationId xmlns:a16="http://schemas.microsoft.com/office/drawing/2014/main" id="{1DD08DC5-D6F3-4911-BC5A-E58DAC9806B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178709" y="133167"/>
            <a:ext cx="2438400" cy="1628775"/>
          </a:xfrm>
          <a:prstGeom prst="rect">
            <a:avLst/>
          </a:prstGeom>
        </p:spPr>
      </p:pic>
      <p:sp>
        <p:nvSpPr>
          <p:cNvPr id="9" name="مربع نص 8">
            <a:extLst>
              <a:ext uri="{FF2B5EF4-FFF2-40B4-BE49-F238E27FC236}">
                <a16:creationId xmlns:a16="http://schemas.microsoft.com/office/drawing/2014/main" id="{733C52A9-7C8D-41A2-AD1B-C22B4A770D81}"/>
              </a:ext>
            </a:extLst>
          </p:cNvPr>
          <p:cNvSpPr txBox="1"/>
          <p:nvPr/>
        </p:nvSpPr>
        <p:spPr>
          <a:xfrm>
            <a:off x="10712246" y="278960"/>
            <a:ext cx="1479754" cy="584775"/>
          </a:xfrm>
          <a:prstGeom prst="rect">
            <a:avLst/>
          </a:prstGeom>
          <a:solidFill>
            <a:srgbClr val="FFFF00"/>
          </a:solidFill>
        </p:spPr>
        <p:txBody>
          <a:bodyPr wrap="square">
            <a:spAutoFit/>
          </a:bodyPr>
          <a:lstStyle/>
          <a:p>
            <a:pPr algn="ctr"/>
            <a:r>
              <a:rPr lang="ar-AE" sz="3200" b="1" dirty="0">
                <a:latin typeface="Sakkal Majalla" panose="02000000000000000000" pitchFamily="2" charset="-78"/>
                <a:cs typeface="Sakkal Majalla" panose="02000000000000000000" pitchFamily="2" charset="-78"/>
              </a:rPr>
              <a:t>التهيئة </a:t>
            </a:r>
            <a:endParaRPr lang="en-GB" sz="3200"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9BFD570D-FE95-48E3-9FAC-FBDECC9F9838}"/>
              </a:ext>
            </a:extLst>
          </p:cNvPr>
          <p:cNvSpPr txBox="1"/>
          <p:nvPr/>
        </p:nvSpPr>
        <p:spPr>
          <a:xfrm>
            <a:off x="6096000" y="6396335"/>
            <a:ext cx="5953431"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يسترجع  المتعلم خبراته حول  أنواع النصوص وأغراضها</a:t>
            </a:r>
            <a:endParaRPr lang="en-GB" sz="2400" dirty="0">
              <a:latin typeface="Arabic Typesetting" panose="03020402040406030203" pitchFamily="66" charset="-78"/>
              <a:cs typeface="Arabic Typesetting" panose="03020402040406030203" pitchFamily="66" charset="-78"/>
            </a:endParaRPr>
          </a:p>
        </p:txBody>
      </p:sp>
      <p:pic>
        <p:nvPicPr>
          <p:cNvPr id="8" name="صورة 7">
            <a:extLst>
              <a:ext uri="{FF2B5EF4-FFF2-40B4-BE49-F238E27FC236}">
                <a16:creationId xmlns:a16="http://schemas.microsoft.com/office/drawing/2014/main" id="{05B204EE-85ED-48F7-ACB5-CC2D4288F425}"/>
              </a:ext>
            </a:extLst>
          </p:cNvPr>
          <p:cNvPicPr>
            <a:picLocks noChangeAspect="1"/>
          </p:cNvPicPr>
          <p:nvPr/>
        </p:nvPicPr>
        <p:blipFill rotWithShape="1">
          <a:blip r:embed="rId4"/>
          <a:srcRect l="1709" r="3311"/>
          <a:stretch/>
        </p:blipFill>
        <p:spPr>
          <a:xfrm>
            <a:off x="4178709" y="2475826"/>
            <a:ext cx="7870722" cy="3551428"/>
          </a:xfrm>
          <a:prstGeom prst="rect">
            <a:avLst/>
          </a:prstGeom>
        </p:spPr>
      </p:pic>
      <p:sp>
        <p:nvSpPr>
          <p:cNvPr id="13" name="مربع نص 12">
            <a:extLst>
              <a:ext uri="{FF2B5EF4-FFF2-40B4-BE49-F238E27FC236}">
                <a16:creationId xmlns:a16="http://schemas.microsoft.com/office/drawing/2014/main" id="{B22E0FFF-B243-4644-A4B5-1036B69F863B}"/>
              </a:ext>
            </a:extLst>
          </p:cNvPr>
          <p:cNvSpPr txBox="1"/>
          <p:nvPr/>
        </p:nvSpPr>
        <p:spPr>
          <a:xfrm>
            <a:off x="10712246" y="278960"/>
            <a:ext cx="1479754" cy="584775"/>
          </a:xfrm>
          <a:prstGeom prst="rect">
            <a:avLst/>
          </a:prstGeom>
          <a:solidFill>
            <a:srgbClr val="FFFF00"/>
          </a:solidFill>
        </p:spPr>
        <p:txBody>
          <a:bodyPr wrap="square">
            <a:spAutoFit/>
          </a:bodyPr>
          <a:lstStyle/>
          <a:p>
            <a:pPr algn="ctr"/>
            <a:r>
              <a:rPr lang="ar-AE" sz="3200" b="1" dirty="0">
                <a:latin typeface="Sakkal Majalla" panose="02000000000000000000" pitchFamily="2" charset="-78"/>
                <a:cs typeface="Sakkal Majalla" panose="02000000000000000000" pitchFamily="2" charset="-78"/>
              </a:rPr>
              <a:t>التهيئة </a:t>
            </a:r>
            <a:endParaRPr lang="en-GB" sz="3200" dirty="0">
              <a:latin typeface="Sakkal Majalla" panose="02000000000000000000" pitchFamily="2" charset="-78"/>
              <a:cs typeface="Sakkal Majalla" panose="02000000000000000000" pitchFamily="2" charset="-78"/>
            </a:endParaRPr>
          </a:p>
        </p:txBody>
      </p:sp>
      <p:pic>
        <p:nvPicPr>
          <p:cNvPr id="16" name="Picture 6" descr="2018 Agency In-service Game - Kahoot! | Options For Learning">
            <a:extLst>
              <a:ext uri="{FF2B5EF4-FFF2-40B4-BE49-F238E27FC236}">
                <a16:creationId xmlns:a16="http://schemas.microsoft.com/office/drawing/2014/main" id="{04686DEC-D70B-4BF5-A0B8-E943F12B539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38770" y="947554"/>
            <a:ext cx="1166763" cy="102155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7" name="مربع نص 16">
            <a:extLst>
              <a:ext uri="{FF2B5EF4-FFF2-40B4-BE49-F238E27FC236}">
                <a16:creationId xmlns:a16="http://schemas.microsoft.com/office/drawing/2014/main" id="{53799429-1A47-4B0E-B097-FAA3F35BB740}"/>
              </a:ext>
            </a:extLst>
          </p:cNvPr>
          <p:cNvSpPr txBox="1"/>
          <p:nvPr/>
        </p:nvSpPr>
        <p:spPr>
          <a:xfrm>
            <a:off x="10218656" y="1025714"/>
            <a:ext cx="1973344" cy="584775"/>
          </a:xfrm>
          <a:prstGeom prst="rect">
            <a:avLst/>
          </a:prstGeom>
          <a:solidFill>
            <a:schemeClr val="accent1">
              <a:lumMod val="60000"/>
              <a:lumOff val="40000"/>
            </a:schemeClr>
          </a:solidFill>
        </p:spPr>
        <p:txBody>
          <a:bodyPr wrap="square">
            <a:spAutoFit/>
          </a:bodyPr>
          <a:lstStyle/>
          <a:p>
            <a:pPr algn="ctr"/>
            <a:r>
              <a:rPr lang="ar-AE" sz="3200" b="1" dirty="0">
                <a:latin typeface="Sakkal Majalla" panose="02000000000000000000" pitchFamily="2" charset="-78"/>
                <a:cs typeface="Sakkal Majalla" panose="02000000000000000000" pitchFamily="2" charset="-78"/>
              </a:rPr>
              <a:t> العب وامرح</a:t>
            </a:r>
          </a:p>
        </p:txBody>
      </p:sp>
      <p:sp>
        <p:nvSpPr>
          <p:cNvPr id="2" name="مستطيل: زوايا مستديرة 1">
            <a:extLst>
              <a:ext uri="{FF2B5EF4-FFF2-40B4-BE49-F238E27FC236}">
                <a16:creationId xmlns:a16="http://schemas.microsoft.com/office/drawing/2014/main" id="{208D1037-52E9-4232-ABA8-02316C2DC9EC}"/>
              </a:ext>
            </a:extLst>
          </p:cNvPr>
          <p:cNvSpPr/>
          <p:nvPr/>
        </p:nvSpPr>
        <p:spPr>
          <a:xfrm>
            <a:off x="584512" y="2138136"/>
            <a:ext cx="3176833" cy="827003"/>
          </a:xfrm>
          <a:prstGeom prst="roundRect">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مستطيل: زوايا مستديرة 17">
            <a:extLst>
              <a:ext uri="{FF2B5EF4-FFF2-40B4-BE49-F238E27FC236}">
                <a16:creationId xmlns:a16="http://schemas.microsoft.com/office/drawing/2014/main" id="{8A8AD05F-266A-4468-ADE7-BF1F269E5FDB}"/>
              </a:ext>
            </a:extLst>
          </p:cNvPr>
          <p:cNvSpPr/>
          <p:nvPr/>
        </p:nvSpPr>
        <p:spPr>
          <a:xfrm>
            <a:off x="584511" y="3742441"/>
            <a:ext cx="3176833" cy="1470836"/>
          </a:xfrm>
          <a:prstGeom prst="roundRect">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cxnSp>
        <p:nvCxnSpPr>
          <p:cNvPr id="22" name="رابط كسهم مستقيم 21">
            <a:extLst>
              <a:ext uri="{FF2B5EF4-FFF2-40B4-BE49-F238E27FC236}">
                <a16:creationId xmlns:a16="http://schemas.microsoft.com/office/drawing/2014/main" id="{B87DD60E-18C9-450E-8B8E-E6B4C3C52701}"/>
              </a:ext>
            </a:extLst>
          </p:cNvPr>
          <p:cNvCxnSpPr/>
          <p:nvPr/>
        </p:nvCxnSpPr>
        <p:spPr>
          <a:xfrm flipH="1" flipV="1">
            <a:off x="3289955" y="571347"/>
            <a:ext cx="1743958" cy="33690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موصل: على شكل مرفق 23">
            <a:extLst>
              <a:ext uri="{FF2B5EF4-FFF2-40B4-BE49-F238E27FC236}">
                <a16:creationId xmlns:a16="http://schemas.microsoft.com/office/drawing/2014/main" id="{72FBD7B2-BB4D-4D0D-BFD2-26684993423B}"/>
              </a:ext>
            </a:extLst>
          </p:cNvPr>
          <p:cNvCxnSpPr>
            <a:cxnSpLocks/>
          </p:cNvCxnSpPr>
          <p:nvPr/>
        </p:nvCxnSpPr>
        <p:spPr>
          <a:xfrm rot="10800000" flipV="1">
            <a:off x="3535053" y="4308047"/>
            <a:ext cx="1498863" cy="1234913"/>
          </a:xfrm>
          <a:prstGeom prst="bentConnector3">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88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2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10D7607-895B-4525-B955-5F6A7E60DBDE}"/>
              </a:ext>
            </a:extLst>
          </p:cNvPr>
          <p:cNvPicPr>
            <a:picLocks noChangeAspect="1"/>
          </p:cNvPicPr>
          <p:nvPr/>
        </p:nvPicPr>
        <p:blipFill>
          <a:blip r:embed="rId2"/>
          <a:stretch>
            <a:fillRect/>
          </a:stretch>
        </p:blipFill>
        <p:spPr>
          <a:xfrm>
            <a:off x="3748054" y="547687"/>
            <a:ext cx="8486775" cy="5762625"/>
          </a:xfrm>
          <a:prstGeom prst="rect">
            <a:avLst/>
          </a:prstGeom>
        </p:spPr>
      </p:pic>
      <p:pic>
        <p:nvPicPr>
          <p:cNvPr id="4" name="صورة 3">
            <a:extLst>
              <a:ext uri="{FF2B5EF4-FFF2-40B4-BE49-F238E27FC236}">
                <a16:creationId xmlns:a16="http://schemas.microsoft.com/office/drawing/2014/main" id="{627FE286-9A61-4E5E-930B-DB0C230EA22D}"/>
              </a:ext>
            </a:extLst>
          </p:cNvPr>
          <p:cNvPicPr>
            <a:picLocks noChangeAspect="1"/>
          </p:cNvPicPr>
          <p:nvPr/>
        </p:nvPicPr>
        <p:blipFill>
          <a:blip r:embed="rId3"/>
          <a:stretch>
            <a:fillRect/>
          </a:stretch>
        </p:blipFill>
        <p:spPr>
          <a:xfrm>
            <a:off x="171603" y="0"/>
            <a:ext cx="1347333" cy="1585097"/>
          </a:xfrm>
          <a:prstGeom prst="rect">
            <a:avLst/>
          </a:prstGeom>
        </p:spPr>
      </p:pic>
      <p:pic>
        <p:nvPicPr>
          <p:cNvPr id="1026" name="Picture 2" descr="مهارة التلخيص">
            <a:extLst>
              <a:ext uri="{FF2B5EF4-FFF2-40B4-BE49-F238E27FC236}">
                <a16:creationId xmlns:a16="http://schemas.microsoft.com/office/drawing/2014/main" id="{C55EC7DD-89F8-4FED-A9D7-22DA4408528F}"/>
              </a:ext>
            </a:extLst>
          </p:cNvPr>
          <p:cNvPicPr>
            <a:picLocks noChangeAspect="1" noChangeArrowheads="1"/>
          </p:cNvPicPr>
          <p:nvPr/>
        </p:nvPicPr>
        <p:blipFill>
          <a:blip r:embed="rId4" cstate="print">
            <a:clrChange>
              <a:clrFrom>
                <a:srgbClr val="EFEDEE"/>
              </a:clrFrom>
              <a:clrTo>
                <a:srgbClr val="EFEDEE">
                  <a:alpha val="0"/>
                </a:srgbClr>
              </a:clrTo>
            </a:clrChange>
            <a:extLst>
              <a:ext uri="{28A0092B-C50C-407E-A947-70E740481C1C}">
                <a14:useLocalDpi xmlns:a14="http://schemas.microsoft.com/office/drawing/2010/main" val="0"/>
              </a:ext>
            </a:extLst>
          </a:blip>
          <a:srcRect/>
          <a:stretch>
            <a:fillRect/>
          </a:stretch>
        </p:blipFill>
        <p:spPr bwMode="auto">
          <a:xfrm>
            <a:off x="1518936" y="424053"/>
            <a:ext cx="1114621" cy="7369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بالونات ، حديث ، بالون ، الاتصالات ، نقاش ، ردود الفعل ، لغة ، رسالة ،  الاعتدال ، حوار ، دردشة | Pikist">
            <a:extLst>
              <a:ext uri="{FF2B5EF4-FFF2-40B4-BE49-F238E27FC236}">
                <a16:creationId xmlns:a16="http://schemas.microsoft.com/office/drawing/2014/main" id="{F6DAA109-988C-458B-B017-37A0D1E8530A}"/>
              </a:ext>
            </a:extLst>
          </p:cNvPr>
          <p:cNvPicPr>
            <a:picLocks noChangeAspect="1" noChangeArrowheads="1"/>
          </p:cNvPicPr>
          <p:nvPr/>
        </p:nvPicPr>
        <p:blipFill>
          <a:blip r:embed="rId5" cstate="print">
            <a:clrChange>
              <a:clrFrom>
                <a:srgbClr val="EFEDEE"/>
              </a:clrFrom>
              <a:clrTo>
                <a:srgbClr val="EFEDEE">
                  <a:alpha val="0"/>
                </a:srgbClr>
              </a:clrTo>
            </a:clrChange>
            <a:extLst>
              <a:ext uri="{28A0092B-C50C-407E-A947-70E740481C1C}">
                <a14:useLocalDpi xmlns:a14="http://schemas.microsoft.com/office/drawing/2010/main" val="0"/>
              </a:ext>
            </a:extLst>
          </a:blip>
          <a:srcRect/>
          <a:stretch>
            <a:fillRect/>
          </a:stretch>
        </p:blipFill>
        <p:spPr bwMode="auto">
          <a:xfrm>
            <a:off x="1174194" y="-74072"/>
            <a:ext cx="1312858" cy="736991"/>
          </a:xfrm>
          <a:prstGeom prst="rect">
            <a:avLst/>
          </a:prstGeom>
          <a:noFill/>
          <a:extLst>
            <a:ext uri="{909E8E84-426E-40DD-AFC4-6F175D3DCCD1}">
              <a14:hiddenFill xmlns:a14="http://schemas.microsoft.com/office/drawing/2010/main">
                <a:solidFill>
                  <a:srgbClr val="FFFFFF"/>
                </a:solidFill>
              </a14:hiddenFill>
            </a:ext>
          </a:extLst>
        </p:spPr>
      </p:pic>
      <p:sp>
        <p:nvSpPr>
          <p:cNvPr id="7" name="مستطيل: زوايا مستديرة 6">
            <a:extLst>
              <a:ext uri="{FF2B5EF4-FFF2-40B4-BE49-F238E27FC236}">
                <a16:creationId xmlns:a16="http://schemas.microsoft.com/office/drawing/2014/main" id="{35FFC79C-6C63-4E3A-9CDA-458F67C39FC8}"/>
              </a:ext>
            </a:extLst>
          </p:cNvPr>
          <p:cNvSpPr/>
          <p:nvPr/>
        </p:nvSpPr>
        <p:spPr>
          <a:xfrm>
            <a:off x="171603" y="1809946"/>
            <a:ext cx="3061791"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ما المقصود بقالب النّص؟</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0" name="مستطيل: زوايا مستديرة 9">
            <a:extLst>
              <a:ext uri="{FF2B5EF4-FFF2-40B4-BE49-F238E27FC236}">
                <a16:creationId xmlns:a16="http://schemas.microsoft.com/office/drawing/2014/main" id="{FD395795-84E5-45D4-A4C3-0D661A35D5A7}"/>
              </a:ext>
            </a:extLst>
          </p:cNvPr>
          <p:cNvSpPr/>
          <p:nvPr/>
        </p:nvSpPr>
        <p:spPr>
          <a:xfrm>
            <a:off x="171603" y="2727489"/>
            <a:ext cx="3061791"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عدّد أشكال قالب النّص؟</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1" name="مستطيل: زوايا مستديرة 10">
            <a:extLst>
              <a:ext uri="{FF2B5EF4-FFF2-40B4-BE49-F238E27FC236}">
                <a16:creationId xmlns:a16="http://schemas.microsoft.com/office/drawing/2014/main" id="{C74695AB-69BC-4491-AEBD-481AB579A106}"/>
              </a:ext>
            </a:extLst>
          </p:cNvPr>
          <p:cNvSpPr/>
          <p:nvPr/>
        </p:nvSpPr>
        <p:spPr>
          <a:xfrm>
            <a:off x="171603" y="3645032"/>
            <a:ext cx="3061791"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مثّل لأشكال القالب المطبوع</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2" name="مستطيل: زوايا مستديرة 11">
            <a:extLst>
              <a:ext uri="{FF2B5EF4-FFF2-40B4-BE49-F238E27FC236}">
                <a16:creationId xmlns:a16="http://schemas.microsoft.com/office/drawing/2014/main" id="{E1E0390D-B006-440A-8D4C-DA42C75AF6F4}"/>
              </a:ext>
            </a:extLst>
          </p:cNvPr>
          <p:cNvSpPr/>
          <p:nvPr/>
        </p:nvSpPr>
        <p:spPr>
          <a:xfrm>
            <a:off x="171603" y="4562575"/>
            <a:ext cx="3061791"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مثّل لأشكال القالب الالكتروني</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6" name="مستطيل: زوايا مستديرة 15">
            <a:extLst>
              <a:ext uri="{FF2B5EF4-FFF2-40B4-BE49-F238E27FC236}">
                <a16:creationId xmlns:a16="http://schemas.microsoft.com/office/drawing/2014/main" id="{F12C4B2B-A149-4060-BB6E-CFE917B582E4}"/>
              </a:ext>
            </a:extLst>
          </p:cNvPr>
          <p:cNvSpPr/>
          <p:nvPr/>
        </p:nvSpPr>
        <p:spPr>
          <a:xfrm>
            <a:off x="7836895" y="5176889"/>
            <a:ext cx="4240585" cy="60331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id="{E086F538-9A49-4582-921E-78508526738A}"/>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قوالب النصوص</a:t>
            </a:r>
            <a:endParaRPr lang="en-GB" sz="2400" dirty="0">
              <a:latin typeface="Arabic Typesetting" panose="03020402040406030203" pitchFamily="66" charset="-78"/>
              <a:cs typeface="Arabic Typesetting" panose="03020402040406030203" pitchFamily="66" charset="-78"/>
            </a:endParaRPr>
          </a:p>
        </p:txBody>
      </p:sp>
      <p:pic>
        <p:nvPicPr>
          <p:cNvPr id="14" name="Picture 2" descr="2501 درس إلكتروني نفذ ضمن برنامج «التعلم الذكي» - عبر الإمارات ...">
            <a:extLst>
              <a:ext uri="{FF2B5EF4-FFF2-40B4-BE49-F238E27FC236}">
                <a16:creationId xmlns:a16="http://schemas.microsoft.com/office/drawing/2014/main" id="{19B15F8B-3E7C-4A8C-8E96-D064DFA5EA3E}"/>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668852">
            <a:off x="4954983" y="5642588"/>
            <a:ext cx="729942" cy="90339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9" name="Rectangle 30">
            <a:extLst>
              <a:ext uri="{FF2B5EF4-FFF2-40B4-BE49-F238E27FC236}">
                <a16:creationId xmlns:a16="http://schemas.microsoft.com/office/drawing/2014/main" id="{C23C7AC6-ED04-43E4-AE84-B29EB9318B6A}"/>
              </a:ext>
            </a:extLst>
          </p:cNvPr>
          <p:cNvSpPr/>
          <p:nvPr/>
        </p:nvSpPr>
        <p:spPr>
          <a:xfrm>
            <a:off x="2784372" y="1095609"/>
            <a:ext cx="1297150" cy="400110"/>
          </a:xfrm>
          <a:prstGeom prst="rect">
            <a:avLst/>
          </a:prstGeom>
        </p:spPr>
        <p:txBody>
          <a:bodyPr wrap="non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chemeClr val="accent2"/>
                </a:solidFill>
                <a:effectLst/>
                <a:highlight>
                  <a:srgbClr val="FFFF00"/>
                </a:highlight>
                <a:uLnTx/>
                <a:uFillTx/>
                <a:latin typeface="Sakkal Majalla" panose="02000000000000000000" pitchFamily="2" charset="-78"/>
                <a:ea typeface="Hand Of Sean" panose="02000500000000000000" pitchFamily="2" charset="-128"/>
                <a:cs typeface="Sakkal Majalla" panose="02000000000000000000" pitchFamily="2" charset="-78"/>
              </a:rPr>
              <a:t>التعلم التعاوني</a:t>
            </a:r>
          </a:p>
        </p:txBody>
      </p:sp>
      <p:pic>
        <p:nvPicPr>
          <p:cNvPr id="20" name="Picture 2" descr="Learning and Development: A Comprehensive Guide | AIHR Digital">
            <a:extLst>
              <a:ext uri="{FF2B5EF4-FFF2-40B4-BE49-F238E27FC236}">
                <a16:creationId xmlns:a16="http://schemas.microsoft.com/office/drawing/2014/main" id="{129C3903-C8D1-4B75-B1AD-BEC8DF89D0D7}"/>
              </a:ext>
            </a:extLst>
          </p:cNvPr>
          <p:cNvPicPr>
            <a:picLocks noChangeAspect="1" noChangeArrowheads="1"/>
          </p:cNvPicPr>
          <p:nvPr/>
        </p:nvPicPr>
        <p:blipFill>
          <a:blip r:embed="rId7" cstate="print">
            <a:clrChange>
              <a:clrFrom>
                <a:srgbClr val="D3EDEE"/>
              </a:clrFrom>
              <a:clrTo>
                <a:srgbClr val="D3EDEE">
                  <a:alpha val="0"/>
                </a:srgbClr>
              </a:clrTo>
            </a:clrChange>
            <a:extLst>
              <a:ext uri="{28A0092B-C50C-407E-A947-70E740481C1C}">
                <a14:useLocalDpi xmlns:a14="http://schemas.microsoft.com/office/drawing/2010/main" val="0"/>
              </a:ext>
            </a:extLst>
          </a:blip>
          <a:srcRect/>
          <a:stretch>
            <a:fillRect/>
          </a:stretch>
        </p:blipFill>
        <p:spPr bwMode="auto">
          <a:xfrm>
            <a:off x="2444215" y="0"/>
            <a:ext cx="1837509" cy="103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112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627FE286-9A61-4E5E-930B-DB0C230EA22D}"/>
              </a:ext>
            </a:extLst>
          </p:cNvPr>
          <p:cNvPicPr>
            <a:picLocks noChangeAspect="1"/>
          </p:cNvPicPr>
          <p:nvPr/>
        </p:nvPicPr>
        <p:blipFill>
          <a:blip r:embed="rId2"/>
          <a:stretch>
            <a:fillRect/>
          </a:stretch>
        </p:blipFill>
        <p:spPr>
          <a:xfrm>
            <a:off x="171603" y="0"/>
            <a:ext cx="1347333" cy="1585097"/>
          </a:xfrm>
          <a:prstGeom prst="rect">
            <a:avLst/>
          </a:prstGeom>
        </p:spPr>
      </p:pic>
      <p:pic>
        <p:nvPicPr>
          <p:cNvPr id="1026" name="Picture 2" descr="مهارة التلخيص">
            <a:extLst>
              <a:ext uri="{FF2B5EF4-FFF2-40B4-BE49-F238E27FC236}">
                <a16:creationId xmlns:a16="http://schemas.microsoft.com/office/drawing/2014/main" id="{C55EC7DD-89F8-4FED-A9D7-22DA4408528F}"/>
              </a:ext>
            </a:extLst>
          </p:cNvPr>
          <p:cNvPicPr>
            <a:picLocks noChangeAspect="1" noChangeArrowheads="1"/>
          </p:cNvPicPr>
          <p:nvPr/>
        </p:nvPicPr>
        <p:blipFill>
          <a:blip r:embed="rId3" cstate="print">
            <a:clrChange>
              <a:clrFrom>
                <a:srgbClr val="EFEDEE"/>
              </a:clrFrom>
              <a:clrTo>
                <a:srgbClr val="EFEDEE">
                  <a:alpha val="0"/>
                </a:srgbClr>
              </a:clrTo>
            </a:clrChange>
            <a:extLst>
              <a:ext uri="{28A0092B-C50C-407E-A947-70E740481C1C}">
                <a14:useLocalDpi xmlns:a14="http://schemas.microsoft.com/office/drawing/2010/main" val="0"/>
              </a:ext>
            </a:extLst>
          </a:blip>
          <a:srcRect/>
          <a:stretch>
            <a:fillRect/>
          </a:stretch>
        </p:blipFill>
        <p:spPr bwMode="auto">
          <a:xfrm>
            <a:off x="1518936" y="424053"/>
            <a:ext cx="1114621" cy="7369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بالونات ، حديث ، بالون ، الاتصالات ، نقاش ، ردود الفعل ، لغة ، رسالة ،  الاعتدال ، حوار ، دردشة | Pikist">
            <a:extLst>
              <a:ext uri="{FF2B5EF4-FFF2-40B4-BE49-F238E27FC236}">
                <a16:creationId xmlns:a16="http://schemas.microsoft.com/office/drawing/2014/main" id="{F6DAA109-988C-458B-B017-37A0D1E8530A}"/>
              </a:ext>
            </a:extLst>
          </p:cNvPr>
          <p:cNvPicPr>
            <a:picLocks noChangeAspect="1" noChangeArrowheads="1"/>
          </p:cNvPicPr>
          <p:nvPr/>
        </p:nvPicPr>
        <p:blipFill>
          <a:blip r:embed="rId4" cstate="print">
            <a:clrChange>
              <a:clrFrom>
                <a:srgbClr val="EFEDEE"/>
              </a:clrFrom>
              <a:clrTo>
                <a:srgbClr val="EFEDEE">
                  <a:alpha val="0"/>
                </a:srgbClr>
              </a:clrTo>
            </a:clrChange>
            <a:extLst>
              <a:ext uri="{28A0092B-C50C-407E-A947-70E740481C1C}">
                <a14:useLocalDpi xmlns:a14="http://schemas.microsoft.com/office/drawing/2010/main" val="0"/>
              </a:ext>
            </a:extLst>
          </a:blip>
          <a:srcRect/>
          <a:stretch>
            <a:fillRect/>
          </a:stretch>
        </p:blipFill>
        <p:spPr bwMode="auto">
          <a:xfrm>
            <a:off x="1174194" y="-74072"/>
            <a:ext cx="1312858" cy="736991"/>
          </a:xfrm>
          <a:prstGeom prst="rect">
            <a:avLst/>
          </a:prstGeom>
          <a:noFill/>
          <a:extLst>
            <a:ext uri="{909E8E84-426E-40DD-AFC4-6F175D3DCCD1}">
              <a14:hiddenFill xmlns:a14="http://schemas.microsoft.com/office/drawing/2010/main">
                <a:solidFill>
                  <a:srgbClr val="FFFFFF"/>
                </a:solidFill>
              </a14:hiddenFill>
            </a:ext>
          </a:extLst>
        </p:spPr>
      </p:pic>
      <p:sp>
        <p:nvSpPr>
          <p:cNvPr id="7" name="مستطيل: زوايا مستديرة 6">
            <a:extLst>
              <a:ext uri="{FF2B5EF4-FFF2-40B4-BE49-F238E27FC236}">
                <a16:creationId xmlns:a16="http://schemas.microsoft.com/office/drawing/2014/main" id="{35FFC79C-6C63-4E3A-9CDA-458F67C39FC8}"/>
              </a:ext>
            </a:extLst>
          </p:cNvPr>
          <p:cNvSpPr/>
          <p:nvPr/>
        </p:nvSpPr>
        <p:spPr>
          <a:xfrm>
            <a:off x="171603" y="1809946"/>
            <a:ext cx="4221288"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ما المقصود بالنّصوص الممتدة ؟</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0" name="مستطيل: زوايا مستديرة 9">
            <a:extLst>
              <a:ext uri="{FF2B5EF4-FFF2-40B4-BE49-F238E27FC236}">
                <a16:creationId xmlns:a16="http://schemas.microsoft.com/office/drawing/2014/main" id="{FD395795-84E5-45D4-A4C3-0D661A35D5A7}"/>
              </a:ext>
            </a:extLst>
          </p:cNvPr>
          <p:cNvSpPr/>
          <p:nvPr/>
        </p:nvSpPr>
        <p:spPr>
          <a:xfrm>
            <a:off x="171603" y="2727489"/>
            <a:ext cx="4221288"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ما المقصود بالنصوص غير الممتدة ؟</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5" name="مستطيل: زوايا مستديرة 14">
            <a:extLst>
              <a:ext uri="{FF2B5EF4-FFF2-40B4-BE49-F238E27FC236}">
                <a16:creationId xmlns:a16="http://schemas.microsoft.com/office/drawing/2014/main" id="{935D641F-0839-488B-B10E-17F0D4991FF3}"/>
              </a:ext>
            </a:extLst>
          </p:cNvPr>
          <p:cNvSpPr/>
          <p:nvPr/>
        </p:nvSpPr>
        <p:spPr>
          <a:xfrm>
            <a:off x="171602" y="5352860"/>
            <a:ext cx="4221287"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مثّل على أنواع النصوص المتعددة </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7" name="مربع نص 16">
            <a:extLst>
              <a:ext uri="{FF2B5EF4-FFF2-40B4-BE49-F238E27FC236}">
                <a16:creationId xmlns:a16="http://schemas.microsoft.com/office/drawing/2014/main" id="{E086F538-9A49-4582-921E-78508526738A}"/>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قوالب النصوص</a:t>
            </a:r>
            <a:endParaRPr lang="en-GB" sz="2400" dirty="0">
              <a:latin typeface="Arabic Typesetting" panose="03020402040406030203" pitchFamily="66" charset="-78"/>
              <a:cs typeface="Arabic Typesetting" panose="03020402040406030203" pitchFamily="66" charset="-78"/>
            </a:endParaRPr>
          </a:p>
        </p:txBody>
      </p:sp>
      <p:pic>
        <p:nvPicPr>
          <p:cNvPr id="5" name="صورة 4">
            <a:extLst>
              <a:ext uri="{FF2B5EF4-FFF2-40B4-BE49-F238E27FC236}">
                <a16:creationId xmlns:a16="http://schemas.microsoft.com/office/drawing/2014/main" id="{89CCBD57-825B-420F-BAFC-F63F83376FC5}"/>
              </a:ext>
            </a:extLst>
          </p:cNvPr>
          <p:cNvPicPr>
            <a:picLocks noChangeAspect="1"/>
          </p:cNvPicPr>
          <p:nvPr/>
        </p:nvPicPr>
        <p:blipFill>
          <a:blip r:embed="rId5"/>
          <a:stretch>
            <a:fillRect/>
          </a:stretch>
        </p:blipFill>
        <p:spPr>
          <a:xfrm>
            <a:off x="5099379" y="115520"/>
            <a:ext cx="6921018" cy="6192940"/>
          </a:xfrm>
          <a:prstGeom prst="rect">
            <a:avLst/>
          </a:prstGeom>
        </p:spPr>
      </p:pic>
      <p:sp>
        <p:nvSpPr>
          <p:cNvPr id="18" name="مستطيل: زوايا مستديرة 17">
            <a:extLst>
              <a:ext uri="{FF2B5EF4-FFF2-40B4-BE49-F238E27FC236}">
                <a16:creationId xmlns:a16="http://schemas.microsoft.com/office/drawing/2014/main" id="{0832993B-C3F6-4892-8088-32EF49E7D190}"/>
              </a:ext>
            </a:extLst>
          </p:cNvPr>
          <p:cNvSpPr/>
          <p:nvPr/>
        </p:nvSpPr>
        <p:spPr>
          <a:xfrm>
            <a:off x="171603" y="3645032"/>
            <a:ext cx="4221288"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ما المقصود بالنصوص المركبة؟</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19" name="مستطيل: زوايا مستديرة 18">
            <a:extLst>
              <a:ext uri="{FF2B5EF4-FFF2-40B4-BE49-F238E27FC236}">
                <a16:creationId xmlns:a16="http://schemas.microsoft.com/office/drawing/2014/main" id="{EC0FBF55-C4BA-4020-B334-D5276E87904E}"/>
              </a:ext>
            </a:extLst>
          </p:cNvPr>
          <p:cNvSpPr/>
          <p:nvPr/>
        </p:nvSpPr>
        <p:spPr>
          <a:xfrm>
            <a:off x="171603" y="4562575"/>
            <a:ext cx="4221288" cy="6033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latin typeface="Sakkal Majalla" panose="02000000000000000000" pitchFamily="2" charset="-78"/>
                <a:cs typeface="Sakkal Majalla" panose="02000000000000000000" pitchFamily="2" charset="-78"/>
              </a:rPr>
              <a:t>ما المقصود بالنصوص المتعددة؟</a:t>
            </a:r>
            <a:endParaRPr lang="en-GB" sz="2400" b="1" dirty="0">
              <a:solidFill>
                <a:schemeClr val="tx1"/>
              </a:solidFill>
              <a:latin typeface="Sakkal Majalla" panose="02000000000000000000" pitchFamily="2" charset="-78"/>
              <a:cs typeface="Sakkal Majalla" panose="02000000000000000000" pitchFamily="2" charset="-78"/>
            </a:endParaRPr>
          </a:p>
        </p:txBody>
      </p:sp>
      <p:sp>
        <p:nvSpPr>
          <p:cNvPr id="20" name="Rectangle 30">
            <a:extLst>
              <a:ext uri="{FF2B5EF4-FFF2-40B4-BE49-F238E27FC236}">
                <a16:creationId xmlns:a16="http://schemas.microsoft.com/office/drawing/2014/main" id="{CE7103D7-4AA7-48BF-995C-9A347BC8B897}"/>
              </a:ext>
            </a:extLst>
          </p:cNvPr>
          <p:cNvSpPr/>
          <p:nvPr/>
        </p:nvSpPr>
        <p:spPr>
          <a:xfrm>
            <a:off x="3095739" y="1278680"/>
            <a:ext cx="1297150" cy="400110"/>
          </a:xfrm>
          <a:prstGeom prst="rect">
            <a:avLst/>
          </a:prstGeom>
        </p:spPr>
        <p:txBody>
          <a:bodyPr wrap="non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schemeClr val="accent2"/>
                </a:solidFill>
                <a:effectLst/>
                <a:highlight>
                  <a:srgbClr val="FFFF00"/>
                </a:highlight>
                <a:uLnTx/>
                <a:uFillTx/>
                <a:latin typeface="Sakkal Majalla" panose="02000000000000000000" pitchFamily="2" charset="-78"/>
                <a:ea typeface="Hand Of Sean" panose="02000500000000000000" pitchFamily="2" charset="-128"/>
                <a:cs typeface="Sakkal Majalla" panose="02000000000000000000" pitchFamily="2" charset="-78"/>
              </a:rPr>
              <a:t>التعلم التعاوني</a:t>
            </a:r>
          </a:p>
        </p:txBody>
      </p:sp>
      <p:pic>
        <p:nvPicPr>
          <p:cNvPr id="21" name="Picture 2" descr="Learning and Development: A Comprehensive Guide | AIHR Digital">
            <a:extLst>
              <a:ext uri="{FF2B5EF4-FFF2-40B4-BE49-F238E27FC236}">
                <a16:creationId xmlns:a16="http://schemas.microsoft.com/office/drawing/2014/main" id="{418EC928-D6D0-46E1-AC16-DA957336B381}"/>
              </a:ext>
            </a:extLst>
          </p:cNvPr>
          <p:cNvPicPr>
            <a:picLocks noChangeAspect="1" noChangeArrowheads="1"/>
          </p:cNvPicPr>
          <p:nvPr/>
        </p:nvPicPr>
        <p:blipFill>
          <a:blip r:embed="rId6" cstate="print">
            <a:clrChange>
              <a:clrFrom>
                <a:srgbClr val="D3EDEE"/>
              </a:clrFrom>
              <a:clrTo>
                <a:srgbClr val="D3EDEE">
                  <a:alpha val="0"/>
                </a:srgbClr>
              </a:clrTo>
            </a:clrChange>
            <a:extLst>
              <a:ext uri="{28A0092B-C50C-407E-A947-70E740481C1C}">
                <a14:useLocalDpi xmlns:a14="http://schemas.microsoft.com/office/drawing/2010/main" val="0"/>
              </a:ext>
            </a:extLst>
          </a:blip>
          <a:srcRect/>
          <a:stretch>
            <a:fillRect/>
          </a:stretch>
        </p:blipFill>
        <p:spPr bwMode="auto">
          <a:xfrm>
            <a:off x="2801208" y="115520"/>
            <a:ext cx="1837509" cy="103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057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7150126"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Minute Images, Stock Photos &amp; Vectors | Shutterstock">
            <a:extLst>
              <a:ext uri="{FF2B5EF4-FFF2-40B4-BE49-F238E27FC236}">
                <a16:creationId xmlns:a16="http://schemas.microsoft.com/office/drawing/2014/main" id="{BA5BCAC9-3866-4593-BCC0-5827083D844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519" t="8894" r="8941" b="15764"/>
          <a:stretch/>
        </p:blipFill>
        <p:spPr bwMode="auto">
          <a:xfrm>
            <a:off x="8673633" y="1460346"/>
            <a:ext cx="1097803" cy="10717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القراءة السريعه ألعاب اونلاين للأطفال في الصف التاسع الخاصة به mymy">
            <a:extLst>
              <a:ext uri="{FF2B5EF4-FFF2-40B4-BE49-F238E27FC236}">
                <a16:creationId xmlns:a16="http://schemas.microsoft.com/office/drawing/2014/main" id="{D69AAFCB-43A1-4382-AA6A-35ABB21D39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5556" y="900917"/>
            <a:ext cx="1562101" cy="1171576"/>
          </a:xfrm>
          <a:prstGeom prst="rect">
            <a:avLst/>
          </a:prstGeom>
          <a:noFill/>
          <a:extLst>
            <a:ext uri="{909E8E84-426E-40DD-AFC4-6F175D3DCCD1}">
              <a14:hiddenFill xmlns:a14="http://schemas.microsoft.com/office/drawing/2010/main">
                <a:solidFill>
                  <a:srgbClr val="FFFFFF"/>
                </a:solidFill>
              </a14:hiddenFill>
            </a:ext>
          </a:extLst>
        </p:spPr>
      </p:pic>
      <p:sp>
        <p:nvSpPr>
          <p:cNvPr id="5" name="مربع نص 3">
            <a:extLst>
              <a:ext uri="{FF2B5EF4-FFF2-40B4-BE49-F238E27FC236}">
                <a16:creationId xmlns:a16="http://schemas.microsoft.com/office/drawing/2014/main" id="{38865D92-AEE1-41E4-92C2-241FF3535B64}"/>
              </a:ext>
            </a:extLst>
          </p:cNvPr>
          <p:cNvSpPr txBox="1"/>
          <p:nvPr/>
        </p:nvSpPr>
        <p:spPr>
          <a:xfrm>
            <a:off x="9192567" y="377262"/>
            <a:ext cx="3816259" cy="461665"/>
          </a:xfrm>
          <a:prstGeom prst="rect">
            <a:avLst/>
          </a:prstGeom>
          <a:noFill/>
        </p:spPr>
        <p:txBody>
          <a:bodyPr wrap="square">
            <a:spAutoFit/>
          </a:bodyPr>
          <a:lstStyle/>
          <a:p>
            <a:pPr algn="ctr"/>
            <a:r>
              <a:rPr lang="ar-AE" sz="2400" b="1" dirty="0">
                <a:solidFill>
                  <a:srgbClr val="C00000"/>
                </a:solidFill>
                <a:highlight>
                  <a:srgbClr val="FFFF00"/>
                </a:highlight>
                <a:latin typeface="Sakkal Majalla" panose="02000000000000000000" pitchFamily="2" charset="-78"/>
                <a:cs typeface="Sakkal Majalla" panose="02000000000000000000" pitchFamily="2" charset="-78"/>
              </a:rPr>
              <a:t>استراتيجية</a:t>
            </a:r>
            <a:r>
              <a:rPr lang="ar-AE" sz="2400" b="1" dirty="0">
                <a:solidFill>
                  <a:schemeClr val="accent2"/>
                </a:solidFill>
                <a:highlight>
                  <a:srgbClr val="FFFF00"/>
                </a:highlight>
                <a:latin typeface="Sakkal Majalla" panose="02000000000000000000" pitchFamily="2" charset="-78"/>
                <a:cs typeface="Sakkal Majalla" panose="02000000000000000000" pitchFamily="2" charset="-78"/>
              </a:rPr>
              <a:t>: </a:t>
            </a:r>
            <a:r>
              <a:rPr lang="ar-AE" sz="2400" b="1" dirty="0">
                <a:solidFill>
                  <a:schemeClr val="accent2">
                    <a:lumMod val="75000"/>
                  </a:schemeClr>
                </a:solidFill>
                <a:highlight>
                  <a:srgbClr val="FFFF00"/>
                </a:highlight>
                <a:latin typeface="Sakkal Majalla" panose="02000000000000000000" pitchFamily="2" charset="-78"/>
                <a:cs typeface="Sakkal Majalla" panose="02000000000000000000" pitchFamily="2" charset="-78"/>
              </a:rPr>
              <a:t>أقرأ وألاحظ</a:t>
            </a:r>
            <a:endParaRPr lang="en-GB" sz="2400" dirty="0">
              <a:solidFill>
                <a:schemeClr val="accent2">
                  <a:lumMod val="75000"/>
                </a:schemeClr>
              </a:solidFill>
              <a:highlight>
                <a:srgbClr val="FFFF00"/>
              </a:highlight>
              <a:latin typeface="Sakkal Majalla" panose="02000000000000000000" pitchFamily="2" charset="-78"/>
              <a:cs typeface="Sakkal Majalla" panose="02000000000000000000" pitchFamily="2" charset="-78"/>
            </a:endParaRPr>
          </a:p>
        </p:txBody>
      </p:sp>
      <p:pic>
        <p:nvPicPr>
          <p:cNvPr id="6" name="صورة 9">
            <a:extLst>
              <a:ext uri="{FF2B5EF4-FFF2-40B4-BE49-F238E27FC236}">
                <a16:creationId xmlns:a16="http://schemas.microsoft.com/office/drawing/2014/main" id="{4DF80E12-88D3-4FFF-9197-493F7171E395}"/>
              </a:ext>
            </a:extLst>
          </p:cNvPr>
          <p:cNvPicPr>
            <a:picLocks noChangeAspect="1"/>
          </p:cNvPicPr>
          <p:nvPr/>
        </p:nvPicPr>
        <p:blipFill>
          <a:blip r:embed="rId5"/>
          <a:stretch>
            <a:fillRect/>
          </a:stretch>
        </p:blipFill>
        <p:spPr>
          <a:xfrm>
            <a:off x="3439924" y="2752813"/>
            <a:ext cx="8478786" cy="1901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مستطيل: زوايا مستديرة 5">
            <a:extLst>
              <a:ext uri="{FF2B5EF4-FFF2-40B4-BE49-F238E27FC236}">
                <a16:creationId xmlns:a16="http://schemas.microsoft.com/office/drawing/2014/main" id="{BD8ECFA3-7C66-4409-84A6-3CFA0806E0D9}"/>
              </a:ext>
            </a:extLst>
          </p:cNvPr>
          <p:cNvSpPr/>
          <p:nvPr/>
        </p:nvSpPr>
        <p:spPr>
          <a:xfrm>
            <a:off x="6353176" y="4072516"/>
            <a:ext cx="5411194" cy="581370"/>
          </a:xfrm>
          <a:prstGeom prst="roundRect">
            <a:avLst/>
          </a:prstGeom>
          <a:no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8" name="Picture 2" descr="Green Tick Simple Clipart | i2Clipart - Royalty Free Public Domain ...">
            <a:extLst>
              <a:ext uri="{FF2B5EF4-FFF2-40B4-BE49-F238E27FC236}">
                <a16:creationId xmlns:a16="http://schemas.microsoft.com/office/drawing/2014/main" id="{81A21080-391D-4B25-BDCF-67FB37CCDD3B}"/>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3802" y="2861138"/>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Green Tick Simple Clipart | i2Clipart - Royalty Free Public Domain ...">
            <a:extLst>
              <a:ext uri="{FF2B5EF4-FFF2-40B4-BE49-F238E27FC236}">
                <a16:creationId xmlns:a16="http://schemas.microsoft.com/office/drawing/2014/main" id="{81A21080-391D-4B25-BDCF-67FB37CCDD3B}"/>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3802" y="3238724"/>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een Tick Simple Clipart | i2Clipart - Royalty Free Public Domain ...">
            <a:extLst>
              <a:ext uri="{FF2B5EF4-FFF2-40B4-BE49-F238E27FC236}">
                <a16:creationId xmlns:a16="http://schemas.microsoft.com/office/drawing/2014/main" id="{81A21080-391D-4B25-BDCF-67FB37CCDD3B}"/>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3802" y="3648244"/>
            <a:ext cx="328602" cy="377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2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inute Images, Stock Photos &amp; Vectors | Shutterstock">
            <a:extLst>
              <a:ext uri="{FF2B5EF4-FFF2-40B4-BE49-F238E27FC236}">
                <a16:creationId xmlns:a16="http://schemas.microsoft.com/office/drawing/2014/main" id="{BA5BCAC9-3866-4593-BCC0-5827083D8444}"/>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8519" t="8894" r="8941" b="15764"/>
          <a:stretch/>
        </p:blipFill>
        <p:spPr bwMode="auto">
          <a:xfrm>
            <a:off x="8548739" y="196898"/>
            <a:ext cx="1097803" cy="1071740"/>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C04540AC-4FB2-4D77-AD9D-EF0BA21C943A}"/>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pic>
        <p:nvPicPr>
          <p:cNvPr id="2" name="Picture 1"/>
          <p:cNvPicPr>
            <a:picLocks noChangeAspect="1"/>
          </p:cNvPicPr>
          <p:nvPr/>
        </p:nvPicPr>
        <p:blipFill>
          <a:blip r:embed="rId3"/>
          <a:stretch>
            <a:fillRect/>
          </a:stretch>
        </p:blipFill>
        <p:spPr>
          <a:xfrm>
            <a:off x="229203" y="185217"/>
            <a:ext cx="7790310" cy="6672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2" name="Picture 4" descr="القراءة السريعه ألعاب اونلاين للأطفال في الصف التاسع الخاصة به mymy">
            <a:extLst>
              <a:ext uri="{FF2B5EF4-FFF2-40B4-BE49-F238E27FC236}">
                <a16:creationId xmlns:a16="http://schemas.microsoft.com/office/drawing/2014/main" id="{D69AAFCB-43A1-4382-AA6A-35ABB21D39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5556" y="900917"/>
            <a:ext cx="1562101" cy="1171576"/>
          </a:xfrm>
          <a:prstGeom prst="rect">
            <a:avLst/>
          </a:prstGeom>
          <a:noFill/>
          <a:extLst>
            <a:ext uri="{909E8E84-426E-40DD-AFC4-6F175D3DCCD1}">
              <a14:hiddenFill xmlns:a14="http://schemas.microsoft.com/office/drawing/2010/main">
                <a:solidFill>
                  <a:srgbClr val="FFFFFF"/>
                </a:solidFill>
              </a14:hiddenFill>
            </a:ext>
          </a:extLst>
        </p:spPr>
      </p:pic>
      <p:sp>
        <p:nvSpPr>
          <p:cNvPr id="4" name="مربع نص 3">
            <a:extLst>
              <a:ext uri="{FF2B5EF4-FFF2-40B4-BE49-F238E27FC236}">
                <a16:creationId xmlns:a16="http://schemas.microsoft.com/office/drawing/2014/main" id="{38865D92-AEE1-41E4-92C2-241FF3535B64}"/>
              </a:ext>
            </a:extLst>
          </p:cNvPr>
          <p:cNvSpPr txBox="1"/>
          <p:nvPr/>
        </p:nvSpPr>
        <p:spPr>
          <a:xfrm>
            <a:off x="9192567" y="377262"/>
            <a:ext cx="3816259" cy="461665"/>
          </a:xfrm>
          <a:prstGeom prst="rect">
            <a:avLst/>
          </a:prstGeom>
          <a:noFill/>
        </p:spPr>
        <p:txBody>
          <a:bodyPr wrap="square">
            <a:spAutoFit/>
          </a:bodyPr>
          <a:lstStyle/>
          <a:p>
            <a:pPr algn="ctr"/>
            <a:r>
              <a:rPr lang="ar-AE" sz="2400" b="1" dirty="0">
                <a:solidFill>
                  <a:srgbClr val="C00000"/>
                </a:solidFill>
                <a:highlight>
                  <a:srgbClr val="FFFF00"/>
                </a:highlight>
                <a:latin typeface="Sakkal Majalla" panose="02000000000000000000" pitchFamily="2" charset="-78"/>
                <a:cs typeface="Sakkal Majalla" panose="02000000000000000000" pitchFamily="2" charset="-78"/>
              </a:rPr>
              <a:t>استراتيجية</a:t>
            </a:r>
            <a:r>
              <a:rPr lang="ar-AE" sz="2400" b="1" dirty="0">
                <a:solidFill>
                  <a:schemeClr val="accent2"/>
                </a:solidFill>
                <a:highlight>
                  <a:srgbClr val="FFFF00"/>
                </a:highlight>
                <a:latin typeface="Sakkal Majalla" panose="02000000000000000000" pitchFamily="2" charset="-78"/>
                <a:cs typeface="Sakkal Majalla" panose="02000000000000000000" pitchFamily="2" charset="-78"/>
              </a:rPr>
              <a:t>: </a:t>
            </a:r>
            <a:r>
              <a:rPr lang="ar-AE" sz="2400" b="1" dirty="0">
                <a:solidFill>
                  <a:schemeClr val="accent2">
                    <a:lumMod val="75000"/>
                  </a:schemeClr>
                </a:solidFill>
                <a:highlight>
                  <a:srgbClr val="FFFF00"/>
                </a:highlight>
                <a:latin typeface="Sakkal Majalla" panose="02000000000000000000" pitchFamily="2" charset="-78"/>
                <a:cs typeface="Sakkal Majalla" panose="02000000000000000000" pitchFamily="2" charset="-78"/>
              </a:rPr>
              <a:t>أقرأ وألاحظ</a:t>
            </a:r>
            <a:endParaRPr lang="en-GB" sz="2400" dirty="0">
              <a:solidFill>
                <a:schemeClr val="accent2">
                  <a:lumMod val="75000"/>
                </a:schemeClr>
              </a:solidFill>
              <a:highlight>
                <a:srgbClr val="FFFF00"/>
              </a:highlight>
              <a:latin typeface="Sakkal Majalla" panose="02000000000000000000" pitchFamily="2" charset="-78"/>
              <a:cs typeface="Sakkal Majalla" panose="02000000000000000000" pitchFamily="2" charset="-78"/>
            </a:endParaRPr>
          </a:p>
        </p:txBody>
      </p:sp>
      <p:pic>
        <p:nvPicPr>
          <p:cNvPr id="18" name="صورة 17">
            <a:extLst>
              <a:ext uri="{FF2B5EF4-FFF2-40B4-BE49-F238E27FC236}">
                <a16:creationId xmlns:a16="http://schemas.microsoft.com/office/drawing/2014/main" id="{1E93261A-B168-4DB4-B4EB-6F26CBCC3D45}"/>
              </a:ext>
            </a:extLst>
          </p:cNvPr>
          <p:cNvPicPr>
            <a:picLocks noChangeAspect="1"/>
          </p:cNvPicPr>
          <p:nvPr/>
        </p:nvPicPr>
        <p:blipFill>
          <a:blip r:embed="rId5"/>
          <a:stretch>
            <a:fillRect/>
          </a:stretch>
        </p:blipFill>
        <p:spPr>
          <a:xfrm>
            <a:off x="4523251" y="4477000"/>
            <a:ext cx="7162800" cy="1419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2" descr="Green Tick Simple Clipart | i2Clipart - Royalty Free Public Domain ...">
            <a:extLst>
              <a:ext uri="{FF2B5EF4-FFF2-40B4-BE49-F238E27FC236}">
                <a16:creationId xmlns:a16="http://schemas.microsoft.com/office/drawing/2014/main" id="{81A21080-391D-4B25-BDCF-67FB37CCDD3B}"/>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93485" y="4512517"/>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Green Tick Simple Clipart | i2Clipart - Royalty Free Public Domain ...">
            <a:extLst>
              <a:ext uri="{FF2B5EF4-FFF2-40B4-BE49-F238E27FC236}">
                <a16:creationId xmlns:a16="http://schemas.microsoft.com/office/drawing/2014/main" id="{E352B65D-4784-44DD-B6C9-26B7FB834D1E}"/>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00169" y="4837539"/>
            <a:ext cx="328602" cy="377586"/>
          </a:xfrm>
          <a:prstGeom prst="rect">
            <a:avLst/>
          </a:prstGeom>
          <a:noFill/>
          <a:extLst>
            <a:ext uri="{909E8E84-426E-40DD-AFC4-6F175D3DCCD1}">
              <a14:hiddenFill xmlns:a14="http://schemas.microsoft.com/office/drawing/2010/main">
                <a:solidFill>
                  <a:srgbClr val="FFFFFF"/>
                </a:solidFill>
              </a14:hiddenFill>
            </a:ext>
          </a:extLst>
        </p:spPr>
      </p:pic>
      <p:sp>
        <p:nvSpPr>
          <p:cNvPr id="22" name="مستطيل: زوايا مستديرة 21">
            <a:extLst>
              <a:ext uri="{FF2B5EF4-FFF2-40B4-BE49-F238E27FC236}">
                <a16:creationId xmlns:a16="http://schemas.microsoft.com/office/drawing/2014/main" id="{0744C3AC-9099-44C8-A512-BD3655CA686B}"/>
              </a:ext>
            </a:extLst>
          </p:cNvPr>
          <p:cNvSpPr/>
          <p:nvPr/>
        </p:nvSpPr>
        <p:spPr>
          <a:xfrm>
            <a:off x="6759019" y="5310790"/>
            <a:ext cx="4927032" cy="585435"/>
          </a:xfrm>
          <a:prstGeom prst="roundRect">
            <a:avLst/>
          </a:prstGeom>
          <a:no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20" name="Picture 5">
            <a:extLst>
              <a:ext uri="{FF2B5EF4-FFF2-40B4-BE49-F238E27FC236}">
                <a16:creationId xmlns:a16="http://schemas.microsoft.com/office/drawing/2014/main" id="{3D06F214-D286-4778-8D62-FC18E72A26AA}"/>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0661" y="2947718"/>
            <a:ext cx="1811889" cy="1339826"/>
          </a:xfrm>
          <a:prstGeom prst="rect">
            <a:avLst/>
          </a:prstGeom>
        </p:spPr>
      </p:pic>
      <p:sp>
        <p:nvSpPr>
          <p:cNvPr id="5" name="Oval Callout 4"/>
          <p:cNvSpPr/>
          <p:nvPr/>
        </p:nvSpPr>
        <p:spPr>
          <a:xfrm>
            <a:off x="8019513" y="1429012"/>
            <a:ext cx="2156255" cy="2181651"/>
          </a:xfrm>
          <a:prstGeom prst="wedgeEllipseCallout">
            <a:avLst>
              <a:gd name="adj1" fmla="val 56905"/>
              <a:gd name="adj2" fmla="val 46126"/>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AE" sz="2400" b="1" dirty="0"/>
              <a:t>ما الذي يمكن أن يغطي جسم الحيوانات غير الفراء؟؟</a:t>
            </a:r>
            <a:endParaRPr lang="en-US" sz="2400" b="1" dirty="0"/>
          </a:p>
        </p:txBody>
      </p:sp>
    </p:spTree>
    <p:extLst>
      <p:ext uri="{BB962C8B-B14F-4D97-AF65-F5344CB8AC3E}">
        <p14:creationId xmlns:p14="http://schemas.microsoft.com/office/powerpoint/2010/main" val="95295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6754168" cy="50013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stretch>
            <a:fillRect/>
          </a:stretch>
        </p:blipFill>
        <p:spPr>
          <a:xfrm>
            <a:off x="-1" y="4909745"/>
            <a:ext cx="6754169" cy="1909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stretch>
            <a:fillRect/>
          </a:stretch>
        </p:blipFill>
        <p:spPr>
          <a:xfrm>
            <a:off x="7148876" y="1870480"/>
            <a:ext cx="4798687" cy="28606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4" name="Picture 2" descr="Minute Images, Stock Photos &amp; Vectors | Shutterstock">
            <a:extLst>
              <a:ext uri="{FF2B5EF4-FFF2-40B4-BE49-F238E27FC236}">
                <a16:creationId xmlns:a16="http://schemas.microsoft.com/office/drawing/2014/main" id="{BA5BCAC9-3866-4593-BCC0-5827083D844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8519" t="8894" r="8941" b="15764"/>
          <a:stretch/>
        </p:blipFill>
        <p:spPr bwMode="auto">
          <a:xfrm>
            <a:off x="8412062" y="844976"/>
            <a:ext cx="863373" cy="850120"/>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C04540AC-4FB2-4D77-AD9D-EF0BA21C943A}"/>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pic>
        <p:nvPicPr>
          <p:cNvPr id="2052" name="Picture 4" descr="القراءة السريعه ألعاب اونلاين للأطفال في الصف التاسع الخاصة به mymy">
            <a:extLst>
              <a:ext uri="{FF2B5EF4-FFF2-40B4-BE49-F238E27FC236}">
                <a16:creationId xmlns:a16="http://schemas.microsoft.com/office/drawing/2014/main" id="{D69AAFCB-43A1-4382-AA6A-35ABB21D39C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49260" y="586672"/>
            <a:ext cx="1562101" cy="1171576"/>
          </a:xfrm>
          <a:prstGeom prst="rect">
            <a:avLst/>
          </a:prstGeom>
          <a:noFill/>
          <a:extLst>
            <a:ext uri="{909E8E84-426E-40DD-AFC4-6F175D3DCCD1}">
              <a14:hiddenFill xmlns:a14="http://schemas.microsoft.com/office/drawing/2010/main">
                <a:solidFill>
                  <a:srgbClr val="FFFFFF"/>
                </a:solidFill>
              </a14:hiddenFill>
            </a:ext>
          </a:extLst>
        </p:spPr>
      </p:pic>
      <p:sp>
        <p:nvSpPr>
          <p:cNvPr id="4" name="مربع نص 3">
            <a:extLst>
              <a:ext uri="{FF2B5EF4-FFF2-40B4-BE49-F238E27FC236}">
                <a16:creationId xmlns:a16="http://schemas.microsoft.com/office/drawing/2014/main" id="{38865D92-AEE1-41E4-92C2-241FF3535B64}"/>
              </a:ext>
            </a:extLst>
          </p:cNvPr>
          <p:cNvSpPr txBox="1"/>
          <p:nvPr/>
        </p:nvSpPr>
        <p:spPr>
          <a:xfrm>
            <a:off x="9160285" y="205372"/>
            <a:ext cx="2951076" cy="461665"/>
          </a:xfrm>
          <a:prstGeom prst="rect">
            <a:avLst/>
          </a:prstGeom>
          <a:noFill/>
        </p:spPr>
        <p:txBody>
          <a:bodyPr wrap="square">
            <a:spAutoFit/>
          </a:bodyPr>
          <a:lstStyle/>
          <a:p>
            <a:pPr algn="ctr"/>
            <a:r>
              <a:rPr lang="ar-AE" sz="2400" b="1" dirty="0">
                <a:solidFill>
                  <a:srgbClr val="C00000"/>
                </a:solidFill>
                <a:highlight>
                  <a:srgbClr val="FFFF00"/>
                </a:highlight>
                <a:latin typeface="Sakkal Majalla" panose="02000000000000000000" pitchFamily="2" charset="-78"/>
                <a:cs typeface="Sakkal Majalla" panose="02000000000000000000" pitchFamily="2" charset="-78"/>
              </a:rPr>
              <a:t>استراتيجية</a:t>
            </a:r>
            <a:r>
              <a:rPr lang="ar-AE" sz="2400" b="1" dirty="0">
                <a:solidFill>
                  <a:schemeClr val="accent2"/>
                </a:solidFill>
                <a:highlight>
                  <a:srgbClr val="FFFF00"/>
                </a:highlight>
                <a:latin typeface="Sakkal Majalla" panose="02000000000000000000" pitchFamily="2" charset="-78"/>
                <a:cs typeface="Sakkal Majalla" panose="02000000000000000000" pitchFamily="2" charset="-78"/>
              </a:rPr>
              <a:t>: </a:t>
            </a:r>
            <a:r>
              <a:rPr lang="ar-AE" sz="2400" b="1" dirty="0">
                <a:solidFill>
                  <a:schemeClr val="accent2">
                    <a:lumMod val="75000"/>
                  </a:schemeClr>
                </a:solidFill>
                <a:highlight>
                  <a:srgbClr val="FFFF00"/>
                </a:highlight>
                <a:latin typeface="Sakkal Majalla" panose="02000000000000000000" pitchFamily="2" charset="-78"/>
                <a:cs typeface="Sakkal Majalla" panose="02000000000000000000" pitchFamily="2" charset="-78"/>
              </a:rPr>
              <a:t>أقرأ وألاحظ</a:t>
            </a:r>
            <a:endParaRPr lang="en-GB" sz="2400" dirty="0">
              <a:solidFill>
                <a:schemeClr val="accent2">
                  <a:lumMod val="75000"/>
                </a:schemeClr>
              </a:solidFill>
              <a:highlight>
                <a:srgbClr val="FFFF00"/>
              </a:highlight>
              <a:latin typeface="Sakkal Majalla" panose="02000000000000000000" pitchFamily="2" charset="-78"/>
              <a:cs typeface="Sakkal Majalla" panose="02000000000000000000" pitchFamily="2" charset="-78"/>
            </a:endParaRPr>
          </a:p>
        </p:txBody>
      </p:sp>
      <p:pic>
        <p:nvPicPr>
          <p:cNvPr id="19" name="صورة 18">
            <a:extLst>
              <a:ext uri="{FF2B5EF4-FFF2-40B4-BE49-F238E27FC236}">
                <a16:creationId xmlns:a16="http://schemas.microsoft.com/office/drawing/2014/main" id="{A61A2A68-5410-476A-A5A1-1214AB16224D}"/>
              </a:ext>
            </a:extLst>
          </p:cNvPr>
          <p:cNvPicPr>
            <a:picLocks noChangeAspect="1"/>
          </p:cNvPicPr>
          <p:nvPr/>
        </p:nvPicPr>
        <p:blipFill>
          <a:blip r:embed="rId7"/>
          <a:stretch>
            <a:fillRect/>
          </a:stretch>
        </p:blipFill>
        <p:spPr>
          <a:xfrm>
            <a:off x="4946688" y="4731087"/>
            <a:ext cx="7000875" cy="1619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 descr="Green Tick Simple Clipart | i2Clipart - Royalty Free Public Domain ...">
            <a:extLst>
              <a:ext uri="{FF2B5EF4-FFF2-40B4-BE49-F238E27FC236}">
                <a16:creationId xmlns:a16="http://schemas.microsoft.com/office/drawing/2014/main" id="{A1CC9996-D2E9-4BC3-A161-7AAD5B712C0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39730" y="4720952"/>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Green Tick Simple Clipart | i2Clipart - Royalty Free Public Domain ...">
            <a:extLst>
              <a:ext uri="{FF2B5EF4-FFF2-40B4-BE49-F238E27FC236}">
                <a16:creationId xmlns:a16="http://schemas.microsoft.com/office/drawing/2014/main" id="{4A622160-3BDF-40A4-A616-355ACB8F45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39730" y="5047305"/>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Green Tick Simple Clipart | i2Clipart - Royalty Free Public Domain ...">
            <a:extLst>
              <a:ext uri="{FF2B5EF4-FFF2-40B4-BE49-F238E27FC236}">
                <a16:creationId xmlns:a16="http://schemas.microsoft.com/office/drawing/2014/main" id="{7BD7CBEA-34BC-4E05-A926-744842154D7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39730" y="5372468"/>
            <a:ext cx="328602" cy="377586"/>
          </a:xfrm>
          <a:prstGeom prst="rect">
            <a:avLst/>
          </a:prstGeom>
          <a:noFill/>
          <a:extLst>
            <a:ext uri="{909E8E84-426E-40DD-AFC4-6F175D3DCCD1}">
              <a14:hiddenFill xmlns:a14="http://schemas.microsoft.com/office/drawing/2010/main">
                <a:solidFill>
                  <a:srgbClr val="FFFFFF"/>
                </a:solidFill>
              </a14:hiddenFill>
            </a:ext>
          </a:extLst>
        </p:spPr>
      </p:pic>
      <p:sp>
        <p:nvSpPr>
          <p:cNvPr id="30" name="مستطيل: زوايا مستديرة 29">
            <a:extLst>
              <a:ext uri="{FF2B5EF4-FFF2-40B4-BE49-F238E27FC236}">
                <a16:creationId xmlns:a16="http://schemas.microsoft.com/office/drawing/2014/main" id="{3A700EB2-C0A6-4509-BBA9-068B6F556AC0}"/>
              </a:ext>
            </a:extLst>
          </p:cNvPr>
          <p:cNvSpPr/>
          <p:nvPr/>
        </p:nvSpPr>
        <p:spPr>
          <a:xfrm>
            <a:off x="7186911" y="5881353"/>
            <a:ext cx="4927032" cy="585435"/>
          </a:xfrm>
          <a:prstGeom prst="roundRect">
            <a:avLst/>
          </a:prstGeom>
          <a:no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57491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circle(in)">
                                      <p:cBhvr>
                                        <p:cTn id="28"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2671" y="0"/>
            <a:ext cx="7897520" cy="6730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4" name="Picture 2" descr="Minute Images, Stock Photos &amp; Vectors | Shutterstock">
            <a:extLst>
              <a:ext uri="{FF2B5EF4-FFF2-40B4-BE49-F238E27FC236}">
                <a16:creationId xmlns:a16="http://schemas.microsoft.com/office/drawing/2014/main" id="{BA5BCAC9-3866-4593-BCC0-5827083D84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8519" t="8894" r="8941" b="15764"/>
          <a:stretch/>
        </p:blipFill>
        <p:spPr bwMode="auto">
          <a:xfrm>
            <a:off x="7370524" y="177232"/>
            <a:ext cx="633736" cy="624008"/>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C04540AC-4FB2-4D77-AD9D-EF0BA21C943A}"/>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pic>
        <p:nvPicPr>
          <p:cNvPr id="20" name="Picture 2" descr="Minute Images, Stock Photos &amp; Vectors | Shutterstock">
            <a:extLst>
              <a:ext uri="{FF2B5EF4-FFF2-40B4-BE49-F238E27FC236}">
                <a16:creationId xmlns:a16="http://schemas.microsoft.com/office/drawing/2014/main" id="{BA5BCAC9-3866-4593-BCC0-5827083D844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519" t="8894" r="8941" b="15764"/>
          <a:stretch/>
        </p:blipFill>
        <p:spPr bwMode="auto">
          <a:xfrm>
            <a:off x="8412062" y="844976"/>
            <a:ext cx="863373" cy="85012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القراءة السريعه ألعاب اونلاين للأطفال في الصف التاسع الخاصة به mymy">
            <a:extLst>
              <a:ext uri="{FF2B5EF4-FFF2-40B4-BE49-F238E27FC236}">
                <a16:creationId xmlns:a16="http://schemas.microsoft.com/office/drawing/2014/main" id="{D69AAFCB-43A1-4382-AA6A-35ABB21D39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49260" y="586672"/>
            <a:ext cx="1562101" cy="1171576"/>
          </a:xfrm>
          <a:prstGeom prst="rect">
            <a:avLst/>
          </a:prstGeom>
          <a:noFill/>
          <a:extLst>
            <a:ext uri="{909E8E84-426E-40DD-AFC4-6F175D3DCCD1}">
              <a14:hiddenFill xmlns:a14="http://schemas.microsoft.com/office/drawing/2010/main">
                <a:solidFill>
                  <a:srgbClr val="FFFFFF"/>
                </a:solidFill>
              </a14:hiddenFill>
            </a:ext>
          </a:extLst>
        </p:spPr>
      </p:pic>
      <p:sp>
        <p:nvSpPr>
          <p:cNvPr id="24" name="مربع نص 3">
            <a:extLst>
              <a:ext uri="{FF2B5EF4-FFF2-40B4-BE49-F238E27FC236}">
                <a16:creationId xmlns:a16="http://schemas.microsoft.com/office/drawing/2014/main" id="{38865D92-AEE1-41E4-92C2-241FF3535B64}"/>
              </a:ext>
            </a:extLst>
          </p:cNvPr>
          <p:cNvSpPr txBox="1"/>
          <p:nvPr/>
        </p:nvSpPr>
        <p:spPr>
          <a:xfrm>
            <a:off x="9160285" y="205372"/>
            <a:ext cx="2951076" cy="461665"/>
          </a:xfrm>
          <a:prstGeom prst="rect">
            <a:avLst/>
          </a:prstGeom>
          <a:noFill/>
        </p:spPr>
        <p:txBody>
          <a:bodyPr wrap="square">
            <a:spAutoFit/>
          </a:bodyPr>
          <a:lstStyle/>
          <a:p>
            <a:pPr algn="ctr"/>
            <a:r>
              <a:rPr lang="ar-AE" sz="2400" b="1" dirty="0">
                <a:solidFill>
                  <a:srgbClr val="C00000"/>
                </a:solidFill>
                <a:highlight>
                  <a:srgbClr val="FFFF00"/>
                </a:highlight>
                <a:latin typeface="Sakkal Majalla" panose="02000000000000000000" pitchFamily="2" charset="-78"/>
                <a:cs typeface="Sakkal Majalla" panose="02000000000000000000" pitchFamily="2" charset="-78"/>
              </a:rPr>
              <a:t>استراتيجية</a:t>
            </a:r>
            <a:r>
              <a:rPr lang="ar-AE" sz="2400" b="1" dirty="0">
                <a:solidFill>
                  <a:schemeClr val="accent2"/>
                </a:solidFill>
                <a:highlight>
                  <a:srgbClr val="FFFF00"/>
                </a:highlight>
                <a:latin typeface="Sakkal Majalla" panose="02000000000000000000" pitchFamily="2" charset="-78"/>
                <a:cs typeface="Sakkal Majalla" panose="02000000000000000000" pitchFamily="2" charset="-78"/>
              </a:rPr>
              <a:t>: </a:t>
            </a:r>
            <a:r>
              <a:rPr lang="ar-AE" sz="2400" b="1" dirty="0">
                <a:solidFill>
                  <a:schemeClr val="accent2">
                    <a:lumMod val="75000"/>
                  </a:schemeClr>
                </a:solidFill>
                <a:highlight>
                  <a:srgbClr val="FFFF00"/>
                </a:highlight>
                <a:latin typeface="Sakkal Majalla" panose="02000000000000000000" pitchFamily="2" charset="-78"/>
                <a:cs typeface="Sakkal Majalla" panose="02000000000000000000" pitchFamily="2" charset="-78"/>
              </a:rPr>
              <a:t>أقرأ وألاحظ</a:t>
            </a:r>
            <a:endParaRPr lang="en-GB" sz="2400" dirty="0">
              <a:solidFill>
                <a:schemeClr val="accent2">
                  <a:lumMod val="75000"/>
                </a:schemeClr>
              </a:solidFill>
              <a:highlight>
                <a:srgbClr val="FFFF00"/>
              </a:highligh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76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par>
                                <p:cTn id="8" presetID="1" presetClass="exit" presetSubtype="0" fill="hold" nodeType="withEffect">
                                  <p:stCondLst>
                                    <p:cond delay="0"/>
                                  </p:stCondLst>
                                  <p:childTnLst>
                                    <p:set>
                                      <p:cBhvr>
                                        <p:cTn id="9" dur="1" fill="hold">
                                          <p:stCondLst>
                                            <p:cond delay="0"/>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6">
            <a:extLst>
              <a:ext uri="{FF2B5EF4-FFF2-40B4-BE49-F238E27FC236}">
                <a16:creationId xmlns:a16="http://schemas.microsoft.com/office/drawing/2014/main" id="{C04540AC-4FB2-4D77-AD9D-EF0BA21C943A}"/>
              </a:ext>
            </a:extLst>
          </p:cNvPr>
          <p:cNvSpPr txBox="1"/>
          <p:nvPr/>
        </p:nvSpPr>
        <p:spPr>
          <a:xfrm>
            <a:off x="8711475" y="6390096"/>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pic>
        <p:nvPicPr>
          <p:cNvPr id="3" name="Picture 2"/>
          <p:cNvPicPr>
            <a:picLocks noChangeAspect="1"/>
          </p:cNvPicPr>
          <p:nvPr/>
        </p:nvPicPr>
        <p:blipFill>
          <a:blip r:embed="rId2"/>
          <a:stretch>
            <a:fillRect/>
          </a:stretch>
        </p:blipFill>
        <p:spPr>
          <a:xfrm>
            <a:off x="300243" y="109797"/>
            <a:ext cx="9842916" cy="43053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stretch>
            <a:fillRect/>
          </a:stretch>
        </p:blipFill>
        <p:spPr>
          <a:xfrm>
            <a:off x="300243" y="4415151"/>
            <a:ext cx="9842916" cy="2092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18">
            <a:extLst>
              <a:ext uri="{FF2B5EF4-FFF2-40B4-BE49-F238E27FC236}">
                <a16:creationId xmlns:a16="http://schemas.microsoft.com/office/drawing/2014/main" id="{44E80C3F-F34F-4209-9B06-1735EA37CC0A}"/>
              </a:ext>
            </a:extLst>
          </p:cNvPr>
          <p:cNvPicPr>
            <a:picLocks noChangeAspect="1"/>
          </p:cNvPicPr>
          <p:nvPr/>
        </p:nvPicPr>
        <p:blipFill rotWithShape="1">
          <a:blip r:embed="rId4"/>
          <a:srcRect l="5330"/>
          <a:stretch/>
        </p:blipFill>
        <p:spPr>
          <a:xfrm>
            <a:off x="4313579" y="3402374"/>
            <a:ext cx="7763901" cy="2000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Green Tick Simple Clipart | i2Clipart - Royalty Free Public Domain ...">
            <a:extLst>
              <a:ext uri="{FF2B5EF4-FFF2-40B4-BE49-F238E27FC236}">
                <a16:creationId xmlns:a16="http://schemas.microsoft.com/office/drawing/2014/main" id="{25DA0AC6-9222-44C2-A116-677F2A2AF243}"/>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6011" y="3538846"/>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reen Tick Simple Clipart | i2Clipart - Royalty Free Public Domain ...">
            <a:extLst>
              <a:ext uri="{FF2B5EF4-FFF2-40B4-BE49-F238E27FC236}">
                <a16:creationId xmlns:a16="http://schemas.microsoft.com/office/drawing/2014/main" id="{ED87043A-B15F-477B-9DA3-3C94C03D2038}"/>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6011" y="3916432"/>
            <a:ext cx="328602" cy="3775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reen Tick Simple Clipart | i2Clipart - Royalty Free Public Domain ...">
            <a:extLst>
              <a:ext uri="{FF2B5EF4-FFF2-40B4-BE49-F238E27FC236}">
                <a16:creationId xmlns:a16="http://schemas.microsoft.com/office/drawing/2014/main" id="{451544B0-7E15-4547-BFB9-3AB5345E72A4}"/>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6011" y="4294018"/>
            <a:ext cx="328602" cy="377586"/>
          </a:xfrm>
          <a:prstGeom prst="rect">
            <a:avLst/>
          </a:prstGeom>
          <a:noFill/>
          <a:extLst>
            <a:ext uri="{909E8E84-426E-40DD-AFC4-6F175D3DCCD1}">
              <a14:hiddenFill xmlns:a14="http://schemas.microsoft.com/office/drawing/2010/main">
                <a:solidFill>
                  <a:srgbClr val="FFFFFF"/>
                </a:solidFill>
              </a14:hiddenFill>
            </a:ext>
          </a:extLst>
        </p:spPr>
      </p:pic>
      <p:sp>
        <p:nvSpPr>
          <p:cNvPr id="9" name="مستطيل: زوايا مستديرة 27">
            <a:extLst>
              <a:ext uri="{FF2B5EF4-FFF2-40B4-BE49-F238E27FC236}">
                <a16:creationId xmlns:a16="http://schemas.microsoft.com/office/drawing/2014/main" id="{BEA77EF3-FB91-40AB-9E4F-7B422740DC54}"/>
              </a:ext>
            </a:extLst>
          </p:cNvPr>
          <p:cNvSpPr/>
          <p:nvPr/>
        </p:nvSpPr>
        <p:spPr>
          <a:xfrm>
            <a:off x="6663133" y="4723561"/>
            <a:ext cx="5243816" cy="585435"/>
          </a:xfrm>
          <a:prstGeom prst="roundRect">
            <a:avLst/>
          </a:prstGeom>
          <a:no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0" name="Picture 2" descr="Minute Images, Stock Photos &amp; Vectors | Shutterstock">
            <a:extLst>
              <a:ext uri="{FF2B5EF4-FFF2-40B4-BE49-F238E27FC236}">
                <a16:creationId xmlns:a16="http://schemas.microsoft.com/office/drawing/2014/main" id="{BA5BCAC9-3866-4593-BCC0-5827083D8444}"/>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8519" t="8894" r="8941" b="15764"/>
          <a:stretch/>
        </p:blipFill>
        <p:spPr bwMode="auto">
          <a:xfrm>
            <a:off x="10898623" y="1885578"/>
            <a:ext cx="863373" cy="8501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القراءة السريعه ألعاب اونلاين للأطفال في الصف التاسع الخاصة به mymy">
            <a:extLst>
              <a:ext uri="{FF2B5EF4-FFF2-40B4-BE49-F238E27FC236}">
                <a16:creationId xmlns:a16="http://schemas.microsoft.com/office/drawing/2014/main" id="{D69AAFCB-43A1-4382-AA6A-35ABB21D39C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49260" y="586672"/>
            <a:ext cx="1562101" cy="1171576"/>
          </a:xfrm>
          <a:prstGeom prst="rect">
            <a:avLst/>
          </a:prstGeom>
          <a:noFill/>
          <a:extLst>
            <a:ext uri="{909E8E84-426E-40DD-AFC4-6F175D3DCCD1}">
              <a14:hiddenFill xmlns:a14="http://schemas.microsoft.com/office/drawing/2010/main">
                <a:solidFill>
                  <a:srgbClr val="FFFFFF"/>
                </a:solidFill>
              </a14:hiddenFill>
            </a:ext>
          </a:extLst>
        </p:spPr>
      </p:pic>
      <p:sp>
        <p:nvSpPr>
          <p:cNvPr id="12" name="مربع نص 3">
            <a:extLst>
              <a:ext uri="{FF2B5EF4-FFF2-40B4-BE49-F238E27FC236}">
                <a16:creationId xmlns:a16="http://schemas.microsoft.com/office/drawing/2014/main" id="{38865D92-AEE1-41E4-92C2-241FF3535B64}"/>
              </a:ext>
            </a:extLst>
          </p:cNvPr>
          <p:cNvSpPr txBox="1"/>
          <p:nvPr/>
        </p:nvSpPr>
        <p:spPr>
          <a:xfrm>
            <a:off x="9634782" y="108278"/>
            <a:ext cx="2951076" cy="461665"/>
          </a:xfrm>
          <a:prstGeom prst="rect">
            <a:avLst/>
          </a:prstGeom>
          <a:noFill/>
        </p:spPr>
        <p:txBody>
          <a:bodyPr wrap="square">
            <a:spAutoFit/>
          </a:bodyPr>
          <a:lstStyle/>
          <a:p>
            <a:pPr algn="ctr"/>
            <a:r>
              <a:rPr lang="ar-AE" sz="2400" b="1" dirty="0">
                <a:solidFill>
                  <a:srgbClr val="C00000"/>
                </a:solidFill>
                <a:highlight>
                  <a:srgbClr val="FFFF00"/>
                </a:highlight>
                <a:latin typeface="Sakkal Majalla" panose="02000000000000000000" pitchFamily="2" charset="-78"/>
                <a:cs typeface="Sakkal Majalla" panose="02000000000000000000" pitchFamily="2" charset="-78"/>
              </a:rPr>
              <a:t>استراتيجية</a:t>
            </a:r>
            <a:r>
              <a:rPr lang="ar-AE" sz="2400" b="1" dirty="0">
                <a:solidFill>
                  <a:schemeClr val="accent2"/>
                </a:solidFill>
                <a:highlight>
                  <a:srgbClr val="FFFF00"/>
                </a:highlight>
                <a:latin typeface="Sakkal Majalla" panose="02000000000000000000" pitchFamily="2" charset="-78"/>
                <a:cs typeface="Sakkal Majalla" panose="02000000000000000000" pitchFamily="2" charset="-78"/>
              </a:rPr>
              <a:t>: </a:t>
            </a:r>
            <a:r>
              <a:rPr lang="ar-AE" sz="2400" b="1" dirty="0">
                <a:solidFill>
                  <a:schemeClr val="accent2">
                    <a:lumMod val="75000"/>
                  </a:schemeClr>
                </a:solidFill>
                <a:highlight>
                  <a:srgbClr val="FFFF00"/>
                </a:highlight>
                <a:latin typeface="Sakkal Majalla" panose="02000000000000000000" pitchFamily="2" charset="-78"/>
                <a:cs typeface="Sakkal Majalla" panose="02000000000000000000" pitchFamily="2" charset="-78"/>
              </a:rPr>
              <a:t>أقرأ وألاحظ</a:t>
            </a:r>
            <a:endParaRPr lang="en-GB" sz="2400" dirty="0">
              <a:solidFill>
                <a:schemeClr val="accent2">
                  <a:lumMod val="75000"/>
                </a:schemeClr>
              </a:solidFill>
              <a:highlight>
                <a:srgbClr val="FFFF00"/>
              </a:highligh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9093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E5D01E3-D082-44AB-B37C-0874342CD415}"/>
              </a:ext>
            </a:extLst>
          </p:cNvPr>
          <p:cNvSpPr txBox="1"/>
          <p:nvPr/>
        </p:nvSpPr>
        <p:spPr>
          <a:xfrm>
            <a:off x="7806814" y="161553"/>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9"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pic>
        <p:nvPicPr>
          <p:cNvPr id="5" name="صورة 4">
            <a:extLst>
              <a:ext uri="{FF2B5EF4-FFF2-40B4-BE49-F238E27FC236}">
                <a16:creationId xmlns:a16="http://schemas.microsoft.com/office/drawing/2014/main" id="{5BE61C65-30BD-4BA0-96F0-FCA76013D385}"/>
              </a:ext>
            </a:extLst>
          </p:cNvPr>
          <p:cNvPicPr>
            <a:picLocks noChangeAspect="1"/>
          </p:cNvPicPr>
          <p:nvPr/>
        </p:nvPicPr>
        <p:blipFill>
          <a:blip r:embed="rId2"/>
          <a:stretch>
            <a:fillRect/>
          </a:stretch>
        </p:blipFill>
        <p:spPr>
          <a:xfrm>
            <a:off x="7602757" y="876117"/>
            <a:ext cx="4356648" cy="5390429"/>
          </a:xfrm>
          <a:prstGeom prst="rect">
            <a:avLst/>
          </a:prstGeom>
          <a:ln w="38100" cap="sq">
            <a:noFill/>
            <a:prstDash val="solid"/>
            <a:miter lim="800000"/>
          </a:ln>
          <a:effectLst>
            <a:outerShdw blurRad="50800" dist="38100" dir="2700000" algn="tl" rotWithShape="0">
              <a:srgbClr val="000000">
                <a:alpha val="43000"/>
              </a:srgbClr>
            </a:outerShdw>
          </a:effectLst>
        </p:spPr>
      </p:pic>
      <p:grpSp>
        <p:nvGrpSpPr>
          <p:cNvPr id="17" name="مجموعة 16">
            <a:extLst>
              <a:ext uri="{FF2B5EF4-FFF2-40B4-BE49-F238E27FC236}">
                <a16:creationId xmlns:a16="http://schemas.microsoft.com/office/drawing/2014/main" id="{081FE7DA-A80F-487C-9929-4BB45AD4260F}"/>
              </a:ext>
            </a:extLst>
          </p:cNvPr>
          <p:cNvGrpSpPr/>
          <p:nvPr/>
        </p:nvGrpSpPr>
        <p:grpSpPr>
          <a:xfrm>
            <a:off x="3281063" y="501549"/>
            <a:ext cx="4123727" cy="5841207"/>
            <a:chOff x="3185813" y="425339"/>
            <a:chExt cx="4123727" cy="5841207"/>
          </a:xfrm>
        </p:grpSpPr>
        <p:pic>
          <p:nvPicPr>
            <p:cNvPr id="14" name="صورة 13">
              <a:extLst>
                <a:ext uri="{FF2B5EF4-FFF2-40B4-BE49-F238E27FC236}">
                  <a16:creationId xmlns:a16="http://schemas.microsoft.com/office/drawing/2014/main" id="{CEC5B52A-BC2E-483A-B374-2E9CB6A8D8CC}"/>
                </a:ext>
              </a:extLst>
            </p:cNvPr>
            <p:cNvPicPr>
              <a:picLocks noChangeAspect="1"/>
            </p:cNvPicPr>
            <p:nvPr/>
          </p:nvPicPr>
          <p:blipFill>
            <a:blip r:embed="rId3"/>
            <a:stretch>
              <a:fillRect/>
            </a:stretch>
          </p:blipFill>
          <p:spPr>
            <a:xfrm>
              <a:off x="3228377" y="425339"/>
              <a:ext cx="4038600" cy="4974650"/>
            </a:xfrm>
            <a:prstGeom prst="rect">
              <a:avLst/>
            </a:prstGeom>
            <a:ln>
              <a:noFill/>
            </a:ln>
            <a:effectLst>
              <a:outerShdw blurRad="292100" dist="139700" dir="2700000" algn="tl" rotWithShape="0">
                <a:srgbClr val="333333">
                  <a:alpha val="65000"/>
                </a:srgbClr>
              </a:outerShdw>
            </a:effectLst>
          </p:spPr>
        </p:pic>
        <p:pic>
          <p:nvPicPr>
            <p:cNvPr id="16" name="صورة 15">
              <a:extLst>
                <a:ext uri="{FF2B5EF4-FFF2-40B4-BE49-F238E27FC236}">
                  <a16:creationId xmlns:a16="http://schemas.microsoft.com/office/drawing/2014/main" id="{D794D86C-531F-4CF2-92FC-D2326D6B2092}"/>
                </a:ext>
              </a:extLst>
            </p:cNvPr>
            <p:cNvPicPr>
              <a:picLocks noChangeAspect="1"/>
            </p:cNvPicPr>
            <p:nvPr/>
          </p:nvPicPr>
          <p:blipFill>
            <a:blip r:embed="rId4"/>
            <a:stretch>
              <a:fillRect/>
            </a:stretch>
          </p:blipFill>
          <p:spPr>
            <a:xfrm>
              <a:off x="3185813" y="5270200"/>
              <a:ext cx="4123727" cy="996346"/>
            </a:xfrm>
            <a:prstGeom prst="rect">
              <a:avLst/>
            </a:prstGeom>
            <a:ln>
              <a:noFill/>
            </a:ln>
            <a:effectLst>
              <a:outerShdw blurRad="292100" dist="139700" dir="2700000" algn="tl" rotWithShape="0">
                <a:srgbClr val="333333">
                  <a:alpha val="65000"/>
                </a:srgbClr>
              </a:outerShdw>
            </a:effectLst>
          </p:spPr>
        </p:pic>
      </p:grpSp>
      <p:graphicFrame>
        <p:nvGraphicFramePr>
          <p:cNvPr id="18" name="جدول 18">
            <a:extLst>
              <a:ext uri="{FF2B5EF4-FFF2-40B4-BE49-F238E27FC236}">
                <a16:creationId xmlns:a16="http://schemas.microsoft.com/office/drawing/2014/main" id="{A4F54157-864B-443A-A097-607510A9C225}"/>
              </a:ext>
            </a:extLst>
          </p:cNvPr>
          <p:cNvGraphicFramePr>
            <a:graphicFrameLocks noGrp="1"/>
          </p:cNvGraphicFramePr>
          <p:nvPr>
            <p:extLst>
              <p:ext uri="{D42A27DB-BD31-4B8C-83A1-F6EECF244321}">
                <p14:modId xmlns:p14="http://schemas.microsoft.com/office/powerpoint/2010/main" val="146520555"/>
              </p:ext>
            </p:extLst>
          </p:nvPr>
        </p:nvGraphicFramePr>
        <p:xfrm>
          <a:off x="159400" y="2264373"/>
          <a:ext cx="3065244" cy="31394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59078017"/>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5</a:t>
                      </a:r>
                    </a:p>
                  </a:txBody>
                  <a:tcPr/>
                </a:tc>
                <a:tc>
                  <a:txBody>
                    <a:bodyPr/>
                    <a:lstStyle/>
                    <a:p>
                      <a:pPr algn="ctr" rtl="1"/>
                      <a:endParaRPr lang="en-GB" sz="2000" b="1">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088998576"/>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bl>
          </a:graphicData>
        </a:graphic>
      </p:graphicFrame>
      <mc:AlternateContent xmlns:mc="http://schemas.openxmlformats.org/markup-compatibility/2006" xmlns:p14="http://schemas.microsoft.com/office/powerpoint/2010/main">
        <mc:Choice Requires="p14">
          <p:contentPart p14:bwMode="auto" r:id="rId5">
            <p14:nvContentPartPr>
              <p14:cNvPr id="29"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29" name="حبر 28">
                <a:extLst>
                  <a:ext uri="{FF2B5EF4-FFF2-40B4-BE49-F238E27FC236}">
                    <a16:creationId xmlns:a16="http://schemas.microsoft.com/office/drawing/2014/main" id="{A6BAE6FC-C5CE-4BB2-8605-971F7986D393}"/>
                  </a:ext>
                </a:extLst>
              </p:cNvPr>
              <p:cNvPicPr/>
              <p:nvPr/>
            </p:nvPicPr>
            <p:blipFill>
              <a:blip r:embed="rId12"/>
              <a:stretch>
                <a:fillRect/>
              </a:stretch>
            </p:blipFill>
            <p:spPr>
              <a:xfrm>
                <a:off x="2010225" y="333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0"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30" name="حبر 29">
                <a:extLst>
                  <a:ext uri="{FF2B5EF4-FFF2-40B4-BE49-F238E27FC236}">
                    <a16:creationId xmlns:a16="http://schemas.microsoft.com/office/drawing/2014/main" id="{5855796F-DEB3-4EDB-9DBC-4ABCF03357CF}"/>
                  </a:ext>
                </a:extLst>
              </p:cNvPr>
              <p:cNvPicPr/>
              <p:nvPr/>
            </p:nvPicPr>
            <p:blipFill>
              <a:blip r:embed="rId12"/>
              <a:stretch>
                <a:fillRect/>
              </a:stretch>
            </p:blipFill>
            <p:spPr>
              <a:xfrm>
                <a:off x="2191305" y="3591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31" name="حبر 30">
                <a:extLst>
                  <a:ext uri="{FF2B5EF4-FFF2-40B4-BE49-F238E27FC236}">
                    <a16:creationId xmlns:a16="http://schemas.microsoft.com/office/drawing/2014/main" id="{1C9569DC-E85F-4582-9B19-D48AE9699C80}"/>
                  </a:ext>
                </a:extLst>
              </p:cNvPr>
              <p:cNvPicPr/>
              <p:nvPr/>
            </p:nvPicPr>
            <p:blipFill>
              <a:blip r:embed="rId12"/>
              <a:stretch>
                <a:fillRect/>
              </a:stretch>
            </p:blipFill>
            <p:spPr>
              <a:xfrm>
                <a:off x="2248545" y="2038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2"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32" name="حبر 31">
                <a:extLst>
                  <a:ext uri="{FF2B5EF4-FFF2-40B4-BE49-F238E27FC236}">
                    <a16:creationId xmlns:a16="http://schemas.microsoft.com/office/drawing/2014/main" id="{2C3B1CDA-531D-4E3E-9D79-7F7074CC5B89}"/>
                  </a:ext>
                </a:extLst>
              </p:cNvPr>
              <p:cNvPicPr/>
              <p:nvPr/>
            </p:nvPicPr>
            <p:blipFill>
              <a:blip r:embed="rId12"/>
              <a:stretch>
                <a:fillRect/>
              </a:stretch>
            </p:blipFill>
            <p:spPr>
              <a:xfrm>
                <a:off x="2524305" y="1838595"/>
                <a:ext cx="18000" cy="18000"/>
              </a:xfrm>
              <a:prstGeom prst="rect">
                <a:avLst/>
              </a:prstGeom>
            </p:spPr>
          </p:pic>
        </mc:Fallback>
      </mc:AlternateContent>
      <p:grpSp>
        <p:nvGrpSpPr>
          <p:cNvPr id="37"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16">
              <p14:nvContentPartPr>
                <p14:cNvPr id="3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12"/>
                <a:stretch>
                  <a:fillRect/>
                </a:stretch>
              </p:blipFill>
              <p:spPr>
                <a:xfrm>
                  <a:off x="223882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12"/>
                <a:stretch>
                  <a:fillRect/>
                </a:stretch>
              </p:blipFill>
              <p:spPr>
                <a:xfrm>
                  <a:off x="223882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12"/>
                <a:stretch>
                  <a:fillRect/>
                </a:stretch>
              </p:blipFill>
              <p:spPr>
                <a:xfrm>
                  <a:off x="223882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36" name="حبر 35">
                <a:extLst>
                  <a:ext uri="{FF2B5EF4-FFF2-40B4-BE49-F238E27FC236}">
                    <a16:creationId xmlns:a16="http://schemas.microsoft.com/office/drawing/2014/main" id="{C3123EB9-3DB7-4591-B0E3-6DFB14D231BF}"/>
                  </a:ext>
                </a:extLst>
              </p:cNvPr>
              <p:cNvPicPr/>
              <p:nvPr/>
            </p:nvPicPr>
            <p:blipFill>
              <a:blip r:embed="rId12"/>
              <a:stretch>
                <a:fillRect/>
              </a:stretch>
            </p:blipFill>
            <p:spPr>
              <a:xfrm>
                <a:off x="8296905" y="3448515"/>
                <a:ext cx="18000" cy="18000"/>
              </a:xfrm>
              <a:prstGeom prst="rect">
                <a:avLst/>
              </a:prstGeom>
            </p:spPr>
          </p:pic>
        </mc:Fallback>
      </mc:AlternateContent>
      <p:grpSp>
        <p:nvGrpSpPr>
          <p:cNvPr id="42"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20">
              <p14:nvContentPartPr>
                <p14:cNvPr id="3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12"/>
                <a:stretch>
                  <a:fillRect/>
                </a:stretch>
              </p:blipFill>
              <p:spPr>
                <a:xfrm>
                  <a:off x="2229465" y="2029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12"/>
                <a:stretch>
                  <a:fillRect/>
                </a:stretch>
              </p:blipFill>
              <p:spPr>
                <a:xfrm>
                  <a:off x="2229465" y="2029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12"/>
                <a:stretch>
                  <a:fillRect/>
                </a:stretch>
              </p:blipFill>
              <p:spPr>
                <a:xfrm>
                  <a:off x="2229465" y="2029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12"/>
                <a:stretch>
                  <a:fillRect/>
                </a:stretch>
              </p:blipFill>
              <p:spPr>
                <a:xfrm>
                  <a:off x="2229465" y="2029395"/>
                  <a:ext cx="18000" cy="18000"/>
                </a:xfrm>
                <a:prstGeom prst="rect">
                  <a:avLst/>
                </a:prstGeom>
              </p:spPr>
            </p:pic>
          </mc:Fallback>
        </mc:AlternateContent>
      </p:grpSp>
      <p:pic>
        <p:nvPicPr>
          <p:cNvPr id="43" name="Picture 14" descr="🔥Win 1 of 25 Maurten Superpacks">
            <a:extLst>
              <a:ext uri="{FF2B5EF4-FFF2-40B4-BE49-F238E27FC236}">
                <a16:creationId xmlns:a16="http://schemas.microsoft.com/office/drawing/2014/main" id="{E3FCBB33-FF1D-49A8-8C93-2BA8F37C0952}"/>
              </a:ext>
            </a:extLst>
          </p:cNvPr>
          <p:cNvPicPr>
            <a:picLocks noChangeAspect="1" noChangeArrowheads="1" noCrop="1"/>
          </p:cNvPicPr>
          <p:nvPr/>
        </p:nvPicPr>
        <p:blipFill>
          <a:blip r:embed="rId24">
            <a:extLst>
              <a:ext uri="{28A0092B-C50C-407E-A947-70E740481C1C}">
                <a14:useLocalDpi xmlns:a14="http://schemas.microsoft.com/office/drawing/2010/main" val="0"/>
              </a:ext>
            </a:extLst>
          </a:blip>
          <a:srcRect/>
          <a:stretch>
            <a:fillRect/>
          </a:stretch>
        </p:blipFill>
        <p:spPr bwMode="auto">
          <a:xfrm>
            <a:off x="481585" y="5468761"/>
            <a:ext cx="2051720" cy="820689"/>
          </a:xfrm>
          <a:prstGeom prst="rect">
            <a:avLst/>
          </a:prstGeom>
          <a:noFill/>
          <a:extLst>
            <a:ext uri="{909E8E84-426E-40DD-AFC4-6F175D3DCCD1}">
              <a14:hiddenFill xmlns:a14="http://schemas.microsoft.com/office/drawing/2010/main">
                <a:solidFill>
                  <a:srgbClr val="FFFFFF"/>
                </a:solidFill>
              </a14:hiddenFill>
            </a:ext>
          </a:extLst>
        </p:spPr>
      </p:pic>
      <p:pic>
        <p:nvPicPr>
          <p:cNvPr id="44" name="صورة 43">
            <a:extLst>
              <a:ext uri="{FF2B5EF4-FFF2-40B4-BE49-F238E27FC236}">
                <a16:creationId xmlns:a16="http://schemas.microsoft.com/office/drawing/2014/main" id="{3F845332-174F-42DB-8A52-6E3DC6F0E8A9}"/>
              </a:ext>
            </a:extLst>
          </p:cNvPr>
          <p:cNvPicPr>
            <a:picLocks noChangeAspect="1"/>
          </p:cNvPicPr>
          <p:nvPr/>
        </p:nvPicPr>
        <p:blipFill rotWithShape="1">
          <a:blip r:embed="rId25">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443428" y="113081"/>
            <a:ext cx="2128033" cy="2092921"/>
          </a:xfrm>
          <a:prstGeom prst="rect">
            <a:avLst/>
          </a:prstGeom>
        </p:spPr>
      </p:pic>
      <p:sp>
        <p:nvSpPr>
          <p:cNvPr id="45" name="مربع نص 44">
            <a:extLst>
              <a:ext uri="{FF2B5EF4-FFF2-40B4-BE49-F238E27FC236}">
                <a16:creationId xmlns:a16="http://schemas.microsoft.com/office/drawing/2014/main" id="{EB05BA30-C421-4263-890C-D56EBEC1D1E0}"/>
              </a:ext>
            </a:extLst>
          </p:cNvPr>
          <p:cNvSpPr txBox="1"/>
          <p:nvPr/>
        </p:nvSpPr>
        <p:spPr>
          <a:xfrm>
            <a:off x="408368" y="740216"/>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1</a:t>
            </a:r>
          </a:p>
        </p:txBody>
      </p:sp>
    </p:spTree>
    <p:extLst>
      <p:ext uri="{BB962C8B-B14F-4D97-AF65-F5344CB8AC3E}">
        <p14:creationId xmlns:p14="http://schemas.microsoft.com/office/powerpoint/2010/main" val="3723413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7">
            <a:extLst>
              <a:ext uri="{FF2B5EF4-FFF2-40B4-BE49-F238E27FC236}">
                <a16:creationId xmlns:a16="http://schemas.microsoft.com/office/drawing/2014/main" id="{2E5D01E3-D082-44AB-B37C-0874342CD415}"/>
              </a:ext>
            </a:extLst>
          </p:cNvPr>
          <p:cNvSpPr txBox="1"/>
          <p:nvPr/>
        </p:nvSpPr>
        <p:spPr>
          <a:xfrm>
            <a:off x="7806814" y="161553"/>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3"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4"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graphicFrame>
        <p:nvGraphicFramePr>
          <p:cNvPr id="5" name="جدول 18">
            <a:extLst>
              <a:ext uri="{FF2B5EF4-FFF2-40B4-BE49-F238E27FC236}">
                <a16:creationId xmlns:a16="http://schemas.microsoft.com/office/drawing/2014/main" id="{A4F54157-864B-443A-A097-607510A9C225}"/>
              </a:ext>
            </a:extLst>
          </p:cNvPr>
          <p:cNvGraphicFramePr>
            <a:graphicFrameLocks noGrp="1"/>
          </p:cNvGraphicFramePr>
          <p:nvPr>
            <p:extLst>
              <p:ext uri="{D42A27DB-BD31-4B8C-83A1-F6EECF244321}">
                <p14:modId xmlns:p14="http://schemas.microsoft.com/office/powerpoint/2010/main" val="2095088263"/>
              </p:ext>
            </p:extLst>
          </p:nvPr>
        </p:nvGraphicFramePr>
        <p:xfrm>
          <a:off x="159400" y="2264373"/>
          <a:ext cx="3065244" cy="31394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الطالبة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59078017"/>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5</a:t>
                      </a:r>
                    </a:p>
                  </a:txBody>
                  <a:tcPr/>
                </a:tc>
                <a:tc>
                  <a:txBody>
                    <a:bodyPr/>
                    <a:lstStyle/>
                    <a:p>
                      <a:pPr algn="ctr" rtl="1"/>
                      <a:endParaRPr lang="en-GB" sz="2000" b="1">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088998576"/>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bl>
          </a:graphicData>
        </a:graphic>
      </p:graphicFrame>
      <p:pic>
        <p:nvPicPr>
          <p:cNvPr id="6" name="Picture 14" descr="🔥Win 1 of 25 Maurten Superpacks">
            <a:extLst>
              <a:ext uri="{FF2B5EF4-FFF2-40B4-BE49-F238E27FC236}">
                <a16:creationId xmlns:a16="http://schemas.microsoft.com/office/drawing/2014/main" id="{E3FCBB33-FF1D-49A8-8C93-2BA8F37C095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1585" y="5468761"/>
            <a:ext cx="2051720" cy="820689"/>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43">
            <a:extLst>
              <a:ext uri="{FF2B5EF4-FFF2-40B4-BE49-F238E27FC236}">
                <a16:creationId xmlns:a16="http://schemas.microsoft.com/office/drawing/2014/main" id="{3F845332-174F-42DB-8A52-6E3DC6F0E8A9}"/>
              </a:ext>
            </a:extLst>
          </p:cNvPr>
          <p:cNvPicPr>
            <a:picLocks noChangeAspect="1"/>
          </p:cNvPicPr>
          <p:nvPr/>
        </p:nvPicPr>
        <p:blipFill rotWithShape="1">
          <a:blip r:embed="rId3">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443428" y="113081"/>
            <a:ext cx="2128033" cy="2092921"/>
          </a:xfrm>
          <a:prstGeom prst="rect">
            <a:avLst/>
          </a:prstGeom>
        </p:spPr>
      </p:pic>
      <p:sp>
        <p:nvSpPr>
          <p:cNvPr id="8" name="مربع نص 44">
            <a:extLst>
              <a:ext uri="{FF2B5EF4-FFF2-40B4-BE49-F238E27FC236}">
                <a16:creationId xmlns:a16="http://schemas.microsoft.com/office/drawing/2014/main" id="{EB05BA30-C421-4263-890C-D56EBEC1D1E0}"/>
              </a:ext>
            </a:extLst>
          </p:cNvPr>
          <p:cNvSpPr txBox="1"/>
          <p:nvPr/>
        </p:nvSpPr>
        <p:spPr>
          <a:xfrm>
            <a:off x="408368" y="740216"/>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1</a:t>
            </a:r>
          </a:p>
        </p:txBody>
      </p:sp>
      <p:pic>
        <p:nvPicPr>
          <p:cNvPr id="9" name="صورة 13">
            <a:extLst>
              <a:ext uri="{FF2B5EF4-FFF2-40B4-BE49-F238E27FC236}">
                <a16:creationId xmlns:a16="http://schemas.microsoft.com/office/drawing/2014/main" id="{CEC5B52A-BC2E-483A-B374-2E9CB6A8D8CC}"/>
              </a:ext>
            </a:extLst>
          </p:cNvPr>
          <p:cNvPicPr>
            <a:picLocks noChangeAspect="1"/>
          </p:cNvPicPr>
          <p:nvPr/>
        </p:nvPicPr>
        <p:blipFill rotWithShape="1">
          <a:blip r:embed="rId4"/>
          <a:srcRect t="60425"/>
          <a:stretch/>
        </p:blipFill>
        <p:spPr>
          <a:xfrm>
            <a:off x="3684896" y="740216"/>
            <a:ext cx="7838364" cy="3821021"/>
          </a:xfrm>
          <a:prstGeom prst="rect">
            <a:avLst/>
          </a:prstGeom>
          <a:ln>
            <a:noFill/>
          </a:ln>
          <a:effectLst>
            <a:outerShdw blurRad="292100" dist="139700" dir="2700000" algn="tl" rotWithShape="0">
              <a:srgbClr val="333333">
                <a:alpha val="65000"/>
              </a:srgbClr>
            </a:outerShdw>
          </a:effectLst>
        </p:spPr>
      </p:pic>
      <p:pic>
        <p:nvPicPr>
          <p:cNvPr id="10" name="صورة 15">
            <a:extLst>
              <a:ext uri="{FF2B5EF4-FFF2-40B4-BE49-F238E27FC236}">
                <a16:creationId xmlns:a16="http://schemas.microsoft.com/office/drawing/2014/main" id="{D794D86C-531F-4CF2-92FC-D2326D6B2092}"/>
              </a:ext>
            </a:extLst>
          </p:cNvPr>
          <p:cNvPicPr>
            <a:picLocks noChangeAspect="1"/>
          </p:cNvPicPr>
          <p:nvPr/>
        </p:nvPicPr>
        <p:blipFill>
          <a:blip r:embed="rId5"/>
          <a:stretch>
            <a:fillRect/>
          </a:stretch>
        </p:blipFill>
        <p:spPr>
          <a:xfrm>
            <a:off x="3684896" y="4574184"/>
            <a:ext cx="7838364" cy="1893850"/>
          </a:xfrm>
          <a:prstGeom prst="rect">
            <a:avLst/>
          </a:prstGeom>
          <a:ln>
            <a:noFill/>
          </a:ln>
          <a:effectLst>
            <a:outerShdw blurRad="292100" dist="139700" dir="2700000" algn="tl" rotWithShape="0">
              <a:srgbClr val="333333">
                <a:alpha val="65000"/>
              </a:srgbClr>
            </a:outerShdw>
          </a:effectLst>
        </p:spPr>
      </p:pic>
      <p:sp>
        <p:nvSpPr>
          <p:cNvPr id="11" name="مربع نص 44">
            <a:extLst>
              <a:ext uri="{FF2B5EF4-FFF2-40B4-BE49-F238E27FC236}">
                <a16:creationId xmlns:a16="http://schemas.microsoft.com/office/drawing/2014/main" id="{EB05BA30-C421-4263-890C-D56EBEC1D1E0}"/>
              </a:ext>
            </a:extLst>
          </p:cNvPr>
          <p:cNvSpPr txBox="1"/>
          <p:nvPr/>
        </p:nvSpPr>
        <p:spPr>
          <a:xfrm>
            <a:off x="9831164" y="1552260"/>
            <a:ext cx="1469182" cy="738664"/>
          </a:xfrm>
          <a:prstGeom prst="rect">
            <a:avLst/>
          </a:prstGeom>
          <a:noFill/>
        </p:spPr>
        <p:txBody>
          <a:bodyPr wrap="square">
            <a:spAutoFit/>
          </a:bodyPr>
          <a:lstStyle/>
          <a:p>
            <a:pPr algn="ctr">
              <a:lnSpc>
                <a:spcPct val="150000"/>
              </a:lnSpc>
            </a:pPr>
            <a:r>
              <a:rPr lang="ar-AE" sz="2800" b="1" dirty="0">
                <a:solidFill>
                  <a:srgbClr val="FF0000"/>
                </a:solidFill>
              </a:rPr>
              <a:t>إلكتروني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2" name="مربع نص 44">
            <a:extLst>
              <a:ext uri="{FF2B5EF4-FFF2-40B4-BE49-F238E27FC236}">
                <a16:creationId xmlns:a16="http://schemas.microsoft.com/office/drawing/2014/main" id="{EB05BA30-C421-4263-890C-D56EBEC1D1E0}"/>
              </a:ext>
            </a:extLst>
          </p:cNvPr>
          <p:cNvSpPr txBox="1"/>
          <p:nvPr/>
        </p:nvSpPr>
        <p:spPr>
          <a:xfrm>
            <a:off x="8062850" y="1552260"/>
            <a:ext cx="1126626" cy="738664"/>
          </a:xfrm>
          <a:prstGeom prst="rect">
            <a:avLst/>
          </a:prstGeom>
          <a:noFill/>
        </p:spPr>
        <p:txBody>
          <a:bodyPr wrap="square">
            <a:spAutoFit/>
          </a:bodyPr>
          <a:lstStyle/>
          <a:p>
            <a:pPr algn="ctr">
              <a:lnSpc>
                <a:spcPct val="150000"/>
              </a:lnSpc>
            </a:pPr>
            <a:r>
              <a:rPr lang="ar-AE" sz="2800" b="1" dirty="0">
                <a:solidFill>
                  <a:srgbClr val="FF0000"/>
                </a:solidFill>
              </a:rPr>
              <a:t>سردي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3" name="مربع نص 44">
            <a:extLst>
              <a:ext uri="{FF2B5EF4-FFF2-40B4-BE49-F238E27FC236}">
                <a16:creationId xmlns:a16="http://schemas.microsoft.com/office/drawing/2014/main" id="{EB05BA30-C421-4263-890C-D56EBEC1D1E0}"/>
              </a:ext>
            </a:extLst>
          </p:cNvPr>
          <p:cNvSpPr txBox="1"/>
          <p:nvPr/>
        </p:nvSpPr>
        <p:spPr>
          <a:xfrm>
            <a:off x="6146287" y="1555817"/>
            <a:ext cx="1126626" cy="738664"/>
          </a:xfrm>
          <a:prstGeom prst="rect">
            <a:avLst/>
          </a:prstGeom>
          <a:noFill/>
        </p:spPr>
        <p:txBody>
          <a:bodyPr wrap="square">
            <a:spAutoFit/>
          </a:bodyPr>
          <a:lstStyle/>
          <a:p>
            <a:pPr algn="ctr">
              <a:lnSpc>
                <a:spcPct val="150000"/>
              </a:lnSpc>
            </a:pPr>
            <a:r>
              <a:rPr lang="ar-AE" sz="2800" b="1" dirty="0">
                <a:solidFill>
                  <a:srgbClr val="FF0000"/>
                </a:solidFill>
              </a:rPr>
              <a:t>شخصي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4" name="مربع نص 44">
            <a:extLst>
              <a:ext uri="{FF2B5EF4-FFF2-40B4-BE49-F238E27FC236}">
                <a16:creationId xmlns:a16="http://schemas.microsoft.com/office/drawing/2014/main" id="{EB05BA30-C421-4263-890C-D56EBEC1D1E0}"/>
              </a:ext>
            </a:extLst>
          </p:cNvPr>
          <p:cNvSpPr txBox="1"/>
          <p:nvPr/>
        </p:nvSpPr>
        <p:spPr>
          <a:xfrm>
            <a:off x="4226222" y="1552260"/>
            <a:ext cx="1126626" cy="738664"/>
          </a:xfrm>
          <a:prstGeom prst="rect">
            <a:avLst/>
          </a:prstGeom>
          <a:noFill/>
        </p:spPr>
        <p:txBody>
          <a:bodyPr wrap="square">
            <a:spAutoFit/>
          </a:bodyPr>
          <a:lstStyle/>
          <a:p>
            <a:pPr algn="ctr">
              <a:lnSpc>
                <a:spcPct val="150000"/>
              </a:lnSpc>
            </a:pPr>
            <a:r>
              <a:rPr lang="ar-AE" sz="2800" b="1" dirty="0">
                <a:solidFill>
                  <a:srgbClr val="FF0000"/>
                </a:solidFill>
              </a:rPr>
              <a:t>مركب</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5" name="مربع نص 44">
            <a:extLst>
              <a:ext uri="{FF2B5EF4-FFF2-40B4-BE49-F238E27FC236}">
                <a16:creationId xmlns:a16="http://schemas.microsoft.com/office/drawing/2014/main" id="{EB05BA30-C421-4263-890C-D56EBEC1D1E0}"/>
              </a:ext>
            </a:extLst>
          </p:cNvPr>
          <p:cNvSpPr txBox="1"/>
          <p:nvPr/>
        </p:nvSpPr>
        <p:spPr>
          <a:xfrm>
            <a:off x="1883391" y="2481453"/>
            <a:ext cx="10486030" cy="738664"/>
          </a:xfrm>
          <a:prstGeom prst="rect">
            <a:avLst/>
          </a:prstGeom>
          <a:noFill/>
        </p:spPr>
        <p:txBody>
          <a:bodyPr wrap="square">
            <a:spAutoFit/>
          </a:bodyPr>
          <a:lstStyle/>
          <a:p>
            <a:pPr algn="ctr">
              <a:lnSpc>
                <a:spcPct val="150000"/>
              </a:lnSpc>
            </a:pPr>
            <a:r>
              <a:rPr lang="ar-AE" sz="2800" b="1" dirty="0">
                <a:solidFill>
                  <a:srgbClr val="FF0000"/>
                </a:solidFill>
              </a:rPr>
              <a:t>يشبه أباه بالنخلة التي تهدي ثمار المحبة، وإحدى ثماره هي شجرة الليمون</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6" name="مربع نص 44">
            <a:extLst>
              <a:ext uri="{FF2B5EF4-FFF2-40B4-BE49-F238E27FC236}">
                <a16:creationId xmlns:a16="http://schemas.microsoft.com/office/drawing/2014/main" id="{EB05BA30-C421-4263-890C-D56EBEC1D1E0}"/>
              </a:ext>
            </a:extLst>
          </p:cNvPr>
          <p:cNvSpPr txBox="1"/>
          <p:nvPr/>
        </p:nvSpPr>
        <p:spPr>
          <a:xfrm>
            <a:off x="1883391" y="3761916"/>
            <a:ext cx="10486030" cy="738664"/>
          </a:xfrm>
          <a:prstGeom prst="rect">
            <a:avLst/>
          </a:prstGeom>
          <a:noFill/>
        </p:spPr>
        <p:txBody>
          <a:bodyPr wrap="square">
            <a:spAutoFit/>
          </a:bodyPr>
          <a:lstStyle/>
          <a:p>
            <a:pPr algn="ctr">
              <a:lnSpc>
                <a:spcPct val="150000"/>
              </a:lnSpc>
            </a:pPr>
            <a:r>
              <a:rPr lang="ar-AE" sz="2800" b="1" dirty="0">
                <a:solidFill>
                  <a:srgbClr val="FF0000"/>
                </a:solidFill>
              </a:rPr>
              <a:t>أنّ أباه نخلة تمتد فروعها الخضراء في أنحاء جسده</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7" name="مربع نص 44">
            <a:extLst>
              <a:ext uri="{FF2B5EF4-FFF2-40B4-BE49-F238E27FC236}">
                <a16:creationId xmlns:a16="http://schemas.microsoft.com/office/drawing/2014/main" id="{EB05BA30-C421-4263-890C-D56EBEC1D1E0}"/>
              </a:ext>
            </a:extLst>
          </p:cNvPr>
          <p:cNvSpPr txBox="1"/>
          <p:nvPr/>
        </p:nvSpPr>
        <p:spPr>
          <a:xfrm>
            <a:off x="1883391" y="4933436"/>
            <a:ext cx="10486030" cy="738664"/>
          </a:xfrm>
          <a:prstGeom prst="rect">
            <a:avLst/>
          </a:prstGeom>
          <a:noFill/>
        </p:spPr>
        <p:txBody>
          <a:bodyPr wrap="square">
            <a:spAutoFit/>
          </a:bodyPr>
          <a:lstStyle/>
          <a:p>
            <a:pPr algn="ctr">
              <a:lnSpc>
                <a:spcPct val="150000"/>
              </a:lnSpc>
            </a:pPr>
            <a:r>
              <a:rPr lang="ar-AE" sz="2800" b="1" dirty="0">
                <a:solidFill>
                  <a:srgbClr val="FF0000"/>
                </a:solidFill>
              </a:rPr>
              <a:t>يشبه شجرة الليمون بصديقٍ شقي يلهو ويضحك معه.</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18" name="مربع نص 44">
            <a:extLst>
              <a:ext uri="{FF2B5EF4-FFF2-40B4-BE49-F238E27FC236}">
                <a16:creationId xmlns:a16="http://schemas.microsoft.com/office/drawing/2014/main" id="{EB05BA30-C421-4263-890C-D56EBEC1D1E0}"/>
              </a:ext>
            </a:extLst>
          </p:cNvPr>
          <p:cNvSpPr txBox="1"/>
          <p:nvPr/>
        </p:nvSpPr>
        <p:spPr>
          <a:xfrm>
            <a:off x="1883391" y="5845465"/>
            <a:ext cx="10486030" cy="738664"/>
          </a:xfrm>
          <a:prstGeom prst="rect">
            <a:avLst/>
          </a:prstGeom>
          <a:noFill/>
        </p:spPr>
        <p:txBody>
          <a:bodyPr wrap="square">
            <a:spAutoFit/>
          </a:bodyPr>
          <a:lstStyle/>
          <a:p>
            <a:pPr algn="ctr">
              <a:lnSpc>
                <a:spcPct val="150000"/>
              </a:lnSpc>
            </a:pPr>
            <a:r>
              <a:rPr lang="ar-AE" sz="2800" b="1" dirty="0">
                <a:solidFill>
                  <a:srgbClr val="FF0000"/>
                </a:solidFill>
              </a:rPr>
              <a:t>مركب، لأنه يتكون من فقرات مترابطة ويحتوي صورًا.</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6244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 calcmode="lin" valueType="num">
                                      <p:cBhvr additive="base">
                                        <p:cTn id="2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additive="base">
                                        <p:cTn id="3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additive="base">
                                        <p:cTn id="4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5">
                                            <p:txEl>
                                              <p:pRg st="0" end="0"/>
                                            </p:txEl>
                                          </p:spTgt>
                                        </p:tgtEl>
                                        <p:attrNameLst>
                                          <p:attrName>style.visibility</p:attrName>
                                        </p:attrNameLst>
                                      </p:cBhvr>
                                      <p:to>
                                        <p:strVal val="visible"/>
                                      </p:to>
                                    </p:set>
                                    <p:anim calcmode="lin" valueType="num">
                                      <p:cBhvr additive="base">
                                        <p:cTn id="61"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6">
                                            <p:txEl>
                                              <p:pRg st="0" end="0"/>
                                            </p:txEl>
                                          </p:spTgt>
                                        </p:tgtEl>
                                        <p:attrNameLst>
                                          <p:attrName>style.visibility</p:attrName>
                                        </p:attrNameLst>
                                      </p:cBhvr>
                                      <p:to>
                                        <p:strVal val="visible"/>
                                      </p:to>
                                    </p:set>
                                    <p:anim calcmode="lin" valueType="num">
                                      <p:cBhvr additive="base">
                                        <p:cTn id="7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7">
                                            <p:txEl>
                                              <p:pRg st="0" end="0"/>
                                            </p:txEl>
                                          </p:spTgt>
                                        </p:tgtEl>
                                        <p:attrNameLst>
                                          <p:attrName>style.visibility</p:attrName>
                                        </p:attrNameLst>
                                      </p:cBhvr>
                                      <p:to>
                                        <p:strVal val="visible"/>
                                      </p:to>
                                    </p:set>
                                    <p:anim calcmode="lin" valueType="num">
                                      <p:cBhvr additive="base">
                                        <p:cTn id="85"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8">
                                            <p:txEl>
                                              <p:pRg st="0" end="0"/>
                                            </p:txEl>
                                          </p:spTgt>
                                        </p:tgtEl>
                                        <p:attrNameLst>
                                          <p:attrName>style.visibility</p:attrName>
                                        </p:attrNameLst>
                                      </p:cBhvr>
                                      <p:to>
                                        <p:strVal val="visible"/>
                                      </p:to>
                                    </p:set>
                                    <p:anim calcmode="lin" valueType="num">
                                      <p:cBhvr additive="base">
                                        <p:cTn id="9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E5D01E3-D082-44AB-B37C-0874342CD415}"/>
              </a:ext>
            </a:extLst>
          </p:cNvPr>
          <p:cNvSpPr txBox="1"/>
          <p:nvPr/>
        </p:nvSpPr>
        <p:spPr>
          <a:xfrm>
            <a:off x="9526432" y="914091"/>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9"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graphicFrame>
        <p:nvGraphicFramePr>
          <p:cNvPr id="18" name="جدول 18">
            <a:extLst>
              <a:ext uri="{FF2B5EF4-FFF2-40B4-BE49-F238E27FC236}">
                <a16:creationId xmlns:a16="http://schemas.microsoft.com/office/drawing/2014/main" id="{A4F54157-864B-443A-A097-607510A9C225}"/>
              </a:ext>
            </a:extLst>
          </p:cNvPr>
          <p:cNvGraphicFramePr>
            <a:graphicFrameLocks noGrp="1"/>
          </p:cNvGraphicFramePr>
          <p:nvPr>
            <p:extLst>
              <p:ext uri="{D42A27DB-BD31-4B8C-83A1-F6EECF244321}">
                <p14:modId xmlns:p14="http://schemas.microsoft.com/office/powerpoint/2010/main" val="853445449"/>
              </p:ext>
            </p:extLst>
          </p:nvPr>
        </p:nvGraphicFramePr>
        <p:xfrm>
          <a:off x="193050" y="2883975"/>
          <a:ext cx="3065244" cy="22250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bl>
          </a:graphicData>
        </a:graphic>
      </p:graphicFrame>
      <mc:AlternateContent xmlns:mc="http://schemas.openxmlformats.org/markup-compatibility/2006" xmlns:p14="http://schemas.microsoft.com/office/powerpoint/2010/main">
        <mc:Choice Requires="p14">
          <p:contentPart p14:bwMode="auto" r:id="rId2">
            <p14:nvContentPartPr>
              <p14:cNvPr id="29"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29" name="حبر 28">
                <a:extLst>
                  <a:ext uri="{FF2B5EF4-FFF2-40B4-BE49-F238E27FC236}">
                    <a16:creationId xmlns:a16="http://schemas.microsoft.com/office/drawing/2014/main" id="{A6BAE6FC-C5CE-4BB2-8605-971F7986D393}"/>
                  </a:ext>
                </a:extLst>
              </p:cNvPr>
              <p:cNvPicPr/>
              <p:nvPr/>
            </p:nvPicPr>
            <p:blipFill>
              <a:blip r:embed="rId5"/>
              <a:stretch>
                <a:fillRect/>
              </a:stretch>
            </p:blipFill>
            <p:spPr>
              <a:xfrm>
                <a:off x="2010225" y="333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0"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30" name="حبر 29">
                <a:extLst>
                  <a:ext uri="{FF2B5EF4-FFF2-40B4-BE49-F238E27FC236}">
                    <a16:creationId xmlns:a16="http://schemas.microsoft.com/office/drawing/2014/main" id="{5855796F-DEB3-4EDB-9DBC-4ABCF03357CF}"/>
                  </a:ext>
                </a:extLst>
              </p:cNvPr>
              <p:cNvPicPr/>
              <p:nvPr/>
            </p:nvPicPr>
            <p:blipFill>
              <a:blip r:embed="rId5"/>
              <a:stretch>
                <a:fillRect/>
              </a:stretch>
            </p:blipFill>
            <p:spPr>
              <a:xfrm>
                <a:off x="2190945" y="359107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1"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31" name="حبر 30">
                <a:extLst>
                  <a:ext uri="{FF2B5EF4-FFF2-40B4-BE49-F238E27FC236}">
                    <a16:creationId xmlns:a16="http://schemas.microsoft.com/office/drawing/2014/main" id="{1C9569DC-E85F-4582-9B19-D48AE9699C80}"/>
                  </a:ext>
                </a:extLst>
              </p:cNvPr>
              <p:cNvPicPr/>
              <p:nvPr/>
            </p:nvPicPr>
            <p:blipFill>
              <a:blip r:embed="rId5"/>
              <a:stretch>
                <a:fillRect/>
              </a:stretch>
            </p:blipFill>
            <p:spPr>
              <a:xfrm>
                <a:off x="2248185" y="2038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32" name="حبر 31">
                <a:extLst>
                  <a:ext uri="{FF2B5EF4-FFF2-40B4-BE49-F238E27FC236}">
                    <a16:creationId xmlns:a16="http://schemas.microsoft.com/office/drawing/2014/main" id="{2C3B1CDA-531D-4E3E-9D79-7F7074CC5B89}"/>
                  </a:ext>
                </a:extLst>
              </p:cNvPr>
              <p:cNvPicPr/>
              <p:nvPr/>
            </p:nvPicPr>
            <p:blipFill>
              <a:blip r:embed="rId5"/>
              <a:stretch>
                <a:fillRect/>
              </a:stretch>
            </p:blipFill>
            <p:spPr>
              <a:xfrm>
                <a:off x="2524305" y="1838595"/>
                <a:ext cx="18000" cy="18000"/>
              </a:xfrm>
              <a:prstGeom prst="rect">
                <a:avLst/>
              </a:prstGeom>
            </p:spPr>
          </p:pic>
        </mc:Fallback>
      </mc:AlternateContent>
      <p:grpSp>
        <p:nvGrpSpPr>
          <p:cNvPr id="37"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9">
              <p14:nvContentPartPr>
                <p14:cNvPr id="3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5"/>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5"/>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5"/>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3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36" name="حبر 35">
                <a:extLst>
                  <a:ext uri="{FF2B5EF4-FFF2-40B4-BE49-F238E27FC236}">
                    <a16:creationId xmlns:a16="http://schemas.microsoft.com/office/drawing/2014/main" id="{C3123EB9-3DB7-4591-B0E3-6DFB14D231BF}"/>
                  </a:ext>
                </a:extLst>
              </p:cNvPr>
              <p:cNvPicPr/>
              <p:nvPr/>
            </p:nvPicPr>
            <p:blipFill>
              <a:blip r:embed="rId5"/>
              <a:stretch>
                <a:fillRect/>
              </a:stretch>
            </p:blipFill>
            <p:spPr>
              <a:xfrm>
                <a:off x="8296905" y="3448155"/>
                <a:ext cx="18000" cy="18000"/>
              </a:xfrm>
              <a:prstGeom prst="rect">
                <a:avLst/>
              </a:prstGeom>
            </p:spPr>
          </p:pic>
        </mc:Fallback>
      </mc:AlternateContent>
      <p:grpSp>
        <p:nvGrpSpPr>
          <p:cNvPr id="42"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3">
              <p14:nvContentPartPr>
                <p14:cNvPr id="3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5"/>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5"/>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5"/>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5"/>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11"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1" name="حبر 10">
                <a:extLst>
                  <a:ext uri="{FF2B5EF4-FFF2-40B4-BE49-F238E27FC236}">
                    <a16:creationId xmlns:a16="http://schemas.microsoft.com/office/drawing/2014/main" id="{4F6F1F91-48C6-4EBF-9205-9C7C9C2D73CF}"/>
                  </a:ext>
                </a:extLst>
              </p:cNvPr>
              <p:cNvPicPr/>
              <p:nvPr/>
            </p:nvPicPr>
            <p:blipFill>
              <a:blip r:embed="rId5"/>
              <a:stretch>
                <a:fillRect/>
              </a:stretch>
            </p:blipFill>
            <p:spPr>
              <a:xfrm>
                <a:off x="1159523" y="362921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13" name="حبر 12">
                <a:extLst>
                  <a:ext uri="{FF2B5EF4-FFF2-40B4-BE49-F238E27FC236}">
                    <a16:creationId xmlns:a16="http://schemas.microsoft.com/office/drawing/2014/main" id="{3D229FBB-C793-4CD5-AE34-A99C300F6F9E}"/>
                  </a:ext>
                </a:extLst>
              </p:cNvPr>
              <p:cNvPicPr/>
              <p:nvPr/>
            </p:nvPicPr>
            <p:blipFill>
              <a:blip r:embed="rId5"/>
              <a:stretch>
                <a:fillRect/>
              </a:stretch>
            </p:blipFill>
            <p:spPr>
              <a:xfrm>
                <a:off x="1300643" y="122513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15" name="حبر 14">
                <a:extLst>
                  <a:ext uri="{FF2B5EF4-FFF2-40B4-BE49-F238E27FC236}">
                    <a16:creationId xmlns:a16="http://schemas.microsoft.com/office/drawing/2014/main" id="{2B48D92D-B504-4D9E-998C-99EB80A51DDE}"/>
                  </a:ext>
                </a:extLst>
              </p:cNvPr>
              <p:cNvPicPr/>
              <p:nvPr/>
            </p:nvPicPr>
            <p:blipFill>
              <a:blip r:embed="rId5"/>
              <a:stretch>
                <a:fillRect/>
              </a:stretch>
            </p:blipFill>
            <p:spPr>
              <a:xfrm>
                <a:off x="905363" y="1404772"/>
                <a:ext cx="18000" cy="18000"/>
              </a:xfrm>
              <a:prstGeom prst="rect">
                <a:avLst/>
              </a:prstGeom>
            </p:spPr>
          </p:pic>
        </mc:Fallback>
      </mc:AlternateContent>
      <p:grpSp>
        <p:nvGrpSpPr>
          <p:cNvPr id="47"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20">
              <p14:nvContentPartPr>
                <p14:cNvPr id="19"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5"/>
                <a:stretch>
                  <a:fillRect/>
                </a:stretch>
              </p:blipFill>
              <p:spPr>
                <a:xfrm>
                  <a:off x="1150163" y="1328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5"/>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1"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5"/>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5"/>
                <a:stretch>
                  <a:fillRect/>
                </a:stretch>
              </p:blipFill>
              <p:spPr>
                <a:xfrm>
                  <a:off x="124448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5"/>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4"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5"/>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5"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5"/>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6"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5"/>
                <a:stretch>
                  <a:fillRect/>
                </a:stretch>
              </p:blipFill>
              <p:spPr>
                <a:xfrm>
                  <a:off x="1225403" y="1281719"/>
                  <a:ext cx="18000" cy="18000"/>
                </a:xfrm>
                <a:prstGeom prst="rect">
                  <a:avLst/>
                </a:prstGeom>
              </p:spPr>
            </p:pic>
          </mc:Fallback>
        </mc:AlternateContent>
      </p:grpSp>
      <p:pic>
        <p:nvPicPr>
          <p:cNvPr id="4" name="صورة 3">
            <a:extLst>
              <a:ext uri="{FF2B5EF4-FFF2-40B4-BE49-F238E27FC236}">
                <a16:creationId xmlns:a16="http://schemas.microsoft.com/office/drawing/2014/main" id="{9FC85119-9516-4590-849F-B014B1795726}"/>
              </a:ext>
            </a:extLst>
          </p:cNvPr>
          <p:cNvPicPr>
            <a:picLocks noChangeAspect="1"/>
          </p:cNvPicPr>
          <p:nvPr/>
        </p:nvPicPr>
        <p:blipFill>
          <a:blip r:embed="rId28"/>
          <a:stretch>
            <a:fillRect/>
          </a:stretch>
        </p:blipFill>
        <p:spPr>
          <a:xfrm>
            <a:off x="3354659" y="0"/>
            <a:ext cx="6201647" cy="6946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8" name="Picture 14" descr="🔥Win 1 of 25 Maurten Superpacks">
            <a:extLst>
              <a:ext uri="{FF2B5EF4-FFF2-40B4-BE49-F238E27FC236}">
                <a16:creationId xmlns:a16="http://schemas.microsoft.com/office/drawing/2014/main" id="{A36B3275-CE3A-4F03-96E0-0B7F49DCC904}"/>
              </a:ext>
            </a:extLst>
          </p:cNvPr>
          <p:cNvPicPr>
            <a:picLocks noChangeAspect="1" noChangeArrowheads="1" noCrop="1"/>
          </p:cNvPicPr>
          <p:nvPr/>
        </p:nvPicPr>
        <p:blipFill>
          <a:blip r:embed="rId29">
            <a:extLst>
              <a:ext uri="{28A0092B-C50C-407E-A947-70E740481C1C}">
                <a14:useLocalDpi xmlns:a14="http://schemas.microsoft.com/office/drawing/2010/main" val="0"/>
              </a:ext>
            </a:extLst>
          </a:blip>
          <a:srcRect/>
          <a:stretch>
            <a:fillRect/>
          </a:stretch>
        </p:blipFill>
        <p:spPr bwMode="auto">
          <a:xfrm>
            <a:off x="659728" y="5303484"/>
            <a:ext cx="2051720" cy="82068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مجموعة 15">
            <a:extLst>
              <a:ext uri="{FF2B5EF4-FFF2-40B4-BE49-F238E27FC236}">
                <a16:creationId xmlns:a16="http://schemas.microsoft.com/office/drawing/2014/main" id="{C20184AA-6EB5-4D07-A9D1-57ED83143FED}"/>
              </a:ext>
            </a:extLst>
          </p:cNvPr>
          <p:cNvGrpSpPr/>
          <p:nvPr/>
        </p:nvGrpSpPr>
        <p:grpSpPr>
          <a:xfrm>
            <a:off x="1517003" y="1686719"/>
            <a:ext cx="57240" cy="47520"/>
            <a:chOff x="1517003" y="1686719"/>
            <a:chExt cx="57240" cy="47520"/>
          </a:xfrm>
        </p:grpSpPr>
        <mc:AlternateContent xmlns:mc="http://schemas.openxmlformats.org/markup-compatibility/2006" xmlns:p14="http://schemas.microsoft.com/office/powerpoint/2010/main">
          <mc:Choice Requires="p14">
            <p:contentPart p14:bwMode="auto" r:id="rId30">
              <p14:nvContentPartPr>
                <p14:cNvPr id="5" name="حبر 4">
                  <a:extLst>
                    <a:ext uri="{FF2B5EF4-FFF2-40B4-BE49-F238E27FC236}">
                      <a16:creationId xmlns:a16="http://schemas.microsoft.com/office/drawing/2014/main" id="{5DC81818-034C-4ECB-9878-1D37961BE44A}"/>
                    </a:ext>
                  </a:extLst>
                </p14:cNvPr>
                <p14:cNvContentPartPr/>
                <p14:nvPr/>
              </p14:nvContentPartPr>
              <p14:xfrm>
                <a:off x="1517003" y="1686719"/>
                <a:ext cx="360" cy="360"/>
              </p14:xfrm>
            </p:contentPart>
          </mc:Choice>
          <mc:Fallback xmlns="">
            <p:pic>
              <p:nvPicPr>
                <p:cNvPr id="5" name="حبر 4">
                  <a:extLst>
                    <a:ext uri="{FF2B5EF4-FFF2-40B4-BE49-F238E27FC236}">
                      <a16:creationId xmlns:a16="http://schemas.microsoft.com/office/drawing/2014/main" id="{5DC81818-034C-4ECB-9878-1D37961BE44A}"/>
                    </a:ext>
                  </a:extLst>
                </p:cNvPr>
                <p:cNvPicPr/>
                <p:nvPr/>
              </p:nvPicPr>
              <p:blipFill>
                <a:blip r:embed="rId5"/>
                <a:stretch>
                  <a:fillRect/>
                </a:stretch>
              </p:blipFill>
              <p:spPr>
                <a:xfrm>
                  <a:off x="1508363" y="1678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 name="حبر 5">
                  <a:extLst>
                    <a:ext uri="{FF2B5EF4-FFF2-40B4-BE49-F238E27FC236}">
                      <a16:creationId xmlns:a16="http://schemas.microsoft.com/office/drawing/2014/main" id="{6D081602-6D0D-406E-869F-6B6D03D33793}"/>
                    </a:ext>
                  </a:extLst>
                </p14:cNvPr>
                <p14:cNvContentPartPr/>
                <p14:nvPr/>
              </p14:nvContentPartPr>
              <p14:xfrm>
                <a:off x="1573883" y="1733879"/>
                <a:ext cx="360" cy="360"/>
              </p14:xfrm>
            </p:contentPart>
          </mc:Choice>
          <mc:Fallback xmlns="">
            <p:pic>
              <p:nvPicPr>
                <p:cNvPr id="6" name="حبر 5">
                  <a:extLst>
                    <a:ext uri="{FF2B5EF4-FFF2-40B4-BE49-F238E27FC236}">
                      <a16:creationId xmlns:a16="http://schemas.microsoft.com/office/drawing/2014/main" id="{6D081602-6D0D-406E-869F-6B6D03D33793}"/>
                    </a:ext>
                  </a:extLst>
                </p:cNvPr>
                <p:cNvPicPr/>
                <p:nvPr/>
              </p:nvPicPr>
              <p:blipFill>
                <a:blip r:embed="rId5"/>
                <a:stretch>
                  <a:fillRect/>
                </a:stretch>
              </p:blipFill>
              <p:spPr>
                <a:xfrm>
                  <a:off x="1564883" y="17252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 name="حبر 13">
                  <a:extLst>
                    <a:ext uri="{FF2B5EF4-FFF2-40B4-BE49-F238E27FC236}">
                      <a16:creationId xmlns:a16="http://schemas.microsoft.com/office/drawing/2014/main" id="{B24839D4-3C87-4E34-8265-C7D64060E249}"/>
                    </a:ext>
                  </a:extLst>
                </p14:cNvPr>
                <p14:cNvContentPartPr/>
                <p14:nvPr/>
              </p14:nvContentPartPr>
              <p14:xfrm>
                <a:off x="1573883" y="1733879"/>
                <a:ext cx="360" cy="360"/>
              </p14:xfrm>
            </p:contentPart>
          </mc:Choice>
          <mc:Fallback xmlns="">
            <p:pic>
              <p:nvPicPr>
                <p:cNvPr id="14" name="حبر 13">
                  <a:extLst>
                    <a:ext uri="{FF2B5EF4-FFF2-40B4-BE49-F238E27FC236}">
                      <a16:creationId xmlns:a16="http://schemas.microsoft.com/office/drawing/2014/main" id="{B24839D4-3C87-4E34-8265-C7D64060E249}"/>
                    </a:ext>
                  </a:extLst>
                </p:cNvPr>
                <p:cNvPicPr/>
                <p:nvPr/>
              </p:nvPicPr>
              <p:blipFill>
                <a:blip r:embed="rId5"/>
                <a:stretch>
                  <a:fillRect/>
                </a:stretch>
              </p:blipFill>
              <p:spPr>
                <a:xfrm>
                  <a:off x="1564883" y="172523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
            <p14:nvContentPartPr>
              <p14:cNvPr id="22" name="حبر 21">
                <a:extLst>
                  <a:ext uri="{FF2B5EF4-FFF2-40B4-BE49-F238E27FC236}">
                    <a16:creationId xmlns:a16="http://schemas.microsoft.com/office/drawing/2014/main" id="{B7DD9760-000C-416B-A2B7-E138A668298C}"/>
                  </a:ext>
                </a:extLst>
              </p14:cNvPr>
              <p14:cNvContentPartPr/>
              <p14:nvPr/>
            </p14:nvContentPartPr>
            <p14:xfrm>
              <a:off x="1423043" y="1130519"/>
              <a:ext cx="360" cy="360"/>
            </p14:xfrm>
          </p:contentPart>
        </mc:Choice>
        <mc:Fallback xmlns="">
          <p:pic>
            <p:nvPicPr>
              <p:cNvPr id="22" name="حبر 21">
                <a:extLst>
                  <a:ext uri="{FF2B5EF4-FFF2-40B4-BE49-F238E27FC236}">
                    <a16:creationId xmlns:a16="http://schemas.microsoft.com/office/drawing/2014/main" id="{B7DD9760-000C-416B-A2B7-E138A668298C}"/>
                  </a:ext>
                </a:extLst>
              </p:cNvPr>
              <p:cNvPicPr/>
              <p:nvPr/>
            </p:nvPicPr>
            <p:blipFill>
              <a:blip r:embed="rId5"/>
              <a:stretch>
                <a:fillRect/>
              </a:stretch>
            </p:blipFill>
            <p:spPr>
              <a:xfrm>
                <a:off x="1414403" y="1121879"/>
                <a:ext cx="18000" cy="18000"/>
              </a:xfrm>
              <a:prstGeom prst="rect">
                <a:avLst/>
              </a:prstGeom>
            </p:spPr>
          </p:pic>
        </mc:Fallback>
      </mc:AlternateContent>
      <p:grpSp>
        <p:nvGrpSpPr>
          <p:cNvPr id="49" name="مجموعة 48">
            <a:extLst>
              <a:ext uri="{FF2B5EF4-FFF2-40B4-BE49-F238E27FC236}">
                <a16:creationId xmlns:a16="http://schemas.microsoft.com/office/drawing/2014/main" id="{5A0A4C7E-0381-4F3B-BF04-AA2A1ED4D3BF}"/>
              </a:ext>
            </a:extLst>
          </p:cNvPr>
          <p:cNvGrpSpPr/>
          <p:nvPr/>
        </p:nvGrpSpPr>
        <p:grpSpPr>
          <a:xfrm>
            <a:off x="1394603" y="1206479"/>
            <a:ext cx="28800" cy="37800"/>
            <a:chOff x="1394603" y="1206479"/>
            <a:chExt cx="28800" cy="37800"/>
          </a:xfrm>
        </p:grpSpPr>
        <mc:AlternateContent xmlns:mc="http://schemas.openxmlformats.org/markup-compatibility/2006" xmlns:p14="http://schemas.microsoft.com/office/powerpoint/2010/main">
          <mc:Choice Requires="p14">
            <p:contentPart p14:bwMode="auto" r:id="rId34">
              <p14:nvContentPartPr>
                <p14:cNvPr id="17" name="حبر 16">
                  <a:extLst>
                    <a:ext uri="{FF2B5EF4-FFF2-40B4-BE49-F238E27FC236}">
                      <a16:creationId xmlns:a16="http://schemas.microsoft.com/office/drawing/2014/main" id="{34CF4EFA-5569-46B5-B8D5-AE736D693E6B}"/>
                    </a:ext>
                  </a:extLst>
                </p14:cNvPr>
                <p14:cNvContentPartPr/>
                <p14:nvPr/>
              </p14:nvContentPartPr>
              <p14:xfrm>
                <a:off x="1394603" y="1243919"/>
                <a:ext cx="360" cy="360"/>
              </p14:xfrm>
            </p:contentPart>
          </mc:Choice>
          <mc:Fallback xmlns="">
            <p:pic>
              <p:nvPicPr>
                <p:cNvPr id="17" name="حبر 16">
                  <a:extLst>
                    <a:ext uri="{FF2B5EF4-FFF2-40B4-BE49-F238E27FC236}">
                      <a16:creationId xmlns:a16="http://schemas.microsoft.com/office/drawing/2014/main" id="{34CF4EFA-5569-46B5-B8D5-AE736D693E6B}"/>
                    </a:ext>
                  </a:extLst>
                </p:cNvPr>
                <p:cNvPicPr/>
                <p:nvPr/>
              </p:nvPicPr>
              <p:blipFill>
                <a:blip r:embed="rId5"/>
                <a:stretch>
                  <a:fillRect/>
                </a:stretch>
              </p:blipFill>
              <p:spPr>
                <a:xfrm>
                  <a:off x="1385963" y="12349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حبر 23">
                  <a:extLst>
                    <a:ext uri="{FF2B5EF4-FFF2-40B4-BE49-F238E27FC236}">
                      <a16:creationId xmlns:a16="http://schemas.microsoft.com/office/drawing/2014/main" id="{ACAD7DA9-D673-4DD2-96BA-1739126B0979}"/>
                    </a:ext>
                  </a:extLst>
                </p14:cNvPr>
                <p14:cNvContentPartPr/>
                <p14:nvPr/>
              </p14:nvContentPartPr>
              <p14:xfrm>
                <a:off x="1423043" y="1206479"/>
                <a:ext cx="360" cy="360"/>
              </p14:xfrm>
            </p:contentPart>
          </mc:Choice>
          <mc:Fallback xmlns="">
            <p:pic>
              <p:nvPicPr>
                <p:cNvPr id="24" name="حبر 23">
                  <a:extLst>
                    <a:ext uri="{FF2B5EF4-FFF2-40B4-BE49-F238E27FC236}">
                      <a16:creationId xmlns:a16="http://schemas.microsoft.com/office/drawing/2014/main" id="{ACAD7DA9-D673-4DD2-96BA-1739126B0979}"/>
                    </a:ext>
                  </a:extLst>
                </p:cNvPr>
                <p:cNvPicPr/>
                <p:nvPr/>
              </p:nvPicPr>
              <p:blipFill>
                <a:blip r:embed="rId5"/>
                <a:stretch>
                  <a:fillRect/>
                </a:stretch>
              </p:blipFill>
              <p:spPr>
                <a:xfrm>
                  <a:off x="141440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حبر 25">
                  <a:extLst>
                    <a:ext uri="{FF2B5EF4-FFF2-40B4-BE49-F238E27FC236}">
                      <a16:creationId xmlns:a16="http://schemas.microsoft.com/office/drawing/2014/main" id="{D99340F0-55DB-4016-A7B1-7108FD4C9ACF}"/>
                    </a:ext>
                  </a:extLst>
                </p14:cNvPr>
                <p14:cNvContentPartPr/>
                <p14:nvPr/>
              </p14:nvContentPartPr>
              <p14:xfrm>
                <a:off x="1423043" y="1206479"/>
                <a:ext cx="360" cy="360"/>
              </p14:xfrm>
            </p:contentPart>
          </mc:Choice>
          <mc:Fallback xmlns="">
            <p:pic>
              <p:nvPicPr>
                <p:cNvPr id="26" name="حبر 25">
                  <a:extLst>
                    <a:ext uri="{FF2B5EF4-FFF2-40B4-BE49-F238E27FC236}">
                      <a16:creationId xmlns:a16="http://schemas.microsoft.com/office/drawing/2014/main" id="{D99340F0-55DB-4016-A7B1-7108FD4C9ACF}"/>
                    </a:ext>
                  </a:extLst>
                </p:cNvPr>
                <p:cNvPicPr/>
                <p:nvPr/>
              </p:nvPicPr>
              <p:blipFill>
                <a:blip r:embed="rId5"/>
                <a:stretch>
                  <a:fillRect/>
                </a:stretch>
              </p:blipFill>
              <p:spPr>
                <a:xfrm>
                  <a:off x="141440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7" name="حبر 26">
                  <a:extLst>
                    <a:ext uri="{FF2B5EF4-FFF2-40B4-BE49-F238E27FC236}">
                      <a16:creationId xmlns:a16="http://schemas.microsoft.com/office/drawing/2014/main" id="{E3730D71-C3CA-4763-8324-FE7B976603BE}"/>
                    </a:ext>
                  </a:extLst>
                </p14:cNvPr>
                <p14:cNvContentPartPr/>
                <p14:nvPr/>
              </p14:nvContentPartPr>
              <p14:xfrm>
                <a:off x="1423043" y="1206479"/>
                <a:ext cx="360" cy="360"/>
              </p14:xfrm>
            </p:contentPart>
          </mc:Choice>
          <mc:Fallback xmlns="">
            <p:pic>
              <p:nvPicPr>
                <p:cNvPr id="27" name="حبر 26">
                  <a:extLst>
                    <a:ext uri="{FF2B5EF4-FFF2-40B4-BE49-F238E27FC236}">
                      <a16:creationId xmlns:a16="http://schemas.microsoft.com/office/drawing/2014/main" id="{E3730D71-C3CA-4763-8324-FE7B976603BE}"/>
                    </a:ext>
                  </a:extLst>
                </p:cNvPr>
                <p:cNvPicPr/>
                <p:nvPr/>
              </p:nvPicPr>
              <p:blipFill>
                <a:blip r:embed="rId5"/>
                <a:stretch>
                  <a:fillRect/>
                </a:stretch>
              </p:blipFill>
              <p:spPr>
                <a:xfrm>
                  <a:off x="1414403" y="119747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8">
            <p14:nvContentPartPr>
              <p14:cNvPr id="28" name="حبر 27">
                <a:extLst>
                  <a:ext uri="{FF2B5EF4-FFF2-40B4-BE49-F238E27FC236}">
                    <a16:creationId xmlns:a16="http://schemas.microsoft.com/office/drawing/2014/main" id="{CE936B1D-70D0-432B-BD3A-504C089A592C}"/>
                  </a:ext>
                </a:extLst>
              </p14:cNvPr>
              <p14:cNvContentPartPr/>
              <p14:nvPr/>
            </p14:nvContentPartPr>
            <p14:xfrm>
              <a:off x="1819043" y="951599"/>
              <a:ext cx="360" cy="360"/>
            </p14:xfrm>
          </p:contentPart>
        </mc:Choice>
        <mc:Fallback xmlns="">
          <p:pic>
            <p:nvPicPr>
              <p:cNvPr id="28" name="حبر 27">
                <a:extLst>
                  <a:ext uri="{FF2B5EF4-FFF2-40B4-BE49-F238E27FC236}">
                    <a16:creationId xmlns:a16="http://schemas.microsoft.com/office/drawing/2014/main" id="{CE936B1D-70D0-432B-BD3A-504C089A592C}"/>
                  </a:ext>
                </a:extLst>
              </p:cNvPr>
              <p:cNvPicPr/>
              <p:nvPr/>
            </p:nvPicPr>
            <p:blipFill>
              <a:blip r:embed="rId5"/>
              <a:stretch>
                <a:fillRect/>
              </a:stretch>
            </p:blipFill>
            <p:spPr>
              <a:xfrm>
                <a:off x="1810403" y="942599"/>
                <a:ext cx="18000" cy="18000"/>
              </a:xfrm>
              <a:prstGeom prst="rect">
                <a:avLst/>
              </a:prstGeom>
            </p:spPr>
          </p:pic>
        </mc:Fallback>
      </mc:AlternateContent>
      <p:pic>
        <p:nvPicPr>
          <p:cNvPr id="2" name="صورة 1">
            <a:extLst>
              <a:ext uri="{FF2B5EF4-FFF2-40B4-BE49-F238E27FC236}">
                <a16:creationId xmlns:a16="http://schemas.microsoft.com/office/drawing/2014/main" id="{F4F877F5-E1C0-41B0-9A38-48B66325E7C0}"/>
              </a:ext>
            </a:extLst>
          </p:cNvPr>
          <p:cNvPicPr>
            <a:picLocks noChangeAspect="1"/>
          </p:cNvPicPr>
          <p:nvPr/>
        </p:nvPicPr>
        <p:blipFill rotWithShape="1">
          <a:blip r:embed="rId39">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492004" y="240847"/>
            <a:ext cx="2588604" cy="2545893"/>
          </a:xfrm>
          <a:prstGeom prst="rect">
            <a:avLst/>
          </a:prstGeom>
        </p:spPr>
      </p:pic>
      <p:sp>
        <p:nvSpPr>
          <p:cNvPr id="51" name="مربع نص 50">
            <a:extLst>
              <a:ext uri="{FF2B5EF4-FFF2-40B4-BE49-F238E27FC236}">
                <a16:creationId xmlns:a16="http://schemas.microsoft.com/office/drawing/2014/main" id="{C9933148-A3D9-43FF-8849-C719B5385AB1}"/>
              </a:ext>
            </a:extLst>
          </p:cNvPr>
          <p:cNvSpPr txBox="1"/>
          <p:nvPr/>
        </p:nvSpPr>
        <p:spPr>
          <a:xfrm>
            <a:off x="721929" y="1100712"/>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2</a:t>
            </a:r>
          </a:p>
        </p:txBody>
      </p:sp>
    </p:spTree>
    <p:extLst>
      <p:ext uri="{BB962C8B-B14F-4D97-AF65-F5344CB8AC3E}">
        <p14:creationId xmlns:p14="http://schemas.microsoft.com/office/powerpoint/2010/main" val="319321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7">
            <a:extLst>
              <a:ext uri="{FF2B5EF4-FFF2-40B4-BE49-F238E27FC236}">
                <a16:creationId xmlns:a16="http://schemas.microsoft.com/office/drawing/2014/main" id="{2E5D01E3-D082-44AB-B37C-0874342CD415}"/>
              </a:ext>
            </a:extLst>
          </p:cNvPr>
          <p:cNvSpPr txBox="1"/>
          <p:nvPr/>
        </p:nvSpPr>
        <p:spPr>
          <a:xfrm>
            <a:off x="9530818" y="899502"/>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5"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6"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graphicFrame>
        <p:nvGraphicFramePr>
          <p:cNvPr id="7" name="جدول 18">
            <a:extLst>
              <a:ext uri="{FF2B5EF4-FFF2-40B4-BE49-F238E27FC236}">
                <a16:creationId xmlns:a16="http://schemas.microsoft.com/office/drawing/2014/main" id="{A4F54157-864B-443A-A097-607510A9C225}"/>
              </a:ext>
            </a:extLst>
          </p:cNvPr>
          <p:cNvGraphicFramePr>
            <a:graphicFrameLocks noGrp="1"/>
          </p:cNvGraphicFramePr>
          <p:nvPr>
            <p:extLst>
              <p:ext uri="{D42A27DB-BD31-4B8C-83A1-F6EECF244321}">
                <p14:modId xmlns:p14="http://schemas.microsoft.com/office/powerpoint/2010/main" val="2332971945"/>
              </p:ext>
            </p:extLst>
          </p:nvPr>
        </p:nvGraphicFramePr>
        <p:xfrm>
          <a:off x="193050" y="2883975"/>
          <a:ext cx="3065244" cy="22250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8" name="حبر 28">
                <a:extLst>
                  <a:ext uri="{FF2B5EF4-FFF2-40B4-BE49-F238E27FC236}">
                    <a16:creationId xmlns="" xmlns:a16="http://schemas.microsoft.com/office/drawing/2014/main" xmlns:p14="http://schemas.microsoft.com/office/powerpoint/2010/main" id="{A6BAE6FC-C5CE-4BB2-8605-971F7986D393}"/>
                  </a:ext>
                </a:extLst>
              </p:cNvPr>
              <p:cNvPicPr/>
              <p:nvPr/>
            </p:nvPicPr>
            <p:blipFill>
              <a:blip r:embed="rId3"/>
              <a:stretch>
                <a:fillRect/>
              </a:stretch>
            </p:blipFill>
            <p:spPr>
              <a:xfrm>
                <a:off x="2010225" y="33343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9" name="حبر 29">
                <a:extLst>
                  <a:ext uri="{FF2B5EF4-FFF2-40B4-BE49-F238E27FC236}">
                    <a16:creationId xmlns="" xmlns:a16="http://schemas.microsoft.com/office/drawing/2014/main" xmlns:p14="http://schemas.microsoft.com/office/powerpoint/2010/main" id="{5855796F-DEB3-4EDB-9DBC-4ABCF03357CF}"/>
                  </a:ext>
                </a:extLst>
              </p:cNvPr>
              <p:cNvPicPr/>
              <p:nvPr/>
            </p:nvPicPr>
            <p:blipFill>
              <a:blip r:embed="rId3"/>
              <a:stretch>
                <a:fillRect/>
              </a:stretch>
            </p:blipFill>
            <p:spPr>
              <a:xfrm>
                <a:off x="2190945" y="359107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10" name="حبر 30">
                <a:extLst>
                  <a:ext uri="{FF2B5EF4-FFF2-40B4-BE49-F238E27FC236}">
                    <a16:creationId xmlns="" xmlns:a16="http://schemas.microsoft.com/office/drawing/2014/main" xmlns:p14="http://schemas.microsoft.com/office/powerpoint/2010/main" id="{1C9569DC-E85F-4582-9B19-D48AE9699C80}"/>
                  </a:ext>
                </a:extLst>
              </p:cNvPr>
              <p:cNvPicPr/>
              <p:nvPr/>
            </p:nvPicPr>
            <p:blipFill>
              <a:blip r:embed="rId3"/>
              <a:stretch>
                <a:fillRect/>
              </a:stretch>
            </p:blipFill>
            <p:spPr>
              <a:xfrm>
                <a:off x="2248185" y="203839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11" name="حبر 31">
                <a:extLst>
                  <a:ext uri="{FF2B5EF4-FFF2-40B4-BE49-F238E27FC236}">
                    <a16:creationId xmlns="" xmlns:a16="http://schemas.microsoft.com/office/drawing/2014/main" xmlns:p14="http://schemas.microsoft.com/office/powerpoint/2010/main" id="{2C3B1CDA-531D-4E3E-9D79-7F7074CC5B89}"/>
                  </a:ext>
                </a:extLst>
              </p:cNvPr>
              <p:cNvPicPr/>
              <p:nvPr/>
            </p:nvPicPr>
            <p:blipFill>
              <a:blip r:embed="rId3"/>
              <a:stretch>
                <a:fillRect/>
              </a:stretch>
            </p:blipFill>
            <p:spPr>
              <a:xfrm>
                <a:off x="2524305" y="1838595"/>
                <a:ext cx="18360" cy="18360"/>
              </a:xfrm>
              <a:prstGeom prst="rect">
                <a:avLst/>
              </a:prstGeom>
            </p:spPr>
          </p:pic>
        </mc:Fallback>
      </mc:AlternateContent>
      <p:grpSp>
        <p:nvGrpSpPr>
          <p:cNvPr id="12"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7">
              <p14:nvContentPartPr>
                <p14:cNvPr id="1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8"/>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16" name="حبر 35">
                <a:extLst>
                  <a:ext uri="{FF2B5EF4-FFF2-40B4-BE49-F238E27FC236}">
                    <a16:creationId xmlns="" xmlns:a16="http://schemas.microsoft.com/office/drawing/2014/main" xmlns:p14="http://schemas.microsoft.com/office/powerpoint/2010/main" id="{C3123EB9-3DB7-4591-B0E3-6DFB14D231BF}"/>
                  </a:ext>
                </a:extLst>
              </p:cNvPr>
              <p:cNvPicPr/>
              <p:nvPr/>
            </p:nvPicPr>
            <p:blipFill>
              <a:blip r:embed="rId3"/>
              <a:stretch>
                <a:fillRect/>
              </a:stretch>
            </p:blipFill>
            <p:spPr>
              <a:xfrm>
                <a:off x="8296905" y="3448155"/>
                <a:ext cx="18360" cy="18360"/>
              </a:xfrm>
              <a:prstGeom prst="rect">
                <a:avLst/>
              </a:prstGeom>
            </p:spPr>
          </p:pic>
        </mc:Fallback>
      </mc:AlternateContent>
      <p:grpSp>
        <p:nvGrpSpPr>
          <p:cNvPr id="17"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2">
              <p14:nvContentPartPr>
                <p14:cNvPr id="1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8"/>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22"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22" name="حبر 10">
                <a:extLst>
                  <a:ext uri="{FF2B5EF4-FFF2-40B4-BE49-F238E27FC236}">
                    <a16:creationId xmlns="" xmlns:a16="http://schemas.microsoft.com/office/drawing/2014/main" xmlns:p14="http://schemas.microsoft.com/office/powerpoint/2010/main" id="{4F6F1F91-48C6-4EBF-9205-9C7C9C2D73CF}"/>
                  </a:ext>
                </a:extLst>
              </p:cNvPr>
              <p:cNvPicPr/>
              <p:nvPr/>
            </p:nvPicPr>
            <p:blipFill>
              <a:blip r:embed="rId3"/>
              <a:stretch>
                <a:fillRect/>
              </a:stretch>
            </p:blipFill>
            <p:spPr>
              <a:xfrm>
                <a:off x="1159523" y="3629212"/>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23" name="حبر 12">
                <a:extLst>
                  <a:ext uri="{FF2B5EF4-FFF2-40B4-BE49-F238E27FC236}">
                    <a16:creationId xmlns="" xmlns:a16="http://schemas.microsoft.com/office/drawing/2014/main" xmlns:p14="http://schemas.microsoft.com/office/powerpoint/2010/main" id="{3D229FBB-C793-4CD5-AE34-A99C300F6F9E}"/>
                  </a:ext>
                </a:extLst>
              </p:cNvPr>
              <p:cNvPicPr/>
              <p:nvPr/>
            </p:nvPicPr>
            <p:blipFill>
              <a:blip r:embed="rId3"/>
              <a:stretch>
                <a:fillRect/>
              </a:stretch>
            </p:blipFill>
            <p:spPr>
              <a:xfrm>
                <a:off x="1300643" y="1225132"/>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4"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24" name="حبر 14">
                <a:extLst>
                  <a:ext uri="{FF2B5EF4-FFF2-40B4-BE49-F238E27FC236}">
                    <a16:creationId xmlns="" xmlns:a16="http://schemas.microsoft.com/office/drawing/2014/main" xmlns:p14="http://schemas.microsoft.com/office/powerpoint/2010/main" id="{2B48D92D-B504-4D9E-998C-99EB80A51DDE}"/>
                  </a:ext>
                </a:extLst>
              </p:cNvPr>
              <p:cNvPicPr/>
              <p:nvPr/>
            </p:nvPicPr>
            <p:blipFill>
              <a:blip r:embed="rId3"/>
              <a:stretch>
                <a:fillRect/>
              </a:stretch>
            </p:blipFill>
            <p:spPr>
              <a:xfrm>
                <a:off x="905363" y="1404772"/>
                <a:ext cx="18360" cy="18360"/>
              </a:xfrm>
              <a:prstGeom prst="rect">
                <a:avLst/>
              </a:prstGeom>
            </p:spPr>
          </p:pic>
        </mc:Fallback>
      </mc:AlternateContent>
      <p:grpSp>
        <p:nvGrpSpPr>
          <p:cNvPr id="25"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19">
              <p14:nvContentPartPr>
                <p14:cNvPr id="26"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8"/>
                <a:stretch>
                  <a:fillRect/>
                </a:stretch>
              </p:blipFill>
              <p:spPr>
                <a:xfrm>
                  <a:off x="1150163" y="1328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8"/>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8"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8"/>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9"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8"/>
                <a:stretch>
                  <a:fillRect/>
                </a:stretch>
              </p:blipFill>
              <p:spPr>
                <a:xfrm>
                  <a:off x="124448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0"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8"/>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1"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8"/>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8"/>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8"/>
                <a:stretch>
                  <a:fillRect/>
                </a:stretch>
              </p:blipFill>
              <p:spPr>
                <a:xfrm>
                  <a:off x="1225403" y="1281719"/>
                  <a:ext cx="18000" cy="18000"/>
                </a:xfrm>
                <a:prstGeom prst="rect">
                  <a:avLst/>
                </a:prstGeom>
              </p:spPr>
            </p:pic>
          </mc:Fallback>
        </mc:AlternateContent>
      </p:grpSp>
      <p:pic>
        <p:nvPicPr>
          <p:cNvPr id="34" name="صورة 6">
            <a:extLst>
              <a:ext uri="{FF2B5EF4-FFF2-40B4-BE49-F238E27FC236}">
                <a16:creationId xmlns:a16="http://schemas.microsoft.com/office/drawing/2014/main" id="{88906636-B638-44A8-973E-C66828ACFC1E}"/>
              </a:ext>
            </a:extLst>
          </p:cNvPr>
          <p:cNvPicPr>
            <a:picLocks noChangeAspect="1"/>
          </p:cNvPicPr>
          <p:nvPr/>
        </p:nvPicPr>
        <p:blipFill>
          <a:blip r:embed="rId27"/>
          <a:stretch>
            <a:fillRect/>
          </a:stretch>
        </p:blipFill>
        <p:spPr>
          <a:xfrm>
            <a:off x="3033899" y="0"/>
            <a:ext cx="6674605" cy="6826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5" name="Picture 14" descr="🔥Win 1 of 25 Maurten Superpacks">
            <a:extLst>
              <a:ext uri="{FF2B5EF4-FFF2-40B4-BE49-F238E27FC236}">
                <a16:creationId xmlns:a16="http://schemas.microsoft.com/office/drawing/2014/main" id="{A36B3275-CE3A-4F03-96E0-0B7F49DCC904}"/>
              </a:ext>
            </a:extLst>
          </p:cNvPr>
          <p:cNvPicPr>
            <a:picLocks noChangeAspect="1" noChangeArrowheads="1" noCrop="1"/>
          </p:cNvPicPr>
          <p:nvPr/>
        </p:nvPicPr>
        <p:blipFill>
          <a:blip r:embed="rId28">
            <a:extLst>
              <a:ext uri="{28A0092B-C50C-407E-A947-70E740481C1C}">
                <a14:useLocalDpi xmlns:a14="http://schemas.microsoft.com/office/drawing/2010/main" val="0"/>
              </a:ext>
            </a:extLst>
          </a:blip>
          <a:srcRect/>
          <a:stretch>
            <a:fillRect/>
          </a:stretch>
        </p:blipFill>
        <p:spPr bwMode="auto">
          <a:xfrm>
            <a:off x="659728" y="5303484"/>
            <a:ext cx="2051720" cy="820689"/>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مجموعة 15">
            <a:extLst>
              <a:ext uri="{FF2B5EF4-FFF2-40B4-BE49-F238E27FC236}">
                <a16:creationId xmlns:a16="http://schemas.microsoft.com/office/drawing/2014/main" id="{C20184AA-6EB5-4D07-A9D1-57ED83143FED}"/>
              </a:ext>
            </a:extLst>
          </p:cNvPr>
          <p:cNvGrpSpPr/>
          <p:nvPr/>
        </p:nvGrpSpPr>
        <p:grpSpPr>
          <a:xfrm>
            <a:off x="1517003" y="1686719"/>
            <a:ext cx="57240" cy="47520"/>
            <a:chOff x="1517003" y="1686719"/>
            <a:chExt cx="57240" cy="47520"/>
          </a:xfrm>
        </p:grpSpPr>
        <mc:AlternateContent xmlns:mc="http://schemas.openxmlformats.org/markup-compatibility/2006" xmlns:p14="http://schemas.microsoft.com/office/powerpoint/2010/main">
          <mc:Choice Requires="p14">
            <p:contentPart p14:bwMode="auto" r:id="rId29">
              <p14:nvContentPartPr>
                <p14:cNvPr id="37" name="حبر 4">
                  <a:extLst>
                    <a:ext uri="{FF2B5EF4-FFF2-40B4-BE49-F238E27FC236}">
                      <a16:creationId xmlns:a16="http://schemas.microsoft.com/office/drawing/2014/main" id="{5DC81818-034C-4ECB-9878-1D37961BE44A}"/>
                    </a:ext>
                  </a:extLst>
                </p14:cNvPr>
                <p14:cNvContentPartPr/>
                <p14:nvPr/>
              </p14:nvContentPartPr>
              <p14:xfrm>
                <a:off x="1517003" y="1686719"/>
                <a:ext cx="360" cy="360"/>
              </p14:xfrm>
            </p:contentPart>
          </mc:Choice>
          <mc:Fallback xmlns="">
            <p:pic>
              <p:nvPicPr>
                <p:cNvPr id="5" name="حبر 4">
                  <a:extLst>
                    <a:ext uri="{FF2B5EF4-FFF2-40B4-BE49-F238E27FC236}">
                      <a16:creationId xmlns:a16="http://schemas.microsoft.com/office/drawing/2014/main" id="{5DC81818-034C-4ECB-9878-1D37961BE44A}"/>
                    </a:ext>
                  </a:extLst>
                </p:cNvPr>
                <p:cNvPicPr/>
                <p:nvPr/>
              </p:nvPicPr>
              <p:blipFill>
                <a:blip r:embed="rId8"/>
                <a:stretch>
                  <a:fillRect/>
                </a:stretch>
              </p:blipFill>
              <p:spPr>
                <a:xfrm>
                  <a:off x="1508363" y="1678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8" name="حبر 5">
                  <a:extLst>
                    <a:ext uri="{FF2B5EF4-FFF2-40B4-BE49-F238E27FC236}">
                      <a16:creationId xmlns:a16="http://schemas.microsoft.com/office/drawing/2014/main" id="{6D081602-6D0D-406E-869F-6B6D03D33793}"/>
                    </a:ext>
                  </a:extLst>
                </p14:cNvPr>
                <p14:cNvContentPartPr/>
                <p14:nvPr/>
              </p14:nvContentPartPr>
              <p14:xfrm>
                <a:off x="1573883" y="1733879"/>
                <a:ext cx="360" cy="360"/>
              </p14:xfrm>
            </p:contentPart>
          </mc:Choice>
          <mc:Fallback xmlns="">
            <p:pic>
              <p:nvPicPr>
                <p:cNvPr id="6" name="حبر 5">
                  <a:extLst>
                    <a:ext uri="{FF2B5EF4-FFF2-40B4-BE49-F238E27FC236}">
                      <a16:creationId xmlns:a16="http://schemas.microsoft.com/office/drawing/2014/main" id="{6D081602-6D0D-406E-869F-6B6D03D33793}"/>
                    </a:ext>
                  </a:extLst>
                </p:cNvPr>
                <p:cNvPicPr/>
                <p:nvPr/>
              </p:nvPicPr>
              <p:blipFill>
                <a:blip r:embed="rId8"/>
                <a:stretch>
                  <a:fillRect/>
                </a:stretch>
              </p:blipFill>
              <p:spPr>
                <a:xfrm>
                  <a:off x="1564883" y="17252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9" name="حبر 13">
                  <a:extLst>
                    <a:ext uri="{FF2B5EF4-FFF2-40B4-BE49-F238E27FC236}">
                      <a16:creationId xmlns:a16="http://schemas.microsoft.com/office/drawing/2014/main" id="{B24839D4-3C87-4E34-8265-C7D64060E249}"/>
                    </a:ext>
                  </a:extLst>
                </p14:cNvPr>
                <p14:cNvContentPartPr/>
                <p14:nvPr/>
              </p14:nvContentPartPr>
              <p14:xfrm>
                <a:off x="1573883" y="1733879"/>
                <a:ext cx="360" cy="360"/>
              </p14:xfrm>
            </p:contentPart>
          </mc:Choice>
          <mc:Fallback xmlns="">
            <p:pic>
              <p:nvPicPr>
                <p:cNvPr id="14" name="حبر 13">
                  <a:extLst>
                    <a:ext uri="{FF2B5EF4-FFF2-40B4-BE49-F238E27FC236}">
                      <a16:creationId xmlns:a16="http://schemas.microsoft.com/office/drawing/2014/main" id="{B24839D4-3C87-4E34-8265-C7D64060E249}"/>
                    </a:ext>
                  </a:extLst>
                </p:cNvPr>
                <p:cNvPicPr/>
                <p:nvPr/>
              </p:nvPicPr>
              <p:blipFill>
                <a:blip r:embed="rId8"/>
                <a:stretch>
                  <a:fillRect/>
                </a:stretch>
              </p:blipFill>
              <p:spPr>
                <a:xfrm>
                  <a:off x="1564883" y="172523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40" name="حبر 21">
                <a:extLst>
                  <a:ext uri="{FF2B5EF4-FFF2-40B4-BE49-F238E27FC236}">
                    <a16:creationId xmlns:a16="http://schemas.microsoft.com/office/drawing/2014/main" id="{B7DD9760-000C-416B-A2B7-E138A668298C}"/>
                  </a:ext>
                </a:extLst>
              </p14:cNvPr>
              <p14:cNvContentPartPr/>
              <p14:nvPr/>
            </p14:nvContentPartPr>
            <p14:xfrm>
              <a:off x="1423043" y="1130519"/>
              <a:ext cx="360" cy="360"/>
            </p14:xfrm>
          </p:contentPart>
        </mc:Choice>
        <mc:Fallback xmlns="">
          <p:pic>
            <p:nvPicPr>
              <p:cNvPr id="40" name="حبر 21">
                <a:extLst>
                  <a:ext uri="{FF2B5EF4-FFF2-40B4-BE49-F238E27FC236}">
                    <a16:creationId xmlns="" xmlns:a16="http://schemas.microsoft.com/office/drawing/2014/main" xmlns:p14="http://schemas.microsoft.com/office/powerpoint/2010/main" id="{B7DD9760-000C-416B-A2B7-E138A668298C}"/>
                  </a:ext>
                </a:extLst>
              </p:cNvPr>
              <p:cNvPicPr/>
              <p:nvPr/>
            </p:nvPicPr>
            <p:blipFill>
              <a:blip r:embed="rId3"/>
              <a:stretch>
                <a:fillRect/>
              </a:stretch>
            </p:blipFill>
            <p:spPr>
              <a:xfrm>
                <a:off x="1414043" y="1121519"/>
                <a:ext cx="18360" cy="18360"/>
              </a:xfrm>
              <a:prstGeom prst="rect">
                <a:avLst/>
              </a:prstGeom>
            </p:spPr>
          </p:pic>
        </mc:Fallback>
      </mc:AlternateContent>
      <p:grpSp>
        <p:nvGrpSpPr>
          <p:cNvPr id="41" name="مجموعة 48">
            <a:extLst>
              <a:ext uri="{FF2B5EF4-FFF2-40B4-BE49-F238E27FC236}">
                <a16:creationId xmlns:a16="http://schemas.microsoft.com/office/drawing/2014/main" id="{5A0A4C7E-0381-4F3B-BF04-AA2A1ED4D3BF}"/>
              </a:ext>
            </a:extLst>
          </p:cNvPr>
          <p:cNvGrpSpPr/>
          <p:nvPr/>
        </p:nvGrpSpPr>
        <p:grpSpPr>
          <a:xfrm>
            <a:off x="1394603" y="1206479"/>
            <a:ext cx="28800" cy="37800"/>
            <a:chOff x="1394603" y="1206479"/>
            <a:chExt cx="28800" cy="37800"/>
          </a:xfrm>
        </p:grpSpPr>
        <mc:AlternateContent xmlns:mc="http://schemas.openxmlformats.org/markup-compatibility/2006" xmlns:p14="http://schemas.microsoft.com/office/powerpoint/2010/main">
          <mc:Choice Requires="p14">
            <p:contentPart p14:bwMode="auto" r:id="rId33">
              <p14:nvContentPartPr>
                <p14:cNvPr id="42" name="حبر 16">
                  <a:extLst>
                    <a:ext uri="{FF2B5EF4-FFF2-40B4-BE49-F238E27FC236}">
                      <a16:creationId xmlns:a16="http://schemas.microsoft.com/office/drawing/2014/main" id="{34CF4EFA-5569-46B5-B8D5-AE736D693E6B}"/>
                    </a:ext>
                  </a:extLst>
                </p14:cNvPr>
                <p14:cNvContentPartPr/>
                <p14:nvPr/>
              </p14:nvContentPartPr>
              <p14:xfrm>
                <a:off x="1394603" y="1243919"/>
                <a:ext cx="360" cy="360"/>
              </p14:xfrm>
            </p:contentPart>
          </mc:Choice>
          <mc:Fallback xmlns="">
            <p:pic>
              <p:nvPicPr>
                <p:cNvPr id="17" name="حبر 16">
                  <a:extLst>
                    <a:ext uri="{FF2B5EF4-FFF2-40B4-BE49-F238E27FC236}">
                      <a16:creationId xmlns:a16="http://schemas.microsoft.com/office/drawing/2014/main" id="{34CF4EFA-5569-46B5-B8D5-AE736D693E6B}"/>
                    </a:ext>
                  </a:extLst>
                </p:cNvPr>
                <p:cNvPicPr/>
                <p:nvPr/>
              </p:nvPicPr>
              <p:blipFill>
                <a:blip r:embed="rId8"/>
                <a:stretch>
                  <a:fillRect/>
                </a:stretch>
              </p:blipFill>
              <p:spPr>
                <a:xfrm>
                  <a:off x="1385963" y="12349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3" name="حبر 23">
                  <a:extLst>
                    <a:ext uri="{FF2B5EF4-FFF2-40B4-BE49-F238E27FC236}">
                      <a16:creationId xmlns:a16="http://schemas.microsoft.com/office/drawing/2014/main" id="{ACAD7DA9-D673-4DD2-96BA-1739126B0979}"/>
                    </a:ext>
                  </a:extLst>
                </p14:cNvPr>
                <p14:cNvContentPartPr/>
                <p14:nvPr/>
              </p14:nvContentPartPr>
              <p14:xfrm>
                <a:off x="1423043" y="1206479"/>
                <a:ext cx="360" cy="360"/>
              </p14:xfrm>
            </p:contentPart>
          </mc:Choice>
          <mc:Fallback xmlns="">
            <p:pic>
              <p:nvPicPr>
                <p:cNvPr id="24" name="حبر 23">
                  <a:extLst>
                    <a:ext uri="{FF2B5EF4-FFF2-40B4-BE49-F238E27FC236}">
                      <a16:creationId xmlns:a16="http://schemas.microsoft.com/office/drawing/2014/main" id="{ACAD7DA9-D673-4DD2-96BA-1739126B0979}"/>
                    </a:ext>
                  </a:extLst>
                </p:cNvPr>
                <p:cNvPicPr/>
                <p:nvPr/>
              </p:nvPicPr>
              <p:blipFill>
                <a:blip r:embed="rId8"/>
                <a:stretch>
                  <a:fillRect/>
                </a:stretch>
              </p:blipFill>
              <p:spPr>
                <a:xfrm>
                  <a:off x="141440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4" name="حبر 25">
                  <a:extLst>
                    <a:ext uri="{FF2B5EF4-FFF2-40B4-BE49-F238E27FC236}">
                      <a16:creationId xmlns:a16="http://schemas.microsoft.com/office/drawing/2014/main" id="{D99340F0-55DB-4016-A7B1-7108FD4C9ACF}"/>
                    </a:ext>
                  </a:extLst>
                </p14:cNvPr>
                <p14:cNvContentPartPr/>
                <p14:nvPr/>
              </p14:nvContentPartPr>
              <p14:xfrm>
                <a:off x="1423043" y="1206479"/>
                <a:ext cx="360" cy="360"/>
              </p14:xfrm>
            </p:contentPart>
          </mc:Choice>
          <mc:Fallback xmlns="">
            <p:pic>
              <p:nvPicPr>
                <p:cNvPr id="26" name="حبر 25">
                  <a:extLst>
                    <a:ext uri="{FF2B5EF4-FFF2-40B4-BE49-F238E27FC236}">
                      <a16:creationId xmlns:a16="http://schemas.microsoft.com/office/drawing/2014/main" id="{D99340F0-55DB-4016-A7B1-7108FD4C9ACF}"/>
                    </a:ext>
                  </a:extLst>
                </p:cNvPr>
                <p:cNvPicPr/>
                <p:nvPr/>
              </p:nvPicPr>
              <p:blipFill>
                <a:blip r:embed="rId8"/>
                <a:stretch>
                  <a:fillRect/>
                </a:stretch>
              </p:blipFill>
              <p:spPr>
                <a:xfrm>
                  <a:off x="141440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5" name="حبر 26">
                  <a:extLst>
                    <a:ext uri="{FF2B5EF4-FFF2-40B4-BE49-F238E27FC236}">
                      <a16:creationId xmlns:a16="http://schemas.microsoft.com/office/drawing/2014/main" id="{E3730D71-C3CA-4763-8324-FE7B976603BE}"/>
                    </a:ext>
                  </a:extLst>
                </p14:cNvPr>
                <p14:cNvContentPartPr/>
                <p14:nvPr/>
              </p14:nvContentPartPr>
              <p14:xfrm>
                <a:off x="1423043" y="1206479"/>
                <a:ext cx="360" cy="360"/>
              </p14:xfrm>
            </p:contentPart>
          </mc:Choice>
          <mc:Fallback xmlns="">
            <p:pic>
              <p:nvPicPr>
                <p:cNvPr id="27" name="حبر 26">
                  <a:extLst>
                    <a:ext uri="{FF2B5EF4-FFF2-40B4-BE49-F238E27FC236}">
                      <a16:creationId xmlns:a16="http://schemas.microsoft.com/office/drawing/2014/main" id="{E3730D71-C3CA-4763-8324-FE7B976603BE}"/>
                    </a:ext>
                  </a:extLst>
                </p:cNvPr>
                <p:cNvPicPr/>
                <p:nvPr/>
              </p:nvPicPr>
              <p:blipFill>
                <a:blip r:embed="rId8"/>
                <a:stretch>
                  <a:fillRect/>
                </a:stretch>
              </p:blipFill>
              <p:spPr>
                <a:xfrm>
                  <a:off x="1414403" y="119747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46" name="حبر 27">
                <a:extLst>
                  <a:ext uri="{FF2B5EF4-FFF2-40B4-BE49-F238E27FC236}">
                    <a16:creationId xmlns:a16="http://schemas.microsoft.com/office/drawing/2014/main" id="{CE936B1D-70D0-432B-BD3A-504C089A592C}"/>
                  </a:ext>
                </a:extLst>
              </p14:cNvPr>
              <p14:cNvContentPartPr/>
              <p14:nvPr/>
            </p14:nvContentPartPr>
            <p14:xfrm>
              <a:off x="1819043" y="951599"/>
              <a:ext cx="360" cy="360"/>
            </p14:xfrm>
          </p:contentPart>
        </mc:Choice>
        <mc:Fallback xmlns="">
          <p:pic>
            <p:nvPicPr>
              <p:cNvPr id="46" name="حبر 27">
                <a:extLst>
                  <a:ext uri="{FF2B5EF4-FFF2-40B4-BE49-F238E27FC236}">
                    <a16:creationId xmlns="" xmlns:a16="http://schemas.microsoft.com/office/drawing/2014/main" xmlns:p14="http://schemas.microsoft.com/office/powerpoint/2010/main" id="{CE936B1D-70D0-432B-BD3A-504C089A592C}"/>
                  </a:ext>
                </a:extLst>
              </p:cNvPr>
              <p:cNvPicPr/>
              <p:nvPr/>
            </p:nvPicPr>
            <p:blipFill>
              <a:blip r:embed="rId3"/>
              <a:stretch>
                <a:fillRect/>
              </a:stretch>
            </p:blipFill>
            <p:spPr>
              <a:xfrm>
                <a:off x="1810043" y="942599"/>
                <a:ext cx="18360" cy="18360"/>
              </a:xfrm>
              <a:prstGeom prst="rect">
                <a:avLst/>
              </a:prstGeom>
            </p:spPr>
          </p:pic>
        </mc:Fallback>
      </mc:AlternateContent>
      <p:pic>
        <p:nvPicPr>
          <p:cNvPr id="47" name="صورة 1">
            <a:extLst>
              <a:ext uri="{FF2B5EF4-FFF2-40B4-BE49-F238E27FC236}">
                <a16:creationId xmlns:a16="http://schemas.microsoft.com/office/drawing/2014/main" id="{F4F877F5-E1C0-41B0-9A38-48B66325E7C0}"/>
              </a:ext>
            </a:extLst>
          </p:cNvPr>
          <p:cNvPicPr>
            <a:picLocks noChangeAspect="1"/>
          </p:cNvPicPr>
          <p:nvPr/>
        </p:nvPicPr>
        <p:blipFill rotWithShape="1">
          <a:blip r:embed="rId38">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492004" y="240847"/>
            <a:ext cx="2588604" cy="2545893"/>
          </a:xfrm>
          <a:prstGeom prst="rect">
            <a:avLst/>
          </a:prstGeom>
        </p:spPr>
      </p:pic>
      <p:sp>
        <p:nvSpPr>
          <p:cNvPr id="48" name="مربع نص 50">
            <a:extLst>
              <a:ext uri="{FF2B5EF4-FFF2-40B4-BE49-F238E27FC236}">
                <a16:creationId xmlns:a16="http://schemas.microsoft.com/office/drawing/2014/main" id="{C9933148-A3D9-43FF-8849-C719B5385AB1}"/>
              </a:ext>
            </a:extLst>
          </p:cNvPr>
          <p:cNvSpPr txBox="1"/>
          <p:nvPr/>
        </p:nvSpPr>
        <p:spPr>
          <a:xfrm>
            <a:off x="721929" y="1100712"/>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2</a:t>
            </a:r>
          </a:p>
        </p:txBody>
      </p:sp>
      <p:sp>
        <p:nvSpPr>
          <p:cNvPr id="49" name="مربع نص 44">
            <a:extLst>
              <a:ext uri="{FF2B5EF4-FFF2-40B4-BE49-F238E27FC236}">
                <a16:creationId xmlns:a16="http://schemas.microsoft.com/office/drawing/2014/main" id="{EB05BA30-C421-4263-890C-D56EBEC1D1E0}"/>
              </a:ext>
            </a:extLst>
          </p:cNvPr>
          <p:cNvSpPr txBox="1"/>
          <p:nvPr/>
        </p:nvSpPr>
        <p:spPr>
          <a:xfrm>
            <a:off x="3080608" y="121406"/>
            <a:ext cx="5613779" cy="738664"/>
          </a:xfrm>
          <a:prstGeom prst="rect">
            <a:avLst/>
          </a:prstGeom>
          <a:noFill/>
        </p:spPr>
        <p:txBody>
          <a:bodyPr wrap="square">
            <a:spAutoFit/>
          </a:bodyPr>
          <a:lstStyle/>
          <a:p>
            <a:pPr algn="ctr">
              <a:lnSpc>
                <a:spcPct val="150000"/>
              </a:lnSpc>
            </a:pPr>
            <a:r>
              <a:rPr lang="ar-AE" sz="2800" b="1" dirty="0">
                <a:solidFill>
                  <a:srgbClr val="FF0000"/>
                </a:solidFill>
              </a:rPr>
              <a:t>المراتب الأولى التي تحتلها الإمارات عالميًا</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0" name="مربع نص 44">
            <a:extLst>
              <a:ext uri="{FF2B5EF4-FFF2-40B4-BE49-F238E27FC236}">
                <a16:creationId xmlns:a16="http://schemas.microsoft.com/office/drawing/2014/main" id="{EB05BA30-C421-4263-890C-D56EBEC1D1E0}"/>
              </a:ext>
            </a:extLst>
          </p:cNvPr>
          <p:cNvSpPr txBox="1"/>
          <p:nvPr/>
        </p:nvSpPr>
        <p:spPr>
          <a:xfrm>
            <a:off x="2533305" y="991390"/>
            <a:ext cx="7703816" cy="1200329"/>
          </a:xfrm>
          <a:prstGeom prst="rect">
            <a:avLst/>
          </a:prstGeom>
          <a:noFill/>
        </p:spPr>
        <p:txBody>
          <a:bodyPr wrap="square">
            <a:spAutoFit/>
          </a:bodyPr>
          <a:lstStyle/>
          <a:p>
            <a:pPr algn="ctr"/>
            <a:r>
              <a:rPr lang="ar-AE" sz="2400" b="1" dirty="0">
                <a:solidFill>
                  <a:srgbClr val="FF0000"/>
                </a:solidFill>
              </a:rPr>
              <a:t>الإمارات الأولى عالميًا في نسبة الاشتراك في خدمة الهواتف النقالة.</a:t>
            </a:r>
          </a:p>
          <a:p>
            <a:pPr algn="ctr"/>
            <a:r>
              <a:rPr lang="ar-AE" sz="2400" b="1" dirty="0">
                <a:solidFill>
                  <a:srgbClr val="FF0000"/>
                </a:solidFill>
              </a:rPr>
              <a:t>الإمارات الأولى عالميًا في انتشار التواصل الاجتماعي بين السكان.</a:t>
            </a:r>
          </a:p>
          <a:p>
            <a:pPr algn="ctr"/>
            <a:r>
              <a:rPr lang="ar-AE" sz="2400" b="1" dirty="0">
                <a:solidFill>
                  <a:srgbClr val="FF0000"/>
                </a:solidFill>
              </a:rPr>
              <a:t> الإمارات الأولى عالميًا في استخدام التواصل الاجتماعي بين البالغين.</a:t>
            </a:r>
            <a:endParaRPr lang="ar-AE" sz="24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1" name="مربع نص 44">
            <a:extLst>
              <a:ext uri="{FF2B5EF4-FFF2-40B4-BE49-F238E27FC236}">
                <a16:creationId xmlns:a16="http://schemas.microsoft.com/office/drawing/2014/main" id="{EB05BA30-C421-4263-890C-D56EBEC1D1E0}"/>
              </a:ext>
            </a:extLst>
          </p:cNvPr>
          <p:cNvSpPr txBox="1"/>
          <p:nvPr/>
        </p:nvSpPr>
        <p:spPr>
          <a:xfrm>
            <a:off x="6692179" y="2417408"/>
            <a:ext cx="1469182" cy="684803"/>
          </a:xfrm>
          <a:prstGeom prst="rect">
            <a:avLst/>
          </a:prstGeom>
          <a:noFill/>
        </p:spPr>
        <p:txBody>
          <a:bodyPr wrap="square">
            <a:spAutoFit/>
          </a:bodyPr>
          <a:lstStyle/>
          <a:p>
            <a:pPr algn="ctr">
              <a:lnSpc>
                <a:spcPct val="150000"/>
              </a:lnSpc>
            </a:pPr>
            <a:r>
              <a:rPr lang="ar-AE" sz="2800" b="1" dirty="0">
                <a:solidFill>
                  <a:srgbClr val="FF0000"/>
                </a:solidFill>
              </a:rPr>
              <a:t>غير ممتد</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2" name="مربع نص 44">
            <a:extLst>
              <a:ext uri="{FF2B5EF4-FFF2-40B4-BE49-F238E27FC236}">
                <a16:creationId xmlns:a16="http://schemas.microsoft.com/office/drawing/2014/main" id="{EB05BA30-C421-4263-890C-D56EBEC1D1E0}"/>
              </a:ext>
            </a:extLst>
          </p:cNvPr>
          <p:cNvSpPr txBox="1"/>
          <p:nvPr/>
        </p:nvSpPr>
        <p:spPr>
          <a:xfrm>
            <a:off x="6956488" y="2726136"/>
            <a:ext cx="1469182" cy="684803"/>
          </a:xfrm>
          <a:prstGeom prst="rect">
            <a:avLst/>
          </a:prstGeom>
          <a:noFill/>
        </p:spPr>
        <p:txBody>
          <a:bodyPr wrap="square">
            <a:spAutoFit/>
          </a:bodyPr>
          <a:lstStyle/>
          <a:p>
            <a:pPr algn="ctr">
              <a:lnSpc>
                <a:spcPct val="150000"/>
              </a:lnSpc>
            </a:pPr>
            <a:r>
              <a:rPr lang="ar-AE" sz="2800" b="1" dirty="0">
                <a:solidFill>
                  <a:srgbClr val="FF0000"/>
                </a:solidFill>
              </a:rPr>
              <a:t>عام</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3" name="مربع نص 44">
            <a:extLst>
              <a:ext uri="{FF2B5EF4-FFF2-40B4-BE49-F238E27FC236}">
                <a16:creationId xmlns:a16="http://schemas.microsoft.com/office/drawing/2014/main" id="{EB05BA30-C421-4263-890C-D56EBEC1D1E0}"/>
              </a:ext>
            </a:extLst>
          </p:cNvPr>
          <p:cNvSpPr txBox="1"/>
          <p:nvPr/>
        </p:nvSpPr>
        <p:spPr>
          <a:xfrm>
            <a:off x="6638806" y="3095468"/>
            <a:ext cx="1469182" cy="738664"/>
          </a:xfrm>
          <a:prstGeom prst="rect">
            <a:avLst/>
          </a:prstGeom>
          <a:noFill/>
        </p:spPr>
        <p:txBody>
          <a:bodyPr wrap="square">
            <a:spAutoFit/>
          </a:bodyPr>
          <a:lstStyle/>
          <a:p>
            <a:pPr algn="ctr">
              <a:lnSpc>
                <a:spcPct val="150000"/>
              </a:lnSpc>
            </a:pPr>
            <a:r>
              <a:rPr lang="ar-AE" sz="2800" b="1" dirty="0">
                <a:solidFill>
                  <a:srgbClr val="FF0000"/>
                </a:solidFill>
              </a:rPr>
              <a:t>معلوماتي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4" name="مربع نص 44">
            <a:extLst>
              <a:ext uri="{FF2B5EF4-FFF2-40B4-BE49-F238E27FC236}">
                <a16:creationId xmlns:a16="http://schemas.microsoft.com/office/drawing/2014/main" id="{EB05BA30-C421-4263-890C-D56EBEC1D1E0}"/>
              </a:ext>
            </a:extLst>
          </p:cNvPr>
          <p:cNvSpPr txBox="1"/>
          <p:nvPr/>
        </p:nvSpPr>
        <p:spPr>
          <a:xfrm>
            <a:off x="3212042" y="4260237"/>
            <a:ext cx="6292757" cy="2677656"/>
          </a:xfrm>
          <a:prstGeom prst="rect">
            <a:avLst/>
          </a:prstGeom>
          <a:noFill/>
        </p:spPr>
        <p:txBody>
          <a:bodyPr wrap="square">
            <a:spAutoFit/>
          </a:bodyPr>
          <a:lstStyle/>
          <a:p>
            <a:pPr algn="r"/>
            <a:r>
              <a:rPr lang="ar-AE" sz="2400" b="1" dirty="0">
                <a:solidFill>
                  <a:srgbClr val="C00000"/>
                </a:solidFill>
              </a:rPr>
              <a:t> تصدرت الإمارات قائمة الدول ضمن 4 معايير تضمنتها دراسة عالمية عن أفضل الدول لبدء عمل تجاري عبر الإنترنت.</a:t>
            </a:r>
            <a:br>
              <a:rPr lang="ar-AE" sz="2400" b="1" dirty="0">
                <a:solidFill>
                  <a:srgbClr val="C00000"/>
                </a:solidFill>
              </a:rPr>
            </a:br>
            <a:r>
              <a:rPr lang="ar-AE" sz="2400" b="1" dirty="0">
                <a:solidFill>
                  <a:srgbClr val="C00000"/>
                </a:solidFill>
              </a:rPr>
              <a:t>وجاءت الإمارات الأولى كأفضل الدول من حيث سرعة الإنترنت عبر الهاتف المحمول، والأفضل من حيث نسبة مستخدمي الإنترنت من عدد السكان، والأفضل من حيث نسبة مستخدمي وسائل التواصل الاجتماعي من عدد السكان، والأفضل بالنسبة لمعدلات ضرائب الشركات المنخفضة.</a:t>
            </a:r>
            <a:endParaRPr lang="ar-AE" sz="2400" b="1" dirty="0">
              <a:solidFill>
                <a:srgbClr val="C00000"/>
              </a:solidFill>
              <a:highlight>
                <a:srgbClr val="FFFF00"/>
              </a:highligh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267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
                                            <p:txEl>
                                              <p:pRg st="0" end="0"/>
                                            </p:txEl>
                                          </p:spTgt>
                                        </p:tgtEl>
                                        <p:attrNameLst>
                                          <p:attrName>style.visibility</p:attrName>
                                        </p:attrNameLst>
                                      </p:cBhvr>
                                      <p:to>
                                        <p:strVal val="visible"/>
                                      </p:to>
                                    </p:set>
                                    <p:anim calcmode="lin" valueType="num">
                                      <p:cBhvr additive="base">
                                        <p:cTn id="13"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0">
                                            <p:txEl>
                                              <p:pRg st="1" end="1"/>
                                            </p:txEl>
                                          </p:spTgt>
                                        </p:tgtEl>
                                        <p:attrNameLst>
                                          <p:attrName>style.visibility</p:attrName>
                                        </p:attrNameLst>
                                      </p:cBhvr>
                                      <p:to>
                                        <p:strVal val="visible"/>
                                      </p:to>
                                    </p:set>
                                    <p:anim calcmode="lin" valueType="num">
                                      <p:cBhvr additive="base">
                                        <p:cTn id="25" dur="500" fill="hold"/>
                                        <p:tgtEl>
                                          <p:spTgt spid="50">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0">
                                            <p:txEl>
                                              <p:pRg st="0" end="0"/>
                                            </p:txEl>
                                          </p:spTgt>
                                        </p:tgtEl>
                                        <p:attrNameLst>
                                          <p:attrName>style.visibility</p:attrName>
                                        </p:attrNameLst>
                                      </p:cBhvr>
                                      <p:to>
                                        <p:strVal val="visible"/>
                                      </p:to>
                                    </p:set>
                                    <p:anim calcmode="lin" valueType="num">
                                      <p:cBhvr additive="base">
                                        <p:cTn id="31" dur="500" fill="hold"/>
                                        <p:tgtEl>
                                          <p:spTgt spid="5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0">
                                            <p:txEl>
                                              <p:pRg st="2" end="2"/>
                                            </p:txEl>
                                          </p:spTgt>
                                        </p:tgtEl>
                                        <p:attrNameLst>
                                          <p:attrName>style.visibility</p:attrName>
                                        </p:attrNameLst>
                                      </p:cBhvr>
                                      <p:to>
                                        <p:strVal val="visible"/>
                                      </p:to>
                                    </p:set>
                                    <p:anim calcmode="lin" valueType="num">
                                      <p:cBhvr additive="base">
                                        <p:cTn id="37" dur="500" fill="hold"/>
                                        <p:tgtEl>
                                          <p:spTgt spid="50">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 calcmode="lin" valueType="num">
                                      <p:cBhvr additive="base">
                                        <p:cTn id="49" dur="500" fill="hold"/>
                                        <p:tgtEl>
                                          <p:spTgt spid="51">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2">
                                            <p:txEl>
                                              <p:pRg st="0" end="0"/>
                                            </p:txEl>
                                          </p:spTgt>
                                        </p:tgtEl>
                                        <p:attrNameLst>
                                          <p:attrName>style.visibility</p:attrName>
                                        </p:attrNameLst>
                                      </p:cBhvr>
                                      <p:to>
                                        <p:strVal val="visible"/>
                                      </p:to>
                                    </p:set>
                                    <p:anim calcmode="lin" valueType="num">
                                      <p:cBhvr additive="base">
                                        <p:cTn id="61"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ppt_x"/>
                                          </p:val>
                                        </p:tav>
                                        <p:tav tm="100000">
                                          <p:val>
                                            <p:strVal val="#ppt_x"/>
                                          </p:val>
                                        </p:tav>
                                      </p:tavLst>
                                    </p:anim>
                                    <p:anim calcmode="lin" valueType="num">
                                      <p:cBhvr additive="base">
                                        <p:cTn id="6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3">
                                            <p:txEl>
                                              <p:pRg st="0" end="0"/>
                                            </p:txEl>
                                          </p:spTgt>
                                        </p:tgtEl>
                                        <p:attrNameLst>
                                          <p:attrName>style.visibility</p:attrName>
                                        </p:attrNameLst>
                                      </p:cBhvr>
                                      <p:to>
                                        <p:strVal val="visible"/>
                                      </p:to>
                                    </p:set>
                                    <p:anim calcmode="lin" valueType="num">
                                      <p:cBhvr additive="base">
                                        <p:cTn id="73"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additive="base">
                                        <p:cTn id="79" dur="500" fill="hold"/>
                                        <p:tgtEl>
                                          <p:spTgt spid="54"/>
                                        </p:tgtEl>
                                        <p:attrNameLst>
                                          <p:attrName>ppt_x</p:attrName>
                                        </p:attrNameLst>
                                      </p:cBhvr>
                                      <p:tavLst>
                                        <p:tav tm="0">
                                          <p:val>
                                            <p:strVal val="#ppt_x"/>
                                          </p:val>
                                        </p:tav>
                                        <p:tav tm="100000">
                                          <p:val>
                                            <p:strVal val="#ppt_x"/>
                                          </p:val>
                                        </p:tav>
                                      </p:tavLst>
                                    </p:anim>
                                    <p:anim calcmode="lin" valueType="num">
                                      <p:cBhvr additive="base">
                                        <p:cTn id="8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54">
                                            <p:txEl>
                                              <p:pRg st="0" end="0"/>
                                            </p:txEl>
                                          </p:spTgt>
                                        </p:tgtEl>
                                        <p:attrNameLst>
                                          <p:attrName>style.visibility</p:attrName>
                                        </p:attrNameLst>
                                      </p:cBhvr>
                                      <p:to>
                                        <p:strVal val="visible"/>
                                      </p:to>
                                    </p:set>
                                    <p:anim calcmode="lin" valueType="num">
                                      <p:cBhvr additive="base">
                                        <p:cTn id="85" dur="50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E5D01E3-D082-44AB-B37C-0874342CD415}"/>
              </a:ext>
            </a:extLst>
          </p:cNvPr>
          <p:cNvSpPr txBox="1"/>
          <p:nvPr/>
        </p:nvSpPr>
        <p:spPr>
          <a:xfrm>
            <a:off x="9285338" y="857494"/>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9"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mc:AlternateContent xmlns:mc="http://schemas.openxmlformats.org/markup-compatibility/2006" xmlns:p14="http://schemas.microsoft.com/office/powerpoint/2010/main">
        <mc:Choice Requires="p14">
          <p:contentPart p14:bwMode="auto" r:id="rId2">
            <p14:nvContentPartPr>
              <p14:cNvPr id="29"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29" name="حبر 28">
                <a:extLst>
                  <a:ext uri="{FF2B5EF4-FFF2-40B4-BE49-F238E27FC236}">
                    <a16:creationId xmlns:a16="http://schemas.microsoft.com/office/drawing/2014/main" id="{A6BAE6FC-C5CE-4BB2-8605-971F7986D393}"/>
                  </a:ext>
                </a:extLst>
              </p:cNvPr>
              <p:cNvPicPr/>
              <p:nvPr/>
            </p:nvPicPr>
            <p:blipFill>
              <a:blip r:embed="rId8"/>
              <a:stretch>
                <a:fillRect/>
              </a:stretch>
            </p:blipFill>
            <p:spPr>
              <a:xfrm>
                <a:off x="2010225" y="333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30" name="حبر 29">
                <a:extLst>
                  <a:ext uri="{FF2B5EF4-FFF2-40B4-BE49-F238E27FC236}">
                    <a16:creationId xmlns:a16="http://schemas.microsoft.com/office/drawing/2014/main" id="{5855796F-DEB3-4EDB-9DBC-4ABCF03357CF}"/>
                  </a:ext>
                </a:extLst>
              </p:cNvPr>
              <p:cNvPicPr/>
              <p:nvPr/>
            </p:nvPicPr>
            <p:blipFill>
              <a:blip r:embed="rId8"/>
              <a:stretch>
                <a:fillRect/>
              </a:stretch>
            </p:blipFill>
            <p:spPr>
              <a:xfrm>
                <a:off x="2190945" y="359107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31" name="حبر 30">
                <a:extLst>
                  <a:ext uri="{FF2B5EF4-FFF2-40B4-BE49-F238E27FC236}">
                    <a16:creationId xmlns:a16="http://schemas.microsoft.com/office/drawing/2014/main" id="{1C9569DC-E85F-4582-9B19-D48AE9699C80}"/>
                  </a:ext>
                </a:extLst>
              </p:cNvPr>
              <p:cNvPicPr/>
              <p:nvPr/>
            </p:nvPicPr>
            <p:blipFill>
              <a:blip r:embed="rId8"/>
              <a:stretch>
                <a:fillRect/>
              </a:stretch>
            </p:blipFill>
            <p:spPr>
              <a:xfrm>
                <a:off x="2248185" y="2038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2"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32" name="حبر 31">
                <a:extLst>
                  <a:ext uri="{FF2B5EF4-FFF2-40B4-BE49-F238E27FC236}">
                    <a16:creationId xmlns:a16="http://schemas.microsoft.com/office/drawing/2014/main" id="{2C3B1CDA-531D-4E3E-9D79-7F7074CC5B89}"/>
                  </a:ext>
                </a:extLst>
              </p:cNvPr>
              <p:cNvPicPr/>
              <p:nvPr/>
            </p:nvPicPr>
            <p:blipFill>
              <a:blip r:embed="rId8"/>
              <a:stretch>
                <a:fillRect/>
              </a:stretch>
            </p:blipFill>
            <p:spPr>
              <a:xfrm>
                <a:off x="2524305" y="1838595"/>
                <a:ext cx="18000" cy="18000"/>
              </a:xfrm>
              <a:prstGeom prst="rect">
                <a:avLst/>
              </a:prstGeom>
            </p:spPr>
          </p:pic>
        </mc:Fallback>
      </mc:AlternateContent>
      <p:grpSp>
        <p:nvGrpSpPr>
          <p:cNvPr id="37"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12">
              <p14:nvContentPartPr>
                <p14:cNvPr id="3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8"/>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3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36" name="حبر 35">
                <a:extLst>
                  <a:ext uri="{FF2B5EF4-FFF2-40B4-BE49-F238E27FC236}">
                    <a16:creationId xmlns:a16="http://schemas.microsoft.com/office/drawing/2014/main" id="{C3123EB9-3DB7-4591-B0E3-6DFB14D231BF}"/>
                  </a:ext>
                </a:extLst>
              </p:cNvPr>
              <p:cNvPicPr/>
              <p:nvPr/>
            </p:nvPicPr>
            <p:blipFill>
              <a:blip r:embed="rId8"/>
              <a:stretch>
                <a:fillRect/>
              </a:stretch>
            </p:blipFill>
            <p:spPr>
              <a:xfrm>
                <a:off x="8296905" y="3448155"/>
                <a:ext cx="18000" cy="18000"/>
              </a:xfrm>
              <a:prstGeom prst="rect">
                <a:avLst/>
              </a:prstGeom>
            </p:spPr>
          </p:pic>
        </mc:Fallback>
      </mc:AlternateContent>
      <p:grpSp>
        <p:nvGrpSpPr>
          <p:cNvPr id="42"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6">
              <p14:nvContentPartPr>
                <p14:cNvPr id="3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8"/>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11"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1" name="حبر 10">
                <a:extLst>
                  <a:ext uri="{FF2B5EF4-FFF2-40B4-BE49-F238E27FC236}">
                    <a16:creationId xmlns:a16="http://schemas.microsoft.com/office/drawing/2014/main" id="{4F6F1F91-48C6-4EBF-9205-9C7C9C2D73CF}"/>
                  </a:ext>
                </a:extLst>
              </p:cNvPr>
              <p:cNvPicPr/>
              <p:nvPr/>
            </p:nvPicPr>
            <p:blipFill>
              <a:blip r:embed="rId8"/>
              <a:stretch>
                <a:fillRect/>
              </a:stretch>
            </p:blipFill>
            <p:spPr>
              <a:xfrm>
                <a:off x="1159883" y="362921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13" name="حبر 12">
                <a:extLst>
                  <a:ext uri="{FF2B5EF4-FFF2-40B4-BE49-F238E27FC236}">
                    <a16:creationId xmlns:a16="http://schemas.microsoft.com/office/drawing/2014/main" id="{3D229FBB-C793-4CD5-AE34-A99C300F6F9E}"/>
                  </a:ext>
                </a:extLst>
              </p:cNvPr>
              <p:cNvPicPr/>
              <p:nvPr/>
            </p:nvPicPr>
            <p:blipFill>
              <a:blip r:embed="rId8"/>
              <a:stretch>
                <a:fillRect/>
              </a:stretch>
            </p:blipFill>
            <p:spPr>
              <a:xfrm>
                <a:off x="1301003" y="122549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15" name="حبر 14">
                <a:extLst>
                  <a:ext uri="{FF2B5EF4-FFF2-40B4-BE49-F238E27FC236}">
                    <a16:creationId xmlns:a16="http://schemas.microsoft.com/office/drawing/2014/main" id="{2B48D92D-B504-4D9E-998C-99EB80A51DDE}"/>
                  </a:ext>
                </a:extLst>
              </p:cNvPr>
              <p:cNvPicPr/>
              <p:nvPr/>
            </p:nvPicPr>
            <p:blipFill>
              <a:blip r:embed="rId8"/>
              <a:stretch>
                <a:fillRect/>
              </a:stretch>
            </p:blipFill>
            <p:spPr>
              <a:xfrm>
                <a:off x="905363" y="1405132"/>
                <a:ext cx="18000" cy="18000"/>
              </a:xfrm>
              <a:prstGeom prst="rect">
                <a:avLst/>
              </a:prstGeom>
            </p:spPr>
          </p:pic>
        </mc:Fallback>
      </mc:AlternateContent>
      <p:grpSp>
        <p:nvGrpSpPr>
          <p:cNvPr id="47"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23">
              <p14:nvContentPartPr>
                <p14:cNvPr id="19"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8"/>
                <a:stretch>
                  <a:fillRect/>
                </a:stretch>
              </p:blipFill>
              <p:spPr>
                <a:xfrm>
                  <a:off x="1150163" y="13292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8"/>
                <a:stretch>
                  <a:fillRect/>
                </a:stretch>
              </p:blipFill>
              <p:spPr>
                <a:xfrm>
                  <a:off x="124484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3"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4"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5"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6"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8"/>
                <a:stretch>
                  <a:fillRect/>
                </a:stretch>
              </p:blipFill>
              <p:spPr>
                <a:xfrm>
                  <a:off x="1225763" y="1282079"/>
                  <a:ext cx="18000" cy="18000"/>
                </a:xfrm>
                <a:prstGeom prst="rect">
                  <a:avLst/>
                </a:prstGeom>
              </p:spPr>
            </p:pic>
          </mc:Fallback>
        </mc:AlternateContent>
      </p:grpSp>
      <p:pic>
        <p:nvPicPr>
          <p:cNvPr id="5" name="صورة 4">
            <a:extLst>
              <a:ext uri="{FF2B5EF4-FFF2-40B4-BE49-F238E27FC236}">
                <a16:creationId xmlns:a16="http://schemas.microsoft.com/office/drawing/2014/main" id="{003DF5B3-6EF1-454D-8213-A949EDBEDB9B}"/>
              </a:ext>
            </a:extLst>
          </p:cNvPr>
          <p:cNvPicPr>
            <a:picLocks noChangeAspect="1"/>
          </p:cNvPicPr>
          <p:nvPr/>
        </p:nvPicPr>
        <p:blipFill>
          <a:blip r:embed="rId31"/>
          <a:stretch>
            <a:fillRect/>
          </a:stretch>
        </p:blipFill>
        <p:spPr>
          <a:xfrm>
            <a:off x="3739862" y="89412"/>
            <a:ext cx="5453826" cy="67685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48" name="جدول 18">
            <a:extLst>
              <a:ext uri="{FF2B5EF4-FFF2-40B4-BE49-F238E27FC236}">
                <a16:creationId xmlns:a16="http://schemas.microsoft.com/office/drawing/2014/main" id="{4A9366E8-84B7-49CC-8836-6C974434DB92}"/>
              </a:ext>
            </a:extLst>
          </p:cNvPr>
          <p:cNvGraphicFramePr>
            <a:graphicFrameLocks noGrp="1"/>
          </p:cNvGraphicFramePr>
          <p:nvPr>
            <p:extLst>
              <p:ext uri="{D42A27DB-BD31-4B8C-83A1-F6EECF244321}">
                <p14:modId xmlns:p14="http://schemas.microsoft.com/office/powerpoint/2010/main" val="2871799237"/>
              </p:ext>
            </p:extLst>
          </p:nvPr>
        </p:nvGraphicFramePr>
        <p:xfrm>
          <a:off x="184186" y="2678206"/>
          <a:ext cx="3065244" cy="35966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59078017"/>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5</a:t>
                      </a:r>
                    </a:p>
                  </a:txBody>
                  <a:tcPr/>
                </a:tc>
                <a:tc>
                  <a:txBody>
                    <a:bodyPr/>
                    <a:lstStyle/>
                    <a:p>
                      <a:pPr algn="ctr" rtl="1"/>
                      <a:endParaRPr lang="en-GB" sz="2000" b="1">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088998576"/>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6</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21475482"/>
                  </a:ext>
                </a:extLst>
              </a:tr>
            </a:tbl>
          </a:graphicData>
        </a:graphic>
      </p:graphicFrame>
      <p:pic>
        <p:nvPicPr>
          <p:cNvPr id="51" name="صورة 50">
            <a:extLst>
              <a:ext uri="{FF2B5EF4-FFF2-40B4-BE49-F238E27FC236}">
                <a16:creationId xmlns:a16="http://schemas.microsoft.com/office/drawing/2014/main" id="{2530A176-E361-4EF2-A0A1-EB109C9E7525}"/>
              </a:ext>
            </a:extLst>
          </p:cNvPr>
          <p:cNvPicPr>
            <a:picLocks noChangeAspect="1"/>
          </p:cNvPicPr>
          <p:nvPr/>
        </p:nvPicPr>
        <p:blipFill rotWithShape="1">
          <a:blip r:embed="rId32">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244434" y="84460"/>
            <a:ext cx="2588604" cy="2545893"/>
          </a:xfrm>
          <a:prstGeom prst="rect">
            <a:avLst/>
          </a:prstGeom>
        </p:spPr>
      </p:pic>
      <p:sp>
        <p:nvSpPr>
          <p:cNvPr id="52" name="مربع نص 51">
            <a:extLst>
              <a:ext uri="{FF2B5EF4-FFF2-40B4-BE49-F238E27FC236}">
                <a16:creationId xmlns:a16="http://schemas.microsoft.com/office/drawing/2014/main" id="{5A958620-635F-4296-A069-93BC9859E3A1}"/>
              </a:ext>
            </a:extLst>
          </p:cNvPr>
          <p:cNvSpPr txBox="1"/>
          <p:nvPr/>
        </p:nvSpPr>
        <p:spPr>
          <a:xfrm>
            <a:off x="474359" y="944325"/>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3</a:t>
            </a:r>
          </a:p>
        </p:txBody>
      </p:sp>
      <p:pic>
        <p:nvPicPr>
          <p:cNvPr id="53" name="Picture 14" descr="🔥Win 1 of 25 Maurten Superpacks">
            <a:extLst>
              <a:ext uri="{FF2B5EF4-FFF2-40B4-BE49-F238E27FC236}">
                <a16:creationId xmlns:a16="http://schemas.microsoft.com/office/drawing/2014/main" id="{8345ADD8-9059-4853-ADEE-6AC6C452441B}"/>
              </a:ext>
            </a:extLst>
          </p:cNvPr>
          <p:cNvPicPr>
            <a:picLocks noChangeAspect="1" noChangeArrowheads="1" noCrop="1"/>
          </p:cNvPicPr>
          <p:nvPr/>
        </p:nvPicPr>
        <p:blipFill>
          <a:blip r:embed="rId33">
            <a:extLst>
              <a:ext uri="{28A0092B-C50C-407E-A947-70E740481C1C}">
                <a14:useLocalDpi xmlns:a14="http://schemas.microsoft.com/office/drawing/2010/main" val="0"/>
              </a:ext>
            </a:extLst>
          </a:blip>
          <a:srcRect/>
          <a:stretch>
            <a:fillRect/>
          </a:stretch>
        </p:blipFill>
        <p:spPr bwMode="auto">
          <a:xfrm>
            <a:off x="1538735" y="6037311"/>
            <a:ext cx="2051720" cy="820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124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7">
            <a:extLst>
              <a:ext uri="{FF2B5EF4-FFF2-40B4-BE49-F238E27FC236}">
                <a16:creationId xmlns:a16="http://schemas.microsoft.com/office/drawing/2014/main" id="{2E5D01E3-D082-44AB-B37C-0874342CD415}"/>
              </a:ext>
            </a:extLst>
          </p:cNvPr>
          <p:cNvSpPr txBox="1"/>
          <p:nvPr/>
        </p:nvSpPr>
        <p:spPr>
          <a:xfrm>
            <a:off x="9539785" y="797706"/>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3"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4"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mc:AlternateContent xmlns:mc="http://schemas.openxmlformats.org/markup-compatibility/2006" xmlns:p14="http://schemas.microsoft.com/office/powerpoint/2010/main">
        <mc:Choice Requires="p14">
          <p:contentPart p14:bwMode="auto" r:id="rId2">
            <p14:nvContentPartPr>
              <p14:cNvPr id="5"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5" name="حبر 28">
                <a:extLst>
                  <a:ext uri="{FF2B5EF4-FFF2-40B4-BE49-F238E27FC236}">
                    <a16:creationId xmlns="" xmlns:a16="http://schemas.microsoft.com/office/drawing/2014/main" xmlns:p14="http://schemas.microsoft.com/office/powerpoint/2010/main" id="{A6BAE6FC-C5CE-4BB2-8605-971F7986D393}"/>
                  </a:ext>
                </a:extLst>
              </p:cNvPr>
              <p:cNvPicPr/>
              <p:nvPr/>
            </p:nvPicPr>
            <p:blipFill>
              <a:blip r:embed="rId3"/>
              <a:stretch>
                <a:fillRect/>
              </a:stretch>
            </p:blipFill>
            <p:spPr>
              <a:xfrm>
                <a:off x="2010225" y="33343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6" name="حبر 29">
                <a:extLst>
                  <a:ext uri="{FF2B5EF4-FFF2-40B4-BE49-F238E27FC236}">
                    <a16:creationId xmlns="" xmlns:a16="http://schemas.microsoft.com/office/drawing/2014/main" xmlns:p14="http://schemas.microsoft.com/office/powerpoint/2010/main" id="{5855796F-DEB3-4EDB-9DBC-4ABCF03357CF}"/>
                  </a:ext>
                </a:extLst>
              </p:cNvPr>
              <p:cNvPicPr/>
              <p:nvPr/>
            </p:nvPicPr>
            <p:blipFill>
              <a:blip r:embed="rId3"/>
              <a:stretch>
                <a:fillRect/>
              </a:stretch>
            </p:blipFill>
            <p:spPr>
              <a:xfrm>
                <a:off x="2190945" y="359107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7" name="حبر 30">
                <a:extLst>
                  <a:ext uri="{FF2B5EF4-FFF2-40B4-BE49-F238E27FC236}">
                    <a16:creationId xmlns="" xmlns:a16="http://schemas.microsoft.com/office/drawing/2014/main" xmlns:p14="http://schemas.microsoft.com/office/powerpoint/2010/main" id="{1C9569DC-E85F-4582-9B19-D48AE9699C80}"/>
                  </a:ext>
                </a:extLst>
              </p:cNvPr>
              <p:cNvPicPr/>
              <p:nvPr/>
            </p:nvPicPr>
            <p:blipFill>
              <a:blip r:embed="rId3"/>
              <a:stretch>
                <a:fillRect/>
              </a:stretch>
            </p:blipFill>
            <p:spPr>
              <a:xfrm>
                <a:off x="2248185" y="203839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8" name="حبر 31">
                <a:extLst>
                  <a:ext uri="{FF2B5EF4-FFF2-40B4-BE49-F238E27FC236}">
                    <a16:creationId xmlns="" xmlns:a16="http://schemas.microsoft.com/office/drawing/2014/main" xmlns:p14="http://schemas.microsoft.com/office/powerpoint/2010/main" id="{2C3B1CDA-531D-4E3E-9D79-7F7074CC5B89}"/>
                  </a:ext>
                </a:extLst>
              </p:cNvPr>
              <p:cNvPicPr/>
              <p:nvPr/>
            </p:nvPicPr>
            <p:blipFill>
              <a:blip r:embed="rId3"/>
              <a:stretch>
                <a:fillRect/>
              </a:stretch>
            </p:blipFill>
            <p:spPr>
              <a:xfrm>
                <a:off x="2524305" y="1838595"/>
                <a:ext cx="18360" cy="18360"/>
              </a:xfrm>
              <a:prstGeom prst="rect">
                <a:avLst/>
              </a:prstGeom>
            </p:spPr>
          </p:pic>
        </mc:Fallback>
      </mc:AlternateContent>
      <p:grpSp>
        <p:nvGrpSpPr>
          <p:cNvPr id="9"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7">
              <p14:nvContentPartPr>
                <p14:cNvPr id="10"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8"/>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3"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13" name="حبر 35">
                <a:extLst>
                  <a:ext uri="{FF2B5EF4-FFF2-40B4-BE49-F238E27FC236}">
                    <a16:creationId xmlns="" xmlns:a16="http://schemas.microsoft.com/office/drawing/2014/main" xmlns:p14="http://schemas.microsoft.com/office/powerpoint/2010/main" id="{C3123EB9-3DB7-4591-B0E3-6DFB14D231BF}"/>
                  </a:ext>
                </a:extLst>
              </p:cNvPr>
              <p:cNvPicPr/>
              <p:nvPr/>
            </p:nvPicPr>
            <p:blipFill>
              <a:blip r:embed="rId3"/>
              <a:stretch>
                <a:fillRect/>
              </a:stretch>
            </p:blipFill>
            <p:spPr>
              <a:xfrm>
                <a:off x="8296905" y="3448155"/>
                <a:ext cx="18360" cy="18360"/>
              </a:xfrm>
              <a:prstGeom prst="rect">
                <a:avLst/>
              </a:prstGeom>
            </p:spPr>
          </p:pic>
        </mc:Fallback>
      </mc:AlternateContent>
      <p:grpSp>
        <p:nvGrpSpPr>
          <p:cNvPr id="14"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2">
              <p14:nvContentPartPr>
                <p14:cNvPr id="15"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8"/>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9"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9" name="حبر 10">
                <a:extLst>
                  <a:ext uri="{FF2B5EF4-FFF2-40B4-BE49-F238E27FC236}">
                    <a16:creationId xmlns="" xmlns:a16="http://schemas.microsoft.com/office/drawing/2014/main" xmlns:p14="http://schemas.microsoft.com/office/powerpoint/2010/main" id="{4F6F1F91-48C6-4EBF-9205-9C7C9C2D73CF}"/>
                  </a:ext>
                </a:extLst>
              </p:cNvPr>
              <p:cNvPicPr/>
              <p:nvPr/>
            </p:nvPicPr>
            <p:blipFill>
              <a:blip r:embed="rId3"/>
              <a:stretch>
                <a:fillRect/>
              </a:stretch>
            </p:blipFill>
            <p:spPr>
              <a:xfrm>
                <a:off x="1159523" y="3629212"/>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20" name="حبر 12">
                <a:extLst>
                  <a:ext uri="{FF2B5EF4-FFF2-40B4-BE49-F238E27FC236}">
                    <a16:creationId xmlns="" xmlns:a16="http://schemas.microsoft.com/office/drawing/2014/main" xmlns:p14="http://schemas.microsoft.com/office/powerpoint/2010/main" id="{3D229FBB-C793-4CD5-AE34-A99C300F6F9E}"/>
                  </a:ext>
                </a:extLst>
              </p:cNvPr>
              <p:cNvPicPr/>
              <p:nvPr/>
            </p:nvPicPr>
            <p:blipFill>
              <a:blip r:embed="rId3"/>
              <a:stretch>
                <a:fillRect/>
              </a:stretch>
            </p:blipFill>
            <p:spPr>
              <a:xfrm>
                <a:off x="1300643" y="1225132"/>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21" name="حبر 14">
                <a:extLst>
                  <a:ext uri="{FF2B5EF4-FFF2-40B4-BE49-F238E27FC236}">
                    <a16:creationId xmlns="" xmlns:a16="http://schemas.microsoft.com/office/drawing/2014/main" xmlns:p14="http://schemas.microsoft.com/office/powerpoint/2010/main" id="{2B48D92D-B504-4D9E-998C-99EB80A51DDE}"/>
                  </a:ext>
                </a:extLst>
              </p:cNvPr>
              <p:cNvPicPr/>
              <p:nvPr/>
            </p:nvPicPr>
            <p:blipFill>
              <a:blip r:embed="rId3"/>
              <a:stretch>
                <a:fillRect/>
              </a:stretch>
            </p:blipFill>
            <p:spPr>
              <a:xfrm>
                <a:off x="905363" y="1404772"/>
                <a:ext cx="18360" cy="18360"/>
              </a:xfrm>
              <a:prstGeom prst="rect">
                <a:avLst/>
              </a:prstGeom>
            </p:spPr>
          </p:pic>
        </mc:Fallback>
      </mc:AlternateContent>
      <p:grpSp>
        <p:nvGrpSpPr>
          <p:cNvPr id="22"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19">
              <p14:nvContentPartPr>
                <p14:cNvPr id="23"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8"/>
                <a:stretch>
                  <a:fillRect/>
                </a:stretch>
              </p:blipFill>
              <p:spPr>
                <a:xfrm>
                  <a:off x="1150163" y="13292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4"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8"/>
                <a:stretch>
                  <a:fillRect/>
                </a:stretch>
              </p:blipFill>
              <p:spPr>
                <a:xfrm>
                  <a:off x="124484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9"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0"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8"/>
                <a:stretch>
                  <a:fillRect/>
                </a:stretch>
              </p:blipFill>
              <p:spPr>
                <a:xfrm>
                  <a:off x="1225763" y="1282079"/>
                  <a:ext cx="18000" cy="18000"/>
                </a:xfrm>
                <a:prstGeom prst="rect">
                  <a:avLst/>
                </a:prstGeom>
              </p:spPr>
            </p:pic>
          </mc:Fallback>
        </mc:AlternateContent>
      </p:grpSp>
      <p:graphicFrame>
        <p:nvGraphicFramePr>
          <p:cNvPr id="33" name="جدول 18">
            <a:extLst>
              <a:ext uri="{FF2B5EF4-FFF2-40B4-BE49-F238E27FC236}">
                <a16:creationId xmlns:a16="http://schemas.microsoft.com/office/drawing/2014/main" id="{4A9366E8-84B7-49CC-8836-6C974434DB92}"/>
              </a:ext>
            </a:extLst>
          </p:cNvPr>
          <p:cNvGraphicFramePr>
            <a:graphicFrameLocks noGrp="1"/>
          </p:cNvGraphicFramePr>
          <p:nvPr>
            <p:extLst>
              <p:ext uri="{D42A27DB-BD31-4B8C-83A1-F6EECF244321}">
                <p14:modId xmlns:p14="http://schemas.microsoft.com/office/powerpoint/2010/main" val="935278209"/>
              </p:ext>
            </p:extLst>
          </p:nvPr>
        </p:nvGraphicFramePr>
        <p:xfrm>
          <a:off x="184186" y="2678206"/>
          <a:ext cx="3065244" cy="35966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59078017"/>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5</a:t>
                      </a:r>
                    </a:p>
                  </a:txBody>
                  <a:tcPr/>
                </a:tc>
                <a:tc>
                  <a:txBody>
                    <a:bodyPr/>
                    <a:lstStyle/>
                    <a:p>
                      <a:pPr algn="ctr" rtl="1"/>
                      <a:endParaRPr lang="en-GB" sz="2000" b="1">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088998576"/>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6</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21475482"/>
                  </a:ext>
                </a:extLst>
              </a:tr>
            </a:tbl>
          </a:graphicData>
        </a:graphic>
      </p:graphicFrame>
      <p:pic>
        <p:nvPicPr>
          <p:cNvPr id="34" name="صورة 50">
            <a:extLst>
              <a:ext uri="{FF2B5EF4-FFF2-40B4-BE49-F238E27FC236}">
                <a16:creationId xmlns:a16="http://schemas.microsoft.com/office/drawing/2014/main" id="{2530A176-E361-4EF2-A0A1-EB109C9E7525}"/>
              </a:ext>
            </a:extLst>
          </p:cNvPr>
          <p:cNvPicPr>
            <a:picLocks noChangeAspect="1"/>
          </p:cNvPicPr>
          <p:nvPr/>
        </p:nvPicPr>
        <p:blipFill rotWithShape="1">
          <a:blip r:embed="rId27">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244434" y="84460"/>
            <a:ext cx="2588604" cy="2545893"/>
          </a:xfrm>
          <a:prstGeom prst="rect">
            <a:avLst/>
          </a:prstGeom>
        </p:spPr>
      </p:pic>
      <p:pic>
        <p:nvPicPr>
          <p:cNvPr id="32" name="صورة 13">
            <a:extLst>
              <a:ext uri="{FF2B5EF4-FFF2-40B4-BE49-F238E27FC236}">
                <a16:creationId xmlns:a16="http://schemas.microsoft.com/office/drawing/2014/main" id="{6A3BE8AE-86FC-46D8-BDD8-FE66F471A2B0}"/>
              </a:ext>
            </a:extLst>
          </p:cNvPr>
          <p:cNvPicPr>
            <a:picLocks noChangeAspect="1"/>
          </p:cNvPicPr>
          <p:nvPr/>
        </p:nvPicPr>
        <p:blipFill>
          <a:blip r:embed="rId28"/>
          <a:stretch>
            <a:fillRect/>
          </a:stretch>
        </p:blipFill>
        <p:spPr>
          <a:xfrm>
            <a:off x="2567992" y="54873"/>
            <a:ext cx="7149214" cy="62760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5" name="مربع نص 51">
            <a:extLst>
              <a:ext uri="{FF2B5EF4-FFF2-40B4-BE49-F238E27FC236}">
                <a16:creationId xmlns:a16="http://schemas.microsoft.com/office/drawing/2014/main" id="{5A958620-635F-4296-A069-93BC9859E3A1}"/>
              </a:ext>
            </a:extLst>
          </p:cNvPr>
          <p:cNvSpPr txBox="1"/>
          <p:nvPr/>
        </p:nvSpPr>
        <p:spPr>
          <a:xfrm>
            <a:off x="474359" y="944325"/>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3</a:t>
            </a:r>
          </a:p>
        </p:txBody>
      </p:sp>
      <p:pic>
        <p:nvPicPr>
          <p:cNvPr id="36" name="Picture 14" descr="🔥Win 1 of 25 Maurten Superpacks">
            <a:extLst>
              <a:ext uri="{FF2B5EF4-FFF2-40B4-BE49-F238E27FC236}">
                <a16:creationId xmlns:a16="http://schemas.microsoft.com/office/drawing/2014/main" id="{8345ADD8-9059-4853-ADEE-6AC6C452441B}"/>
              </a:ext>
            </a:extLst>
          </p:cNvPr>
          <p:cNvPicPr>
            <a:picLocks noChangeAspect="1" noChangeArrowheads="1" noCrop="1"/>
          </p:cNvPicPr>
          <p:nvPr/>
        </p:nvPicPr>
        <p:blipFill>
          <a:blip r:embed="rId29">
            <a:extLst>
              <a:ext uri="{28A0092B-C50C-407E-A947-70E740481C1C}">
                <a14:useLocalDpi xmlns:a14="http://schemas.microsoft.com/office/drawing/2010/main" val="0"/>
              </a:ext>
            </a:extLst>
          </a:blip>
          <a:srcRect/>
          <a:stretch>
            <a:fillRect/>
          </a:stretch>
        </p:blipFill>
        <p:spPr bwMode="auto">
          <a:xfrm>
            <a:off x="1498335" y="6076972"/>
            <a:ext cx="2051720" cy="820689"/>
          </a:xfrm>
          <a:prstGeom prst="rect">
            <a:avLst/>
          </a:prstGeom>
          <a:noFill/>
          <a:extLst>
            <a:ext uri="{909E8E84-426E-40DD-AFC4-6F175D3DCCD1}">
              <a14:hiddenFill xmlns:a14="http://schemas.microsoft.com/office/drawing/2010/main">
                <a:solidFill>
                  <a:srgbClr val="FFFFFF"/>
                </a:solidFill>
              </a14:hiddenFill>
            </a:ext>
          </a:extLst>
        </p:spPr>
      </p:pic>
      <p:sp>
        <p:nvSpPr>
          <p:cNvPr id="37" name="مربع نص 44">
            <a:extLst>
              <a:ext uri="{FF2B5EF4-FFF2-40B4-BE49-F238E27FC236}">
                <a16:creationId xmlns:a16="http://schemas.microsoft.com/office/drawing/2014/main" id="{EB05BA30-C421-4263-890C-D56EBEC1D1E0}"/>
              </a:ext>
            </a:extLst>
          </p:cNvPr>
          <p:cNvSpPr txBox="1"/>
          <p:nvPr/>
        </p:nvSpPr>
        <p:spPr>
          <a:xfrm>
            <a:off x="8070603" y="944325"/>
            <a:ext cx="1469182" cy="738664"/>
          </a:xfrm>
          <a:prstGeom prst="rect">
            <a:avLst/>
          </a:prstGeom>
          <a:noFill/>
        </p:spPr>
        <p:txBody>
          <a:bodyPr wrap="square">
            <a:spAutoFit/>
          </a:bodyPr>
          <a:lstStyle/>
          <a:p>
            <a:pPr algn="ctr">
              <a:lnSpc>
                <a:spcPct val="150000"/>
              </a:lnSpc>
            </a:pPr>
            <a:r>
              <a:rPr lang="ar-AE" sz="2800" b="1" dirty="0">
                <a:solidFill>
                  <a:srgbClr val="FF0000"/>
                </a:solidFill>
              </a:rPr>
              <a:t>إلكتروني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38" name="مربع نص 44">
            <a:extLst>
              <a:ext uri="{FF2B5EF4-FFF2-40B4-BE49-F238E27FC236}">
                <a16:creationId xmlns:a16="http://schemas.microsoft.com/office/drawing/2014/main" id="{EB05BA30-C421-4263-890C-D56EBEC1D1E0}"/>
              </a:ext>
            </a:extLst>
          </p:cNvPr>
          <p:cNvSpPr txBox="1"/>
          <p:nvPr/>
        </p:nvSpPr>
        <p:spPr>
          <a:xfrm>
            <a:off x="6327218" y="921387"/>
            <a:ext cx="1469182" cy="738664"/>
          </a:xfrm>
          <a:prstGeom prst="rect">
            <a:avLst/>
          </a:prstGeom>
          <a:noFill/>
        </p:spPr>
        <p:txBody>
          <a:bodyPr wrap="square">
            <a:spAutoFit/>
          </a:bodyPr>
          <a:lstStyle/>
          <a:p>
            <a:pPr algn="ctr">
              <a:lnSpc>
                <a:spcPct val="150000"/>
              </a:lnSpc>
            </a:pPr>
            <a:r>
              <a:rPr lang="ar-AE" sz="2800" b="1" dirty="0">
                <a:solidFill>
                  <a:srgbClr val="FF0000"/>
                </a:solidFill>
              </a:rPr>
              <a:t>معلوماتي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39" name="مربع نص 44">
            <a:extLst>
              <a:ext uri="{FF2B5EF4-FFF2-40B4-BE49-F238E27FC236}">
                <a16:creationId xmlns:a16="http://schemas.microsoft.com/office/drawing/2014/main" id="{EB05BA30-C421-4263-890C-D56EBEC1D1E0}"/>
              </a:ext>
            </a:extLst>
          </p:cNvPr>
          <p:cNvSpPr txBox="1"/>
          <p:nvPr/>
        </p:nvSpPr>
        <p:spPr>
          <a:xfrm>
            <a:off x="4545811" y="893307"/>
            <a:ext cx="1469182" cy="684803"/>
          </a:xfrm>
          <a:prstGeom prst="rect">
            <a:avLst/>
          </a:prstGeom>
          <a:noFill/>
        </p:spPr>
        <p:txBody>
          <a:bodyPr wrap="square">
            <a:spAutoFit/>
          </a:bodyPr>
          <a:lstStyle/>
          <a:p>
            <a:pPr algn="ctr">
              <a:lnSpc>
                <a:spcPct val="150000"/>
              </a:lnSpc>
            </a:pPr>
            <a:r>
              <a:rPr lang="ar-AE" sz="2800" b="1" dirty="0">
                <a:solidFill>
                  <a:srgbClr val="FF0000"/>
                </a:solidFill>
              </a:rPr>
              <a:t>تعليمي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0" name="مربع نص 44">
            <a:extLst>
              <a:ext uri="{FF2B5EF4-FFF2-40B4-BE49-F238E27FC236}">
                <a16:creationId xmlns:a16="http://schemas.microsoft.com/office/drawing/2014/main" id="{EB05BA30-C421-4263-890C-D56EBEC1D1E0}"/>
              </a:ext>
            </a:extLst>
          </p:cNvPr>
          <p:cNvSpPr txBox="1"/>
          <p:nvPr/>
        </p:nvSpPr>
        <p:spPr>
          <a:xfrm>
            <a:off x="2772325" y="921387"/>
            <a:ext cx="1469182" cy="738664"/>
          </a:xfrm>
          <a:prstGeom prst="rect">
            <a:avLst/>
          </a:prstGeom>
          <a:noFill/>
        </p:spPr>
        <p:txBody>
          <a:bodyPr wrap="square">
            <a:spAutoFit/>
          </a:bodyPr>
          <a:lstStyle/>
          <a:p>
            <a:pPr algn="ctr">
              <a:lnSpc>
                <a:spcPct val="150000"/>
              </a:lnSpc>
            </a:pPr>
            <a:r>
              <a:rPr lang="ar-AE" sz="2800" b="1" dirty="0">
                <a:solidFill>
                  <a:srgbClr val="FF0000"/>
                </a:solidFill>
              </a:rPr>
              <a:t>مركب</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1" name="مربع نص 44">
            <a:extLst>
              <a:ext uri="{FF2B5EF4-FFF2-40B4-BE49-F238E27FC236}">
                <a16:creationId xmlns:a16="http://schemas.microsoft.com/office/drawing/2014/main" id="{EB05BA30-C421-4263-890C-D56EBEC1D1E0}"/>
              </a:ext>
            </a:extLst>
          </p:cNvPr>
          <p:cNvSpPr txBox="1"/>
          <p:nvPr/>
        </p:nvSpPr>
        <p:spPr>
          <a:xfrm>
            <a:off x="3307447" y="1642451"/>
            <a:ext cx="4130026" cy="738664"/>
          </a:xfrm>
          <a:prstGeom prst="rect">
            <a:avLst/>
          </a:prstGeom>
          <a:noFill/>
        </p:spPr>
        <p:txBody>
          <a:bodyPr wrap="square">
            <a:spAutoFit/>
          </a:bodyPr>
          <a:lstStyle/>
          <a:p>
            <a:pPr algn="ctr">
              <a:lnSpc>
                <a:spcPct val="150000"/>
              </a:lnSpc>
            </a:pPr>
            <a:r>
              <a:rPr lang="ar-AE" sz="2800" b="1" dirty="0">
                <a:solidFill>
                  <a:srgbClr val="FF0000"/>
                </a:solidFill>
              </a:rPr>
              <a:t>الجهاز العضلي في وجه الإنسان.</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2" name="مربع نص 44">
            <a:extLst>
              <a:ext uri="{FF2B5EF4-FFF2-40B4-BE49-F238E27FC236}">
                <a16:creationId xmlns:a16="http://schemas.microsoft.com/office/drawing/2014/main" id="{EB05BA30-C421-4263-890C-D56EBEC1D1E0}"/>
              </a:ext>
            </a:extLst>
          </p:cNvPr>
          <p:cNvSpPr txBox="1"/>
          <p:nvPr/>
        </p:nvSpPr>
        <p:spPr>
          <a:xfrm>
            <a:off x="2748712" y="2732847"/>
            <a:ext cx="6661716" cy="738664"/>
          </a:xfrm>
          <a:prstGeom prst="rect">
            <a:avLst/>
          </a:prstGeom>
          <a:noFill/>
        </p:spPr>
        <p:txBody>
          <a:bodyPr wrap="square">
            <a:spAutoFit/>
          </a:bodyPr>
          <a:lstStyle/>
          <a:p>
            <a:pPr algn="ctr">
              <a:lnSpc>
                <a:spcPct val="150000"/>
              </a:lnSpc>
            </a:pPr>
            <a:r>
              <a:rPr lang="ar-AE" sz="2800" b="1" dirty="0">
                <a:solidFill>
                  <a:srgbClr val="FF0000"/>
                </a:solidFill>
              </a:rPr>
              <a:t>يتضمن أكثر من 40 عضلة مستقلة هيكليا ووظيفيا. </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3" name="مربع نص 44">
            <a:extLst>
              <a:ext uri="{FF2B5EF4-FFF2-40B4-BE49-F238E27FC236}">
                <a16:creationId xmlns:a16="http://schemas.microsoft.com/office/drawing/2014/main" id="{EB05BA30-C421-4263-890C-D56EBEC1D1E0}"/>
              </a:ext>
            </a:extLst>
          </p:cNvPr>
          <p:cNvSpPr txBox="1"/>
          <p:nvPr/>
        </p:nvSpPr>
        <p:spPr>
          <a:xfrm>
            <a:off x="2818833" y="3843379"/>
            <a:ext cx="6661716" cy="738664"/>
          </a:xfrm>
          <a:prstGeom prst="rect">
            <a:avLst/>
          </a:prstGeom>
          <a:noFill/>
        </p:spPr>
        <p:txBody>
          <a:bodyPr wrap="square">
            <a:spAutoFit/>
          </a:bodyPr>
          <a:lstStyle/>
          <a:p>
            <a:pPr algn="ctr">
              <a:lnSpc>
                <a:spcPct val="150000"/>
              </a:lnSpc>
            </a:pPr>
            <a:r>
              <a:rPr lang="ar-AE" sz="2800" b="1" dirty="0">
                <a:solidFill>
                  <a:srgbClr val="FF0000"/>
                </a:solidFill>
              </a:rPr>
              <a:t>نعم، فالوجه مرآة المشاعر.</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4" name="مربع نص 44">
            <a:extLst>
              <a:ext uri="{FF2B5EF4-FFF2-40B4-BE49-F238E27FC236}">
                <a16:creationId xmlns:a16="http://schemas.microsoft.com/office/drawing/2014/main" id="{EB05BA30-C421-4263-890C-D56EBEC1D1E0}"/>
              </a:ext>
            </a:extLst>
          </p:cNvPr>
          <p:cNvSpPr txBox="1"/>
          <p:nvPr/>
        </p:nvSpPr>
        <p:spPr>
          <a:xfrm>
            <a:off x="2772325" y="4647476"/>
            <a:ext cx="6661716" cy="738664"/>
          </a:xfrm>
          <a:prstGeom prst="rect">
            <a:avLst/>
          </a:prstGeom>
          <a:noFill/>
        </p:spPr>
        <p:txBody>
          <a:bodyPr wrap="square">
            <a:spAutoFit/>
          </a:bodyPr>
          <a:lstStyle/>
          <a:p>
            <a:pPr algn="ctr">
              <a:lnSpc>
                <a:spcPct val="150000"/>
              </a:lnSpc>
            </a:pPr>
            <a:r>
              <a:rPr lang="ar-AE" sz="2800" b="1" dirty="0">
                <a:solidFill>
                  <a:srgbClr val="FF0000"/>
                </a:solidFill>
              </a:rPr>
              <a:t>شبه الوجه بشاشات عرض للمشاعر.</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5" name="مربع نص 44">
            <a:extLst>
              <a:ext uri="{FF2B5EF4-FFF2-40B4-BE49-F238E27FC236}">
                <a16:creationId xmlns:a16="http://schemas.microsoft.com/office/drawing/2014/main" id="{EB05BA30-C421-4263-890C-D56EBEC1D1E0}"/>
              </a:ext>
            </a:extLst>
          </p:cNvPr>
          <p:cNvSpPr txBox="1"/>
          <p:nvPr/>
        </p:nvSpPr>
        <p:spPr>
          <a:xfrm>
            <a:off x="2772325" y="5506286"/>
            <a:ext cx="6661716" cy="738664"/>
          </a:xfrm>
          <a:prstGeom prst="rect">
            <a:avLst/>
          </a:prstGeom>
          <a:noFill/>
        </p:spPr>
        <p:txBody>
          <a:bodyPr wrap="square">
            <a:spAutoFit/>
          </a:bodyPr>
          <a:lstStyle/>
          <a:p>
            <a:pPr algn="ctr">
              <a:lnSpc>
                <a:spcPct val="150000"/>
              </a:lnSpc>
            </a:pPr>
            <a:r>
              <a:rPr lang="ar-AE" sz="2800" b="1" dirty="0">
                <a:solidFill>
                  <a:srgbClr val="FF0000"/>
                </a:solidFill>
              </a:rPr>
              <a:t>نعم، تساعد في إيصال المعنى بشكل أوضح.</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3680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anim calcmode="lin" valueType="num">
                                      <p:cBhvr additive="base">
                                        <p:cTn id="13"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8">
                                            <p:txEl>
                                              <p:pRg st="0" end="0"/>
                                            </p:txEl>
                                          </p:spTgt>
                                        </p:tgtEl>
                                        <p:attrNameLst>
                                          <p:attrName>style.visibility</p:attrName>
                                        </p:attrNameLst>
                                      </p:cBhvr>
                                      <p:to>
                                        <p:strVal val="visible"/>
                                      </p:to>
                                    </p:set>
                                    <p:anim calcmode="lin" valueType="num">
                                      <p:cBhvr additive="base">
                                        <p:cTn id="25"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ppt_x"/>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9">
                                            <p:txEl>
                                              <p:pRg st="0" end="0"/>
                                            </p:txEl>
                                          </p:spTgt>
                                        </p:tgtEl>
                                        <p:attrNameLst>
                                          <p:attrName>style.visibility</p:attrName>
                                        </p:attrNameLst>
                                      </p:cBhvr>
                                      <p:to>
                                        <p:strVal val="visible"/>
                                      </p:to>
                                    </p:set>
                                    <p:anim calcmode="lin" valueType="num">
                                      <p:cBhvr additive="base">
                                        <p:cTn id="37"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ppt_x"/>
                                          </p:val>
                                        </p:tav>
                                        <p:tav tm="100000">
                                          <p:val>
                                            <p:strVal val="#ppt_x"/>
                                          </p:val>
                                        </p:tav>
                                      </p:tavLst>
                                    </p:anim>
                                    <p:anim calcmode="lin" valueType="num">
                                      <p:cBhvr additive="base">
                                        <p:cTn id="4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0">
                                            <p:txEl>
                                              <p:pRg st="0" end="0"/>
                                            </p:txEl>
                                          </p:spTgt>
                                        </p:tgtEl>
                                        <p:attrNameLst>
                                          <p:attrName>style.visibility</p:attrName>
                                        </p:attrNameLst>
                                      </p:cBhvr>
                                      <p:to>
                                        <p:strVal val="visible"/>
                                      </p:to>
                                    </p:set>
                                    <p:anim calcmode="lin" valueType="num">
                                      <p:cBhvr additive="base">
                                        <p:cTn id="49"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1">
                                            <p:txEl>
                                              <p:pRg st="0" end="0"/>
                                            </p:txEl>
                                          </p:spTgt>
                                        </p:tgtEl>
                                        <p:attrNameLst>
                                          <p:attrName>style.visibility</p:attrName>
                                        </p:attrNameLst>
                                      </p:cBhvr>
                                      <p:to>
                                        <p:strVal val="visible"/>
                                      </p:to>
                                    </p:set>
                                    <p:anim calcmode="lin" valueType="num">
                                      <p:cBhvr additive="base">
                                        <p:cTn id="6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2">
                                            <p:txEl>
                                              <p:pRg st="0" end="0"/>
                                            </p:txEl>
                                          </p:spTgt>
                                        </p:tgtEl>
                                        <p:attrNameLst>
                                          <p:attrName>style.visibility</p:attrName>
                                        </p:attrNameLst>
                                      </p:cBhvr>
                                      <p:to>
                                        <p:strVal val="visible"/>
                                      </p:to>
                                    </p:set>
                                    <p:anim calcmode="lin" valueType="num">
                                      <p:cBhvr additive="base">
                                        <p:cTn id="7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3">
                                            <p:txEl>
                                              <p:pRg st="0" end="0"/>
                                            </p:txEl>
                                          </p:spTgt>
                                        </p:tgtEl>
                                        <p:attrNameLst>
                                          <p:attrName>style.visibility</p:attrName>
                                        </p:attrNameLst>
                                      </p:cBhvr>
                                      <p:to>
                                        <p:strVal val="visible"/>
                                      </p:to>
                                    </p:set>
                                    <p:anim calcmode="lin" valueType="num">
                                      <p:cBhvr additive="base">
                                        <p:cTn id="85"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ppt_x"/>
                                          </p:val>
                                        </p:tav>
                                        <p:tav tm="100000">
                                          <p:val>
                                            <p:strVal val="#ppt_x"/>
                                          </p:val>
                                        </p:tav>
                                      </p:tavLst>
                                    </p:anim>
                                    <p:anim calcmode="lin" valueType="num">
                                      <p:cBhvr additive="base">
                                        <p:cTn id="9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4">
                                            <p:txEl>
                                              <p:pRg st="0" end="0"/>
                                            </p:txEl>
                                          </p:spTgt>
                                        </p:tgtEl>
                                        <p:attrNameLst>
                                          <p:attrName>style.visibility</p:attrName>
                                        </p:attrNameLst>
                                      </p:cBhvr>
                                      <p:to>
                                        <p:strVal val="visible"/>
                                      </p:to>
                                    </p:set>
                                    <p:anim calcmode="lin" valueType="num">
                                      <p:cBhvr additive="base">
                                        <p:cTn id="97"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additive="base">
                                        <p:cTn id="103" dur="500" fill="hold"/>
                                        <p:tgtEl>
                                          <p:spTgt spid="45"/>
                                        </p:tgtEl>
                                        <p:attrNameLst>
                                          <p:attrName>ppt_x</p:attrName>
                                        </p:attrNameLst>
                                      </p:cBhvr>
                                      <p:tavLst>
                                        <p:tav tm="0">
                                          <p:val>
                                            <p:strVal val="#ppt_x"/>
                                          </p:val>
                                        </p:tav>
                                        <p:tav tm="100000">
                                          <p:val>
                                            <p:strVal val="#ppt_x"/>
                                          </p:val>
                                        </p:tav>
                                      </p:tavLst>
                                    </p:anim>
                                    <p:anim calcmode="lin" valueType="num">
                                      <p:cBhvr additive="base">
                                        <p:cTn id="10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45">
                                            <p:txEl>
                                              <p:pRg st="0" end="0"/>
                                            </p:txEl>
                                          </p:spTgt>
                                        </p:tgtEl>
                                        <p:attrNameLst>
                                          <p:attrName>style.visibility</p:attrName>
                                        </p:attrNameLst>
                                      </p:cBhvr>
                                      <p:to>
                                        <p:strVal val="visible"/>
                                      </p:to>
                                    </p:set>
                                    <p:anim calcmode="lin" valueType="num">
                                      <p:cBhvr additive="base">
                                        <p:cTn id="109"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E5D01E3-D082-44AB-B37C-0874342CD415}"/>
              </a:ext>
            </a:extLst>
          </p:cNvPr>
          <p:cNvSpPr txBox="1"/>
          <p:nvPr/>
        </p:nvSpPr>
        <p:spPr>
          <a:xfrm>
            <a:off x="9426676" y="873220"/>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rgbClr val="2683C6"/>
                </a:solidFill>
                <a:latin typeface="Arabic Typesetting" panose="03020402040406030203" pitchFamily="66" charset="-78"/>
                <a:cs typeface="Arabic Typesetting" panose="03020402040406030203" pitchFamily="66" charset="-78"/>
              </a:rPr>
              <a:t>: </a:t>
            </a:r>
            <a:r>
              <a:rPr lang="ar-AE" sz="3200" b="1" dirty="0">
                <a:solidFill>
                  <a:srgbClr val="2683C6">
                    <a:lumMod val="75000"/>
                  </a:srgbClr>
                </a:solidFill>
                <a:latin typeface="Arabic Typesetting" panose="03020402040406030203" pitchFamily="66" charset="-78"/>
                <a:cs typeface="Arabic Typesetting" panose="03020402040406030203" pitchFamily="66" charset="-78"/>
              </a:rPr>
              <a:t>أطبّق ما تعلمت</a:t>
            </a:r>
            <a:endParaRPr lang="en-GB" sz="3200" dirty="0">
              <a:solidFill>
                <a:srgbClr val="2683C6">
                  <a:lumMod val="75000"/>
                </a:srgbClr>
              </a:solidFill>
              <a:latin typeface="Arabic Typesetting" panose="03020402040406030203" pitchFamily="66" charset="-78"/>
              <a:cs typeface="Arabic Typesetting" panose="03020402040406030203" pitchFamily="66" charset="-78"/>
            </a:endParaRPr>
          </a:p>
        </p:txBody>
      </p:sp>
      <p:sp>
        <p:nvSpPr>
          <p:cNvPr id="9"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solidFill>
                  <a:prstClr val="black"/>
                </a:solidFill>
                <a:latin typeface="Sakkal Majalla" panose="02000000000000000000" pitchFamily="2" charset="-78"/>
                <a:cs typeface="Sakkal Majalla" panose="02000000000000000000" pitchFamily="2" charset="-78"/>
              </a:rPr>
              <a:t> </a:t>
            </a:r>
            <a:r>
              <a:rPr lang="ar-AE" sz="3200" b="1" dirty="0">
                <a:solidFill>
                  <a:prstClr val="black"/>
                </a:solidFill>
                <a:latin typeface="Sakkal Majalla" panose="02000000000000000000" pitchFamily="2" charset="-78"/>
                <a:cs typeface="Sakkal Majalla" panose="02000000000000000000" pitchFamily="2" charset="-78"/>
              </a:rPr>
              <a:t>طبّق</a:t>
            </a:r>
            <a:endParaRPr lang="en-GB" sz="3200" b="1" dirty="0">
              <a:solidFill>
                <a:prstClr val="black"/>
              </a:solidFill>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solidFill>
                  <a:prstClr val="black"/>
                </a:solidFill>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solidFill>
                <a:prstClr val="black"/>
              </a:solidFill>
              <a:latin typeface="Arabic Typesetting" panose="03020402040406030203" pitchFamily="66" charset="-78"/>
              <a:cs typeface="Arabic Typesetting" panose="03020402040406030203" pitchFamily="66" charset="-78"/>
            </a:endParaRPr>
          </a:p>
        </p:txBody>
      </p:sp>
      <mc:AlternateContent xmlns:mc="http://schemas.openxmlformats.org/markup-compatibility/2006" xmlns:p14="http://schemas.microsoft.com/office/powerpoint/2010/main">
        <mc:Choice Requires="p14">
          <p:contentPart p14:bwMode="auto" r:id="rId2">
            <p14:nvContentPartPr>
              <p14:cNvPr id="29"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29" name="حبر 28">
                <a:extLst>
                  <a:ext uri="{FF2B5EF4-FFF2-40B4-BE49-F238E27FC236}">
                    <a16:creationId xmlns:a16="http://schemas.microsoft.com/office/drawing/2014/main" id="{A6BAE6FC-C5CE-4BB2-8605-971F7986D393}"/>
                  </a:ext>
                </a:extLst>
              </p:cNvPr>
              <p:cNvPicPr/>
              <p:nvPr/>
            </p:nvPicPr>
            <p:blipFill>
              <a:blip r:embed="rId8"/>
              <a:stretch>
                <a:fillRect/>
              </a:stretch>
            </p:blipFill>
            <p:spPr>
              <a:xfrm>
                <a:off x="2010225" y="333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30" name="حبر 29">
                <a:extLst>
                  <a:ext uri="{FF2B5EF4-FFF2-40B4-BE49-F238E27FC236}">
                    <a16:creationId xmlns:a16="http://schemas.microsoft.com/office/drawing/2014/main" id="{5855796F-DEB3-4EDB-9DBC-4ABCF03357CF}"/>
                  </a:ext>
                </a:extLst>
              </p:cNvPr>
              <p:cNvPicPr/>
              <p:nvPr/>
            </p:nvPicPr>
            <p:blipFill>
              <a:blip r:embed="rId8"/>
              <a:stretch>
                <a:fillRect/>
              </a:stretch>
            </p:blipFill>
            <p:spPr>
              <a:xfrm>
                <a:off x="2190945" y="359107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31" name="حبر 30">
                <a:extLst>
                  <a:ext uri="{FF2B5EF4-FFF2-40B4-BE49-F238E27FC236}">
                    <a16:creationId xmlns:a16="http://schemas.microsoft.com/office/drawing/2014/main" id="{1C9569DC-E85F-4582-9B19-D48AE9699C80}"/>
                  </a:ext>
                </a:extLst>
              </p:cNvPr>
              <p:cNvPicPr/>
              <p:nvPr/>
            </p:nvPicPr>
            <p:blipFill>
              <a:blip r:embed="rId8"/>
              <a:stretch>
                <a:fillRect/>
              </a:stretch>
            </p:blipFill>
            <p:spPr>
              <a:xfrm>
                <a:off x="2248185" y="2038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2"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32" name="حبر 31">
                <a:extLst>
                  <a:ext uri="{FF2B5EF4-FFF2-40B4-BE49-F238E27FC236}">
                    <a16:creationId xmlns:a16="http://schemas.microsoft.com/office/drawing/2014/main" id="{2C3B1CDA-531D-4E3E-9D79-7F7074CC5B89}"/>
                  </a:ext>
                </a:extLst>
              </p:cNvPr>
              <p:cNvPicPr/>
              <p:nvPr/>
            </p:nvPicPr>
            <p:blipFill>
              <a:blip r:embed="rId8"/>
              <a:stretch>
                <a:fillRect/>
              </a:stretch>
            </p:blipFill>
            <p:spPr>
              <a:xfrm>
                <a:off x="2524305" y="1838595"/>
                <a:ext cx="18000" cy="18000"/>
              </a:xfrm>
              <a:prstGeom prst="rect">
                <a:avLst/>
              </a:prstGeom>
            </p:spPr>
          </p:pic>
        </mc:Fallback>
      </mc:AlternateContent>
      <p:grpSp>
        <p:nvGrpSpPr>
          <p:cNvPr id="37"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12">
              <p14:nvContentPartPr>
                <p14:cNvPr id="3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8"/>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3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36" name="حبر 35">
                <a:extLst>
                  <a:ext uri="{FF2B5EF4-FFF2-40B4-BE49-F238E27FC236}">
                    <a16:creationId xmlns:a16="http://schemas.microsoft.com/office/drawing/2014/main" id="{C3123EB9-3DB7-4591-B0E3-6DFB14D231BF}"/>
                  </a:ext>
                </a:extLst>
              </p:cNvPr>
              <p:cNvPicPr/>
              <p:nvPr/>
            </p:nvPicPr>
            <p:blipFill>
              <a:blip r:embed="rId8"/>
              <a:stretch>
                <a:fillRect/>
              </a:stretch>
            </p:blipFill>
            <p:spPr>
              <a:xfrm>
                <a:off x="8296905" y="3448155"/>
                <a:ext cx="18000" cy="18000"/>
              </a:xfrm>
              <a:prstGeom prst="rect">
                <a:avLst/>
              </a:prstGeom>
            </p:spPr>
          </p:pic>
        </mc:Fallback>
      </mc:AlternateContent>
      <p:grpSp>
        <p:nvGrpSpPr>
          <p:cNvPr id="42"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6">
              <p14:nvContentPartPr>
                <p14:cNvPr id="3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8"/>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11"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1" name="حبر 10">
                <a:extLst>
                  <a:ext uri="{FF2B5EF4-FFF2-40B4-BE49-F238E27FC236}">
                    <a16:creationId xmlns:a16="http://schemas.microsoft.com/office/drawing/2014/main" id="{4F6F1F91-48C6-4EBF-9205-9C7C9C2D73CF}"/>
                  </a:ext>
                </a:extLst>
              </p:cNvPr>
              <p:cNvPicPr/>
              <p:nvPr/>
            </p:nvPicPr>
            <p:blipFill>
              <a:blip r:embed="rId8"/>
              <a:stretch>
                <a:fillRect/>
              </a:stretch>
            </p:blipFill>
            <p:spPr>
              <a:xfrm>
                <a:off x="1159883" y="362921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13" name="حبر 12">
                <a:extLst>
                  <a:ext uri="{FF2B5EF4-FFF2-40B4-BE49-F238E27FC236}">
                    <a16:creationId xmlns:a16="http://schemas.microsoft.com/office/drawing/2014/main" id="{3D229FBB-C793-4CD5-AE34-A99C300F6F9E}"/>
                  </a:ext>
                </a:extLst>
              </p:cNvPr>
              <p:cNvPicPr/>
              <p:nvPr/>
            </p:nvPicPr>
            <p:blipFill>
              <a:blip r:embed="rId8"/>
              <a:stretch>
                <a:fillRect/>
              </a:stretch>
            </p:blipFill>
            <p:spPr>
              <a:xfrm>
                <a:off x="1301003" y="122549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15" name="حبر 14">
                <a:extLst>
                  <a:ext uri="{FF2B5EF4-FFF2-40B4-BE49-F238E27FC236}">
                    <a16:creationId xmlns:a16="http://schemas.microsoft.com/office/drawing/2014/main" id="{2B48D92D-B504-4D9E-998C-99EB80A51DDE}"/>
                  </a:ext>
                </a:extLst>
              </p:cNvPr>
              <p:cNvPicPr/>
              <p:nvPr/>
            </p:nvPicPr>
            <p:blipFill>
              <a:blip r:embed="rId8"/>
              <a:stretch>
                <a:fillRect/>
              </a:stretch>
            </p:blipFill>
            <p:spPr>
              <a:xfrm>
                <a:off x="905363" y="1405132"/>
                <a:ext cx="18000" cy="18000"/>
              </a:xfrm>
              <a:prstGeom prst="rect">
                <a:avLst/>
              </a:prstGeom>
            </p:spPr>
          </p:pic>
        </mc:Fallback>
      </mc:AlternateContent>
      <p:grpSp>
        <p:nvGrpSpPr>
          <p:cNvPr id="47"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23">
              <p14:nvContentPartPr>
                <p14:cNvPr id="19"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8"/>
                <a:stretch>
                  <a:fillRect/>
                </a:stretch>
              </p:blipFill>
              <p:spPr>
                <a:xfrm>
                  <a:off x="1150163" y="13292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8"/>
                <a:stretch>
                  <a:fillRect/>
                </a:stretch>
              </p:blipFill>
              <p:spPr>
                <a:xfrm>
                  <a:off x="124484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3"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4"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5"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6"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8"/>
                <a:stretch>
                  <a:fillRect/>
                </a:stretch>
              </p:blipFill>
              <p:spPr>
                <a:xfrm>
                  <a:off x="1225763" y="1282079"/>
                  <a:ext cx="18000" cy="18000"/>
                </a:xfrm>
                <a:prstGeom prst="rect">
                  <a:avLst/>
                </a:prstGeom>
              </p:spPr>
            </p:pic>
          </mc:Fallback>
        </mc:AlternateContent>
      </p:grpSp>
      <p:graphicFrame>
        <p:nvGraphicFramePr>
          <p:cNvPr id="48" name="جدول 18">
            <a:extLst>
              <a:ext uri="{FF2B5EF4-FFF2-40B4-BE49-F238E27FC236}">
                <a16:creationId xmlns:a16="http://schemas.microsoft.com/office/drawing/2014/main" id="{4A9366E8-84B7-49CC-8836-6C974434DB92}"/>
              </a:ext>
            </a:extLst>
          </p:cNvPr>
          <p:cNvGraphicFramePr>
            <a:graphicFrameLocks noGrp="1"/>
          </p:cNvGraphicFramePr>
          <p:nvPr>
            <p:extLst>
              <p:ext uri="{D42A27DB-BD31-4B8C-83A1-F6EECF244321}">
                <p14:modId xmlns:p14="http://schemas.microsoft.com/office/powerpoint/2010/main" val="2578561659"/>
              </p:ext>
            </p:extLst>
          </p:nvPr>
        </p:nvGraphicFramePr>
        <p:xfrm>
          <a:off x="184186" y="2678206"/>
          <a:ext cx="3065244" cy="35966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59078017"/>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5</a:t>
                      </a:r>
                    </a:p>
                  </a:txBody>
                  <a:tcPr/>
                </a:tc>
                <a:tc>
                  <a:txBody>
                    <a:bodyPr/>
                    <a:lstStyle/>
                    <a:p>
                      <a:pPr algn="ctr" rtl="1"/>
                      <a:endParaRPr lang="en-GB" sz="2000" b="1">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088998576"/>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6</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21475482"/>
                  </a:ext>
                </a:extLst>
              </a:tr>
            </a:tbl>
          </a:graphicData>
        </a:graphic>
      </p:graphicFrame>
      <p:pic>
        <p:nvPicPr>
          <p:cNvPr id="51" name="صورة 50">
            <a:extLst>
              <a:ext uri="{FF2B5EF4-FFF2-40B4-BE49-F238E27FC236}">
                <a16:creationId xmlns:a16="http://schemas.microsoft.com/office/drawing/2014/main" id="{2530A176-E361-4EF2-A0A1-EB109C9E7525}"/>
              </a:ext>
            </a:extLst>
          </p:cNvPr>
          <p:cNvPicPr>
            <a:picLocks noChangeAspect="1"/>
          </p:cNvPicPr>
          <p:nvPr/>
        </p:nvPicPr>
        <p:blipFill rotWithShape="1">
          <a:blip r:embed="rId31">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244434" y="84460"/>
            <a:ext cx="2588604" cy="2545893"/>
          </a:xfrm>
          <a:prstGeom prst="rect">
            <a:avLst/>
          </a:prstGeom>
        </p:spPr>
      </p:pic>
      <p:sp>
        <p:nvSpPr>
          <p:cNvPr id="52" name="مربع نص 51">
            <a:extLst>
              <a:ext uri="{FF2B5EF4-FFF2-40B4-BE49-F238E27FC236}">
                <a16:creationId xmlns:a16="http://schemas.microsoft.com/office/drawing/2014/main" id="{5A958620-635F-4296-A069-93BC9859E3A1}"/>
              </a:ext>
            </a:extLst>
          </p:cNvPr>
          <p:cNvSpPr txBox="1"/>
          <p:nvPr/>
        </p:nvSpPr>
        <p:spPr>
          <a:xfrm>
            <a:off x="474359" y="944325"/>
            <a:ext cx="2128753" cy="977191"/>
          </a:xfrm>
          <a:prstGeom prst="rect">
            <a:avLst/>
          </a:prstGeom>
          <a:noFill/>
        </p:spPr>
        <p:txBody>
          <a:bodyPr wrap="square">
            <a:spAutoFit/>
          </a:bodyPr>
          <a:lstStyle/>
          <a:p>
            <a:pPr algn="ctr">
              <a:lnSpc>
                <a:spcPct val="150000"/>
              </a:lnSpc>
            </a:pPr>
            <a:r>
              <a:rPr lang="ar-AE" sz="2000" b="1" dirty="0">
                <a:solidFill>
                  <a:srgbClr val="344068">
                    <a:lumMod val="75000"/>
                  </a:srgb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rgbClr val="344068">
                  <a:lumMod val="75000"/>
                </a:srgb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rgbClr val="344068">
                    <a:lumMod val="75000"/>
                  </a:srgbClr>
                </a:solidFill>
                <a:highlight>
                  <a:srgbClr val="FFFF00"/>
                </a:highlight>
                <a:latin typeface="Sakkal Majalla" panose="02000000000000000000" pitchFamily="2" charset="-78"/>
                <a:cs typeface="Sakkal Majalla" panose="02000000000000000000" pitchFamily="2" charset="-78"/>
              </a:rPr>
              <a:t>4</a:t>
            </a:r>
          </a:p>
        </p:txBody>
      </p:sp>
      <p:pic>
        <p:nvPicPr>
          <p:cNvPr id="53" name="Picture 14" descr="🔥Win 1 of 25 Maurten Superpacks">
            <a:extLst>
              <a:ext uri="{FF2B5EF4-FFF2-40B4-BE49-F238E27FC236}">
                <a16:creationId xmlns:a16="http://schemas.microsoft.com/office/drawing/2014/main" id="{8345ADD8-9059-4853-ADEE-6AC6C452441B}"/>
              </a:ext>
            </a:extLst>
          </p:cNvPr>
          <p:cNvPicPr>
            <a:picLocks noChangeAspect="1" noChangeArrowheads="1" noCrop="1"/>
          </p:cNvPicPr>
          <p:nvPr/>
        </p:nvPicPr>
        <p:blipFill>
          <a:blip r:embed="rId32">
            <a:extLst>
              <a:ext uri="{28A0092B-C50C-407E-A947-70E740481C1C}">
                <a14:useLocalDpi xmlns:a14="http://schemas.microsoft.com/office/drawing/2010/main" val="0"/>
              </a:ext>
            </a:extLst>
          </a:blip>
          <a:srcRect/>
          <a:stretch>
            <a:fillRect/>
          </a:stretch>
        </p:blipFill>
        <p:spPr bwMode="auto">
          <a:xfrm>
            <a:off x="1716808" y="5985990"/>
            <a:ext cx="2051720" cy="8206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3"/>
          <a:stretch>
            <a:fillRect/>
          </a:stretch>
        </p:blipFill>
        <p:spPr>
          <a:xfrm>
            <a:off x="3612162" y="84460"/>
            <a:ext cx="5814514" cy="63575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67705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7">
            <a:extLst>
              <a:ext uri="{FF2B5EF4-FFF2-40B4-BE49-F238E27FC236}">
                <a16:creationId xmlns:a16="http://schemas.microsoft.com/office/drawing/2014/main" id="{2E5D01E3-D082-44AB-B37C-0874342CD415}"/>
              </a:ext>
            </a:extLst>
          </p:cNvPr>
          <p:cNvSpPr txBox="1"/>
          <p:nvPr/>
        </p:nvSpPr>
        <p:spPr>
          <a:xfrm>
            <a:off x="10428044" y="1155681"/>
            <a:ext cx="1671860" cy="954107"/>
          </a:xfrm>
          <a:prstGeom prst="rect">
            <a:avLst/>
          </a:prstGeom>
          <a:noFill/>
        </p:spPr>
        <p:txBody>
          <a:bodyPr wrap="square">
            <a:spAutoFit/>
          </a:bodyPr>
          <a:lstStyle/>
          <a:p>
            <a:pPr algn="ctr"/>
            <a:r>
              <a:rPr lang="ar-AE" sz="2800" b="1" dirty="0">
                <a:solidFill>
                  <a:srgbClr val="C00000"/>
                </a:solidFill>
                <a:latin typeface="Arabic Typesetting" panose="03020402040406030203" pitchFamily="66" charset="-78"/>
                <a:cs typeface="Arabic Typesetting" panose="03020402040406030203" pitchFamily="66" charset="-78"/>
              </a:rPr>
              <a:t>استراتيجية</a:t>
            </a:r>
            <a:r>
              <a:rPr lang="ar-AE" sz="2800" b="1" dirty="0">
                <a:solidFill>
                  <a:srgbClr val="2683C6"/>
                </a:solidFill>
                <a:latin typeface="Arabic Typesetting" panose="03020402040406030203" pitchFamily="66" charset="-78"/>
                <a:cs typeface="Arabic Typesetting" panose="03020402040406030203" pitchFamily="66" charset="-78"/>
              </a:rPr>
              <a:t>: </a:t>
            </a:r>
            <a:r>
              <a:rPr lang="ar-AE" sz="2800" b="1" dirty="0">
                <a:solidFill>
                  <a:srgbClr val="2683C6">
                    <a:lumMod val="75000"/>
                  </a:srgbClr>
                </a:solidFill>
                <a:latin typeface="Arabic Typesetting" panose="03020402040406030203" pitchFamily="66" charset="-78"/>
                <a:cs typeface="Arabic Typesetting" panose="03020402040406030203" pitchFamily="66" charset="-78"/>
              </a:rPr>
              <a:t>أطبّق ما تعلمت</a:t>
            </a:r>
            <a:endParaRPr lang="en-GB" sz="2800" dirty="0">
              <a:solidFill>
                <a:srgbClr val="2683C6">
                  <a:lumMod val="75000"/>
                </a:srgbClr>
              </a:solidFill>
              <a:latin typeface="Arabic Typesetting" panose="03020402040406030203" pitchFamily="66" charset="-78"/>
              <a:cs typeface="Arabic Typesetting" panose="03020402040406030203" pitchFamily="66" charset="-78"/>
            </a:endParaRPr>
          </a:p>
        </p:txBody>
      </p:sp>
      <p:sp>
        <p:nvSpPr>
          <p:cNvPr id="3"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solidFill>
                  <a:prstClr val="black"/>
                </a:solidFill>
                <a:latin typeface="Sakkal Majalla" panose="02000000000000000000" pitchFamily="2" charset="-78"/>
                <a:cs typeface="Sakkal Majalla" panose="02000000000000000000" pitchFamily="2" charset="-78"/>
              </a:rPr>
              <a:t> </a:t>
            </a:r>
            <a:r>
              <a:rPr lang="ar-AE" sz="3200" b="1" dirty="0">
                <a:solidFill>
                  <a:prstClr val="black"/>
                </a:solidFill>
                <a:latin typeface="Sakkal Majalla" panose="02000000000000000000" pitchFamily="2" charset="-78"/>
                <a:cs typeface="Sakkal Majalla" panose="02000000000000000000" pitchFamily="2" charset="-78"/>
              </a:rPr>
              <a:t>طبّق</a:t>
            </a:r>
            <a:endParaRPr lang="en-GB" sz="3200" b="1" dirty="0">
              <a:solidFill>
                <a:prstClr val="black"/>
              </a:solidFill>
              <a:latin typeface="Sakkal Majalla" panose="02000000000000000000" pitchFamily="2" charset="-78"/>
              <a:cs typeface="Sakkal Majalla" panose="02000000000000000000" pitchFamily="2" charset="-78"/>
            </a:endParaRPr>
          </a:p>
        </p:txBody>
      </p:sp>
      <p:sp>
        <p:nvSpPr>
          <p:cNvPr id="4"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solidFill>
                  <a:prstClr val="black"/>
                </a:solidFill>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solidFill>
                <a:prstClr val="black"/>
              </a:solidFill>
              <a:latin typeface="Arabic Typesetting" panose="03020402040406030203" pitchFamily="66" charset="-78"/>
              <a:cs typeface="Arabic Typesetting" panose="03020402040406030203" pitchFamily="66" charset="-78"/>
            </a:endParaRPr>
          </a:p>
        </p:txBody>
      </p:sp>
      <mc:AlternateContent xmlns:mc="http://schemas.openxmlformats.org/markup-compatibility/2006" xmlns:p14="http://schemas.microsoft.com/office/powerpoint/2010/main">
        <mc:Choice Requires="p14">
          <p:contentPart p14:bwMode="auto" r:id="rId2">
            <p14:nvContentPartPr>
              <p14:cNvPr id="5"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5" name="حبر 28">
                <a:extLst>
                  <a:ext uri="{FF2B5EF4-FFF2-40B4-BE49-F238E27FC236}">
                    <a16:creationId xmlns="" xmlns:a16="http://schemas.microsoft.com/office/drawing/2014/main" xmlns:p14="http://schemas.microsoft.com/office/powerpoint/2010/main" id="{A6BAE6FC-C5CE-4BB2-8605-971F7986D393}"/>
                  </a:ext>
                </a:extLst>
              </p:cNvPr>
              <p:cNvPicPr/>
              <p:nvPr/>
            </p:nvPicPr>
            <p:blipFill>
              <a:blip r:embed="rId3"/>
              <a:stretch>
                <a:fillRect/>
              </a:stretch>
            </p:blipFill>
            <p:spPr>
              <a:xfrm>
                <a:off x="2010225" y="33343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6" name="حبر 29">
                <a:extLst>
                  <a:ext uri="{FF2B5EF4-FFF2-40B4-BE49-F238E27FC236}">
                    <a16:creationId xmlns="" xmlns:a16="http://schemas.microsoft.com/office/drawing/2014/main" xmlns:p14="http://schemas.microsoft.com/office/powerpoint/2010/main" id="{5855796F-DEB3-4EDB-9DBC-4ABCF03357CF}"/>
                  </a:ext>
                </a:extLst>
              </p:cNvPr>
              <p:cNvPicPr/>
              <p:nvPr/>
            </p:nvPicPr>
            <p:blipFill>
              <a:blip r:embed="rId3"/>
              <a:stretch>
                <a:fillRect/>
              </a:stretch>
            </p:blipFill>
            <p:spPr>
              <a:xfrm>
                <a:off x="2190945" y="359107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7" name="حبر 30">
                <a:extLst>
                  <a:ext uri="{FF2B5EF4-FFF2-40B4-BE49-F238E27FC236}">
                    <a16:creationId xmlns="" xmlns:a16="http://schemas.microsoft.com/office/drawing/2014/main" xmlns:p14="http://schemas.microsoft.com/office/powerpoint/2010/main" id="{1C9569DC-E85F-4582-9B19-D48AE9699C80}"/>
                  </a:ext>
                </a:extLst>
              </p:cNvPr>
              <p:cNvPicPr/>
              <p:nvPr/>
            </p:nvPicPr>
            <p:blipFill>
              <a:blip r:embed="rId3"/>
              <a:stretch>
                <a:fillRect/>
              </a:stretch>
            </p:blipFill>
            <p:spPr>
              <a:xfrm>
                <a:off x="2248185" y="2038395"/>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8" name="حبر 31">
                <a:extLst>
                  <a:ext uri="{FF2B5EF4-FFF2-40B4-BE49-F238E27FC236}">
                    <a16:creationId xmlns="" xmlns:a16="http://schemas.microsoft.com/office/drawing/2014/main" xmlns:p14="http://schemas.microsoft.com/office/powerpoint/2010/main" id="{2C3B1CDA-531D-4E3E-9D79-7F7074CC5B89}"/>
                  </a:ext>
                </a:extLst>
              </p:cNvPr>
              <p:cNvPicPr/>
              <p:nvPr/>
            </p:nvPicPr>
            <p:blipFill>
              <a:blip r:embed="rId3"/>
              <a:stretch>
                <a:fillRect/>
              </a:stretch>
            </p:blipFill>
            <p:spPr>
              <a:xfrm>
                <a:off x="2524305" y="1838595"/>
                <a:ext cx="18360" cy="18360"/>
              </a:xfrm>
              <a:prstGeom prst="rect">
                <a:avLst/>
              </a:prstGeom>
            </p:spPr>
          </p:pic>
        </mc:Fallback>
      </mc:AlternateContent>
      <p:grpSp>
        <p:nvGrpSpPr>
          <p:cNvPr id="9"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7">
              <p14:nvContentPartPr>
                <p14:cNvPr id="10"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8"/>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8"/>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3"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13" name="حبر 35">
                <a:extLst>
                  <a:ext uri="{FF2B5EF4-FFF2-40B4-BE49-F238E27FC236}">
                    <a16:creationId xmlns="" xmlns:a16="http://schemas.microsoft.com/office/drawing/2014/main" xmlns:p14="http://schemas.microsoft.com/office/powerpoint/2010/main" id="{C3123EB9-3DB7-4591-B0E3-6DFB14D231BF}"/>
                  </a:ext>
                </a:extLst>
              </p:cNvPr>
              <p:cNvPicPr/>
              <p:nvPr/>
            </p:nvPicPr>
            <p:blipFill>
              <a:blip r:embed="rId3"/>
              <a:stretch>
                <a:fillRect/>
              </a:stretch>
            </p:blipFill>
            <p:spPr>
              <a:xfrm>
                <a:off x="8296905" y="3448155"/>
                <a:ext cx="18360" cy="18360"/>
              </a:xfrm>
              <a:prstGeom prst="rect">
                <a:avLst/>
              </a:prstGeom>
            </p:spPr>
          </p:pic>
        </mc:Fallback>
      </mc:AlternateContent>
      <p:grpSp>
        <p:nvGrpSpPr>
          <p:cNvPr id="14"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2">
              <p14:nvContentPartPr>
                <p14:cNvPr id="15"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8"/>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8"/>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9"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9" name="حبر 10">
                <a:extLst>
                  <a:ext uri="{FF2B5EF4-FFF2-40B4-BE49-F238E27FC236}">
                    <a16:creationId xmlns="" xmlns:a16="http://schemas.microsoft.com/office/drawing/2014/main" xmlns:p14="http://schemas.microsoft.com/office/powerpoint/2010/main" id="{4F6F1F91-48C6-4EBF-9205-9C7C9C2D73CF}"/>
                  </a:ext>
                </a:extLst>
              </p:cNvPr>
              <p:cNvPicPr/>
              <p:nvPr/>
            </p:nvPicPr>
            <p:blipFill>
              <a:blip r:embed="rId3"/>
              <a:stretch>
                <a:fillRect/>
              </a:stretch>
            </p:blipFill>
            <p:spPr>
              <a:xfrm>
                <a:off x="1159523" y="3629212"/>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20" name="حبر 12">
                <a:extLst>
                  <a:ext uri="{FF2B5EF4-FFF2-40B4-BE49-F238E27FC236}">
                    <a16:creationId xmlns="" xmlns:a16="http://schemas.microsoft.com/office/drawing/2014/main" xmlns:p14="http://schemas.microsoft.com/office/powerpoint/2010/main" id="{3D229FBB-C793-4CD5-AE34-A99C300F6F9E}"/>
                  </a:ext>
                </a:extLst>
              </p:cNvPr>
              <p:cNvPicPr/>
              <p:nvPr/>
            </p:nvPicPr>
            <p:blipFill>
              <a:blip r:embed="rId3"/>
              <a:stretch>
                <a:fillRect/>
              </a:stretch>
            </p:blipFill>
            <p:spPr>
              <a:xfrm>
                <a:off x="1300643" y="1225132"/>
                <a:ext cx="183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21" name="حبر 14">
                <a:extLst>
                  <a:ext uri="{FF2B5EF4-FFF2-40B4-BE49-F238E27FC236}">
                    <a16:creationId xmlns="" xmlns:a16="http://schemas.microsoft.com/office/drawing/2014/main" xmlns:p14="http://schemas.microsoft.com/office/powerpoint/2010/main" id="{2B48D92D-B504-4D9E-998C-99EB80A51DDE}"/>
                  </a:ext>
                </a:extLst>
              </p:cNvPr>
              <p:cNvPicPr/>
              <p:nvPr/>
            </p:nvPicPr>
            <p:blipFill>
              <a:blip r:embed="rId3"/>
              <a:stretch>
                <a:fillRect/>
              </a:stretch>
            </p:blipFill>
            <p:spPr>
              <a:xfrm>
                <a:off x="905363" y="1404772"/>
                <a:ext cx="18360" cy="18360"/>
              </a:xfrm>
              <a:prstGeom prst="rect">
                <a:avLst/>
              </a:prstGeom>
            </p:spPr>
          </p:pic>
        </mc:Fallback>
      </mc:AlternateContent>
      <p:grpSp>
        <p:nvGrpSpPr>
          <p:cNvPr id="22"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19">
              <p14:nvContentPartPr>
                <p14:cNvPr id="23"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8"/>
                <a:stretch>
                  <a:fillRect/>
                </a:stretch>
              </p:blipFill>
              <p:spPr>
                <a:xfrm>
                  <a:off x="1150163" y="13292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4"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8"/>
                <a:stretch>
                  <a:fillRect/>
                </a:stretch>
              </p:blipFill>
              <p:spPr>
                <a:xfrm>
                  <a:off x="1244843" y="13105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8"/>
                <a:stretch>
                  <a:fillRect/>
                </a:stretch>
              </p:blipFill>
              <p:spPr>
                <a:xfrm>
                  <a:off x="124484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9"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8"/>
                <a:stretch>
                  <a:fillRect/>
                </a:stretch>
              </p:blipFill>
              <p:spPr>
                <a:xfrm>
                  <a:off x="1225763" y="1282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0"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8"/>
                <a:stretch>
                  <a:fillRect/>
                </a:stretch>
              </p:blipFill>
              <p:spPr>
                <a:xfrm>
                  <a:off x="1225763" y="1282079"/>
                  <a:ext cx="18000" cy="18000"/>
                </a:xfrm>
                <a:prstGeom prst="rect">
                  <a:avLst/>
                </a:prstGeom>
              </p:spPr>
            </p:pic>
          </mc:Fallback>
        </mc:AlternateContent>
      </p:grpSp>
      <p:graphicFrame>
        <p:nvGraphicFramePr>
          <p:cNvPr id="31" name="جدول 18">
            <a:extLst>
              <a:ext uri="{FF2B5EF4-FFF2-40B4-BE49-F238E27FC236}">
                <a16:creationId xmlns:a16="http://schemas.microsoft.com/office/drawing/2014/main" id="{4A9366E8-84B7-49CC-8836-6C974434DB92}"/>
              </a:ext>
            </a:extLst>
          </p:cNvPr>
          <p:cNvGraphicFramePr>
            <a:graphicFrameLocks noGrp="1"/>
          </p:cNvGraphicFramePr>
          <p:nvPr>
            <p:extLst>
              <p:ext uri="{D42A27DB-BD31-4B8C-83A1-F6EECF244321}">
                <p14:modId xmlns:p14="http://schemas.microsoft.com/office/powerpoint/2010/main" val="1900430352"/>
              </p:ext>
            </p:extLst>
          </p:nvPr>
        </p:nvGraphicFramePr>
        <p:xfrm>
          <a:off x="184186" y="2678206"/>
          <a:ext cx="3065244" cy="35966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59078017"/>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5</a:t>
                      </a:r>
                    </a:p>
                  </a:txBody>
                  <a:tcPr/>
                </a:tc>
                <a:tc>
                  <a:txBody>
                    <a:bodyPr/>
                    <a:lstStyle/>
                    <a:p>
                      <a:pPr algn="ctr" rtl="1"/>
                      <a:endParaRPr lang="en-GB" sz="2000" b="1">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088998576"/>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6</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21475482"/>
                  </a:ext>
                </a:extLst>
              </a:tr>
            </a:tbl>
          </a:graphicData>
        </a:graphic>
      </p:graphicFrame>
      <p:pic>
        <p:nvPicPr>
          <p:cNvPr id="32" name="صورة 50">
            <a:extLst>
              <a:ext uri="{FF2B5EF4-FFF2-40B4-BE49-F238E27FC236}">
                <a16:creationId xmlns:a16="http://schemas.microsoft.com/office/drawing/2014/main" id="{2530A176-E361-4EF2-A0A1-EB109C9E7525}"/>
              </a:ext>
            </a:extLst>
          </p:cNvPr>
          <p:cNvPicPr>
            <a:picLocks noChangeAspect="1"/>
          </p:cNvPicPr>
          <p:nvPr/>
        </p:nvPicPr>
        <p:blipFill rotWithShape="1">
          <a:blip r:embed="rId27">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244434" y="84460"/>
            <a:ext cx="2588604" cy="2545893"/>
          </a:xfrm>
          <a:prstGeom prst="rect">
            <a:avLst/>
          </a:prstGeom>
        </p:spPr>
      </p:pic>
      <p:sp>
        <p:nvSpPr>
          <p:cNvPr id="33" name="مربع نص 51">
            <a:extLst>
              <a:ext uri="{FF2B5EF4-FFF2-40B4-BE49-F238E27FC236}">
                <a16:creationId xmlns:a16="http://schemas.microsoft.com/office/drawing/2014/main" id="{5A958620-635F-4296-A069-93BC9859E3A1}"/>
              </a:ext>
            </a:extLst>
          </p:cNvPr>
          <p:cNvSpPr txBox="1"/>
          <p:nvPr/>
        </p:nvSpPr>
        <p:spPr>
          <a:xfrm>
            <a:off x="474359" y="944325"/>
            <a:ext cx="2128753" cy="977191"/>
          </a:xfrm>
          <a:prstGeom prst="rect">
            <a:avLst/>
          </a:prstGeom>
          <a:noFill/>
        </p:spPr>
        <p:txBody>
          <a:bodyPr wrap="square">
            <a:spAutoFit/>
          </a:bodyPr>
          <a:lstStyle/>
          <a:p>
            <a:pPr algn="ctr">
              <a:lnSpc>
                <a:spcPct val="150000"/>
              </a:lnSpc>
            </a:pPr>
            <a:r>
              <a:rPr lang="ar-AE" sz="2000" b="1" dirty="0">
                <a:solidFill>
                  <a:srgbClr val="344068">
                    <a:lumMod val="75000"/>
                  </a:srgb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rgbClr val="344068">
                  <a:lumMod val="75000"/>
                </a:srgb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rgbClr val="344068">
                    <a:lumMod val="75000"/>
                  </a:srgbClr>
                </a:solidFill>
                <a:highlight>
                  <a:srgbClr val="FFFF00"/>
                </a:highlight>
                <a:latin typeface="Sakkal Majalla" panose="02000000000000000000" pitchFamily="2" charset="-78"/>
                <a:cs typeface="Sakkal Majalla" panose="02000000000000000000" pitchFamily="2" charset="-78"/>
              </a:rPr>
              <a:t>4</a:t>
            </a:r>
          </a:p>
        </p:txBody>
      </p:sp>
      <p:pic>
        <p:nvPicPr>
          <p:cNvPr id="34" name="Picture 14" descr="🔥Win 1 of 25 Maurten Superpacks">
            <a:extLst>
              <a:ext uri="{FF2B5EF4-FFF2-40B4-BE49-F238E27FC236}">
                <a16:creationId xmlns:a16="http://schemas.microsoft.com/office/drawing/2014/main" id="{8345ADD8-9059-4853-ADEE-6AC6C452441B}"/>
              </a:ext>
            </a:extLst>
          </p:cNvPr>
          <p:cNvPicPr>
            <a:picLocks noChangeAspect="1" noChangeArrowheads="1" noCrop="1"/>
          </p:cNvPicPr>
          <p:nvPr/>
        </p:nvPicPr>
        <p:blipFill>
          <a:blip r:embed="rId28">
            <a:extLst>
              <a:ext uri="{28A0092B-C50C-407E-A947-70E740481C1C}">
                <a14:useLocalDpi xmlns:a14="http://schemas.microsoft.com/office/drawing/2010/main" val="0"/>
              </a:ext>
            </a:extLst>
          </a:blip>
          <a:srcRect/>
          <a:stretch>
            <a:fillRect/>
          </a:stretch>
        </p:blipFill>
        <p:spPr bwMode="auto">
          <a:xfrm>
            <a:off x="1507445" y="6037311"/>
            <a:ext cx="2051720" cy="82068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p:cNvPicPr>
            <a:picLocks noChangeAspect="1"/>
          </p:cNvPicPr>
          <p:nvPr/>
        </p:nvPicPr>
        <p:blipFill>
          <a:blip r:embed="rId29"/>
          <a:stretch>
            <a:fillRect/>
          </a:stretch>
        </p:blipFill>
        <p:spPr>
          <a:xfrm>
            <a:off x="2546658" y="342435"/>
            <a:ext cx="7592273" cy="5954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7" name="مربع نص 44">
            <a:extLst>
              <a:ext uri="{FF2B5EF4-FFF2-40B4-BE49-F238E27FC236}">
                <a16:creationId xmlns:a16="http://schemas.microsoft.com/office/drawing/2014/main" id="{EB05BA30-C421-4263-890C-D56EBEC1D1E0}"/>
              </a:ext>
            </a:extLst>
          </p:cNvPr>
          <p:cNvSpPr txBox="1"/>
          <p:nvPr/>
        </p:nvSpPr>
        <p:spPr>
          <a:xfrm>
            <a:off x="8425445" y="1155681"/>
            <a:ext cx="1469182" cy="738664"/>
          </a:xfrm>
          <a:prstGeom prst="rect">
            <a:avLst/>
          </a:prstGeom>
          <a:noFill/>
        </p:spPr>
        <p:txBody>
          <a:bodyPr wrap="square">
            <a:spAutoFit/>
          </a:bodyPr>
          <a:lstStyle/>
          <a:p>
            <a:pPr algn="ctr">
              <a:lnSpc>
                <a:spcPct val="150000"/>
              </a:lnSpc>
            </a:pPr>
            <a:r>
              <a:rPr lang="ar-AE" sz="2800" b="1" dirty="0">
                <a:solidFill>
                  <a:srgbClr val="FF0000"/>
                </a:solidFill>
              </a:rPr>
              <a:t>إلكتروني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38" name="مربع نص 44">
            <a:extLst>
              <a:ext uri="{FF2B5EF4-FFF2-40B4-BE49-F238E27FC236}">
                <a16:creationId xmlns:a16="http://schemas.microsoft.com/office/drawing/2014/main" id="{EB05BA30-C421-4263-890C-D56EBEC1D1E0}"/>
              </a:ext>
            </a:extLst>
          </p:cNvPr>
          <p:cNvSpPr txBox="1"/>
          <p:nvPr/>
        </p:nvSpPr>
        <p:spPr>
          <a:xfrm>
            <a:off x="6656890" y="1182852"/>
            <a:ext cx="1469182" cy="738664"/>
          </a:xfrm>
          <a:prstGeom prst="rect">
            <a:avLst/>
          </a:prstGeom>
          <a:noFill/>
        </p:spPr>
        <p:txBody>
          <a:bodyPr wrap="square">
            <a:spAutoFit/>
          </a:bodyPr>
          <a:lstStyle/>
          <a:p>
            <a:pPr algn="ctr">
              <a:lnSpc>
                <a:spcPct val="150000"/>
              </a:lnSpc>
            </a:pPr>
            <a:r>
              <a:rPr lang="ar-AE" sz="2800" b="1" dirty="0">
                <a:solidFill>
                  <a:srgbClr val="FF0000"/>
                </a:solidFill>
              </a:rPr>
              <a:t>معلوماتي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39" name="مربع نص 44">
            <a:extLst>
              <a:ext uri="{FF2B5EF4-FFF2-40B4-BE49-F238E27FC236}">
                <a16:creationId xmlns:a16="http://schemas.microsoft.com/office/drawing/2014/main" id="{EB05BA30-C421-4263-890C-D56EBEC1D1E0}"/>
              </a:ext>
            </a:extLst>
          </p:cNvPr>
          <p:cNvSpPr txBox="1"/>
          <p:nvPr/>
        </p:nvSpPr>
        <p:spPr>
          <a:xfrm>
            <a:off x="4854957" y="1111919"/>
            <a:ext cx="1469182" cy="738664"/>
          </a:xfrm>
          <a:prstGeom prst="rect">
            <a:avLst/>
          </a:prstGeom>
          <a:noFill/>
        </p:spPr>
        <p:txBody>
          <a:bodyPr wrap="square">
            <a:spAutoFit/>
          </a:bodyPr>
          <a:lstStyle/>
          <a:p>
            <a:pPr algn="ctr">
              <a:lnSpc>
                <a:spcPct val="150000"/>
              </a:lnSpc>
            </a:pPr>
            <a:r>
              <a:rPr lang="ar-AE" sz="2800" b="1" dirty="0">
                <a:solidFill>
                  <a:srgbClr val="FF0000"/>
                </a:solidFill>
              </a:rPr>
              <a:t>عام</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0" name="مربع نص 44">
            <a:extLst>
              <a:ext uri="{FF2B5EF4-FFF2-40B4-BE49-F238E27FC236}">
                <a16:creationId xmlns:a16="http://schemas.microsoft.com/office/drawing/2014/main" id="{EB05BA30-C421-4263-890C-D56EBEC1D1E0}"/>
              </a:ext>
            </a:extLst>
          </p:cNvPr>
          <p:cNvSpPr txBox="1"/>
          <p:nvPr/>
        </p:nvSpPr>
        <p:spPr>
          <a:xfrm>
            <a:off x="2975684" y="1234132"/>
            <a:ext cx="1469182" cy="738664"/>
          </a:xfrm>
          <a:prstGeom prst="rect">
            <a:avLst/>
          </a:prstGeom>
          <a:noFill/>
        </p:spPr>
        <p:txBody>
          <a:bodyPr wrap="square">
            <a:spAutoFit/>
          </a:bodyPr>
          <a:lstStyle/>
          <a:p>
            <a:pPr algn="ctr">
              <a:lnSpc>
                <a:spcPct val="150000"/>
              </a:lnSpc>
            </a:pPr>
            <a:r>
              <a:rPr lang="ar-AE" sz="2800" b="1" dirty="0">
                <a:solidFill>
                  <a:srgbClr val="FF0000"/>
                </a:solidFill>
              </a:rPr>
              <a:t>متعدد</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1" name="مربع نص 44">
            <a:extLst>
              <a:ext uri="{FF2B5EF4-FFF2-40B4-BE49-F238E27FC236}">
                <a16:creationId xmlns:a16="http://schemas.microsoft.com/office/drawing/2014/main" id="{EB05BA30-C421-4263-890C-D56EBEC1D1E0}"/>
              </a:ext>
            </a:extLst>
          </p:cNvPr>
          <p:cNvSpPr txBox="1"/>
          <p:nvPr/>
        </p:nvSpPr>
        <p:spPr>
          <a:xfrm>
            <a:off x="3889480" y="2038035"/>
            <a:ext cx="4027663" cy="738664"/>
          </a:xfrm>
          <a:prstGeom prst="rect">
            <a:avLst/>
          </a:prstGeom>
          <a:noFill/>
        </p:spPr>
        <p:txBody>
          <a:bodyPr wrap="square">
            <a:spAutoFit/>
          </a:bodyPr>
          <a:lstStyle/>
          <a:p>
            <a:pPr algn="ctr">
              <a:lnSpc>
                <a:spcPct val="150000"/>
              </a:lnSpc>
            </a:pPr>
            <a:r>
              <a:rPr lang="ar-AE" sz="2800" b="1" dirty="0">
                <a:solidFill>
                  <a:srgbClr val="FF0000"/>
                </a:solidFill>
              </a:rPr>
              <a:t>التوعية حول الصيد الجائر.</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2" name="مربع نص 44">
            <a:extLst>
              <a:ext uri="{FF2B5EF4-FFF2-40B4-BE49-F238E27FC236}">
                <a16:creationId xmlns:a16="http://schemas.microsoft.com/office/drawing/2014/main" id="{EB05BA30-C421-4263-890C-D56EBEC1D1E0}"/>
              </a:ext>
            </a:extLst>
          </p:cNvPr>
          <p:cNvSpPr txBox="1"/>
          <p:nvPr/>
        </p:nvSpPr>
        <p:spPr>
          <a:xfrm>
            <a:off x="3954501" y="3144176"/>
            <a:ext cx="5380079" cy="738664"/>
          </a:xfrm>
          <a:prstGeom prst="rect">
            <a:avLst/>
          </a:prstGeom>
          <a:noFill/>
        </p:spPr>
        <p:txBody>
          <a:bodyPr wrap="square">
            <a:spAutoFit/>
          </a:bodyPr>
          <a:lstStyle/>
          <a:p>
            <a:pPr algn="ctr">
              <a:lnSpc>
                <a:spcPct val="150000"/>
              </a:lnSpc>
            </a:pPr>
            <a:r>
              <a:rPr lang="ar-AE" sz="2800" b="1" dirty="0">
                <a:solidFill>
                  <a:srgbClr val="FF0000"/>
                </a:solidFill>
              </a:rPr>
              <a:t>سيحدث اختلال في السلسة الغذائية.</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44" name="Rectangle 43"/>
          <p:cNvSpPr/>
          <p:nvPr/>
        </p:nvSpPr>
        <p:spPr>
          <a:xfrm>
            <a:off x="2603112" y="4837880"/>
            <a:ext cx="6096000" cy="1077218"/>
          </a:xfrm>
          <a:prstGeom prst="rect">
            <a:avLst/>
          </a:prstGeom>
        </p:spPr>
        <p:txBody>
          <a:bodyPr>
            <a:spAutoFit/>
          </a:bodyPr>
          <a:lstStyle/>
          <a:p>
            <a:pPr algn="r" rtl="1"/>
            <a:r>
              <a:rPr lang="ar-AE" sz="3200" dirty="0">
                <a:solidFill>
                  <a:srgbClr val="C00000"/>
                </a:solidFill>
                <a:latin typeface="Google Sans"/>
              </a:rPr>
              <a:t>يُسبب الصيد الجائر غير القانوني انخفاضًا في أعداد الحيوانات بشكل قد يؤدي إلى انقراضها.</a:t>
            </a:r>
            <a:endParaRPr lang="en-US" sz="3200" dirty="0">
              <a:solidFill>
                <a:srgbClr val="C00000"/>
              </a:solidFill>
            </a:endParaRPr>
          </a:p>
        </p:txBody>
      </p:sp>
      <p:pic>
        <p:nvPicPr>
          <p:cNvPr id="1026" name="Picture 2" descr="Image result for ‫الصيد الجائر‬‎"/>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768672" y="4614488"/>
            <a:ext cx="2028825"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49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anim calcmode="lin" valueType="num">
                                      <p:cBhvr additive="base">
                                        <p:cTn id="13"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8">
                                            <p:txEl>
                                              <p:pRg st="0" end="0"/>
                                            </p:txEl>
                                          </p:spTgt>
                                        </p:tgtEl>
                                        <p:attrNameLst>
                                          <p:attrName>style.visibility</p:attrName>
                                        </p:attrNameLst>
                                      </p:cBhvr>
                                      <p:to>
                                        <p:strVal val="visible"/>
                                      </p:to>
                                    </p:set>
                                    <p:anim calcmode="lin" valueType="num">
                                      <p:cBhvr additive="base">
                                        <p:cTn id="25"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ppt_x"/>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9">
                                            <p:txEl>
                                              <p:pRg st="0" end="0"/>
                                            </p:txEl>
                                          </p:spTgt>
                                        </p:tgtEl>
                                        <p:attrNameLst>
                                          <p:attrName>style.visibility</p:attrName>
                                        </p:attrNameLst>
                                      </p:cBhvr>
                                      <p:to>
                                        <p:strVal val="visible"/>
                                      </p:to>
                                    </p:set>
                                    <p:anim calcmode="lin" valueType="num">
                                      <p:cBhvr additive="base">
                                        <p:cTn id="37"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ppt_x"/>
                                          </p:val>
                                        </p:tav>
                                        <p:tav tm="100000">
                                          <p:val>
                                            <p:strVal val="#ppt_x"/>
                                          </p:val>
                                        </p:tav>
                                      </p:tavLst>
                                    </p:anim>
                                    <p:anim calcmode="lin" valueType="num">
                                      <p:cBhvr additive="base">
                                        <p:cTn id="4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0">
                                            <p:txEl>
                                              <p:pRg st="0" end="0"/>
                                            </p:txEl>
                                          </p:spTgt>
                                        </p:tgtEl>
                                        <p:attrNameLst>
                                          <p:attrName>style.visibility</p:attrName>
                                        </p:attrNameLst>
                                      </p:cBhvr>
                                      <p:to>
                                        <p:strVal val="visible"/>
                                      </p:to>
                                    </p:set>
                                    <p:anim calcmode="lin" valueType="num">
                                      <p:cBhvr additive="base">
                                        <p:cTn id="49"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1">
                                            <p:txEl>
                                              <p:pRg st="0" end="0"/>
                                            </p:txEl>
                                          </p:spTgt>
                                        </p:tgtEl>
                                        <p:attrNameLst>
                                          <p:attrName>style.visibility</p:attrName>
                                        </p:attrNameLst>
                                      </p:cBhvr>
                                      <p:to>
                                        <p:strVal val="visible"/>
                                      </p:to>
                                    </p:set>
                                    <p:anim calcmode="lin" valueType="num">
                                      <p:cBhvr additive="base">
                                        <p:cTn id="6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2">
                                            <p:txEl>
                                              <p:pRg st="0" end="0"/>
                                            </p:txEl>
                                          </p:spTgt>
                                        </p:tgtEl>
                                        <p:attrNameLst>
                                          <p:attrName>style.visibility</p:attrName>
                                        </p:attrNameLst>
                                      </p:cBhvr>
                                      <p:to>
                                        <p:strVal val="visible"/>
                                      </p:to>
                                    </p:set>
                                    <p:anim calcmode="lin" valueType="num">
                                      <p:cBhvr additive="base">
                                        <p:cTn id="7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E5D01E3-D082-44AB-B37C-0874342CD415}"/>
              </a:ext>
            </a:extLst>
          </p:cNvPr>
          <p:cNvSpPr txBox="1"/>
          <p:nvPr/>
        </p:nvSpPr>
        <p:spPr>
          <a:xfrm>
            <a:off x="9426676" y="970251"/>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9"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graphicFrame>
        <p:nvGraphicFramePr>
          <p:cNvPr id="18" name="جدول 18">
            <a:extLst>
              <a:ext uri="{FF2B5EF4-FFF2-40B4-BE49-F238E27FC236}">
                <a16:creationId xmlns:a16="http://schemas.microsoft.com/office/drawing/2014/main" id="{A4F54157-864B-443A-A097-607510A9C225}"/>
              </a:ext>
            </a:extLst>
          </p:cNvPr>
          <p:cNvGraphicFramePr>
            <a:graphicFrameLocks noGrp="1"/>
          </p:cNvGraphicFramePr>
          <p:nvPr>
            <p:extLst>
              <p:ext uri="{D42A27DB-BD31-4B8C-83A1-F6EECF244321}">
                <p14:modId xmlns:p14="http://schemas.microsoft.com/office/powerpoint/2010/main" val="1856193522"/>
              </p:ext>
            </p:extLst>
          </p:nvPr>
        </p:nvGraphicFramePr>
        <p:xfrm>
          <a:off x="171671" y="3111694"/>
          <a:ext cx="3065244" cy="26822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74583234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29"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29" name="حبر 28">
                <a:extLst>
                  <a:ext uri="{FF2B5EF4-FFF2-40B4-BE49-F238E27FC236}">
                    <a16:creationId xmlns:a16="http://schemas.microsoft.com/office/drawing/2014/main" id="{A6BAE6FC-C5CE-4BB2-8605-971F7986D393}"/>
                  </a:ext>
                </a:extLst>
              </p:cNvPr>
              <p:cNvPicPr/>
              <p:nvPr/>
            </p:nvPicPr>
            <p:blipFill>
              <a:blip r:embed="rId3"/>
              <a:stretch>
                <a:fillRect/>
              </a:stretch>
            </p:blipFill>
            <p:spPr>
              <a:xfrm>
                <a:off x="2010225" y="333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30" name="حبر 29">
                <a:extLst>
                  <a:ext uri="{FF2B5EF4-FFF2-40B4-BE49-F238E27FC236}">
                    <a16:creationId xmlns:a16="http://schemas.microsoft.com/office/drawing/2014/main" id="{5855796F-DEB3-4EDB-9DBC-4ABCF03357CF}"/>
                  </a:ext>
                </a:extLst>
              </p:cNvPr>
              <p:cNvPicPr/>
              <p:nvPr/>
            </p:nvPicPr>
            <p:blipFill>
              <a:blip r:embed="rId3"/>
              <a:stretch>
                <a:fillRect/>
              </a:stretch>
            </p:blipFill>
            <p:spPr>
              <a:xfrm>
                <a:off x="2190945" y="359107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1"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31" name="حبر 30">
                <a:extLst>
                  <a:ext uri="{FF2B5EF4-FFF2-40B4-BE49-F238E27FC236}">
                    <a16:creationId xmlns:a16="http://schemas.microsoft.com/office/drawing/2014/main" id="{1C9569DC-E85F-4582-9B19-D48AE9699C80}"/>
                  </a:ext>
                </a:extLst>
              </p:cNvPr>
              <p:cNvPicPr/>
              <p:nvPr/>
            </p:nvPicPr>
            <p:blipFill>
              <a:blip r:embed="rId3"/>
              <a:stretch>
                <a:fillRect/>
              </a:stretch>
            </p:blipFill>
            <p:spPr>
              <a:xfrm>
                <a:off x="2248185" y="2038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2"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32" name="حبر 31">
                <a:extLst>
                  <a:ext uri="{FF2B5EF4-FFF2-40B4-BE49-F238E27FC236}">
                    <a16:creationId xmlns:a16="http://schemas.microsoft.com/office/drawing/2014/main" id="{2C3B1CDA-531D-4E3E-9D79-7F7074CC5B89}"/>
                  </a:ext>
                </a:extLst>
              </p:cNvPr>
              <p:cNvPicPr/>
              <p:nvPr/>
            </p:nvPicPr>
            <p:blipFill>
              <a:blip r:embed="rId3"/>
              <a:stretch>
                <a:fillRect/>
              </a:stretch>
            </p:blipFill>
            <p:spPr>
              <a:xfrm>
                <a:off x="2524305" y="1838595"/>
                <a:ext cx="18000" cy="18000"/>
              </a:xfrm>
              <a:prstGeom prst="rect">
                <a:avLst/>
              </a:prstGeom>
            </p:spPr>
          </p:pic>
        </mc:Fallback>
      </mc:AlternateContent>
      <p:grpSp>
        <p:nvGrpSpPr>
          <p:cNvPr id="37"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7">
              <p14:nvContentPartPr>
                <p14:cNvPr id="3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3"/>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3"/>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3"/>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3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36" name="حبر 35">
                <a:extLst>
                  <a:ext uri="{FF2B5EF4-FFF2-40B4-BE49-F238E27FC236}">
                    <a16:creationId xmlns:a16="http://schemas.microsoft.com/office/drawing/2014/main" id="{C3123EB9-3DB7-4591-B0E3-6DFB14D231BF}"/>
                  </a:ext>
                </a:extLst>
              </p:cNvPr>
              <p:cNvPicPr/>
              <p:nvPr/>
            </p:nvPicPr>
            <p:blipFill>
              <a:blip r:embed="rId3"/>
              <a:stretch>
                <a:fillRect/>
              </a:stretch>
            </p:blipFill>
            <p:spPr>
              <a:xfrm>
                <a:off x="8296905" y="3448155"/>
                <a:ext cx="18000" cy="18000"/>
              </a:xfrm>
              <a:prstGeom prst="rect">
                <a:avLst/>
              </a:prstGeom>
            </p:spPr>
          </p:pic>
        </mc:Fallback>
      </mc:AlternateContent>
      <p:grpSp>
        <p:nvGrpSpPr>
          <p:cNvPr id="42"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1">
              <p14:nvContentPartPr>
                <p14:cNvPr id="3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3"/>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3"/>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3"/>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3"/>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1"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1" name="حبر 10">
                <a:extLst>
                  <a:ext uri="{FF2B5EF4-FFF2-40B4-BE49-F238E27FC236}">
                    <a16:creationId xmlns:a16="http://schemas.microsoft.com/office/drawing/2014/main" id="{4F6F1F91-48C6-4EBF-9205-9C7C9C2D73CF}"/>
                  </a:ext>
                </a:extLst>
              </p:cNvPr>
              <p:cNvPicPr/>
              <p:nvPr/>
            </p:nvPicPr>
            <p:blipFill>
              <a:blip r:embed="rId3"/>
              <a:stretch>
                <a:fillRect/>
              </a:stretch>
            </p:blipFill>
            <p:spPr>
              <a:xfrm>
                <a:off x="1159523" y="362921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13" name="حبر 12">
                <a:extLst>
                  <a:ext uri="{FF2B5EF4-FFF2-40B4-BE49-F238E27FC236}">
                    <a16:creationId xmlns:a16="http://schemas.microsoft.com/office/drawing/2014/main" id="{3D229FBB-C793-4CD5-AE34-A99C300F6F9E}"/>
                  </a:ext>
                </a:extLst>
              </p:cNvPr>
              <p:cNvPicPr/>
              <p:nvPr/>
            </p:nvPicPr>
            <p:blipFill>
              <a:blip r:embed="rId3"/>
              <a:stretch>
                <a:fillRect/>
              </a:stretch>
            </p:blipFill>
            <p:spPr>
              <a:xfrm>
                <a:off x="1300643" y="122513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15" name="حبر 14">
                <a:extLst>
                  <a:ext uri="{FF2B5EF4-FFF2-40B4-BE49-F238E27FC236}">
                    <a16:creationId xmlns:a16="http://schemas.microsoft.com/office/drawing/2014/main" id="{2B48D92D-B504-4D9E-998C-99EB80A51DDE}"/>
                  </a:ext>
                </a:extLst>
              </p:cNvPr>
              <p:cNvPicPr/>
              <p:nvPr/>
            </p:nvPicPr>
            <p:blipFill>
              <a:blip r:embed="rId3"/>
              <a:stretch>
                <a:fillRect/>
              </a:stretch>
            </p:blipFill>
            <p:spPr>
              <a:xfrm>
                <a:off x="905363" y="1404772"/>
                <a:ext cx="18000" cy="18000"/>
              </a:xfrm>
              <a:prstGeom prst="rect">
                <a:avLst/>
              </a:prstGeom>
            </p:spPr>
          </p:pic>
        </mc:Fallback>
      </mc:AlternateContent>
      <p:grpSp>
        <p:nvGrpSpPr>
          <p:cNvPr id="47"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18">
              <p14:nvContentPartPr>
                <p14:cNvPr id="19"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3"/>
                <a:stretch>
                  <a:fillRect/>
                </a:stretch>
              </p:blipFill>
              <p:spPr>
                <a:xfrm>
                  <a:off x="1150163" y="1328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3"/>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3"/>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3"/>
                <a:stretch>
                  <a:fillRect/>
                </a:stretch>
              </p:blipFill>
              <p:spPr>
                <a:xfrm>
                  <a:off x="124448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3"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3"/>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4"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3"/>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5"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3"/>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6"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3"/>
                <a:stretch>
                  <a:fillRect/>
                </a:stretch>
              </p:blipFill>
              <p:spPr>
                <a:xfrm>
                  <a:off x="1225403" y="1281719"/>
                  <a:ext cx="18000" cy="18000"/>
                </a:xfrm>
                <a:prstGeom prst="rect">
                  <a:avLst/>
                </a:prstGeom>
              </p:spPr>
            </p:pic>
          </mc:Fallback>
        </mc:AlternateContent>
      </p:grpSp>
      <p:pic>
        <p:nvPicPr>
          <p:cNvPr id="48" name="Picture 14" descr="🔥Win 1 of 25 Maurten Superpacks">
            <a:extLst>
              <a:ext uri="{FF2B5EF4-FFF2-40B4-BE49-F238E27FC236}">
                <a16:creationId xmlns:a16="http://schemas.microsoft.com/office/drawing/2014/main" id="{A36B3275-CE3A-4F03-96E0-0B7F49DCC904}"/>
              </a:ext>
            </a:extLst>
          </p:cNvPr>
          <p:cNvPicPr>
            <a:picLocks noChangeAspect="1" noChangeArrowheads="1" noCrop="1"/>
          </p:cNvPicPr>
          <p:nvPr/>
        </p:nvPicPr>
        <p:blipFill>
          <a:blip r:embed="rId26">
            <a:extLst>
              <a:ext uri="{28A0092B-C50C-407E-A947-70E740481C1C}">
                <a14:useLocalDpi xmlns:a14="http://schemas.microsoft.com/office/drawing/2010/main" val="0"/>
              </a:ext>
            </a:extLst>
          </a:blip>
          <a:srcRect/>
          <a:stretch>
            <a:fillRect/>
          </a:stretch>
        </p:blipFill>
        <p:spPr bwMode="auto">
          <a:xfrm>
            <a:off x="1517003" y="5985990"/>
            <a:ext cx="2051720" cy="82068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مجموعة 15">
            <a:extLst>
              <a:ext uri="{FF2B5EF4-FFF2-40B4-BE49-F238E27FC236}">
                <a16:creationId xmlns:a16="http://schemas.microsoft.com/office/drawing/2014/main" id="{C20184AA-6EB5-4D07-A9D1-57ED83143FED}"/>
              </a:ext>
            </a:extLst>
          </p:cNvPr>
          <p:cNvGrpSpPr/>
          <p:nvPr/>
        </p:nvGrpSpPr>
        <p:grpSpPr>
          <a:xfrm>
            <a:off x="1517003" y="1686719"/>
            <a:ext cx="57240" cy="47520"/>
            <a:chOff x="1517003" y="1686719"/>
            <a:chExt cx="57240" cy="47520"/>
          </a:xfrm>
        </p:grpSpPr>
        <mc:AlternateContent xmlns:mc="http://schemas.openxmlformats.org/markup-compatibility/2006" xmlns:p14="http://schemas.microsoft.com/office/powerpoint/2010/main">
          <mc:Choice Requires="p14">
            <p:contentPart p14:bwMode="auto" r:id="rId27">
              <p14:nvContentPartPr>
                <p14:cNvPr id="5" name="حبر 4">
                  <a:extLst>
                    <a:ext uri="{FF2B5EF4-FFF2-40B4-BE49-F238E27FC236}">
                      <a16:creationId xmlns:a16="http://schemas.microsoft.com/office/drawing/2014/main" id="{5DC81818-034C-4ECB-9878-1D37961BE44A}"/>
                    </a:ext>
                  </a:extLst>
                </p14:cNvPr>
                <p14:cNvContentPartPr/>
                <p14:nvPr/>
              </p14:nvContentPartPr>
              <p14:xfrm>
                <a:off x="1517003" y="1686719"/>
                <a:ext cx="360" cy="360"/>
              </p14:xfrm>
            </p:contentPart>
          </mc:Choice>
          <mc:Fallback xmlns="">
            <p:pic>
              <p:nvPicPr>
                <p:cNvPr id="5" name="حبر 4">
                  <a:extLst>
                    <a:ext uri="{FF2B5EF4-FFF2-40B4-BE49-F238E27FC236}">
                      <a16:creationId xmlns:a16="http://schemas.microsoft.com/office/drawing/2014/main" id="{5DC81818-034C-4ECB-9878-1D37961BE44A}"/>
                    </a:ext>
                  </a:extLst>
                </p:cNvPr>
                <p:cNvPicPr/>
                <p:nvPr/>
              </p:nvPicPr>
              <p:blipFill>
                <a:blip r:embed="rId3"/>
                <a:stretch>
                  <a:fillRect/>
                </a:stretch>
              </p:blipFill>
              <p:spPr>
                <a:xfrm>
                  <a:off x="1508003" y="1677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 name="حبر 5">
                  <a:extLst>
                    <a:ext uri="{FF2B5EF4-FFF2-40B4-BE49-F238E27FC236}">
                      <a16:creationId xmlns:a16="http://schemas.microsoft.com/office/drawing/2014/main" id="{6D081602-6D0D-406E-869F-6B6D03D33793}"/>
                    </a:ext>
                  </a:extLst>
                </p14:cNvPr>
                <p14:cNvContentPartPr/>
                <p14:nvPr/>
              </p14:nvContentPartPr>
              <p14:xfrm>
                <a:off x="1573883" y="1733879"/>
                <a:ext cx="360" cy="360"/>
              </p14:xfrm>
            </p:contentPart>
          </mc:Choice>
          <mc:Fallback xmlns="">
            <p:pic>
              <p:nvPicPr>
                <p:cNvPr id="6" name="حبر 5">
                  <a:extLst>
                    <a:ext uri="{FF2B5EF4-FFF2-40B4-BE49-F238E27FC236}">
                      <a16:creationId xmlns:a16="http://schemas.microsoft.com/office/drawing/2014/main" id="{6D081602-6D0D-406E-869F-6B6D03D33793}"/>
                    </a:ext>
                  </a:extLst>
                </p:cNvPr>
                <p:cNvPicPr/>
                <p:nvPr/>
              </p:nvPicPr>
              <p:blipFill>
                <a:blip r:embed="rId3"/>
                <a:stretch>
                  <a:fillRect/>
                </a:stretch>
              </p:blipFill>
              <p:spPr>
                <a:xfrm>
                  <a:off x="1564883" y="1724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حبر 13">
                  <a:extLst>
                    <a:ext uri="{FF2B5EF4-FFF2-40B4-BE49-F238E27FC236}">
                      <a16:creationId xmlns:a16="http://schemas.microsoft.com/office/drawing/2014/main" id="{B24839D4-3C87-4E34-8265-C7D64060E249}"/>
                    </a:ext>
                  </a:extLst>
                </p14:cNvPr>
                <p14:cNvContentPartPr/>
                <p14:nvPr/>
              </p14:nvContentPartPr>
              <p14:xfrm>
                <a:off x="1573883" y="1733879"/>
                <a:ext cx="360" cy="360"/>
              </p14:xfrm>
            </p:contentPart>
          </mc:Choice>
          <mc:Fallback xmlns="">
            <p:pic>
              <p:nvPicPr>
                <p:cNvPr id="14" name="حبر 13">
                  <a:extLst>
                    <a:ext uri="{FF2B5EF4-FFF2-40B4-BE49-F238E27FC236}">
                      <a16:creationId xmlns:a16="http://schemas.microsoft.com/office/drawing/2014/main" id="{B24839D4-3C87-4E34-8265-C7D64060E249}"/>
                    </a:ext>
                  </a:extLst>
                </p:cNvPr>
                <p:cNvPicPr/>
                <p:nvPr/>
              </p:nvPicPr>
              <p:blipFill>
                <a:blip r:embed="rId3"/>
                <a:stretch>
                  <a:fillRect/>
                </a:stretch>
              </p:blipFill>
              <p:spPr>
                <a:xfrm>
                  <a:off x="1564883" y="172487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22" name="حبر 21">
                <a:extLst>
                  <a:ext uri="{FF2B5EF4-FFF2-40B4-BE49-F238E27FC236}">
                    <a16:creationId xmlns:a16="http://schemas.microsoft.com/office/drawing/2014/main" id="{B7DD9760-000C-416B-A2B7-E138A668298C}"/>
                  </a:ext>
                </a:extLst>
              </p14:cNvPr>
              <p14:cNvContentPartPr/>
              <p14:nvPr/>
            </p14:nvContentPartPr>
            <p14:xfrm>
              <a:off x="1423043" y="1130519"/>
              <a:ext cx="360" cy="360"/>
            </p14:xfrm>
          </p:contentPart>
        </mc:Choice>
        <mc:Fallback xmlns="">
          <p:pic>
            <p:nvPicPr>
              <p:cNvPr id="22" name="حبر 21">
                <a:extLst>
                  <a:ext uri="{FF2B5EF4-FFF2-40B4-BE49-F238E27FC236}">
                    <a16:creationId xmlns:a16="http://schemas.microsoft.com/office/drawing/2014/main" id="{B7DD9760-000C-416B-A2B7-E138A668298C}"/>
                  </a:ext>
                </a:extLst>
              </p:cNvPr>
              <p:cNvPicPr/>
              <p:nvPr/>
            </p:nvPicPr>
            <p:blipFill>
              <a:blip r:embed="rId3"/>
              <a:stretch>
                <a:fillRect/>
              </a:stretch>
            </p:blipFill>
            <p:spPr>
              <a:xfrm>
                <a:off x="1414043" y="1121519"/>
                <a:ext cx="18000" cy="18000"/>
              </a:xfrm>
              <a:prstGeom prst="rect">
                <a:avLst/>
              </a:prstGeom>
            </p:spPr>
          </p:pic>
        </mc:Fallback>
      </mc:AlternateContent>
      <p:grpSp>
        <p:nvGrpSpPr>
          <p:cNvPr id="49" name="مجموعة 48">
            <a:extLst>
              <a:ext uri="{FF2B5EF4-FFF2-40B4-BE49-F238E27FC236}">
                <a16:creationId xmlns:a16="http://schemas.microsoft.com/office/drawing/2014/main" id="{5A0A4C7E-0381-4F3B-BF04-AA2A1ED4D3BF}"/>
              </a:ext>
            </a:extLst>
          </p:cNvPr>
          <p:cNvGrpSpPr/>
          <p:nvPr/>
        </p:nvGrpSpPr>
        <p:grpSpPr>
          <a:xfrm>
            <a:off x="1394603" y="1206479"/>
            <a:ext cx="28800" cy="37800"/>
            <a:chOff x="1394603" y="1206479"/>
            <a:chExt cx="28800" cy="37800"/>
          </a:xfrm>
        </p:grpSpPr>
        <mc:AlternateContent xmlns:mc="http://schemas.openxmlformats.org/markup-compatibility/2006" xmlns:p14="http://schemas.microsoft.com/office/powerpoint/2010/main">
          <mc:Choice Requires="p14">
            <p:contentPart p14:bwMode="auto" r:id="rId31">
              <p14:nvContentPartPr>
                <p14:cNvPr id="17" name="حبر 16">
                  <a:extLst>
                    <a:ext uri="{FF2B5EF4-FFF2-40B4-BE49-F238E27FC236}">
                      <a16:creationId xmlns:a16="http://schemas.microsoft.com/office/drawing/2014/main" id="{34CF4EFA-5569-46B5-B8D5-AE736D693E6B}"/>
                    </a:ext>
                  </a:extLst>
                </p14:cNvPr>
                <p14:cNvContentPartPr/>
                <p14:nvPr/>
              </p14:nvContentPartPr>
              <p14:xfrm>
                <a:off x="1394603" y="1243919"/>
                <a:ext cx="360" cy="360"/>
              </p14:xfrm>
            </p:contentPart>
          </mc:Choice>
          <mc:Fallback xmlns="">
            <p:pic>
              <p:nvPicPr>
                <p:cNvPr id="17" name="حبر 16">
                  <a:extLst>
                    <a:ext uri="{FF2B5EF4-FFF2-40B4-BE49-F238E27FC236}">
                      <a16:creationId xmlns:a16="http://schemas.microsoft.com/office/drawing/2014/main" id="{34CF4EFA-5569-46B5-B8D5-AE736D693E6B}"/>
                    </a:ext>
                  </a:extLst>
                </p:cNvPr>
                <p:cNvPicPr/>
                <p:nvPr/>
              </p:nvPicPr>
              <p:blipFill>
                <a:blip r:embed="rId3"/>
                <a:stretch>
                  <a:fillRect/>
                </a:stretch>
              </p:blipFill>
              <p:spPr>
                <a:xfrm>
                  <a:off x="1385603" y="12349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حبر 23">
                  <a:extLst>
                    <a:ext uri="{FF2B5EF4-FFF2-40B4-BE49-F238E27FC236}">
                      <a16:creationId xmlns:a16="http://schemas.microsoft.com/office/drawing/2014/main" id="{ACAD7DA9-D673-4DD2-96BA-1739126B0979}"/>
                    </a:ext>
                  </a:extLst>
                </p14:cNvPr>
                <p14:cNvContentPartPr/>
                <p14:nvPr/>
              </p14:nvContentPartPr>
              <p14:xfrm>
                <a:off x="1423043" y="1206479"/>
                <a:ext cx="360" cy="360"/>
              </p14:xfrm>
            </p:contentPart>
          </mc:Choice>
          <mc:Fallback xmlns="">
            <p:pic>
              <p:nvPicPr>
                <p:cNvPr id="24" name="حبر 23">
                  <a:extLst>
                    <a:ext uri="{FF2B5EF4-FFF2-40B4-BE49-F238E27FC236}">
                      <a16:creationId xmlns:a16="http://schemas.microsoft.com/office/drawing/2014/main" id="{ACAD7DA9-D673-4DD2-96BA-1739126B0979}"/>
                    </a:ext>
                  </a:extLst>
                </p:cNvPr>
                <p:cNvPicPr/>
                <p:nvPr/>
              </p:nvPicPr>
              <p:blipFill>
                <a:blip r:embed="rId3"/>
                <a:stretch>
                  <a:fillRect/>
                </a:stretch>
              </p:blipFill>
              <p:spPr>
                <a:xfrm>
                  <a:off x="141404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6" name="حبر 25">
                  <a:extLst>
                    <a:ext uri="{FF2B5EF4-FFF2-40B4-BE49-F238E27FC236}">
                      <a16:creationId xmlns:a16="http://schemas.microsoft.com/office/drawing/2014/main" id="{D99340F0-55DB-4016-A7B1-7108FD4C9ACF}"/>
                    </a:ext>
                  </a:extLst>
                </p14:cNvPr>
                <p14:cNvContentPartPr/>
                <p14:nvPr/>
              </p14:nvContentPartPr>
              <p14:xfrm>
                <a:off x="1423043" y="1206479"/>
                <a:ext cx="360" cy="360"/>
              </p14:xfrm>
            </p:contentPart>
          </mc:Choice>
          <mc:Fallback xmlns="">
            <p:pic>
              <p:nvPicPr>
                <p:cNvPr id="26" name="حبر 25">
                  <a:extLst>
                    <a:ext uri="{FF2B5EF4-FFF2-40B4-BE49-F238E27FC236}">
                      <a16:creationId xmlns:a16="http://schemas.microsoft.com/office/drawing/2014/main" id="{D99340F0-55DB-4016-A7B1-7108FD4C9ACF}"/>
                    </a:ext>
                  </a:extLst>
                </p:cNvPr>
                <p:cNvPicPr/>
                <p:nvPr/>
              </p:nvPicPr>
              <p:blipFill>
                <a:blip r:embed="rId3"/>
                <a:stretch>
                  <a:fillRect/>
                </a:stretch>
              </p:blipFill>
              <p:spPr>
                <a:xfrm>
                  <a:off x="141404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7" name="حبر 26">
                  <a:extLst>
                    <a:ext uri="{FF2B5EF4-FFF2-40B4-BE49-F238E27FC236}">
                      <a16:creationId xmlns:a16="http://schemas.microsoft.com/office/drawing/2014/main" id="{E3730D71-C3CA-4763-8324-FE7B976603BE}"/>
                    </a:ext>
                  </a:extLst>
                </p14:cNvPr>
                <p14:cNvContentPartPr/>
                <p14:nvPr/>
              </p14:nvContentPartPr>
              <p14:xfrm>
                <a:off x="1423043" y="1206479"/>
                <a:ext cx="360" cy="360"/>
              </p14:xfrm>
            </p:contentPart>
          </mc:Choice>
          <mc:Fallback xmlns="">
            <p:pic>
              <p:nvPicPr>
                <p:cNvPr id="27" name="حبر 26">
                  <a:extLst>
                    <a:ext uri="{FF2B5EF4-FFF2-40B4-BE49-F238E27FC236}">
                      <a16:creationId xmlns:a16="http://schemas.microsoft.com/office/drawing/2014/main" id="{E3730D71-C3CA-4763-8324-FE7B976603BE}"/>
                    </a:ext>
                  </a:extLst>
                </p:cNvPr>
                <p:cNvPicPr/>
                <p:nvPr/>
              </p:nvPicPr>
              <p:blipFill>
                <a:blip r:embed="rId3"/>
                <a:stretch>
                  <a:fillRect/>
                </a:stretch>
              </p:blipFill>
              <p:spPr>
                <a:xfrm>
                  <a:off x="1414043" y="119747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28" name="حبر 27">
                <a:extLst>
                  <a:ext uri="{FF2B5EF4-FFF2-40B4-BE49-F238E27FC236}">
                    <a16:creationId xmlns:a16="http://schemas.microsoft.com/office/drawing/2014/main" id="{CE936B1D-70D0-432B-BD3A-504C089A592C}"/>
                  </a:ext>
                </a:extLst>
              </p14:cNvPr>
              <p14:cNvContentPartPr/>
              <p14:nvPr/>
            </p14:nvContentPartPr>
            <p14:xfrm>
              <a:off x="1819043" y="951599"/>
              <a:ext cx="360" cy="360"/>
            </p14:xfrm>
          </p:contentPart>
        </mc:Choice>
        <mc:Fallback xmlns="">
          <p:pic>
            <p:nvPicPr>
              <p:cNvPr id="28" name="حبر 27">
                <a:extLst>
                  <a:ext uri="{FF2B5EF4-FFF2-40B4-BE49-F238E27FC236}">
                    <a16:creationId xmlns:a16="http://schemas.microsoft.com/office/drawing/2014/main" id="{CE936B1D-70D0-432B-BD3A-504C089A592C}"/>
                  </a:ext>
                </a:extLst>
              </p:cNvPr>
              <p:cNvPicPr/>
              <p:nvPr/>
            </p:nvPicPr>
            <p:blipFill>
              <a:blip r:embed="rId3"/>
              <a:stretch>
                <a:fillRect/>
              </a:stretch>
            </p:blipFill>
            <p:spPr>
              <a:xfrm>
                <a:off x="1810043" y="942599"/>
                <a:ext cx="18000" cy="18000"/>
              </a:xfrm>
              <a:prstGeom prst="rect">
                <a:avLst/>
              </a:prstGeom>
            </p:spPr>
          </p:pic>
        </mc:Fallback>
      </mc:AlternateContent>
      <p:pic>
        <p:nvPicPr>
          <p:cNvPr id="12" name="صورة 11">
            <a:extLst>
              <a:ext uri="{FF2B5EF4-FFF2-40B4-BE49-F238E27FC236}">
                <a16:creationId xmlns:a16="http://schemas.microsoft.com/office/drawing/2014/main" id="{F5948C7F-A2AB-419D-A466-7B089552ABCB}"/>
              </a:ext>
            </a:extLst>
          </p:cNvPr>
          <p:cNvPicPr>
            <a:picLocks noChangeAspect="1"/>
          </p:cNvPicPr>
          <p:nvPr/>
        </p:nvPicPr>
        <p:blipFill>
          <a:blip r:embed="rId36"/>
          <a:stretch>
            <a:fillRect/>
          </a:stretch>
        </p:blipFill>
        <p:spPr>
          <a:xfrm>
            <a:off x="3562945" y="35065"/>
            <a:ext cx="5173328" cy="68229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2" name="صورة 51">
            <a:extLst>
              <a:ext uri="{FF2B5EF4-FFF2-40B4-BE49-F238E27FC236}">
                <a16:creationId xmlns:a16="http://schemas.microsoft.com/office/drawing/2014/main" id="{8BA79940-12AF-4DF3-8E03-09D68A1CF1A3}"/>
              </a:ext>
            </a:extLst>
          </p:cNvPr>
          <p:cNvPicPr>
            <a:picLocks noChangeAspect="1"/>
          </p:cNvPicPr>
          <p:nvPr/>
        </p:nvPicPr>
        <p:blipFill rotWithShape="1">
          <a:blip r:embed="rId37">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492004" y="240847"/>
            <a:ext cx="2588604" cy="2545893"/>
          </a:xfrm>
          <a:prstGeom prst="rect">
            <a:avLst/>
          </a:prstGeom>
        </p:spPr>
      </p:pic>
      <p:sp>
        <p:nvSpPr>
          <p:cNvPr id="53" name="مربع نص 52">
            <a:extLst>
              <a:ext uri="{FF2B5EF4-FFF2-40B4-BE49-F238E27FC236}">
                <a16:creationId xmlns:a16="http://schemas.microsoft.com/office/drawing/2014/main" id="{7DDF3624-C308-4880-AB56-508850F7A3AE}"/>
              </a:ext>
            </a:extLst>
          </p:cNvPr>
          <p:cNvSpPr txBox="1"/>
          <p:nvPr/>
        </p:nvSpPr>
        <p:spPr>
          <a:xfrm>
            <a:off x="721929" y="1100712"/>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5</a:t>
            </a:r>
          </a:p>
        </p:txBody>
      </p:sp>
    </p:spTree>
    <p:extLst>
      <p:ext uri="{BB962C8B-B14F-4D97-AF65-F5344CB8AC3E}">
        <p14:creationId xmlns:p14="http://schemas.microsoft.com/office/powerpoint/2010/main" val="410226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E5D01E3-D082-44AB-B37C-0874342CD415}"/>
              </a:ext>
            </a:extLst>
          </p:cNvPr>
          <p:cNvSpPr txBox="1"/>
          <p:nvPr/>
        </p:nvSpPr>
        <p:spPr>
          <a:xfrm>
            <a:off x="9426676" y="808324"/>
            <a:ext cx="2765324" cy="584775"/>
          </a:xfrm>
          <a:prstGeom prst="rect">
            <a:avLst/>
          </a:prstGeom>
          <a:noFill/>
        </p:spPr>
        <p:txBody>
          <a:bodyPr wrap="square">
            <a:spAutoFit/>
          </a:bodyPr>
          <a:lstStyle/>
          <a:p>
            <a:pPr algn="ctr"/>
            <a:r>
              <a:rPr lang="ar-AE" sz="3200" b="1" dirty="0">
                <a:solidFill>
                  <a:srgbClr val="C00000"/>
                </a:solidFill>
                <a:latin typeface="Arabic Typesetting" panose="03020402040406030203" pitchFamily="66" charset="-78"/>
                <a:cs typeface="Arabic Typesetting" panose="03020402040406030203" pitchFamily="66" charset="-78"/>
              </a:rPr>
              <a:t>استراتيجية</a:t>
            </a:r>
            <a:r>
              <a:rPr lang="ar-AE" sz="3200" b="1" dirty="0">
                <a:solidFill>
                  <a:schemeClr val="accent2"/>
                </a:solidFill>
                <a:latin typeface="Arabic Typesetting" panose="03020402040406030203" pitchFamily="66" charset="-78"/>
                <a:cs typeface="Arabic Typesetting" panose="03020402040406030203" pitchFamily="66" charset="-78"/>
              </a:rPr>
              <a:t>: </a:t>
            </a:r>
            <a:r>
              <a:rPr lang="ar-AE" sz="3200" b="1" dirty="0">
                <a:solidFill>
                  <a:schemeClr val="accent2">
                    <a:lumMod val="75000"/>
                  </a:schemeClr>
                </a:solidFill>
                <a:latin typeface="Arabic Typesetting" panose="03020402040406030203" pitchFamily="66" charset="-78"/>
                <a:cs typeface="Arabic Typesetting" panose="03020402040406030203" pitchFamily="66" charset="-78"/>
              </a:rPr>
              <a:t>أطبّق ما تعلمت</a:t>
            </a:r>
            <a:endParaRPr lang="en-GB" sz="3200" dirty="0">
              <a:solidFill>
                <a:schemeClr val="accent2">
                  <a:lumMod val="75000"/>
                </a:schemeClr>
              </a:solidFill>
              <a:latin typeface="Arabic Typesetting" panose="03020402040406030203" pitchFamily="66" charset="-78"/>
              <a:cs typeface="Arabic Typesetting" panose="03020402040406030203" pitchFamily="66" charset="-78"/>
            </a:endParaRPr>
          </a:p>
        </p:txBody>
      </p:sp>
      <p:sp>
        <p:nvSpPr>
          <p:cNvPr id="9" name="مربع نص 8">
            <a:extLst>
              <a:ext uri="{FF2B5EF4-FFF2-40B4-BE49-F238E27FC236}">
                <a16:creationId xmlns:a16="http://schemas.microsoft.com/office/drawing/2014/main" id="{ED27C698-C705-414D-A442-2F20374B710B}"/>
              </a:ext>
            </a:extLst>
          </p:cNvPr>
          <p:cNvSpPr txBox="1"/>
          <p:nvPr/>
        </p:nvSpPr>
        <p:spPr>
          <a:xfrm>
            <a:off x="10668000" y="161553"/>
            <a:ext cx="1396180" cy="584775"/>
          </a:xfrm>
          <a:prstGeom prst="rect">
            <a:avLst/>
          </a:prstGeom>
          <a:solidFill>
            <a:srgbClr val="FFFF00"/>
          </a:solidFill>
        </p:spPr>
        <p:txBody>
          <a:bodyPr wrap="square">
            <a:spAutoFit/>
          </a:bodyPr>
          <a:lstStyle/>
          <a:p>
            <a:pPr algn="ctr"/>
            <a:r>
              <a:rPr lang="en-GB" sz="3200" b="1" dirty="0">
                <a:latin typeface="Sakkal Majalla" panose="02000000000000000000" pitchFamily="2" charset="-78"/>
                <a:cs typeface="Sakkal Majalla" panose="02000000000000000000" pitchFamily="2" charset="-78"/>
              </a:rPr>
              <a:t> </a:t>
            </a:r>
            <a:r>
              <a:rPr lang="ar-AE" sz="3200" b="1" dirty="0">
                <a:latin typeface="Sakkal Majalla" panose="02000000000000000000" pitchFamily="2" charset="-78"/>
                <a:cs typeface="Sakkal Majalla" panose="02000000000000000000" pitchFamily="2" charset="-78"/>
              </a:rPr>
              <a:t>طبّق</a:t>
            </a:r>
            <a:endParaRPr lang="en-GB" sz="3200" b="1"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821A61AC-AE35-4D72-9D05-01D8689F3529}"/>
              </a:ext>
            </a:extLst>
          </p:cNvPr>
          <p:cNvSpPr txBox="1"/>
          <p:nvPr/>
        </p:nvSpPr>
        <p:spPr>
          <a:xfrm>
            <a:off x="8711475" y="6396335"/>
            <a:ext cx="3366005" cy="461665"/>
          </a:xfrm>
          <a:prstGeom prst="rect">
            <a:avLst/>
          </a:prstGeom>
          <a:noFill/>
        </p:spPr>
        <p:txBody>
          <a:bodyPr wrap="square">
            <a:spAutoFit/>
          </a:bodyPr>
          <a:lstStyle/>
          <a:p>
            <a:pPr algn="ctr"/>
            <a:r>
              <a:rPr lang="ar-AE" sz="2400" b="1" dirty="0">
                <a:solidFill>
                  <a:srgbClr val="C00000"/>
                </a:solidFill>
                <a:latin typeface="Arabic Typesetting" panose="03020402040406030203" pitchFamily="66" charset="-78"/>
                <a:cs typeface="Arabic Typesetting" panose="03020402040406030203" pitchFamily="66" charset="-78"/>
              </a:rPr>
              <a:t>الهدف</a:t>
            </a:r>
            <a:r>
              <a:rPr lang="ar-AE" sz="2400" b="1" dirty="0">
                <a:latin typeface="Arabic Typesetting" panose="03020402040406030203" pitchFamily="66" charset="-78"/>
                <a:cs typeface="Arabic Typesetting" panose="03020402040406030203" pitchFamily="66" charset="-78"/>
              </a:rPr>
              <a:t>: يتعرّف المتعلم أنواع النصوص وأغراضها</a:t>
            </a:r>
            <a:endParaRPr lang="en-GB" sz="2400" dirty="0">
              <a:latin typeface="Arabic Typesetting" panose="03020402040406030203" pitchFamily="66" charset="-78"/>
              <a:cs typeface="Arabic Typesetting" panose="03020402040406030203" pitchFamily="66" charset="-78"/>
            </a:endParaRPr>
          </a:p>
        </p:txBody>
      </p:sp>
      <p:graphicFrame>
        <p:nvGraphicFramePr>
          <p:cNvPr id="18" name="جدول 18">
            <a:extLst>
              <a:ext uri="{FF2B5EF4-FFF2-40B4-BE49-F238E27FC236}">
                <a16:creationId xmlns:a16="http://schemas.microsoft.com/office/drawing/2014/main" id="{A4F54157-864B-443A-A097-607510A9C225}"/>
              </a:ext>
            </a:extLst>
          </p:cNvPr>
          <p:cNvGraphicFramePr>
            <a:graphicFrameLocks noGrp="1"/>
          </p:cNvGraphicFramePr>
          <p:nvPr>
            <p:extLst>
              <p:ext uri="{D42A27DB-BD31-4B8C-83A1-F6EECF244321}">
                <p14:modId xmlns:p14="http://schemas.microsoft.com/office/powerpoint/2010/main" val="3601263359"/>
              </p:ext>
            </p:extLst>
          </p:nvPr>
        </p:nvGraphicFramePr>
        <p:xfrm>
          <a:off x="171671" y="3111694"/>
          <a:ext cx="3065244" cy="2682240"/>
        </p:xfrm>
        <a:graphic>
          <a:graphicData uri="http://schemas.openxmlformats.org/drawingml/2006/table">
            <a:tbl>
              <a:tblPr firstRow="1" bandRow="1">
                <a:tableStyleId>{5C22544A-7EE6-4342-B048-85BDC9FD1C3A}</a:tableStyleId>
              </a:tblPr>
              <a:tblGrid>
                <a:gridCol w="1532622">
                  <a:extLst>
                    <a:ext uri="{9D8B030D-6E8A-4147-A177-3AD203B41FA5}">
                      <a16:colId xmlns:a16="http://schemas.microsoft.com/office/drawing/2014/main" val="545707516"/>
                    </a:ext>
                  </a:extLst>
                </a:gridCol>
                <a:gridCol w="1532622">
                  <a:extLst>
                    <a:ext uri="{9D8B030D-6E8A-4147-A177-3AD203B41FA5}">
                      <a16:colId xmlns:a16="http://schemas.microsoft.com/office/drawing/2014/main" val="3468205076"/>
                    </a:ext>
                  </a:extLst>
                </a:gridCol>
              </a:tblGrid>
              <a:tr h="0">
                <a:tc>
                  <a:txBody>
                    <a:bodyPr/>
                    <a:lstStyle/>
                    <a:p>
                      <a:pPr algn="ctr" rtl="1"/>
                      <a:r>
                        <a:rPr lang="ar-AE" sz="2000" b="1" dirty="0">
                          <a:latin typeface="Sakkal Majalla" panose="02000000000000000000" pitchFamily="2" charset="-78"/>
                          <a:cs typeface="Sakkal Majalla" panose="02000000000000000000" pitchFamily="2" charset="-78"/>
                        </a:rPr>
                        <a:t>المهمة</a:t>
                      </a:r>
                      <a:endParaRPr lang="en-GB" sz="2000" b="1" dirty="0">
                        <a:latin typeface="Sakkal Majalla" panose="02000000000000000000" pitchFamily="2" charset="-78"/>
                        <a:cs typeface="Sakkal Majalla" panose="02000000000000000000" pitchFamily="2" charset="-78"/>
                      </a:endParaRPr>
                    </a:p>
                  </a:txBody>
                  <a:tcPr/>
                </a:tc>
                <a:tc>
                  <a:txBody>
                    <a:bodyPr/>
                    <a:lstStyle/>
                    <a:p>
                      <a:pPr algn="ctr" rtl="1"/>
                      <a:r>
                        <a:rPr lang="ar-AE" sz="2000" b="1" dirty="0">
                          <a:latin typeface="Sakkal Majalla" panose="02000000000000000000" pitchFamily="2" charset="-78"/>
                          <a:cs typeface="Sakkal Majalla" panose="02000000000000000000" pitchFamily="2" charset="-78"/>
                        </a:rPr>
                        <a:t>اسم الطالب </a:t>
                      </a:r>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4041060825"/>
                  </a:ext>
                </a:extLst>
              </a:tr>
              <a:tr h="367316">
                <a:tc>
                  <a:txBody>
                    <a:bodyPr/>
                    <a:lstStyle/>
                    <a:p>
                      <a:pPr algn="ctr" rtl="1"/>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1</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413354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2</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5326559"/>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3</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270790903"/>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س </a:t>
                      </a:r>
                      <a:r>
                        <a:rPr lang="en-GB" sz="2400" b="1" dirty="0">
                          <a:latin typeface="Sakkal Majalla" panose="02000000000000000000" pitchFamily="2" charset="-78"/>
                          <a:cs typeface="Sakkal Majalla" panose="02000000000000000000" pitchFamily="2" charset="-78"/>
                        </a:rPr>
                        <a:t>4</a:t>
                      </a: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31335930"/>
                  </a:ext>
                </a:extLst>
              </a:tr>
              <a:tr h="36731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AE" sz="2400" b="1" dirty="0">
                          <a:latin typeface="Sakkal Majalla" panose="02000000000000000000" pitchFamily="2" charset="-78"/>
                          <a:cs typeface="Sakkal Majalla" panose="02000000000000000000" pitchFamily="2" charset="-78"/>
                        </a:rPr>
                        <a:t>المقدمة للعرض</a:t>
                      </a:r>
                      <a:endParaRPr lang="en-GB" sz="2400" b="1" dirty="0">
                        <a:latin typeface="Sakkal Majalla" panose="02000000000000000000" pitchFamily="2" charset="-78"/>
                        <a:cs typeface="Sakkal Majalla" panose="02000000000000000000" pitchFamily="2" charset="-78"/>
                      </a:endParaRPr>
                    </a:p>
                  </a:txBody>
                  <a:tcPr/>
                </a:tc>
                <a:tc>
                  <a:txBody>
                    <a:bodyPr/>
                    <a:lstStyle/>
                    <a:p>
                      <a:pPr algn="ctr" rtl="1"/>
                      <a:endParaRPr lang="en-GB" sz="20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74583234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29" name="حبر 28">
                <a:extLst>
                  <a:ext uri="{FF2B5EF4-FFF2-40B4-BE49-F238E27FC236}">
                    <a16:creationId xmlns:a16="http://schemas.microsoft.com/office/drawing/2014/main" id="{A6BAE6FC-C5CE-4BB2-8605-971F7986D393}"/>
                  </a:ext>
                </a:extLst>
              </p14:cNvPr>
              <p14:cNvContentPartPr/>
              <p14:nvPr/>
            </p14:nvContentPartPr>
            <p14:xfrm>
              <a:off x="2019225" y="342435"/>
              <a:ext cx="360" cy="360"/>
            </p14:xfrm>
          </p:contentPart>
        </mc:Choice>
        <mc:Fallback xmlns="">
          <p:pic>
            <p:nvPicPr>
              <p:cNvPr id="29" name="حبر 28">
                <a:extLst>
                  <a:ext uri="{FF2B5EF4-FFF2-40B4-BE49-F238E27FC236}">
                    <a16:creationId xmlns:a16="http://schemas.microsoft.com/office/drawing/2014/main" id="{A6BAE6FC-C5CE-4BB2-8605-971F7986D393}"/>
                  </a:ext>
                </a:extLst>
              </p:cNvPr>
              <p:cNvPicPr/>
              <p:nvPr/>
            </p:nvPicPr>
            <p:blipFill>
              <a:blip r:embed="rId3"/>
              <a:stretch>
                <a:fillRect/>
              </a:stretch>
            </p:blipFill>
            <p:spPr>
              <a:xfrm>
                <a:off x="2010225" y="333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حبر 29">
                <a:extLst>
                  <a:ext uri="{FF2B5EF4-FFF2-40B4-BE49-F238E27FC236}">
                    <a16:creationId xmlns:a16="http://schemas.microsoft.com/office/drawing/2014/main" id="{5855796F-DEB3-4EDB-9DBC-4ABCF03357CF}"/>
                  </a:ext>
                </a:extLst>
              </p14:cNvPr>
              <p14:cNvContentPartPr/>
              <p14:nvPr/>
            </p14:nvContentPartPr>
            <p14:xfrm>
              <a:off x="2199945" y="3600075"/>
              <a:ext cx="360" cy="360"/>
            </p14:xfrm>
          </p:contentPart>
        </mc:Choice>
        <mc:Fallback xmlns="">
          <p:pic>
            <p:nvPicPr>
              <p:cNvPr id="30" name="حبر 29">
                <a:extLst>
                  <a:ext uri="{FF2B5EF4-FFF2-40B4-BE49-F238E27FC236}">
                    <a16:creationId xmlns:a16="http://schemas.microsoft.com/office/drawing/2014/main" id="{5855796F-DEB3-4EDB-9DBC-4ABCF03357CF}"/>
                  </a:ext>
                </a:extLst>
              </p:cNvPr>
              <p:cNvPicPr/>
              <p:nvPr/>
            </p:nvPicPr>
            <p:blipFill>
              <a:blip r:embed="rId3"/>
              <a:stretch>
                <a:fillRect/>
              </a:stretch>
            </p:blipFill>
            <p:spPr>
              <a:xfrm>
                <a:off x="2190945" y="359107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1" name="حبر 30">
                <a:extLst>
                  <a:ext uri="{FF2B5EF4-FFF2-40B4-BE49-F238E27FC236}">
                    <a16:creationId xmlns:a16="http://schemas.microsoft.com/office/drawing/2014/main" id="{1C9569DC-E85F-4582-9B19-D48AE9699C80}"/>
                  </a:ext>
                </a:extLst>
              </p14:cNvPr>
              <p14:cNvContentPartPr/>
              <p14:nvPr/>
            </p14:nvContentPartPr>
            <p14:xfrm>
              <a:off x="2257185" y="2047395"/>
              <a:ext cx="360" cy="360"/>
            </p14:xfrm>
          </p:contentPart>
        </mc:Choice>
        <mc:Fallback xmlns="">
          <p:pic>
            <p:nvPicPr>
              <p:cNvPr id="31" name="حبر 30">
                <a:extLst>
                  <a:ext uri="{FF2B5EF4-FFF2-40B4-BE49-F238E27FC236}">
                    <a16:creationId xmlns:a16="http://schemas.microsoft.com/office/drawing/2014/main" id="{1C9569DC-E85F-4582-9B19-D48AE9699C80}"/>
                  </a:ext>
                </a:extLst>
              </p:cNvPr>
              <p:cNvPicPr/>
              <p:nvPr/>
            </p:nvPicPr>
            <p:blipFill>
              <a:blip r:embed="rId3"/>
              <a:stretch>
                <a:fillRect/>
              </a:stretch>
            </p:blipFill>
            <p:spPr>
              <a:xfrm>
                <a:off x="2248185" y="203839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2" name="حبر 31">
                <a:extLst>
                  <a:ext uri="{FF2B5EF4-FFF2-40B4-BE49-F238E27FC236}">
                    <a16:creationId xmlns:a16="http://schemas.microsoft.com/office/drawing/2014/main" id="{2C3B1CDA-531D-4E3E-9D79-7F7074CC5B89}"/>
                  </a:ext>
                </a:extLst>
              </p14:cNvPr>
              <p14:cNvContentPartPr/>
              <p14:nvPr/>
            </p14:nvContentPartPr>
            <p14:xfrm>
              <a:off x="2533305" y="1847595"/>
              <a:ext cx="360" cy="360"/>
            </p14:xfrm>
          </p:contentPart>
        </mc:Choice>
        <mc:Fallback xmlns="">
          <p:pic>
            <p:nvPicPr>
              <p:cNvPr id="32" name="حبر 31">
                <a:extLst>
                  <a:ext uri="{FF2B5EF4-FFF2-40B4-BE49-F238E27FC236}">
                    <a16:creationId xmlns:a16="http://schemas.microsoft.com/office/drawing/2014/main" id="{2C3B1CDA-531D-4E3E-9D79-7F7074CC5B89}"/>
                  </a:ext>
                </a:extLst>
              </p:cNvPr>
              <p:cNvPicPr/>
              <p:nvPr/>
            </p:nvPicPr>
            <p:blipFill>
              <a:blip r:embed="rId3"/>
              <a:stretch>
                <a:fillRect/>
              </a:stretch>
            </p:blipFill>
            <p:spPr>
              <a:xfrm>
                <a:off x="2524305" y="1838595"/>
                <a:ext cx="18000" cy="18000"/>
              </a:xfrm>
              <a:prstGeom prst="rect">
                <a:avLst/>
              </a:prstGeom>
            </p:spPr>
          </p:pic>
        </mc:Fallback>
      </mc:AlternateContent>
      <p:grpSp>
        <p:nvGrpSpPr>
          <p:cNvPr id="37" name="مجموعة 36">
            <a:extLst>
              <a:ext uri="{FF2B5EF4-FFF2-40B4-BE49-F238E27FC236}">
                <a16:creationId xmlns:a16="http://schemas.microsoft.com/office/drawing/2014/main" id="{BB42EB2D-0077-4483-B332-3F887B342A4E}"/>
              </a:ext>
            </a:extLst>
          </p:cNvPr>
          <p:cNvGrpSpPr/>
          <p:nvPr/>
        </p:nvGrpSpPr>
        <p:grpSpPr>
          <a:xfrm>
            <a:off x="2247465" y="2381115"/>
            <a:ext cx="360" cy="360"/>
            <a:chOff x="2247465" y="2381115"/>
            <a:chExt cx="360" cy="360"/>
          </a:xfrm>
        </p:grpSpPr>
        <mc:AlternateContent xmlns:mc="http://schemas.openxmlformats.org/markup-compatibility/2006" xmlns:p14="http://schemas.microsoft.com/office/powerpoint/2010/main">
          <mc:Choice Requires="p14">
            <p:contentPart p14:bwMode="auto" r:id="rId7">
              <p14:nvContentPartPr>
                <p14:cNvPr id="33" name="حبر 32">
                  <a:extLst>
                    <a:ext uri="{FF2B5EF4-FFF2-40B4-BE49-F238E27FC236}">
                      <a16:creationId xmlns:a16="http://schemas.microsoft.com/office/drawing/2014/main" id="{A54D23C0-A204-4682-B73E-82EA00C7D672}"/>
                    </a:ext>
                  </a:extLst>
                </p14:cNvPr>
                <p14:cNvContentPartPr/>
                <p14:nvPr/>
              </p14:nvContentPartPr>
              <p14:xfrm>
                <a:off x="2247465" y="2381115"/>
                <a:ext cx="360" cy="360"/>
              </p14:xfrm>
            </p:contentPart>
          </mc:Choice>
          <mc:Fallback xmlns="">
            <p:pic>
              <p:nvPicPr>
                <p:cNvPr id="33" name="حبر 32">
                  <a:extLst>
                    <a:ext uri="{FF2B5EF4-FFF2-40B4-BE49-F238E27FC236}">
                      <a16:creationId xmlns:a16="http://schemas.microsoft.com/office/drawing/2014/main" id="{A54D23C0-A204-4682-B73E-82EA00C7D672}"/>
                    </a:ext>
                  </a:extLst>
                </p:cNvPr>
                <p:cNvPicPr/>
                <p:nvPr/>
              </p:nvPicPr>
              <p:blipFill>
                <a:blip r:embed="rId3"/>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4" name="حبر 33">
                  <a:extLst>
                    <a:ext uri="{FF2B5EF4-FFF2-40B4-BE49-F238E27FC236}">
                      <a16:creationId xmlns:a16="http://schemas.microsoft.com/office/drawing/2014/main" id="{5AEA61EA-E452-470D-BE73-5C297F9DB285}"/>
                    </a:ext>
                  </a:extLst>
                </p14:cNvPr>
                <p14:cNvContentPartPr/>
                <p14:nvPr/>
              </p14:nvContentPartPr>
              <p14:xfrm>
                <a:off x="2247465" y="2381115"/>
                <a:ext cx="360" cy="360"/>
              </p14:xfrm>
            </p:contentPart>
          </mc:Choice>
          <mc:Fallback xmlns="">
            <p:pic>
              <p:nvPicPr>
                <p:cNvPr id="34" name="حبر 33">
                  <a:extLst>
                    <a:ext uri="{FF2B5EF4-FFF2-40B4-BE49-F238E27FC236}">
                      <a16:creationId xmlns:a16="http://schemas.microsoft.com/office/drawing/2014/main" id="{5AEA61EA-E452-470D-BE73-5C297F9DB285}"/>
                    </a:ext>
                  </a:extLst>
                </p:cNvPr>
                <p:cNvPicPr/>
                <p:nvPr/>
              </p:nvPicPr>
              <p:blipFill>
                <a:blip r:embed="rId3"/>
                <a:stretch>
                  <a:fillRect/>
                </a:stretch>
              </p:blipFill>
              <p:spPr>
                <a:xfrm>
                  <a:off x="2238465" y="23721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5" name="حبر 34">
                  <a:extLst>
                    <a:ext uri="{FF2B5EF4-FFF2-40B4-BE49-F238E27FC236}">
                      <a16:creationId xmlns:a16="http://schemas.microsoft.com/office/drawing/2014/main" id="{AC3CB77A-4980-4BEA-8E9A-D541EF17F39C}"/>
                    </a:ext>
                  </a:extLst>
                </p14:cNvPr>
                <p14:cNvContentPartPr/>
                <p14:nvPr/>
              </p14:nvContentPartPr>
              <p14:xfrm>
                <a:off x="2247465" y="2381115"/>
                <a:ext cx="360" cy="360"/>
              </p14:xfrm>
            </p:contentPart>
          </mc:Choice>
          <mc:Fallback xmlns="">
            <p:pic>
              <p:nvPicPr>
                <p:cNvPr id="35" name="حبر 34">
                  <a:extLst>
                    <a:ext uri="{FF2B5EF4-FFF2-40B4-BE49-F238E27FC236}">
                      <a16:creationId xmlns:a16="http://schemas.microsoft.com/office/drawing/2014/main" id="{AC3CB77A-4980-4BEA-8E9A-D541EF17F39C}"/>
                    </a:ext>
                  </a:extLst>
                </p:cNvPr>
                <p:cNvPicPr/>
                <p:nvPr/>
              </p:nvPicPr>
              <p:blipFill>
                <a:blip r:embed="rId3"/>
                <a:stretch>
                  <a:fillRect/>
                </a:stretch>
              </p:blipFill>
              <p:spPr>
                <a:xfrm>
                  <a:off x="2238465" y="237211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36" name="حبر 35">
                <a:extLst>
                  <a:ext uri="{FF2B5EF4-FFF2-40B4-BE49-F238E27FC236}">
                    <a16:creationId xmlns:a16="http://schemas.microsoft.com/office/drawing/2014/main" id="{C3123EB9-3DB7-4591-B0E3-6DFB14D231BF}"/>
                  </a:ext>
                </a:extLst>
              </p14:cNvPr>
              <p14:cNvContentPartPr/>
              <p14:nvPr/>
            </p14:nvContentPartPr>
            <p14:xfrm>
              <a:off x="8305905" y="3457155"/>
              <a:ext cx="360" cy="360"/>
            </p14:xfrm>
          </p:contentPart>
        </mc:Choice>
        <mc:Fallback xmlns="">
          <p:pic>
            <p:nvPicPr>
              <p:cNvPr id="36" name="حبر 35">
                <a:extLst>
                  <a:ext uri="{FF2B5EF4-FFF2-40B4-BE49-F238E27FC236}">
                    <a16:creationId xmlns:a16="http://schemas.microsoft.com/office/drawing/2014/main" id="{C3123EB9-3DB7-4591-B0E3-6DFB14D231BF}"/>
                  </a:ext>
                </a:extLst>
              </p:cNvPr>
              <p:cNvPicPr/>
              <p:nvPr/>
            </p:nvPicPr>
            <p:blipFill>
              <a:blip r:embed="rId3"/>
              <a:stretch>
                <a:fillRect/>
              </a:stretch>
            </p:blipFill>
            <p:spPr>
              <a:xfrm>
                <a:off x="8296905" y="3448155"/>
                <a:ext cx="18000" cy="18000"/>
              </a:xfrm>
              <a:prstGeom prst="rect">
                <a:avLst/>
              </a:prstGeom>
            </p:spPr>
          </p:pic>
        </mc:Fallback>
      </mc:AlternateContent>
      <p:grpSp>
        <p:nvGrpSpPr>
          <p:cNvPr id="42" name="مجموعة 41">
            <a:extLst>
              <a:ext uri="{FF2B5EF4-FFF2-40B4-BE49-F238E27FC236}">
                <a16:creationId xmlns:a16="http://schemas.microsoft.com/office/drawing/2014/main" id="{DC5677D6-89B9-4FAF-B0A7-9C619FAAB915}"/>
              </a:ext>
            </a:extLst>
          </p:cNvPr>
          <p:cNvGrpSpPr/>
          <p:nvPr/>
        </p:nvGrpSpPr>
        <p:grpSpPr>
          <a:xfrm>
            <a:off x="2238465" y="2038035"/>
            <a:ext cx="360" cy="360"/>
            <a:chOff x="2238465" y="2038035"/>
            <a:chExt cx="360" cy="360"/>
          </a:xfrm>
        </p:grpSpPr>
        <mc:AlternateContent xmlns:mc="http://schemas.openxmlformats.org/markup-compatibility/2006" xmlns:p14="http://schemas.microsoft.com/office/powerpoint/2010/main">
          <mc:Choice Requires="p14">
            <p:contentPart p14:bwMode="auto" r:id="rId11">
              <p14:nvContentPartPr>
                <p14:cNvPr id="38" name="حبر 37">
                  <a:extLst>
                    <a:ext uri="{FF2B5EF4-FFF2-40B4-BE49-F238E27FC236}">
                      <a16:creationId xmlns:a16="http://schemas.microsoft.com/office/drawing/2014/main" id="{286B3D30-D2E5-47E9-824E-765515B283A2}"/>
                    </a:ext>
                  </a:extLst>
                </p14:cNvPr>
                <p14:cNvContentPartPr/>
                <p14:nvPr/>
              </p14:nvContentPartPr>
              <p14:xfrm>
                <a:off x="2238465" y="2038035"/>
                <a:ext cx="360" cy="360"/>
              </p14:xfrm>
            </p:contentPart>
          </mc:Choice>
          <mc:Fallback xmlns="">
            <p:pic>
              <p:nvPicPr>
                <p:cNvPr id="38" name="حبر 37">
                  <a:extLst>
                    <a:ext uri="{FF2B5EF4-FFF2-40B4-BE49-F238E27FC236}">
                      <a16:creationId xmlns:a16="http://schemas.microsoft.com/office/drawing/2014/main" id="{286B3D30-D2E5-47E9-824E-765515B283A2}"/>
                    </a:ext>
                  </a:extLst>
                </p:cNvPr>
                <p:cNvPicPr/>
                <p:nvPr/>
              </p:nvPicPr>
              <p:blipFill>
                <a:blip r:embed="rId3"/>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9" name="حبر 38">
                  <a:extLst>
                    <a:ext uri="{FF2B5EF4-FFF2-40B4-BE49-F238E27FC236}">
                      <a16:creationId xmlns:a16="http://schemas.microsoft.com/office/drawing/2014/main" id="{AFF6F349-ACD6-4C8C-A7E6-4E586AD99094}"/>
                    </a:ext>
                  </a:extLst>
                </p14:cNvPr>
                <p14:cNvContentPartPr/>
                <p14:nvPr/>
              </p14:nvContentPartPr>
              <p14:xfrm>
                <a:off x="2238465" y="2038035"/>
                <a:ext cx="360" cy="360"/>
              </p14:xfrm>
            </p:contentPart>
          </mc:Choice>
          <mc:Fallback xmlns="">
            <p:pic>
              <p:nvPicPr>
                <p:cNvPr id="39" name="حبر 38">
                  <a:extLst>
                    <a:ext uri="{FF2B5EF4-FFF2-40B4-BE49-F238E27FC236}">
                      <a16:creationId xmlns:a16="http://schemas.microsoft.com/office/drawing/2014/main" id="{AFF6F349-ACD6-4C8C-A7E6-4E586AD99094}"/>
                    </a:ext>
                  </a:extLst>
                </p:cNvPr>
                <p:cNvPicPr/>
                <p:nvPr/>
              </p:nvPicPr>
              <p:blipFill>
                <a:blip r:embed="rId3"/>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0" name="حبر 39">
                  <a:extLst>
                    <a:ext uri="{FF2B5EF4-FFF2-40B4-BE49-F238E27FC236}">
                      <a16:creationId xmlns:a16="http://schemas.microsoft.com/office/drawing/2014/main" id="{184BCCF6-2138-441C-B8E0-9E10CEE0F86A}"/>
                    </a:ext>
                  </a:extLst>
                </p14:cNvPr>
                <p14:cNvContentPartPr/>
                <p14:nvPr/>
              </p14:nvContentPartPr>
              <p14:xfrm>
                <a:off x="2238465" y="2038035"/>
                <a:ext cx="360" cy="360"/>
              </p14:xfrm>
            </p:contentPart>
          </mc:Choice>
          <mc:Fallback xmlns="">
            <p:pic>
              <p:nvPicPr>
                <p:cNvPr id="40" name="حبر 39">
                  <a:extLst>
                    <a:ext uri="{FF2B5EF4-FFF2-40B4-BE49-F238E27FC236}">
                      <a16:creationId xmlns:a16="http://schemas.microsoft.com/office/drawing/2014/main" id="{184BCCF6-2138-441C-B8E0-9E10CEE0F86A}"/>
                    </a:ext>
                  </a:extLst>
                </p:cNvPr>
                <p:cNvPicPr/>
                <p:nvPr/>
              </p:nvPicPr>
              <p:blipFill>
                <a:blip r:embed="rId3"/>
                <a:stretch>
                  <a:fillRect/>
                </a:stretch>
              </p:blipFill>
              <p:spPr>
                <a:xfrm>
                  <a:off x="2229465" y="20290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1" name="حبر 40">
                  <a:extLst>
                    <a:ext uri="{FF2B5EF4-FFF2-40B4-BE49-F238E27FC236}">
                      <a16:creationId xmlns:a16="http://schemas.microsoft.com/office/drawing/2014/main" id="{D69535D5-0CAE-448D-BCC9-B3936672DCBA}"/>
                    </a:ext>
                  </a:extLst>
                </p14:cNvPr>
                <p14:cNvContentPartPr/>
                <p14:nvPr/>
              </p14:nvContentPartPr>
              <p14:xfrm>
                <a:off x="2238465" y="2038035"/>
                <a:ext cx="360" cy="360"/>
              </p14:xfrm>
            </p:contentPart>
          </mc:Choice>
          <mc:Fallback xmlns="">
            <p:pic>
              <p:nvPicPr>
                <p:cNvPr id="41" name="حبر 40">
                  <a:extLst>
                    <a:ext uri="{FF2B5EF4-FFF2-40B4-BE49-F238E27FC236}">
                      <a16:creationId xmlns:a16="http://schemas.microsoft.com/office/drawing/2014/main" id="{D69535D5-0CAE-448D-BCC9-B3936672DCBA}"/>
                    </a:ext>
                  </a:extLst>
                </p:cNvPr>
                <p:cNvPicPr/>
                <p:nvPr/>
              </p:nvPicPr>
              <p:blipFill>
                <a:blip r:embed="rId3"/>
                <a:stretch>
                  <a:fillRect/>
                </a:stretch>
              </p:blipFill>
              <p:spPr>
                <a:xfrm>
                  <a:off x="2229465" y="202903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1" name="حبر 10">
                <a:extLst>
                  <a:ext uri="{FF2B5EF4-FFF2-40B4-BE49-F238E27FC236}">
                    <a16:creationId xmlns:a16="http://schemas.microsoft.com/office/drawing/2014/main" id="{4F6F1F91-48C6-4EBF-9205-9C7C9C2D73CF}"/>
                  </a:ext>
                </a:extLst>
              </p14:cNvPr>
              <p14:cNvContentPartPr/>
              <p14:nvPr/>
            </p14:nvContentPartPr>
            <p14:xfrm>
              <a:off x="1168523" y="3638212"/>
              <a:ext cx="360" cy="360"/>
            </p14:xfrm>
          </p:contentPart>
        </mc:Choice>
        <mc:Fallback xmlns="">
          <p:pic>
            <p:nvPicPr>
              <p:cNvPr id="11" name="حبر 10">
                <a:extLst>
                  <a:ext uri="{FF2B5EF4-FFF2-40B4-BE49-F238E27FC236}">
                    <a16:creationId xmlns:a16="http://schemas.microsoft.com/office/drawing/2014/main" id="{4F6F1F91-48C6-4EBF-9205-9C7C9C2D73CF}"/>
                  </a:ext>
                </a:extLst>
              </p:cNvPr>
              <p:cNvPicPr/>
              <p:nvPr/>
            </p:nvPicPr>
            <p:blipFill>
              <a:blip r:embed="rId3"/>
              <a:stretch>
                <a:fillRect/>
              </a:stretch>
            </p:blipFill>
            <p:spPr>
              <a:xfrm>
                <a:off x="1159523" y="362921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حبر 12">
                <a:extLst>
                  <a:ext uri="{FF2B5EF4-FFF2-40B4-BE49-F238E27FC236}">
                    <a16:creationId xmlns:a16="http://schemas.microsoft.com/office/drawing/2014/main" id="{3D229FBB-C793-4CD5-AE34-A99C300F6F9E}"/>
                  </a:ext>
                </a:extLst>
              </p14:cNvPr>
              <p14:cNvContentPartPr/>
              <p14:nvPr/>
            </p14:nvContentPartPr>
            <p14:xfrm>
              <a:off x="1309643" y="1234132"/>
              <a:ext cx="360" cy="360"/>
            </p14:xfrm>
          </p:contentPart>
        </mc:Choice>
        <mc:Fallback xmlns="">
          <p:pic>
            <p:nvPicPr>
              <p:cNvPr id="13" name="حبر 12">
                <a:extLst>
                  <a:ext uri="{FF2B5EF4-FFF2-40B4-BE49-F238E27FC236}">
                    <a16:creationId xmlns:a16="http://schemas.microsoft.com/office/drawing/2014/main" id="{3D229FBB-C793-4CD5-AE34-A99C300F6F9E}"/>
                  </a:ext>
                </a:extLst>
              </p:cNvPr>
              <p:cNvPicPr/>
              <p:nvPr/>
            </p:nvPicPr>
            <p:blipFill>
              <a:blip r:embed="rId3"/>
              <a:stretch>
                <a:fillRect/>
              </a:stretch>
            </p:blipFill>
            <p:spPr>
              <a:xfrm>
                <a:off x="1300643" y="122513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حبر 14">
                <a:extLst>
                  <a:ext uri="{FF2B5EF4-FFF2-40B4-BE49-F238E27FC236}">
                    <a16:creationId xmlns:a16="http://schemas.microsoft.com/office/drawing/2014/main" id="{2B48D92D-B504-4D9E-998C-99EB80A51DDE}"/>
                  </a:ext>
                </a:extLst>
              </p14:cNvPr>
              <p14:cNvContentPartPr/>
              <p14:nvPr/>
            </p14:nvContentPartPr>
            <p14:xfrm>
              <a:off x="914363" y="1413772"/>
              <a:ext cx="360" cy="360"/>
            </p14:xfrm>
          </p:contentPart>
        </mc:Choice>
        <mc:Fallback xmlns="">
          <p:pic>
            <p:nvPicPr>
              <p:cNvPr id="15" name="حبر 14">
                <a:extLst>
                  <a:ext uri="{FF2B5EF4-FFF2-40B4-BE49-F238E27FC236}">
                    <a16:creationId xmlns:a16="http://schemas.microsoft.com/office/drawing/2014/main" id="{2B48D92D-B504-4D9E-998C-99EB80A51DDE}"/>
                  </a:ext>
                </a:extLst>
              </p:cNvPr>
              <p:cNvPicPr/>
              <p:nvPr/>
            </p:nvPicPr>
            <p:blipFill>
              <a:blip r:embed="rId3"/>
              <a:stretch>
                <a:fillRect/>
              </a:stretch>
            </p:blipFill>
            <p:spPr>
              <a:xfrm>
                <a:off x="905363" y="1404772"/>
                <a:ext cx="18000" cy="18000"/>
              </a:xfrm>
              <a:prstGeom prst="rect">
                <a:avLst/>
              </a:prstGeom>
            </p:spPr>
          </p:pic>
        </mc:Fallback>
      </mc:AlternateContent>
      <p:grpSp>
        <p:nvGrpSpPr>
          <p:cNvPr id="47" name="مجموعة 46">
            <a:extLst>
              <a:ext uri="{FF2B5EF4-FFF2-40B4-BE49-F238E27FC236}">
                <a16:creationId xmlns:a16="http://schemas.microsoft.com/office/drawing/2014/main" id="{DD8589A3-F10E-4B0E-8AEC-9519253AFB9F}"/>
              </a:ext>
            </a:extLst>
          </p:cNvPr>
          <p:cNvGrpSpPr/>
          <p:nvPr/>
        </p:nvGrpSpPr>
        <p:grpSpPr>
          <a:xfrm>
            <a:off x="1159163" y="1262639"/>
            <a:ext cx="94680" cy="75600"/>
            <a:chOff x="1159163" y="1262639"/>
            <a:chExt cx="94680" cy="75600"/>
          </a:xfrm>
        </p:grpSpPr>
        <mc:AlternateContent xmlns:mc="http://schemas.openxmlformats.org/markup-compatibility/2006" xmlns:p14="http://schemas.microsoft.com/office/powerpoint/2010/main">
          <mc:Choice Requires="p14">
            <p:contentPart p14:bwMode="auto" r:id="rId18">
              <p14:nvContentPartPr>
                <p14:cNvPr id="19" name="حبر 18">
                  <a:extLst>
                    <a:ext uri="{FF2B5EF4-FFF2-40B4-BE49-F238E27FC236}">
                      <a16:creationId xmlns:a16="http://schemas.microsoft.com/office/drawing/2014/main" id="{DB09D828-D5C4-4318-A1D0-1FCD5E7720FA}"/>
                    </a:ext>
                  </a:extLst>
                </p14:cNvPr>
                <p14:cNvContentPartPr/>
                <p14:nvPr/>
              </p14:nvContentPartPr>
              <p14:xfrm>
                <a:off x="1159163" y="1337879"/>
                <a:ext cx="360" cy="360"/>
              </p14:xfrm>
            </p:contentPart>
          </mc:Choice>
          <mc:Fallback xmlns="">
            <p:pic>
              <p:nvPicPr>
                <p:cNvPr id="19" name="حبر 18">
                  <a:extLst>
                    <a:ext uri="{FF2B5EF4-FFF2-40B4-BE49-F238E27FC236}">
                      <a16:creationId xmlns:a16="http://schemas.microsoft.com/office/drawing/2014/main" id="{DB09D828-D5C4-4318-A1D0-1FCD5E7720FA}"/>
                    </a:ext>
                  </a:extLst>
                </p:cNvPr>
                <p:cNvPicPr/>
                <p:nvPr/>
              </p:nvPicPr>
              <p:blipFill>
                <a:blip r:embed="rId3"/>
                <a:stretch>
                  <a:fillRect/>
                </a:stretch>
              </p:blipFill>
              <p:spPr>
                <a:xfrm>
                  <a:off x="1150163" y="1328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حبر 19">
                  <a:extLst>
                    <a:ext uri="{FF2B5EF4-FFF2-40B4-BE49-F238E27FC236}">
                      <a16:creationId xmlns:a16="http://schemas.microsoft.com/office/drawing/2014/main" id="{553A9546-E289-41CF-AF38-5758A8C6CE5A}"/>
                    </a:ext>
                  </a:extLst>
                </p14:cNvPr>
                <p14:cNvContentPartPr/>
                <p14:nvPr/>
              </p14:nvContentPartPr>
              <p14:xfrm>
                <a:off x="1253483" y="1319159"/>
                <a:ext cx="360" cy="360"/>
              </p14:xfrm>
            </p:contentPart>
          </mc:Choice>
          <mc:Fallback xmlns="">
            <p:pic>
              <p:nvPicPr>
                <p:cNvPr id="20" name="حبر 19">
                  <a:extLst>
                    <a:ext uri="{FF2B5EF4-FFF2-40B4-BE49-F238E27FC236}">
                      <a16:creationId xmlns:a16="http://schemas.microsoft.com/office/drawing/2014/main" id="{553A9546-E289-41CF-AF38-5758A8C6CE5A}"/>
                    </a:ext>
                  </a:extLst>
                </p:cNvPr>
                <p:cNvPicPr/>
                <p:nvPr/>
              </p:nvPicPr>
              <p:blipFill>
                <a:blip r:embed="rId3"/>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حبر 20">
                  <a:extLst>
                    <a:ext uri="{FF2B5EF4-FFF2-40B4-BE49-F238E27FC236}">
                      <a16:creationId xmlns:a16="http://schemas.microsoft.com/office/drawing/2014/main" id="{C0D35B43-30A8-4FDE-A183-DB2F8C6118C1}"/>
                    </a:ext>
                  </a:extLst>
                </p14:cNvPr>
                <p14:cNvContentPartPr/>
                <p14:nvPr/>
              </p14:nvContentPartPr>
              <p14:xfrm>
                <a:off x="1253483" y="1319159"/>
                <a:ext cx="360" cy="360"/>
              </p14:xfrm>
            </p:contentPart>
          </mc:Choice>
          <mc:Fallback xmlns="">
            <p:pic>
              <p:nvPicPr>
                <p:cNvPr id="21" name="حبر 20">
                  <a:extLst>
                    <a:ext uri="{FF2B5EF4-FFF2-40B4-BE49-F238E27FC236}">
                      <a16:creationId xmlns:a16="http://schemas.microsoft.com/office/drawing/2014/main" id="{C0D35B43-30A8-4FDE-A183-DB2F8C6118C1}"/>
                    </a:ext>
                  </a:extLst>
                </p:cNvPr>
                <p:cNvPicPr/>
                <p:nvPr/>
              </p:nvPicPr>
              <p:blipFill>
                <a:blip r:embed="rId3"/>
                <a:stretch>
                  <a:fillRect/>
                </a:stretch>
              </p:blipFill>
              <p:spPr>
                <a:xfrm>
                  <a:off x="1244483" y="13101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حبر 22">
                  <a:extLst>
                    <a:ext uri="{FF2B5EF4-FFF2-40B4-BE49-F238E27FC236}">
                      <a16:creationId xmlns:a16="http://schemas.microsoft.com/office/drawing/2014/main" id="{CB9A9300-A784-4D58-9B4F-55F0C3847BDA}"/>
                    </a:ext>
                  </a:extLst>
                </p14:cNvPr>
                <p14:cNvContentPartPr/>
                <p14:nvPr/>
              </p14:nvContentPartPr>
              <p14:xfrm>
                <a:off x="1253483" y="1262639"/>
                <a:ext cx="360" cy="360"/>
              </p14:xfrm>
            </p:contentPart>
          </mc:Choice>
          <mc:Fallback xmlns="">
            <p:pic>
              <p:nvPicPr>
                <p:cNvPr id="23" name="حبر 22">
                  <a:extLst>
                    <a:ext uri="{FF2B5EF4-FFF2-40B4-BE49-F238E27FC236}">
                      <a16:creationId xmlns:a16="http://schemas.microsoft.com/office/drawing/2014/main" id="{CB9A9300-A784-4D58-9B4F-55F0C3847BDA}"/>
                    </a:ext>
                  </a:extLst>
                </p:cNvPr>
                <p:cNvPicPr/>
                <p:nvPr/>
              </p:nvPicPr>
              <p:blipFill>
                <a:blip r:embed="rId3"/>
                <a:stretch>
                  <a:fillRect/>
                </a:stretch>
              </p:blipFill>
              <p:spPr>
                <a:xfrm>
                  <a:off x="1244483" y="125363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3" name="حبر 42">
                  <a:extLst>
                    <a:ext uri="{FF2B5EF4-FFF2-40B4-BE49-F238E27FC236}">
                      <a16:creationId xmlns:a16="http://schemas.microsoft.com/office/drawing/2014/main" id="{6819070F-CDFD-4433-9A95-8A4CF56E41F1}"/>
                    </a:ext>
                  </a:extLst>
                </p14:cNvPr>
                <p14:cNvContentPartPr/>
                <p14:nvPr/>
              </p14:nvContentPartPr>
              <p14:xfrm>
                <a:off x="1234403" y="1290719"/>
                <a:ext cx="360" cy="360"/>
              </p14:xfrm>
            </p:contentPart>
          </mc:Choice>
          <mc:Fallback xmlns="">
            <p:pic>
              <p:nvPicPr>
                <p:cNvPr id="43" name="حبر 42">
                  <a:extLst>
                    <a:ext uri="{FF2B5EF4-FFF2-40B4-BE49-F238E27FC236}">
                      <a16:creationId xmlns:a16="http://schemas.microsoft.com/office/drawing/2014/main" id="{6819070F-CDFD-4433-9A95-8A4CF56E41F1}"/>
                    </a:ext>
                  </a:extLst>
                </p:cNvPr>
                <p:cNvPicPr/>
                <p:nvPr/>
              </p:nvPicPr>
              <p:blipFill>
                <a:blip r:embed="rId3"/>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4" name="حبر 43">
                  <a:extLst>
                    <a:ext uri="{FF2B5EF4-FFF2-40B4-BE49-F238E27FC236}">
                      <a16:creationId xmlns:a16="http://schemas.microsoft.com/office/drawing/2014/main" id="{63277650-F1C3-406D-9E7A-EB089FDDA4F7}"/>
                    </a:ext>
                  </a:extLst>
                </p14:cNvPr>
                <p14:cNvContentPartPr/>
                <p14:nvPr/>
              </p14:nvContentPartPr>
              <p14:xfrm>
                <a:off x="1234403" y="1290719"/>
                <a:ext cx="360" cy="360"/>
              </p14:xfrm>
            </p:contentPart>
          </mc:Choice>
          <mc:Fallback xmlns="">
            <p:pic>
              <p:nvPicPr>
                <p:cNvPr id="44" name="حبر 43">
                  <a:extLst>
                    <a:ext uri="{FF2B5EF4-FFF2-40B4-BE49-F238E27FC236}">
                      <a16:creationId xmlns:a16="http://schemas.microsoft.com/office/drawing/2014/main" id="{63277650-F1C3-406D-9E7A-EB089FDDA4F7}"/>
                    </a:ext>
                  </a:extLst>
                </p:cNvPr>
                <p:cNvPicPr/>
                <p:nvPr/>
              </p:nvPicPr>
              <p:blipFill>
                <a:blip r:embed="rId3"/>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5" name="حبر 44">
                  <a:extLst>
                    <a:ext uri="{FF2B5EF4-FFF2-40B4-BE49-F238E27FC236}">
                      <a16:creationId xmlns:a16="http://schemas.microsoft.com/office/drawing/2014/main" id="{943A3AB4-65E4-403F-9CF1-0E128A7A54F4}"/>
                    </a:ext>
                  </a:extLst>
                </p14:cNvPr>
                <p14:cNvContentPartPr/>
                <p14:nvPr/>
              </p14:nvContentPartPr>
              <p14:xfrm>
                <a:off x="1234403" y="1290719"/>
                <a:ext cx="360" cy="360"/>
              </p14:xfrm>
            </p:contentPart>
          </mc:Choice>
          <mc:Fallback xmlns="">
            <p:pic>
              <p:nvPicPr>
                <p:cNvPr id="45" name="حبر 44">
                  <a:extLst>
                    <a:ext uri="{FF2B5EF4-FFF2-40B4-BE49-F238E27FC236}">
                      <a16:creationId xmlns:a16="http://schemas.microsoft.com/office/drawing/2014/main" id="{943A3AB4-65E4-403F-9CF1-0E128A7A54F4}"/>
                    </a:ext>
                  </a:extLst>
                </p:cNvPr>
                <p:cNvPicPr/>
                <p:nvPr/>
              </p:nvPicPr>
              <p:blipFill>
                <a:blip r:embed="rId3"/>
                <a:stretch>
                  <a:fillRect/>
                </a:stretch>
              </p:blipFill>
              <p:spPr>
                <a:xfrm>
                  <a:off x="1225403" y="1281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6" name="حبر 45">
                  <a:extLst>
                    <a:ext uri="{FF2B5EF4-FFF2-40B4-BE49-F238E27FC236}">
                      <a16:creationId xmlns:a16="http://schemas.microsoft.com/office/drawing/2014/main" id="{72B6A4AF-F925-4BC4-B6D7-9DBEF40DE6F7}"/>
                    </a:ext>
                  </a:extLst>
                </p14:cNvPr>
                <p14:cNvContentPartPr/>
                <p14:nvPr/>
              </p14:nvContentPartPr>
              <p14:xfrm>
                <a:off x="1234403" y="1290719"/>
                <a:ext cx="360" cy="360"/>
              </p14:xfrm>
            </p:contentPart>
          </mc:Choice>
          <mc:Fallback xmlns="">
            <p:pic>
              <p:nvPicPr>
                <p:cNvPr id="46" name="حبر 45">
                  <a:extLst>
                    <a:ext uri="{FF2B5EF4-FFF2-40B4-BE49-F238E27FC236}">
                      <a16:creationId xmlns:a16="http://schemas.microsoft.com/office/drawing/2014/main" id="{72B6A4AF-F925-4BC4-B6D7-9DBEF40DE6F7}"/>
                    </a:ext>
                  </a:extLst>
                </p:cNvPr>
                <p:cNvPicPr/>
                <p:nvPr/>
              </p:nvPicPr>
              <p:blipFill>
                <a:blip r:embed="rId3"/>
                <a:stretch>
                  <a:fillRect/>
                </a:stretch>
              </p:blipFill>
              <p:spPr>
                <a:xfrm>
                  <a:off x="1225403" y="1281719"/>
                  <a:ext cx="18000" cy="18000"/>
                </a:xfrm>
                <a:prstGeom prst="rect">
                  <a:avLst/>
                </a:prstGeom>
              </p:spPr>
            </p:pic>
          </mc:Fallback>
        </mc:AlternateContent>
      </p:grpSp>
      <p:pic>
        <p:nvPicPr>
          <p:cNvPr id="48" name="Picture 14" descr="🔥Win 1 of 25 Maurten Superpacks">
            <a:extLst>
              <a:ext uri="{FF2B5EF4-FFF2-40B4-BE49-F238E27FC236}">
                <a16:creationId xmlns:a16="http://schemas.microsoft.com/office/drawing/2014/main" id="{A36B3275-CE3A-4F03-96E0-0B7F49DCC904}"/>
              </a:ext>
            </a:extLst>
          </p:cNvPr>
          <p:cNvPicPr>
            <a:picLocks noChangeAspect="1" noChangeArrowheads="1" noCrop="1"/>
          </p:cNvPicPr>
          <p:nvPr/>
        </p:nvPicPr>
        <p:blipFill>
          <a:blip r:embed="rId26">
            <a:extLst>
              <a:ext uri="{28A0092B-C50C-407E-A947-70E740481C1C}">
                <a14:useLocalDpi xmlns:a14="http://schemas.microsoft.com/office/drawing/2010/main" val="0"/>
              </a:ext>
            </a:extLst>
          </a:blip>
          <a:srcRect/>
          <a:stretch>
            <a:fillRect/>
          </a:stretch>
        </p:blipFill>
        <p:spPr bwMode="auto">
          <a:xfrm>
            <a:off x="1573883" y="5852171"/>
            <a:ext cx="2051720" cy="82068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مجموعة 15">
            <a:extLst>
              <a:ext uri="{FF2B5EF4-FFF2-40B4-BE49-F238E27FC236}">
                <a16:creationId xmlns:a16="http://schemas.microsoft.com/office/drawing/2014/main" id="{C20184AA-6EB5-4D07-A9D1-57ED83143FED}"/>
              </a:ext>
            </a:extLst>
          </p:cNvPr>
          <p:cNvGrpSpPr/>
          <p:nvPr/>
        </p:nvGrpSpPr>
        <p:grpSpPr>
          <a:xfrm>
            <a:off x="1517003" y="1686719"/>
            <a:ext cx="57240" cy="47520"/>
            <a:chOff x="1517003" y="1686719"/>
            <a:chExt cx="57240" cy="47520"/>
          </a:xfrm>
        </p:grpSpPr>
        <mc:AlternateContent xmlns:mc="http://schemas.openxmlformats.org/markup-compatibility/2006" xmlns:p14="http://schemas.microsoft.com/office/powerpoint/2010/main">
          <mc:Choice Requires="p14">
            <p:contentPart p14:bwMode="auto" r:id="rId27">
              <p14:nvContentPartPr>
                <p14:cNvPr id="5" name="حبر 4">
                  <a:extLst>
                    <a:ext uri="{FF2B5EF4-FFF2-40B4-BE49-F238E27FC236}">
                      <a16:creationId xmlns:a16="http://schemas.microsoft.com/office/drawing/2014/main" id="{5DC81818-034C-4ECB-9878-1D37961BE44A}"/>
                    </a:ext>
                  </a:extLst>
                </p14:cNvPr>
                <p14:cNvContentPartPr/>
                <p14:nvPr/>
              </p14:nvContentPartPr>
              <p14:xfrm>
                <a:off x="1517003" y="1686719"/>
                <a:ext cx="360" cy="360"/>
              </p14:xfrm>
            </p:contentPart>
          </mc:Choice>
          <mc:Fallback xmlns="">
            <p:pic>
              <p:nvPicPr>
                <p:cNvPr id="5" name="حبر 4">
                  <a:extLst>
                    <a:ext uri="{FF2B5EF4-FFF2-40B4-BE49-F238E27FC236}">
                      <a16:creationId xmlns:a16="http://schemas.microsoft.com/office/drawing/2014/main" id="{5DC81818-034C-4ECB-9878-1D37961BE44A}"/>
                    </a:ext>
                  </a:extLst>
                </p:cNvPr>
                <p:cNvPicPr/>
                <p:nvPr/>
              </p:nvPicPr>
              <p:blipFill>
                <a:blip r:embed="rId3"/>
                <a:stretch>
                  <a:fillRect/>
                </a:stretch>
              </p:blipFill>
              <p:spPr>
                <a:xfrm>
                  <a:off x="1508003" y="16777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 name="حبر 5">
                  <a:extLst>
                    <a:ext uri="{FF2B5EF4-FFF2-40B4-BE49-F238E27FC236}">
                      <a16:creationId xmlns:a16="http://schemas.microsoft.com/office/drawing/2014/main" id="{6D081602-6D0D-406E-869F-6B6D03D33793}"/>
                    </a:ext>
                  </a:extLst>
                </p14:cNvPr>
                <p14:cNvContentPartPr/>
                <p14:nvPr/>
              </p14:nvContentPartPr>
              <p14:xfrm>
                <a:off x="1573883" y="1733879"/>
                <a:ext cx="360" cy="360"/>
              </p14:xfrm>
            </p:contentPart>
          </mc:Choice>
          <mc:Fallback xmlns="">
            <p:pic>
              <p:nvPicPr>
                <p:cNvPr id="6" name="حبر 5">
                  <a:extLst>
                    <a:ext uri="{FF2B5EF4-FFF2-40B4-BE49-F238E27FC236}">
                      <a16:creationId xmlns:a16="http://schemas.microsoft.com/office/drawing/2014/main" id="{6D081602-6D0D-406E-869F-6B6D03D33793}"/>
                    </a:ext>
                  </a:extLst>
                </p:cNvPr>
                <p:cNvPicPr/>
                <p:nvPr/>
              </p:nvPicPr>
              <p:blipFill>
                <a:blip r:embed="rId3"/>
                <a:stretch>
                  <a:fillRect/>
                </a:stretch>
              </p:blipFill>
              <p:spPr>
                <a:xfrm>
                  <a:off x="1564883" y="1724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حبر 13">
                  <a:extLst>
                    <a:ext uri="{FF2B5EF4-FFF2-40B4-BE49-F238E27FC236}">
                      <a16:creationId xmlns:a16="http://schemas.microsoft.com/office/drawing/2014/main" id="{B24839D4-3C87-4E34-8265-C7D64060E249}"/>
                    </a:ext>
                  </a:extLst>
                </p14:cNvPr>
                <p14:cNvContentPartPr/>
                <p14:nvPr/>
              </p14:nvContentPartPr>
              <p14:xfrm>
                <a:off x="1573883" y="1733879"/>
                <a:ext cx="360" cy="360"/>
              </p14:xfrm>
            </p:contentPart>
          </mc:Choice>
          <mc:Fallback xmlns="">
            <p:pic>
              <p:nvPicPr>
                <p:cNvPr id="14" name="حبر 13">
                  <a:extLst>
                    <a:ext uri="{FF2B5EF4-FFF2-40B4-BE49-F238E27FC236}">
                      <a16:creationId xmlns:a16="http://schemas.microsoft.com/office/drawing/2014/main" id="{B24839D4-3C87-4E34-8265-C7D64060E249}"/>
                    </a:ext>
                  </a:extLst>
                </p:cNvPr>
                <p:cNvPicPr/>
                <p:nvPr/>
              </p:nvPicPr>
              <p:blipFill>
                <a:blip r:embed="rId3"/>
                <a:stretch>
                  <a:fillRect/>
                </a:stretch>
              </p:blipFill>
              <p:spPr>
                <a:xfrm>
                  <a:off x="1564883" y="172487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22" name="حبر 21">
                <a:extLst>
                  <a:ext uri="{FF2B5EF4-FFF2-40B4-BE49-F238E27FC236}">
                    <a16:creationId xmlns:a16="http://schemas.microsoft.com/office/drawing/2014/main" id="{B7DD9760-000C-416B-A2B7-E138A668298C}"/>
                  </a:ext>
                </a:extLst>
              </p14:cNvPr>
              <p14:cNvContentPartPr/>
              <p14:nvPr/>
            </p14:nvContentPartPr>
            <p14:xfrm>
              <a:off x="1423043" y="1130519"/>
              <a:ext cx="360" cy="360"/>
            </p14:xfrm>
          </p:contentPart>
        </mc:Choice>
        <mc:Fallback xmlns="">
          <p:pic>
            <p:nvPicPr>
              <p:cNvPr id="22" name="حبر 21">
                <a:extLst>
                  <a:ext uri="{FF2B5EF4-FFF2-40B4-BE49-F238E27FC236}">
                    <a16:creationId xmlns:a16="http://schemas.microsoft.com/office/drawing/2014/main" id="{B7DD9760-000C-416B-A2B7-E138A668298C}"/>
                  </a:ext>
                </a:extLst>
              </p:cNvPr>
              <p:cNvPicPr/>
              <p:nvPr/>
            </p:nvPicPr>
            <p:blipFill>
              <a:blip r:embed="rId3"/>
              <a:stretch>
                <a:fillRect/>
              </a:stretch>
            </p:blipFill>
            <p:spPr>
              <a:xfrm>
                <a:off x="1414043" y="1121519"/>
                <a:ext cx="18000" cy="18000"/>
              </a:xfrm>
              <a:prstGeom prst="rect">
                <a:avLst/>
              </a:prstGeom>
            </p:spPr>
          </p:pic>
        </mc:Fallback>
      </mc:AlternateContent>
      <p:grpSp>
        <p:nvGrpSpPr>
          <p:cNvPr id="49" name="مجموعة 48">
            <a:extLst>
              <a:ext uri="{FF2B5EF4-FFF2-40B4-BE49-F238E27FC236}">
                <a16:creationId xmlns:a16="http://schemas.microsoft.com/office/drawing/2014/main" id="{5A0A4C7E-0381-4F3B-BF04-AA2A1ED4D3BF}"/>
              </a:ext>
            </a:extLst>
          </p:cNvPr>
          <p:cNvGrpSpPr/>
          <p:nvPr/>
        </p:nvGrpSpPr>
        <p:grpSpPr>
          <a:xfrm>
            <a:off x="1394603" y="1206479"/>
            <a:ext cx="28800" cy="37800"/>
            <a:chOff x="1394603" y="1206479"/>
            <a:chExt cx="28800" cy="37800"/>
          </a:xfrm>
        </p:grpSpPr>
        <mc:AlternateContent xmlns:mc="http://schemas.openxmlformats.org/markup-compatibility/2006" xmlns:p14="http://schemas.microsoft.com/office/powerpoint/2010/main">
          <mc:Choice Requires="p14">
            <p:contentPart p14:bwMode="auto" r:id="rId31">
              <p14:nvContentPartPr>
                <p14:cNvPr id="17" name="حبر 16">
                  <a:extLst>
                    <a:ext uri="{FF2B5EF4-FFF2-40B4-BE49-F238E27FC236}">
                      <a16:creationId xmlns:a16="http://schemas.microsoft.com/office/drawing/2014/main" id="{34CF4EFA-5569-46B5-B8D5-AE736D693E6B}"/>
                    </a:ext>
                  </a:extLst>
                </p14:cNvPr>
                <p14:cNvContentPartPr/>
                <p14:nvPr/>
              </p14:nvContentPartPr>
              <p14:xfrm>
                <a:off x="1394603" y="1243919"/>
                <a:ext cx="360" cy="360"/>
              </p14:xfrm>
            </p:contentPart>
          </mc:Choice>
          <mc:Fallback xmlns="">
            <p:pic>
              <p:nvPicPr>
                <p:cNvPr id="17" name="حبر 16">
                  <a:extLst>
                    <a:ext uri="{FF2B5EF4-FFF2-40B4-BE49-F238E27FC236}">
                      <a16:creationId xmlns:a16="http://schemas.microsoft.com/office/drawing/2014/main" id="{34CF4EFA-5569-46B5-B8D5-AE736D693E6B}"/>
                    </a:ext>
                  </a:extLst>
                </p:cNvPr>
                <p:cNvPicPr/>
                <p:nvPr/>
              </p:nvPicPr>
              <p:blipFill>
                <a:blip r:embed="rId3"/>
                <a:stretch>
                  <a:fillRect/>
                </a:stretch>
              </p:blipFill>
              <p:spPr>
                <a:xfrm>
                  <a:off x="1385603" y="123491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حبر 23">
                  <a:extLst>
                    <a:ext uri="{FF2B5EF4-FFF2-40B4-BE49-F238E27FC236}">
                      <a16:creationId xmlns:a16="http://schemas.microsoft.com/office/drawing/2014/main" id="{ACAD7DA9-D673-4DD2-96BA-1739126B0979}"/>
                    </a:ext>
                  </a:extLst>
                </p14:cNvPr>
                <p14:cNvContentPartPr/>
                <p14:nvPr/>
              </p14:nvContentPartPr>
              <p14:xfrm>
                <a:off x="1423043" y="1206479"/>
                <a:ext cx="360" cy="360"/>
              </p14:xfrm>
            </p:contentPart>
          </mc:Choice>
          <mc:Fallback xmlns="">
            <p:pic>
              <p:nvPicPr>
                <p:cNvPr id="24" name="حبر 23">
                  <a:extLst>
                    <a:ext uri="{FF2B5EF4-FFF2-40B4-BE49-F238E27FC236}">
                      <a16:creationId xmlns:a16="http://schemas.microsoft.com/office/drawing/2014/main" id="{ACAD7DA9-D673-4DD2-96BA-1739126B0979}"/>
                    </a:ext>
                  </a:extLst>
                </p:cNvPr>
                <p:cNvPicPr/>
                <p:nvPr/>
              </p:nvPicPr>
              <p:blipFill>
                <a:blip r:embed="rId3"/>
                <a:stretch>
                  <a:fillRect/>
                </a:stretch>
              </p:blipFill>
              <p:spPr>
                <a:xfrm>
                  <a:off x="141404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6" name="حبر 25">
                  <a:extLst>
                    <a:ext uri="{FF2B5EF4-FFF2-40B4-BE49-F238E27FC236}">
                      <a16:creationId xmlns:a16="http://schemas.microsoft.com/office/drawing/2014/main" id="{D99340F0-55DB-4016-A7B1-7108FD4C9ACF}"/>
                    </a:ext>
                  </a:extLst>
                </p14:cNvPr>
                <p14:cNvContentPartPr/>
                <p14:nvPr/>
              </p14:nvContentPartPr>
              <p14:xfrm>
                <a:off x="1423043" y="1206479"/>
                <a:ext cx="360" cy="360"/>
              </p14:xfrm>
            </p:contentPart>
          </mc:Choice>
          <mc:Fallback xmlns="">
            <p:pic>
              <p:nvPicPr>
                <p:cNvPr id="26" name="حبر 25">
                  <a:extLst>
                    <a:ext uri="{FF2B5EF4-FFF2-40B4-BE49-F238E27FC236}">
                      <a16:creationId xmlns:a16="http://schemas.microsoft.com/office/drawing/2014/main" id="{D99340F0-55DB-4016-A7B1-7108FD4C9ACF}"/>
                    </a:ext>
                  </a:extLst>
                </p:cNvPr>
                <p:cNvPicPr/>
                <p:nvPr/>
              </p:nvPicPr>
              <p:blipFill>
                <a:blip r:embed="rId3"/>
                <a:stretch>
                  <a:fillRect/>
                </a:stretch>
              </p:blipFill>
              <p:spPr>
                <a:xfrm>
                  <a:off x="1414043" y="11974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7" name="حبر 26">
                  <a:extLst>
                    <a:ext uri="{FF2B5EF4-FFF2-40B4-BE49-F238E27FC236}">
                      <a16:creationId xmlns:a16="http://schemas.microsoft.com/office/drawing/2014/main" id="{E3730D71-C3CA-4763-8324-FE7B976603BE}"/>
                    </a:ext>
                  </a:extLst>
                </p14:cNvPr>
                <p14:cNvContentPartPr/>
                <p14:nvPr/>
              </p14:nvContentPartPr>
              <p14:xfrm>
                <a:off x="1423043" y="1206479"/>
                <a:ext cx="360" cy="360"/>
              </p14:xfrm>
            </p:contentPart>
          </mc:Choice>
          <mc:Fallback xmlns="">
            <p:pic>
              <p:nvPicPr>
                <p:cNvPr id="27" name="حبر 26">
                  <a:extLst>
                    <a:ext uri="{FF2B5EF4-FFF2-40B4-BE49-F238E27FC236}">
                      <a16:creationId xmlns:a16="http://schemas.microsoft.com/office/drawing/2014/main" id="{E3730D71-C3CA-4763-8324-FE7B976603BE}"/>
                    </a:ext>
                  </a:extLst>
                </p:cNvPr>
                <p:cNvPicPr/>
                <p:nvPr/>
              </p:nvPicPr>
              <p:blipFill>
                <a:blip r:embed="rId3"/>
                <a:stretch>
                  <a:fillRect/>
                </a:stretch>
              </p:blipFill>
              <p:spPr>
                <a:xfrm>
                  <a:off x="1414043" y="1197479"/>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28" name="حبر 27">
                <a:extLst>
                  <a:ext uri="{FF2B5EF4-FFF2-40B4-BE49-F238E27FC236}">
                    <a16:creationId xmlns:a16="http://schemas.microsoft.com/office/drawing/2014/main" id="{CE936B1D-70D0-432B-BD3A-504C089A592C}"/>
                  </a:ext>
                </a:extLst>
              </p14:cNvPr>
              <p14:cNvContentPartPr/>
              <p14:nvPr/>
            </p14:nvContentPartPr>
            <p14:xfrm>
              <a:off x="1819043" y="951599"/>
              <a:ext cx="360" cy="360"/>
            </p14:xfrm>
          </p:contentPart>
        </mc:Choice>
        <mc:Fallback xmlns="">
          <p:pic>
            <p:nvPicPr>
              <p:cNvPr id="28" name="حبر 27">
                <a:extLst>
                  <a:ext uri="{FF2B5EF4-FFF2-40B4-BE49-F238E27FC236}">
                    <a16:creationId xmlns:a16="http://schemas.microsoft.com/office/drawing/2014/main" id="{CE936B1D-70D0-432B-BD3A-504C089A592C}"/>
                  </a:ext>
                </a:extLst>
              </p:cNvPr>
              <p:cNvPicPr/>
              <p:nvPr/>
            </p:nvPicPr>
            <p:blipFill>
              <a:blip r:embed="rId3"/>
              <a:stretch>
                <a:fillRect/>
              </a:stretch>
            </p:blipFill>
            <p:spPr>
              <a:xfrm>
                <a:off x="1810043" y="942599"/>
                <a:ext cx="18000" cy="18000"/>
              </a:xfrm>
              <a:prstGeom prst="rect">
                <a:avLst/>
              </a:prstGeom>
            </p:spPr>
          </p:pic>
        </mc:Fallback>
      </mc:AlternateContent>
      <p:pic>
        <p:nvPicPr>
          <p:cNvPr id="51" name="صورة 50">
            <a:extLst>
              <a:ext uri="{FF2B5EF4-FFF2-40B4-BE49-F238E27FC236}">
                <a16:creationId xmlns:a16="http://schemas.microsoft.com/office/drawing/2014/main" id="{7709382A-BF6A-4115-B474-ACF17B54314F}"/>
              </a:ext>
            </a:extLst>
          </p:cNvPr>
          <p:cNvPicPr>
            <a:picLocks noChangeAspect="1"/>
          </p:cNvPicPr>
          <p:nvPr/>
        </p:nvPicPr>
        <p:blipFill>
          <a:blip r:embed="rId36"/>
          <a:stretch>
            <a:fillRect/>
          </a:stretch>
        </p:blipFill>
        <p:spPr>
          <a:xfrm>
            <a:off x="3702636" y="221928"/>
            <a:ext cx="6159497" cy="6040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2" name="صورة 51">
            <a:extLst>
              <a:ext uri="{FF2B5EF4-FFF2-40B4-BE49-F238E27FC236}">
                <a16:creationId xmlns:a16="http://schemas.microsoft.com/office/drawing/2014/main" id="{8BA79940-12AF-4DF3-8E03-09D68A1CF1A3}"/>
              </a:ext>
            </a:extLst>
          </p:cNvPr>
          <p:cNvPicPr>
            <a:picLocks noChangeAspect="1"/>
          </p:cNvPicPr>
          <p:nvPr/>
        </p:nvPicPr>
        <p:blipFill rotWithShape="1">
          <a:blip r:embed="rId37">
            <a:clrChange>
              <a:clrFrom>
                <a:srgbClr val="FBFBFB"/>
              </a:clrFrom>
              <a:clrTo>
                <a:srgbClr val="FBFBFB">
                  <a:alpha val="0"/>
                </a:srgbClr>
              </a:clrTo>
            </a:clrChange>
            <a:duotone>
              <a:schemeClr val="accent2">
                <a:shade val="45000"/>
                <a:satMod val="135000"/>
              </a:schemeClr>
              <a:prstClr val="white"/>
            </a:duotone>
          </a:blip>
          <a:srcRect l="15118" t="17136" r="15559" b="14685"/>
          <a:stretch/>
        </p:blipFill>
        <p:spPr>
          <a:xfrm>
            <a:off x="492004" y="240847"/>
            <a:ext cx="2588604" cy="2545893"/>
          </a:xfrm>
          <a:prstGeom prst="rect">
            <a:avLst/>
          </a:prstGeom>
        </p:spPr>
      </p:pic>
      <p:sp>
        <p:nvSpPr>
          <p:cNvPr id="53" name="مربع نص 52">
            <a:extLst>
              <a:ext uri="{FF2B5EF4-FFF2-40B4-BE49-F238E27FC236}">
                <a16:creationId xmlns:a16="http://schemas.microsoft.com/office/drawing/2014/main" id="{7DDF3624-C308-4880-AB56-508850F7A3AE}"/>
              </a:ext>
            </a:extLst>
          </p:cNvPr>
          <p:cNvSpPr txBox="1"/>
          <p:nvPr/>
        </p:nvSpPr>
        <p:spPr>
          <a:xfrm>
            <a:off x="721929" y="1100712"/>
            <a:ext cx="2128753" cy="977191"/>
          </a:xfrm>
          <a:prstGeom prst="rect">
            <a:avLst/>
          </a:prstGeom>
          <a:noFill/>
        </p:spPr>
        <p:txBody>
          <a:bodyPr wrap="square">
            <a:spAutoFit/>
          </a:bodyPr>
          <a:lstStyle/>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مجموعة</a:t>
            </a:r>
            <a:endParaRPr lang="en-GB"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endParaRPr>
          </a:p>
          <a:p>
            <a:pPr algn="ctr">
              <a:lnSpc>
                <a:spcPct val="150000"/>
              </a:lnSpc>
            </a:pPr>
            <a:r>
              <a:rPr lang="ar-AE" sz="2000" b="1" dirty="0">
                <a:solidFill>
                  <a:schemeClr val="tx2">
                    <a:lumMod val="75000"/>
                  </a:schemeClr>
                </a:solidFill>
                <a:highlight>
                  <a:srgbClr val="FFFF00"/>
                </a:highlight>
                <a:latin typeface="Sakkal Majalla" panose="02000000000000000000" pitchFamily="2" charset="-78"/>
                <a:cs typeface="Sakkal Majalla" panose="02000000000000000000" pitchFamily="2" charset="-78"/>
              </a:rPr>
              <a:t>5</a:t>
            </a:r>
          </a:p>
        </p:txBody>
      </p:sp>
      <p:sp>
        <p:nvSpPr>
          <p:cNvPr id="50" name="مربع نص 44">
            <a:extLst>
              <a:ext uri="{FF2B5EF4-FFF2-40B4-BE49-F238E27FC236}">
                <a16:creationId xmlns:a16="http://schemas.microsoft.com/office/drawing/2014/main" id="{EB05BA30-C421-4263-890C-D56EBEC1D1E0}"/>
              </a:ext>
            </a:extLst>
          </p:cNvPr>
          <p:cNvSpPr txBox="1"/>
          <p:nvPr/>
        </p:nvSpPr>
        <p:spPr>
          <a:xfrm>
            <a:off x="6867472" y="808324"/>
            <a:ext cx="1469182" cy="684803"/>
          </a:xfrm>
          <a:prstGeom prst="rect">
            <a:avLst/>
          </a:prstGeom>
          <a:noFill/>
        </p:spPr>
        <p:txBody>
          <a:bodyPr wrap="square">
            <a:spAutoFit/>
          </a:bodyPr>
          <a:lstStyle/>
          <a:p>
            <a:pPr algn="ctr">
              <a:lnSpc>
                <a:spcPct val="150000"/>
              </a:lnSpc>
            </a:pPr>
            <a:r>
              <a:rPr lang="ar-AE" sz="2800" b="1">
                <a:solidFill>
                  <a:srgbClr val="FF0000"/>
                </a:solidFill>
              </a:rPr>
              <a:t>تعليمي</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4" name="مربع نص 44">
            <a:extLst>
              <a:ext uri="{FF2B5EF4-FFF2-40B4-BE49-F238E27FC236}">
                <a16:creationId xmlns:a16="http://schemas.microsoft.com/office/drawing/2014/main" id="{EB05BA30-C421-4263-890C-D56EBEC1D1E0}"/>
              </a:ext>
            </a:extLst>
          </p:cNvPr>
          <p:cNvSpPr txBox="1"/>
          <p:nvPr/>
        </p:nvSpPr>
        <p:spPr>
          <a:xfrm>
            <a:off x="5280927" y="808324"/>
            <a:ext cx="1469182" cy="738664"/>
          </a:xfrm>
          <a:prstGeom prst="rect">
            <a:avLst/>
          </a:prstGeom>
          <a:noFill/>
        </p:spPr>
        <p:txBody>
          <a:bodyPr wrap="square">
            <a:spAutoFit/>
          </a:bodyPr>
          <a:lstStyle/>
          <a:p>
            <a:pPr algn="ctr">
              <a:lnSpc>
                <a:spcPct val="150000"/>
              </a:lnSpc>
            </a:pPr>
            <a:r>
              <a:rPr lang="ar-AE" sz="2800" b="1" dirty="0">
                <a:solidFill>
                  <a:srgbClr val="FF0000"/>
                </a:solidFill>
              </a:rPr>
              <a:t>مركب</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5" name="مربع نص 44">
            <a:extLst>
              <a:ext uri="{FF2B5EF4-FFF2-40B4-BE49-F238E27FC236}">
                <a16:creationId xmlns:a16="http://schemas.microsoft.com/office/drawing/2014/main" id="{EB05BA30-C421-4263-890C-D56EBEC1D1E0}"/>
              </a:ext>
            </a:extLst>
          </p:cNvPr>
          <p:cNvSpPr txBox="1"/>
          <p:nvPr/>
        </p:nvSpPr>
        <p:spPr>
          <a:xfrm>
            <a:off x="4830487" y="1686719"/>
            <a:ext cx="3301241" cy="738664"/>
          </a:xfrm>
          <a:prstGeom prst="rect">
            <a:avLst/>
          </a:prstGeom>
          <a:noFill/>
        </p:spPr>
        <p:txBody>
          <a:bodyPr wrap="square">
            <a:spAutoFit/>
          </a:bodyPr>
          <a:lstStyle/>
          <a:p>
            <a:pPr algn="ctr">
              <a:lnSpc>
                <a:spcPct val="150000"/>
              </a:lnSpc>
            </a:pPr>
            <a:r>
              <a:rPr lang="ar-AE" sz="2800" b="1" dirty="0">
                <a:solidFill>
                  <a:srgbClr val="FF0000"/>
                </a:solidFill>
              </a:rPr>
              <a:t>رياضة الدفاع عن النفس</a:t>
            </a:r>
            <a:endParaRPr lang="ar-AE" sz="2800" b="1" dirty="0">
              <a:solidFill>
                <a:srgbClr val="FF0000"/>
              </a:solidFill>
              <a:highlight>
                <a:srgbClr val="FFFF00"/>
              </a:highlight>
              <a:latin typeface="Sakkal Majalla" panose="02000000000000000000" pitchFamily="2" charset="-78"/>
              <a:cs typeface="Sakkal Majalla" panose="02000000000000000000" pitchFamily="2" charset="-78"/>
            </a:endParaRPr>
          </a:p>
        </p:txBody>
      </p:sp>
      <p:sp>
        <p:nvSpPr>
          <p:cNvPr id="56" name="مربع نص 44">
            <a:extLst>
              <a:ext uri="{FF2B5EF4-FFF2-40B4-BE49-F238E27FC236}">
                <a16:creationId xmlns:a16="http://schemas.microsoft.com/office/drawing/2014/main" id="{EB05BA30-C421-4263-890C-D56EBEC1D1E0}"/>
              </a:ext>
            </a:extLst>
          </p:cNvPr>
          <p:cNvSpPr txBox="1"/>
          <p:nvPr/>
        </p:nvSpPr>
        <p:spPr>
          <a:xfrm>
            <a:off x="3625603" y="2597654"/>
            <a:ext cx="5982421" cy="658835"/>
          </a:xfrm>
          <a:prstGeom prst="rect">
            <a:avLst/>
          </a:prstGeom>
          <a:noFill/>
        </p:spPr>
        <p:txBody>
          <a:bodyPr wrap="square">
            <a:spAutoFit/>
          </a:bodyPr>
          <a:lstStyle/>
          <a:p>
            <a:pPr algn="ctr">
              <a:lnSpc>
                <a:spcPct val="150000"/>
              </a:lnSpc>
            </a:pPr>
            <a:r>
              <a:rPr lang="ar-AE" sz="2800" b="1" dirty="0">
                <a:solidFill>
                  <a:srgbClr val="FF0000"/>
                </a:solidFill>
              </a:rPr>
              <a:t>ارتداء حامية الرأس / وضع قفازات الملاكمة.</a:t>
            </a:r>
          </a:p>
        </p:txBody>
      </p:sp>
      <p:sp>
        <p:nvSpPr>
          <p:cNvPr id="57" name="مربع نص 44">
            <a:extLst>
              <a:ext uri="{FF2B5EF4-FFF2-40B4-BE49-F238E27FC236}">
                <a16:creationId xmlns:a16="http://schemas.microsoft.com/office/drawing/2014/main" id="{EB05BA30-C421-4263-890C-D56EBEC1D1E0}"/>
              </a:ext>
            </a:extLst>
          </p:cNvPr>
          <p:cNvSpPr txBox="1"/>
          <p:nvPr/>
        </p:nvSpPr>
        <p:spPr>
          <a:xfrm>
            <a:off x="7410734" y="4173841"/>
            <a:ext cx="2362860" cy="738664"/>
          </a:xfrm>
          <a:prstGeom prst="rect">
            <a:avLst/>
          </a:prstGeom>
          <a:noFill/>
        </p:spPr>
        <p:txBody>
          <a:bodyPr wrap="square">
            <a:spAutoFit/>
          </a:bodyPr>
          <a:lstStyle/>
          <a:p>
            <a:pPr algn="ctr">
              <a:lnSpc>
                <a:spcPct val="150000"/>
              </a:lnSpc>
            </a:pPr>
            <a:r>
              <a:rPr lang="ar-AE" sz="2800" b="1" dirty="0">
                <a:solidFill>
                  <a:srgbClr val="FF0000"/>
                </a:solidFill>
              </a:rPr>
              <a:t>نعم</a:t>
            </a:r>
          </a:p>
        </p:txBody>
      </p:sp>
      <p:sp>
        <p:nvSpPr>
          <p:cNvPr id="58" name="مربع نص 44">
            <a:extLst>
              <a:ext uri="{FF2B5EF4-FFF2-40B4-BE49-F238E27FC236}">
                <a16:creationId xmlns:a16="http://schemas.microsoft.com/office/drawing/2014/main" id="{EB05BA30-C421-4263-890C-D56EBEC1D1E0}"/>
              </a:ext>
            </a:extLst>
          </p:cNvPr>
          <p:cNvSpPr txBox="1"/>
          <p:nvPr/>
        </p:nvSpPr>
        <p:spPr>
          <a:xfrm>
            <a:off x="3858943" y="5206125"/>
            <a:ext cx="6080223" cy="954107"/>
          </a:xfrm>
          <a:prstGeom prst="rect">
            <a:avLst/>
          </a:prstGeom>
          <a:noFill/>
        </p:spPr>
        <p:txBody>
          <a:bodyPr wrap="square">
            <a:spAutoFit/>
          </a:bodyPr>
          <a:lstStyle/>
          <a:p>
            <a:pPr algn="ctr"/>
            <a:r>
              <a:rPr lang="ar-AE" sz="2800" b="1" dirty="0">
                <a:solidFill>
                  <a:srgbClr val="FF0000"/>
                </a:solidFill>
              </a:rPr>
              <a:t>لأنه وسيلة لتفريغ الطاقات / إخلاء العقل / الدفاع عن النفس</a:t>
            </a:r>
          </a:p>
        </p:txBody>
      </p:sp>
    </p:spTree>
    <p:extLst>
      <p:ext uri="{BB962C8B-B14F-4D97-AF65-F5344CB8AC3E}">
        <p14:creationId xmlns:p14="http://schemas.microsoft.com/office/powerpoint/2010/main" val="398706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
                                            <p:txEl>
                                              <p:pRg st="0" end="0"/>
                                            </p:txEl>
                                          </p:spTgt>
                                        </p:tgtEl>
                                        <p:attrNameLst>
                                          <p:attrName>style.visibility</p:attrName>
                                        </p:attrNameLst>
                                      </p:cBhvr>
                                      <p:to>
                                        <p:strVal val="visible"/>
                                      </p:to>
                                    </p:set>
                                    <p:anim calcmode="lin" valueType="num">
                                      <p:cBhvr additive="base">
                                        <p:cTn id="13" dur="500" fill="hold"/>
                                        <p:tgtEl>
                                          <p:spTgt spid="5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
                                            <p:txEl>
                                              <p:pRg st="0" end="0"/>
                                            </p:txEl>
                                          </p:spTgt>
                                        </p:tgtEl>
                                        <p:attrNameLst>
                                          <p:attrName>style.visibility</p:attrName>
                                        </p:attrNameLst>
                                      </p:cBhvr>
                                      <p:to>
                                        <p:strVal val="visible"/>
                                      </p:to>
                                    </p:set>
                                    <p:anim calcmode="lin" valueType="num">
                                      <p:cBhvr additive="base">
                                        <p:cTn id="25" dur="50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additive="base">
                                        <p:cTn id="31" dur="500" fill="hold"/>
                                        <p:tgtEl>
                                          <p:spTgt spid="55"/>
                                        </p:tgtEl>
                                        <p:attrNameLst>
                                          <p:attrName>ppt_x</p:attrName>
                                        </p:attrNameLst>
                                      </p:cBhvr>
                                      <p:tavLst>
                                        <p:tav tm="0">
                                          <p:val>
                                            <p:strVal val="#ppt_x"/>
                                          </p:val>
                                        </p:tav>
                                        <p:tav tm="100000">
                                          <p:val>
                                            <p:strVal val="#ppt_x"/>
                                          </p:val>
                                        </p:tav>
                                      </p:tavLst>
                                    </p:anim>
                                    <p:anim calcmode="lin" valueType="num">
                                      <p:cBhvr additive="base">
                                        <p:cTn id="3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5">
                                            <p:txEl>
                                              <p:pRg st="0" end="0"/>
                                            </p:txEl>
                                          </p:spTgt>
                                        </p:tgtEl>
                                        <p:attrNameLst>
                                          <p:attrName>style.visibility</p:attrName>
                                        </p:attrNameLst>
                                      </p:cBhvr>
                                      <p:to>
                                        <p:strVal val="visible"/>
                                      </p:to>
                                    </p:set>
                                    <p:anim calcmode="lin" valueType="num">
                                      <p:cBhvr additive="base">
                                        <p:cTn id="37"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6">
                                            <p:txEl>
                                              <p:pRg st="0" end="0"/>
                                            </p:txEl>
                                          </p:spTgt>
                                        </p:tgtEl>
                                        <p:attrNameLst>
                                          <p:attrName>style.visibility</p:attrName>
                                        </p:attrNameLst>
                                      </p:cBhvr>
                                      <p:to>
                                        <p:strVal val="visible"/>
                                      </p:to>
                                    </p:set>
                                    <p:anim calcmode="lin" valueType="num">
                                      <p:cBhvr additive="base">
                                        <p:cTn id="49" dur="500" fill="hold"/>
                                        <p:tgtEl>
                                          <p:spTgt spid="5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fill="hold"/>
                                        <p:tgtEl>
                                          <p:spTgt spid="57"/>
                                        </p:tgtEl>
                                        <p:attrNameLst>
                                          <p:attrName>ppt_x</p:attrName>
                                        </p:attrNameLst>
                                      </p:cBhvr>
                                      <p:tavLst>
                                        <p:tav tm="0">
                                          <p:val>
                                            <p:strVal val="#ppt_x"/>
                                          </p:val>
                                        </p:tav>
                                        <p:tav tm="100000">
                                          <p:val>
                                            <p:strVal val="#ppt_x"/>
                                          </p:val>
                                        </p:tav>
                                      </p:tavLst>
                                    </p:anim>
                                    <p:anim calcmode="lin" valueType="num">
                                      <p:cBhvr additive="base">
                                        <p:cTn id="56"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7">
                                            <p:txEl>
                                              <p:pRg st="0" end="0"/>
                                            </p:txEl>
                                          </p:spTgt>
                                        </p:tgtEl>
                                        <p:attrNameLst>
                                          <p:attrName>style.visibility</p:attrName>
                                        </p:attrNameLst>
                                      </p:cBhvr>
                                      <p:to>
                                        <p:strVal val="visible"/>
                                      </p:to>
                                    </p:set>
                                    <p:anim calcmode="lin" valueType="num">
                                      <p:cBhvr additive="base">
                                        <p:cTn id="61"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additive="base">
                                        <p:cTn id="67" dur="500" fill="hold"/>
                                        <p:tgtEl>
                                          <p:spTgt spid="58"/>
                                        </p:tgtEl>
                                        <p:attrNameLst>
                                          <p:attrName>ppt_x</p:attrName>
                                        </p:attrNameLst>
                                      </p:cBhvr>
                                      <p:tavLst>
                                        <p:tav tm="0">
                                          <p:val>
                                            <p:strVal val="#ppt_x"/>
                                          </p:val>
                                        </p:tav>
                                        <p:tav tm="100000">
                                          <p:val>
                                            <p:strVal val="#ppt_x"/>
                                          </p:val>
                                        </p:tav>
                                      </p:tavLst>
                                    </p:anim>
                                    <p:anim calcmode="lin" valueType="num">
                                      <p:cBhvr additive="base">
                                        <p:cTn id="6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8">
                                            <p:txEl>
                                              <p:pRg st="0" end="0"/>
                                            </p:txEl>
                                          </p:spTgt>
                                        </p:tgtEl>
                                        <p:attrNameLst>
                                          <p:attrName>style.visibility</p:attrName>
                                        </p:attrNameLst>
                                      </p:cBhvr>
                                      <p:to>
                                        <p:strVal val="visible"/>
                                      </p:to>
                                    </p:set>
                                    <p:anim calcmode="lin" valueType="num">
                                      <p:cBhvr additive="base">
                                        <p:cTn id="73"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4" grpId="0"/>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D0A2EE-2207-43C8-8779-3B610A1E1804}"/>
              </a:ext>
            </a:extLst>
          </p:cNvPr>
          <p:cNvSpPr txBox="1">
            <a:spLocks/>
          </p:cNvSpPr>
          <p:nvPr/>
        </p:nvSpPr>
        <p:spPr>
          <a:xfrm>
            <a:off x="1055450" y="1482870"/>
            <a:ext cx="9771291" cy="169688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ar-AE" sz="8000" b="1" dirty="0">
                <a:cs typeface="+mj-cs"/>
              </a:rPr>
              <a:t>ما الفرق بين النصوص الممتدة </a:t>
            </a:r>
          </a:p>
          <a:p>
            <a:pPr marL="0" indent="0" algn="ctr">
              <a:buFont typeface="Arial" panose="020B0604020202020204" pitchFamily="34" charset="0"/>
              <a:buNone/>
            </a:pPr>
            <a:r>
              <a:rPr lang="ar-AE" sz="8000" b="1" dirty="0">
                <a:cs typeface="+mj-cs"/>
              </a:rPr>
              <a:t>والنصوص الغير ممتدة ؟</a:t>
            </a:r>
            <a:endParaRPr lang="ar-BH" sz="8000" b="1" dirty="0">
              <a:cs typeface="+mj-cs"/>
            </a:endParaRPr>
          </a:p>
        </p:txBody>
      </p:sp>
      <p:pic>
        <p:nvPicPr>
          <p:cNvPr id="4098" name="Picture 2" descr="Book Clip Art | Free Download Clip Art | Free Clip Art | on Clipart Library">
            <a:extLst>
              <a:ext uri="{FF2B5EF4-FFF2-40B4-BE49-F238E27FC236}">
                <a16:creationId xmlns:a16="http://schemas.microsoft.com/office/drawing/2014/main" id="{487AE5DA-5370-479B-BE22-653B2251C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8163" y="3581400"/>
            <a:ext cx="3038475"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831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DB98E7-7594-4074-9C60-65D82E4D52D9}"/>
              </a:ext>
            </a:extLst>
          </p:cNvPr>
          <p:cNvSpPr txBox="1"/>
          <p:nvPr/>
        </p:nvSpPr>
        <p:spPr>
          <a:xfrm>
            <a:off x="3047999" y="257175"/>
            <a:ext cx="8124825" cy="1077218"/>
          </a:xfrm>
          <a:prstGeom prst="rect">
            <a:avLst/>
          </a:prstGeom>
          <a:noFill/>
        </p:spPr>
        <p:txBody>
          <a:bodyPr wrap="square">
            <a:spAutoFit/>
          </a:bodyPr>
          <a:lstStyle/>
          <a:p>
            <a:pPr algn="r"/>
            <a:br>
              <a:rPr lang="ar-AE" sz="3200" b="1" i="0" dirty="0">
                <a:solidFill>
                  <a:srgbClr val="444444"/>
                </a:solidFill>
                <a:effectLst/>
                <a:latin typeface="abdo"/>
              </a:rPr>
            </a:br>
            <a:r>
              <a:rPr lang="ar-AE" sz="3200" b="1" i="0" dirty="0">
                <a:solidFill>
                  <a:srgbClr val="444444"/>
                </a:solidFill>
                <a:effectLst/>
                <a:latin typeface="abdo"/>
              </a:rPr>
              <a:t> بِمَ تفسِّرُ استخدامَ الكَاتِبِ </a:t>
            </a:r>
            <a:r>
              <a:rPr lang="ar-AE" sz="3200" b="1" i="0" dirty="0">
                <a:solidFill>
                  <a:srgbClr val="C0392B"/>
                </a:solidFill>
                <a:effectLst/>
                <a:latin typeface="abdo"/>
              </a:rPr>
              <a:t>للتَّنسيقِ المُرَكَّبِ</a:t>
            </a:r>
            <a:r>
              <a:rPr lang="ar-AE" sz="3200" b="1" i="0" dirty="0">
                <a:solidFill>
                  <a:srgbClr val="444444"/>
                </a:solidFill>
                <a:effectLst/>
                <a:latin typeface="abdo"/>
              </a:rPr>
              <a:t> لِعَرضِ نَصِّهِ؟</a:t>
            </a:r>
            <a:endParaRPr lang="en-GB" sz="3200" dirty="0"/>
          </a:p>
        </p:txBody>
      </p:sp>
      <p:sp>
        <p:nvSpPr>
          <p:cNvPr id="4" name="Rectangle 1">
            <a:extLst>
              <a:ext uri="{FF2B5EF4-FFF2-40B4-BE49-F238E27FC236}">
                <a16:creationId xmlns:a16="http://schemas.microsoft.com/office/drawing/2014/main" id="{836F140D-6E02-4E0A-AB52-9C741BF565FD}"/>
              </a:ext>
            </a:extLst>
          </p:cNvPr>
          <p:cNvSpPr>
            <a:spLocks noChangeArrowheads="1"/>
          </p:cNvSpPr>
          <p:nvPr/>
        </p:nvSpPr>
        <p:spPr bwMode="auto">
          <a:xfrm>
            <a:off x="12007269" y="0"/>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t" latinLnBrk="0" hangingPunct="0">
              <a:lnSpc>
                <a:spcPct val="100000"/>
              </a:lnSpc>
              <a:spcBef>
                <a:spcPct val="0"/>
              </a:spcBef>
              <a:spcAft>
                <a:spcPct val="0"/>
              </a:spcAft>
              <a:buClrTx/>
              <a:buSzTx/>
              <a:buFontTx/>
              <a:buNone/>
              <a:tabLst/>
            </a:pPr>
            <a:endParaRPr kumimoji="0" lang="ar-SA"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5" name="AutoShape 2" descr="oval">
            <a:extLst>
              <a:ext uri="{FF2B5EF4-FFF2-40B4-BE49-F238E27FC236}">
                <a16:creationId xmlns:a16="http://schemas.microsoft.com/office/drawing/2014/main" id="{A5A061B7-23DC-4AC3-8CFF-8868D4FAF88B}"/>
              </a:ext>
            </a:extLst>
          </p:cNvPr>
          <p:cNvSpPr>
            <a:spLocks noChangeAspect="1" noChangeArrowheads="1"/>
          </p:cNvSpPr>
          <p:nvPr/>
        </p:nvSpPr>
        <p:spPr bwMode="auto">
          <a:xfrm>
            <a:off x="-323850" y="2444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3" descr="oval">
            <a:extLst>
              <a:ext uri="{FF2B5EF4-FFF2-40B4-BE49-F238E27FC236}">
                <a16:creationId xmlns:a16="http://schemas.microsoft.com/office/drawing/2014/main" id="{DD0F50D2-EF13-4998-9125-73F85656B50C}"/>
              </a:ext>
            </a:extLst>
          </p:cNvPr>
          <p:cNvSpPr>
            <a:spLocks noChangeAspect="1" noChangeArrowheads="1"/>
          </p:cNvSpPr>
          <p:nvPr/>
        </p:nvSpPr>
        <p:spPr bwMode="auto">
          <a:xfrm>
            <a:off x="-323850" y="777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oval">
            <a:extLst>
              <a:ext uri="{FF2B5EF4-FFF2-40B4-BE49-F238E27FC236}">
                <a16:creationId xmlns:a16="http://schemas.microsoft.com/office/drawing/2014/main" id="{4DA3FBCC-6328-4FBC-B5FE-A24D290781C2}"/>
              </a:ext>
            </a:extLst>
          </p:cNvPr>
          <p:cNvSpPr>
            <a:spLocks noChangeAspect="1" noChangeArrowheads="1"/>
          </p:cNvSpPr>
          <p:nvPr/>
        </p:nvSpPr>
        <p:spPr bwMode="auto">
          <a:xfrm>
            <a:off x="-323850" y="1311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TextBox 8">
            <a:extLst>
              <a:ext uri="{FF2B5EF4-FFF2-40B4-BE49-F238E27FC236}">
                <a16:creationId xmlns:a16="http://schemas.microsoft.com/office/drawing/2014/main" id="{E801B26B-1048-4CDA-8689-440CCBA83732}"/>
              </a:ext>
            </a:extLst>
          </p:cNvPr>
          <p:cNvSpPr txBox="1"/>
          <p:nvPr/>
        </p:nvSpPr>
        <p:spPr>
          <a:xfrm>
            <a:off x="2805113" y="1885950"/>
            <a:ext cx="7662862" cy="3477875"/>
          </a:xfrm>
          <a:prstGeom prst="rect">
            <a:avLst/>
          </a:prstGeom>
          <a:noFill/>
        </p:spPr>
        <p:txBody>
          <a:bodyPr wrap="square">
            <a:spAutoFit/>
          </a:bodyPr>
          <a:lstStyle/>
          <a:p>
            <a:pPr marL="0" marR="0" lvl="0" indent="0" algn="r" defTabSz="914400" rtl="1" eaLnBrk="0" fontAlgn="t" latinLnBrk="0" hangingPunct="0">
              <a:lnSpc>
                <a:spcPct val="100000"/>
              </a:lnSpc>
              <a:spcBef>
                <a:spcPct val="0"/>
              </a:spcBef>
              <a:spcAft>
                <a:spcPct val="0"/>
              </a:spcAft>
              <a:buClrTx/>
              <a:buSzTx/>
              <a:buFontTx/>
              <a:buNone/>
              <a:tabLst/>
            </a:pPr>
            <a:r>
              <a:rPr kumimoji="0" lang="ar-SA" altLang="en-US" sz="2800" i="0" u="none" strike="noStrike" cap="none" normalizeH="0" baseline="0" dirty="0">
                <a:ln>
                  <a:noFill/>
                </a:ln>
                <a:effectLst/>
                <a:latin typeface="abdo"/>
                <a:cs typeface="Arial" panose="020B0604020202020204" pitchFamily="34" charset="0"/>
              </a:rPr>
              <a:t>لأنَّهُ يَصْلُحُ للجَمْعِ بَينَ نَصٍّ مُمْتَدٍّ، وآخَرَ غيرِ مُمْتَدٍّ.</a:t>
            </a:r>
            <a:endParaRPr kumimoji="0" lang="en-US" altLang="en-US" sz="1100" i="0" u="none" strike="noStrike" cap="none" normalizeH="0" baseline="0" dirty="0">
              <a:ln>
                <a:noFill/>
              </a:ln>
              <a:effectLst/>
              <a:cs typeface="Arial" panose="020B0604020202020204" pitchFamily="34" charset="0"/>
            </a:endParaRPr>
          </a:p>
          <a:p>
            <a:pPr marL="0" marR="0" lvl="0" indent="0" algn="r" defTabSz="914400" rtl="0" eaLnBrk="0" fontAlgn="t" latinLnBrk="0" hangingPunct="0">
              <a:lnSpc>
                <a:spcPct val="100000"/>
              </a:lnSpc>
              <a:spcBef>
                <a:spcPct val="0"/>
              </a:spcBef>
              <a:spcAft>
                <a:spcPct val="0"/>
              </a:spcAft>
              <a:buClrTx/>
              <a:buSzTx/>
              <a:buFontTx/>
              <a:buNone/>
              <a:tabLst/>
            </a:pPr>
            <a:r>
              <a:rPr kumimoji="0" lang="en-US" altLang="en-US" sz="1050" i="0" u="none" strike="noStrike" cap="none" normalizeH="0" baseline="0" dirty="0">
                <a:ln>
                  <a:noFill/>
                </a:ln>
                <a:effectLst/>
                <a:latin typeface="-apple-system"/>
                <a:cs typeface="Arial" panose="020B0604020202020204" pitchFamily="34" charset="0"/>
              </a:rPr>
              <a:t>  </a:t>
            </a:r>
            <a:r>
              <a:rPr kumimoji="0" lang="en-US" altLang="en-US" sz="3600" i="0" u="none" strike="noStrike" cap="none" normalizeH="0" baseline="0" dirty="0">
                <a:ln>
                  <a:noFill/>
                </a:ln>
                <a:effectLst/>
                <a:latin typeface="-apple-system"/>
                <a:cs typeface="Arial" panose="020B0604020202020204" pitchFamily="34" charset="0"/>
              </a:rPr>
              <a:t>      </a:t>
            </a:r>
            <a:endParaRPr kumimoji="0" lang="en-US" altLang="en-US" sz="1050" i="0" u="none" strike="noStrike" cap="none" normalizeH="0" baseline="0" dirty="0">
              <a:ln>
                <a:noFill/>
              </a:ln>
              <a:effectLst/>
              <a:latin typeface="-apple-system"/>
              <a:cs typeface="Arial" panose="020B0604020202020204" pitchFamily="34" charset="0"/>
            </a:endParaRPr>
          </a:p>
          <a:p>
            <a:pPr marL="0" marR="0" lvl="0" indent="0" algn="r" defTabSz="914400" rtl="1" eaLnBrk="0" fontAlgn="t" latinLnBrk="0" hangingPunct="0">
              <a:lnSpc>
                <a:spcPct val="100000"/>
              </a:lnSpc>
              <a:spcBef>
                <a:spcPct val="0"/>
              </a:spcBef>
              <a:spcAft>
                <a:spcPct val="0"/>
              </a:spcAft>
              <a:buClrTx/>
              <a:buSzTx/>
              <a:buFontTx/>
              <a:buNone/>
              <a:tabLst/>
            </a:pPr>
            <a:r>
              <a:rPr kumimoji="0" lang="ar-SA" altLang="en-US" sz="2800" i="0" u="none" strike="noStrike" cap="none" normalizeH="0" baseline="0" dirty="0">
                <a:ln>
                  <a:noFill/>
                </a:ln>
                <a:effectLst/>
                <a:latin typeface="abdo"/>
                <a:cs typeface="Arial" panose="020B0604020202020204" pitchFamily="34" charset="0"/>
              </a:rPr>
              <a:t>لأنَّهُ يحتوي طرحَ الآراءِ والنَّصَائِحِ المُخْتَلِفَةِ.</a:t>
            </a:r>
            <a:endParaRPr kumimoji="0" lang="en-US" altLang="en-US" sz="1100" i="0" u="none" strike="noStrike" cap="none" normalizeH="0" baseline="0" dirty="0">
              <a:ln>
                <a:noFill/>
              </a:ln>
              <a:effectLst/>
              <a:cs typeface="Arial" panose="020B0604020202020204" pitchFamily="34" charset="0"/>
            </a:endParaRPr>
          </a:p>
          <a:p>
            <a:pPr marL="0" marR="0" lvl="0" indent="0" algn="r" defTabSz="914400" rtl="0" eaLnBrk="0" fontAlgn="t" latinLnBrk="0" hangingPunct="0">
              <a:lnSpc>
                <a:spcPct val="100000"/>
              </a:lnSpc>
              <a:spcBef>
                <a:spcPct val="0"/>
              </a:spcBef>
              <a:spcAft>
                <a:spcPct val="0"/>
              </a:spcAft>
              <a:buClrTx/>
              <a:buSzTx/>
              <a:buFontTx/>
              <a:buNone/>
              <a:tabLst/>
            </a:pPr>
            <a:r>
              <a:rPr kumimoji="0" lang="en-US" altLang="en-US" sz="1050" i="0" u="none" strike="noStrike" cap="none" normalizeH="0" baseline="0" dirty="0">
                <a:ln>
                  <a:noFill/>
                </a:ln>
                <a:effectLst/>
                <a:latin typeface="-apple-system"/>
                <a:cs typeface="Arial" panose="020B0604020202020204" pitchFamily="34" charset="0"/>
              </a:rPr>
              <a:t>  </a:t>
            </a:r>
            <a:r>
              <a:rPr kumimoji="0" lang="en-US" altLang="en-US" sz="3600" i="0" u="none" strike="noStrike" cap="none" normalizeH="0" baseline="0" dirty="0">
                <a:ln>
                  <a:noFill/>
                </a:ln>
                <a:effectLst/>
                <a:latin typeface="-apple-system"/>
                <a:cs typeface="Arial" panose="020B0604020202020204" pitchFamily="34" charset="0"/>
              </a:rPr>
              <a:t>      </a:t>
            </a:r>
            <a:endParaRPr kumimoji="0" lang="en-US" altLang="en-US" sz="1050" i="0" u="none" strike="noStrike" cap="none" normalizeH="0" baseline="0" dirty="0">
              <a:ln>
                <a:noFill/>
              </a:ln>
              <a:effectLst/>
              <a:latin typeface="-apple-system"/>
              <a:cs typeface="Arial" panose="020B0604020202020204" pitchFamily="34" charset="0"/>
            </a:endParaRPr>
          </a:p>
          <a:p>
            <a:pPr marL="0" marR="0" lvl="0" indent="0" algn="r" defTabSz="914400" rtl="1" eaLnBrk="0" fontAlgn="t" latinLnBrk="0" hangingPunct="0">
              <a:lnSpc>
                <a:spcPct val="100000"/>
              </a:lnSpc>
              <a:spcBef>
                <a:spcPct val="0"/>
              </a:spcBef>
              <a:spcAft>
                <a:spcPct val="0"/>
              </a:spcAft>
              <a:buClrTx/>
              <a:buSzTx/>
              <a:buFontTx/>
              <a:buNone/>
              <a:tabLst/>
            </a:pPr>
            <a:r>
              <a:rPr kumimoji="0" lang="ar-SA" altLang="en-US" sz="2800" i="0" u="none" strike="noStrike" cap="none" normalizeH="0" baseline="0" dirty="0">
                <a:ln>
                  <a:noFill/>
                </a:ln>
                <a:effectLst/>
                <a:latin typeface="abdo"/>
                <a:cs typeface="Arial" panose="020B0604020202020204" pitchFamily="34" charset="0"/>
              </a:rPr>
              <a:t> لأنَّهُ نَصٌّ مُترابِطٌ يخلو مِن وَسائِلِ التَّوضِيحِ.</a:t>
            </a:r>
            <a:endParaRPr kumimoji="0" lang="en-US" altLang="en-US" sz="1100" i="0" u="none" strike="noStrike" cap="none" normalizeH="0" baseline="0" dirty="0">
              <a:ln>
                <a:noFill/>
              </a:ln>
              <a:effectLst/>
              <a:cs typeface="Arial" panose="020B0604020202020204" pitchFamily="34" charset="0"/>
            </a:endParaRPr>
          </a:p>
          <a:p>
            <a:pPr marL="0" marR="0" lvl="0" indent="0" algn="r" defTabSz="914400" rtl="0" eaLnBrk="0" fontAlgn="t" latinLnBrk="0" hangingPunct="0">
              <a:lnSpc>
                <a:spcPct val="100000"/>
              </a:lnSpc>
              <a:spcBef>
                <a:spcPct val="0"/>
              </a:spcBef>
              <a:spcAft>
                <a:spcPct val="0"/>
              </a:spcAft>
              <a:buClrTx/>
              <a:buSzTx/>
              <a:buFontTx/>
              <a:buNone/>
              <a:tabLst/>
            </a:pPr>
            <a:r>
              <a:rPr kumimoji="0" lang="en-US" altLang="en-US" sz="1050" i="0" u="none" strike="noStrike" cap="none" normalizeH="0" baseline="0" dirty="0">
                <a:ln>
                  <a:noFill/>
                </a:ln>
                <a:effectLst/>
                <a:latin typeface="-apple-system"/>
                <a:cs typeface="Arial" panose="020B0604020202020204" pitchFamily="34" charset="0"/>
              </a:rPr>
              <a:t>  </a:t>
            </a:r>
            <a:r>
              <a:rPr kumimoji="0" lang="en-US" altLang="en-US" sz="3600" i="0" u="none" strike="noStrike" cap="none" normalizeH="0" baseline="0" dirty="0">
                <a:ln>
                  <a:noFill/>
                </a:ln>
                <a:effectLst/>
                <a:latin typeface="-apple-system"/>
                <a:cs typeface="Arial" panose="020B0604020202020204" pitchFamily="34" charset="0"/>
              </a:rPr>
              <a:t>      </a:t>
            </a:r>
            <a:endParaRPr kumimoji="0" lang="en-US" altLang="en-US" sz="1050" i="0" u="none" strike="noStrike" cap="none" normalizeH="0" baseline="0" dirty="0">
              <a:ln>
                <a:noFill/>
              </a:ln>
              <a:effectLst/>
              <a:latin typeface="-apple-system"/>
              <a:cs typeface="Arial" panose="020B0604020202020204" pitchFamily="34" charset="0"/>
            </a:endParaRPr>
          </a:p>
          <a:p>
            <a:pPr marL="0" marR="0" lvl="0" indent="0" algn="r" defTabSz="914400" rtl="1" eaLnBrk="0" fontAlgn="t" latinLnBrk="0" hangingPunct="0">
              <a:lnSpc>
                <a:spcPct val="100000"/>
              </a:lnSpc>
              <a:spcBef>
                <a:spcPct val="0"/>
              </a:spcBef>
              <a:spcAft>
                <a:spcPct val="0"/>
              </a:spcAft>
              <a:buClrTx/>
              <a:buSzTx/>
              <a:buFontTx/>
              <a:buNone/>
              <a:tabLst/>
            </a:pPr>
            <a:r>
              <a:rPr kumimoji="0" lang="ar-SA" altLang="en-US" sz="2800" i="0" u="none" strike="noStrike" cap="none" normalizeH="0" baseline="0" dirty="0">
                <a:ln>
                  <a:noFill/>
                </a:ln>
                <a:effectLst/>
                <a:latin typeface="abdo"/>
                <a:cs typeface="Arial" panose="020B0604020202020204" pitchFamily="34" charset="0"/>
              </a:rPr>
              <a:t>لأنَّهُ يعرضُ موضوعًا واحدًا بمصادرَ متعدِّدةٍ.</a:t>
            </a:r>
            <a:endParaRPr kumimoji="0" lang="ar-SA" altLang="en-US" sz="3200" i="0" u="none" strike="noStrike" cap="none" normalizeH="0" baseline="0" dirty="0">
              <a:ln>
                <a:noFill/>
              </a:ln>
              <a:effectLst/>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04E35D14-2782-460B-8C20-C8DD1C7352CD}"/>
              </a:ext>
            </a:extLst>
          </p:cNvPr>
          <p:cNvSpPr/>
          <p:nvPr/>
        </p:nvSpPr>
        <p:spPr>
          <a:xfrm>
            <a:off x="4629150" y="1806600"/>
            <a:ext cx="5838825" cy="600075"/>
          </a:xfrm>
          <a:prstGeom prst="round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5052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أثر رجعي">
  <a:themeElements>
    <a:clrScheme name="أثر رجعي">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3008</TotalTime>
  <Words>788</Words>
  <Application>Microsoft Office PowerPoint</Application>
  <PresentationFormat>شاشة عريضة</PresentationFormat>
  <Paragraphs>210</Paragraphs>
  <Slides>22</Slides>
  <Notes>0</Notes>
  <HiddenSlides>0</HiddenSlides>
  <MMClips>0</MMClips>
  <ScaleCrop>false</ScaleCrop>
  <HeadingPairs>
    <vt:vector size="6" baseType="variant">
      <vt:variant>
        <vt:lpstr>الخطوط المستخدمة</vt:lpstr>
      </vt:variant>
      <vt:variant>
        <vt:i4>10</vt:i4>
      </vt:variant>
      <vt:variant>
        <vt:lpstr>نسق</vt:lpstr>
      </vt:variant>
      <vt:variant>
        <vt:i4>2</vt:i4>
      </vt:variant>
      <vt:variant>
        <vt:lpstr>عناوين الشرائح</vt:lpstr>
      </vt:variant>
      <vt:variant>
        <vt:i4>22</vt:i4>
      </vt:variant>
    </vt:vector>
  </HeadingPairs>
  <TitlesOfParts>
    <vt:vector size="34" baseType="lpstr">
      <vt:lpstr>abdo</vt:lpstr>
      <vt:lpstr>-apple-system</vt:lpstr>
      <vt:lpstr>Arabic Typesetting</vt:lpstr>
      <vt:lpstr>Arabic UI Display Black</vt:lpstr>
      <vt:lpstr>Arial</vt:lpstr>
      <vt:lpstr>Calibri</vt:lpstr>
      <vt:lpstr>Calibri Light</vt:lpstr>
      <vt:lpstr>Google Sans</vt:lpstr>
      <vt:lpstr>Sakkal Majalla</vt:lpstr>
      <vt:lpstr>Wingdings</vt:lpstr>
      <vt:lpstr>أثر رجعي</vt:lpstr>
      <vt:lpstr>6_Custom Design</vt:lpstr>
      <vt:lpstr>النصوص حولنا الصف التاسع – فصل ثالث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بدر الحسن</cp:lastModifiedBy>
  <cp:revision>31</cp:revision>
  <dcterms:modified xsi:type="dcterms:W3CDTF">2025-04-15T12:50:26Z</dcterms:modified>
</cp:coreProperties>
</file>