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99" r:id="rId3"/>
    <p:sldId id="4400" r:id="rId4"/>
    <p:sldId id="4401" r:id="rId5"/>
    <p:sldId id="4402" r:id="rId6"/>
    <p:sldId id="4403" r:id="rId7"/>
    <p:sldId id="4404" r:id="rId8"/>
    <p:sldId id="4405" r:id="rId9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CC0E-E7BE-5759-6084-9E2F2EB69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4EADC-5ED9-9BDF-BE7A-2DAFCCB4E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039B8-AD4F-784D-8BF7-9BEF724D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801F5-31E7-41F0-8E58-DD7B59279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E0267-2A67-5216-386F-AA005AE9B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7208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C949-40C6-865E-B32F-B393F7173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0DF7E-5DFA-FC0B-0012-926407224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12C53-2803-BB0A-BC15-3F9DDE51A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7F220-13DC-D483-0FB9-8CEE5C864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0E704-F1AB-5A10-FD59-DE26E7B0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7883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2D686-FAFD-57EA-E64A-67D201889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E865A-1F55-4B41-E5F6-1507074C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DE674-C487-8C2D-502A-E810C591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74B57-FC25-6BB3-4D06-DC9EE9760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28B17-27B4-66E8-9892-9F57DD5B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5811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F94F-EE20-F1BB-DB41-007E46EA5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1F64A-074E-6927-6DCA-FF6F44EF4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0724D-2EE2-8709-CD5B-67D1F1A77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4B2D8-6B3A-AA93-D2E6-81D9354C7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1EE16-2FBA-8A09-FDE8-243C1B743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73F32-A12D-C20F-3A94-8A926C63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2221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C5C9-AF4D-F3A7-D8ED-744E5FF6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94E3C-A8EA-24C0-4403-91D3EFD6E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AFDE8-1778-0D77-BB42-1FE501CC1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EB0A28-7B68-9D0C-EFFB-A42C28D45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918ED7-06FE-315B-9F4E-C88B93835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058C5C-473F-D900-B4C0-EC41FDA2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DCC7D8-8A72-6789-CFB2-4A1FBC96D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C01F74-3B95-0ECA-0DCD-AFC15ED1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3899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2A792-DF77-71DE-4D1C-8FA6D03EF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584F78-E59B-49C9-765F-D8E7B6385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5B4DFF-CF7C-642F-8B88-3DF4AD87F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A2509-1448-547F-D460-0454410D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21207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81C8C8-C441-8AFF-E19D-768CF050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9B77F3-915D-480C-8FF8-410185A4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BE02E-D10A-C8C9-FB7C-FB693BBB0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1572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FBBB-920A-238D-4EA0-49427BC5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A7D10-CB7B-A345-FD83-75A96D167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0DB79-BAAA-DAA6-B32F-7F2F49F37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6C80D-C7DE-4158-362E-5DF9C72BA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39BB3-1505-4032-09C1-E32A6AB2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CA34C-BDEE-5714-8E37-40A79E07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44279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335DE-E82D-20AE-80B2-C23AADBA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A2FC4-63A3-C6A6-0614-697AB1154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231A4-24E9-7A33-CD26-4C268EDE9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30B1C-01F1-745C-6BC8-BA8F93DA2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348C78-1F0D-CAE1-8B34-7CAE5731F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3E47F-F9FF-DD9F-D6B4-D95DB1771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2869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7DA2C-A5DE-AB8E-5255-17F5C5AB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6E2062-FE3B-66C7-91DD-300827BCC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0A13C-1B6D-56AE-CE84-5E62D8F8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98D70-A1AC-32C1-7EF7-CFDACB739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40F04-96B8-D499-6139-BF6863EA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3683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3AD9F8-144D-D0D2-01BA-B5593F24A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F09D7E-166E-E910-B403-53430DBF5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A6836-BB0F-E9E9-8FB2-8A3C7CB00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C7CCB-4083-F970-2048-E4A88302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3F0FD-2501-D6E6-71FD-00296BCAA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92416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982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605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6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74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915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6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235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32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007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61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7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14DF1-39CC-B71E-5DDE-BAA30C2C5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80925-3BF5-6C3E-7259-79A718354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3961A-ADAF-9E0F-98EB-56CDE7B6A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F987F-D313-447F-8892-4AC3A927BF8D}" type="datetimeFigureOut">
              <a:rPr lang="ar-AE" smtClean="0"/>
              <a:t>06/11/1446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08484-F633-B8EC-AB8B-60F470BF2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C248E-0637-D23F-DA57-C5B1B171A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D2E06-B5FE-4DF9-BDF4-877EC87F561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3956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31372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B95FC-B7CB-A2D7-87F5-86989A0B1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B0A2-6810-608C-4FA2-49A05A88D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543" y="293914"/>
            <a:ext cx="10809514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(19)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9C4B5-A5FF-274E-A9D8-7AC69F07B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10420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8273-B283-B36F-6764-10F3DE3C2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4E5A89-4DFE-8053-2DE1-0AA1D47A3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35BFFC-5BA6-B54B-A9C4-71511DBE00B7}"/>
              </a:ext>
            </a:extLst>
          </p:cNvPr>
          <p:cNvSpPr/>
          <p:nvPr/>
        </p:nvSpPr>
        <p:spPr>
          <a:xfrm>
            <a:off x="8120743" y="1752600"/>
            <a:ext cx="3940628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التاسع عشرصـــ 115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B2A5D6-D947-DA4B-F4F2-CFD1D846FFFD}"/>
              </a:ext>
            </a:extLst>
          </p:cNvPr>
          <p:cNvSpPr/>
          <p:nvPr/>
        </p:nvSpPr>
        <p:spPr>
          <a:xfrm>
            <a:off x="130628" y="1614230"/>
            <a:ext cx="8076937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الأمير الصغير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D0C854C-30F6-73E0-58AA-4AB2BF2610AC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هو وصول الأمير الصغير إلى جبل عالٍ على الأرض.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34ECBC4-0594-3FA9-D57E-520946E69721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غير محدد بدقة، لكن يبدو أنه في نفس الفترة التي كان الأمير الصغير يزور فيها الكواكب. \ النهار .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EE5695A-6081-D14B-E1C4-E1322E36C7C1}"/>
              </a:ext>
            </a:extLst>
          </p:cNvPr>
          <p:cNvSpPr/>
          <p:nvPr/>
        </p:nvSpPr>
        <p:spPr>
          <a:xfrm>
            <a:off x="304801" y="3260992"/>
            <a:ext cx="4696857" cy="12666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جبل عالٍ على الأرض.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656E6A-6EC3-EF76-87F8-B6A92934E7C4}"/>
              </a:ext>
            </a:extLst>
          </p:cNvPr>
          <p:cNvSpPr/>
          <p:nvPr/>
        </p:nvSpPr>
        <p:spPr>
          <a:xfrm>
            <a:off x="371557" y="4799266"/>
            <a:ext cx="10156372" cy="188456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هو محاولة الأمير الصغير رؤية كل الكواكب والناس من على قمة الجبل، لكنه لم ير سوى قمم الصخور. ثم يبدأ في التحدث مع صدى الصوت، الذي يكرر كلماته.</a:t>
            </a:r>
            <a:endParaRPr kumimoji="0" lang="ar-AE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2CEDA4-6418-46D6-399A-184D8C1FD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754" y="3367999"/>
            <a:ext cx="5026447" cy="1322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979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DBE0A-C4FD-6FBC-E4E8-314563BCA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6992A-52BC-60CB-C42B-F1AAE3097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5" y="250371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14A17C-1F85-E700-5CC1-840F0783F87C}"/>
              </a:ext>
            </a:extLst>
          </p:cNvPr>
          <p:cNvSpPr txBox="1"/>
          <p:nvPr/>
        </p:nvSpPr>
        <p:spPr>
          <a:xfrm>
            <a:off x="440871" y="1742234"/>
            <a:ext cx="11081656" cy="44986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    الفصل يصف وصول الأمير الصغير إلى جبل عالٍ على الأرض ومحاولته رؤية كل الكواكب والناس.</a:t>
            </a:r>
          </a:p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    و النص يعكس فكرة أن الأرض يمكن أن تكون مكانًا قاحلًا ومدببًا، وأن الناس قد يفتقرون إلى الخيال والإبداع.</a:t>
            </a:r>
          </a:p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khbar MT" pitchFamily="2" charset="-78"/>
              </a:rPr>
              <a:t>وتذكر زهرته التي كانت دائما أول من يتكلم 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272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4E7E0-2738-A0DF-26EA-213473E17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25953E-0CED-8D80-92BE-7D79F8481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B4AB2F1-C4D4-5E65-B587-3F510D8A57EA}"/>
              </a:ext>
            </a:extLst>
          </p:cNvPr>
          <p:cNvSpPr/>
          <p:nvPr/>
        </p:nvSpPr>
        <p:spPr>
          <a:xfrm>
            <a:off x="517791" y="3910989"/>
            <a:ext cx="10047383" cy="26857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شخصية الأمير الصغير تظهر كشخص متأمل وفضولي، يبحث عن إجابات لأسئلته حول الحياة والناس. يبدو أنه يشعر بالوحدة والاختلاف عن الناس الذين يعيشون على الأرض.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أو موقف آخر ..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BB16C0-D228-C32A-EC12-7B9B7340E8B9}"/>
              </a:ext>
            </a:extLst>
          </p:cNvPr>
          <p:cNvSpPr/>
          <p:nvPr/>
        </p:nvSpPr>
        <p:spPr>
          <a:xfrm>
            <a:off x="517791" y="250374"/>
            <a:ext cx="10047383" cy="22394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هو انتهاء حوار الأمير الصغير مع صدى الصوت، مع استمرار الأمير في التفكير في طبيعة الكوكب والناس الذين يعيشون عليه.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BB023-9323-3FAA-EF27-2C8E33C7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1" y="1619170"/>
            <a:ext cx="10047383" cy="1581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97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D5005-D238-BFD9-897D-0BE1B0D26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43480C-DEE2-AC3C-16C5-5355EC835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9" y="284472"/>
            <a:ext cx="11615057" cy="644434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7BB981-8D38-1384-52C2-EB03A0E94D10}"/>
              </a:ext>
            </a:extLst>
          </p:cNvPr>
          <p:cNvSpPr/>
          <p:nvPr/>
        </p:nvSpPr>
        <p:spPr>
          <a:xfrm>
            <a:off x="449068" y="3084199"/>
            <a:ext cx="5668965" cy="348932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اسم ممنوع من الصرف 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------------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65E7F-220C-6B75-06B4-F0F36D4FE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547" y="2544896"/>
            <a:ext cx="4417055" cy="1233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4E6F21-C7E1-0AC6-2317-656E94122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12" y="2236424"/>
            <a:ext cx="5434988" cy="88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3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FEFCB-2FC5-F01E-D39A-CF7AE5AEF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C2652C3-E25B-BD50-2FE8-51D783515546}"/>
              </a:ext>
            </a:extLst>
          </p:cNvPr>
          <p:cNvSpPr/>
          <p:nvPr/>
        </p:nvSpPr>
        <p:spPr>
          <a:xfrm>
            <a:off x="187287" y="363557"/>
            <a:ext cx="11721947" cy="600419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الرسالة المضمنة في هذا الفصل: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 هي أن الحياة على الأرض يمكن أن تكون مختلفة عما نتوقعه، وأن الناس قد يكررون كلمات الآخرين دون تفكير أو إبداع.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 النص يشير إلى أهمية التفكير العميق والتأمل في الحياة والعلاقات بين الأشخاص.</a:t>
            </a:r>
          </a:p>
        </p:txBody>
      </p:sp>
    </p:spTree>
    <p:extLst>
      <p:ext uri="{BB962C8B-B14F-4D97-AF65-F5344CB8AC3E}">
        <p14:creationId xmlns:p14="http://schemas.microsoft.com/office/powerpoint/2010/main" val="200645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A39F-3BD7-4FF6-209E-77ECC89A6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2">
            <a:extLst>
              <a:ext uri="{FF2B5EF4-FFF2-40B4-BE49-F238E27FC236}">
                <a16:creationId xmlns:a16="http://schemas.microsoft.com/office/drawing/2014/main" id="{1BABB7D6-2202-0A16-E82F-723FBB68F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43" y="148281"/>
            <a:ext cx="1732255" cy="914961"/>
          </a:xfrm>
          <a:prstGeom prst="rect">
            <a:avLst/>
          </a:prstGeom>
          <a:ln w="190500" cap="sq">
            <a:solidFill>
              <a:srgbClr val="70AD47">
                <a:lumMod val="75000"/>
              </a:srgb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مستطيل: زوايا مستديرة 1">
            <a:extLst>
              <a:ext uri="{FF2B5EF4-FFF2-40B4-BE49-F238E27FC236}">
                <a16:creationId xmlns:a16="http://schemas.microsoft.com/office/drawing/2014/main" id="{AB571CAF-94D8-4AEF-7D65-1129871BA511}"/>
              </a:ext>
            </a:extLst>
          </p:cNvPr>
          <p:cNvSpPr/>
          <p:nvPr/>
        </p:nvSpPr>
        <p:spPr>
          <a:xfrm>
            <a:off x="210064" y="52208"/>
            <a:ext cx="1507681" cy="1072257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116</a:t>
            </a:r>
            <a:endParaRPr kumimoji="0" lang="ar-AE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مربع نص 13">
            <a:extLst>
              <a:ext uri="{FF2B5EF4-FFF2-40B4-BE49-F238E27FC236}">
                <a16:creationId xmlns:a16="http://schemas.microsoft.com/office/drawing/2014/main" id="{380CB0C8-9960-2F8E-6FC9-188532DAE7A1}"/>
              </a:ext>
            </a:extLst>
          </p:cNvPr>
          <p:cNvSpPr txBox="1"/>
          <p:nvPr/>
        </p:nvSpPr>
        <p:spPr>
          <a:xfrm>
            <a:off x="263048" y="2463047"/>
            <a:ext cx="11447883" cy="17543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499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5FAEB">
                    <a:lumMod val="1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لأنه قاحل ومدبب ومالح جدا، والناس ينقصهم الخيال، أنهم يكررون ما تقول لهم.</a:t>
            </a:r>
          </a:p>
        </p:txBody>
      </p:sp>
      <p:pic>
        <p:nvPicPr>
          <p:cNvPr id="9" name="صورة 2">
            <a:extLst>
              <a:ext uri="{FF2B5EF4-FFF2-40B4-BE49-F238E27FC236}">
                <a16:creationId xmlns:a16="http://schemas.microsoft.com/office/drawing/2014/main" id="{8853A02A-C67F-22F0-4332-6A7834BF0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47" y="1096344"/>
            <a:ext cx="11447884" cy="1333601"/>
          </a:xfrm>
          <a:prstGeom prst="rect">
            <a:avLst/>
          </a:prstGeom>
        </p:spPr>
      </p:pic>
      <p:pic>
        <p:nvPicPr>
          <p:cNvPr id="10" name="صورة 5">
            <a:extLst>
              <a:ext uri="{FF2B5EF4-FFF2-40B4-BE49-F238E27FC236}">
                <a16:creationId xmlns:a16="http://schemas.microsoft.com/office/drawing/2014/main" id="{5579F89E-750E-B929-5B8E-DF24DB55C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47" y="4250475"/>
            <a:ext cx="11447885" cy="1114425"/>
          </a:xfrm>
          <a:prstGeom prst="rect">
            <a:avLst/>
          </a:prstGeom>
        </p:spPr>
      </p:pic>
      <p:sp>
        <p:nvSpPr>
          <p:cNvPr id="11" name="مربع نص 6">
            <a:extLst>
              <a:ext uri="{FF2B5EF4-FFF2-40B4-BE49-F238E27FC236}">
                <a16:creationId xmlns:a16="http://schemas.microsoft.com/office/drawing/2014/main" id="{34C3B0DE-F342-1596-35F0-A05BDF1719E1}"/>
              </a:ext>
            </a:extLst>
          </p:cNvPr>
          <p:cNvSpPr txBox="1"/>
          <p:nvPr/>
        </p:nvSpPr>
        <p:spPr>
          <a:xfrm>
            <a:off x="263048" y="5398002"/>
            <a:ext cx="11447884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499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000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5FAEB">
                    <a:lumMod val="1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لأنه يجد من يتكلم ويبدي رأيه ولا يكرر ما يقوله.</a:t>
            </a:r>
          </a:p>
        </p:txBody>
      </p:sp>
    </p:spTree>
    <p:extLst>
      <p:ext uri="{BB962C8B-B14F-4D97-AF65-F5344CB8AC3E}">
        <p14:creationId xmlns:p14="http://schemas.microsoft.com/office/powerpoint/2010/main" val="64436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275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Sakkal Majalla</vt:lpstr>
      <vt:lpstr>Wingdings</vt:lpstr>
      <vt:lpstr>Wingdings 3</vt:lpstr>
      <vt:lpstr>Office Theme</vt:lpstr>
      <vt:lpstr>Madison</vt:lpstr>
      <vt:lpstr>تحليلٌ وحلُ أسئلة الفصل (19)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1</cp:revision>
  <dcterms:created xsi:type="dcterms:W3CDTF">2025-05-03T18:46:36Z</dcterms:created>
  <dcterms:modified xsi:type="dcterms:W3CDTF">2025-05-03T18:47:45Z</dcterms:modified>
</cp:coreProperties>
</file>