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8" r:id="rId5"/>
    <p:sldId id="257" r:id="rId6"/>
    <p:sldId id="259" r:id="rId7"/>
    <p:sldId id="260" r:id="rId8"/>
    <p:sldId id="4292" r:id="rId9"/>
    <p:sldId id="4293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D8B9D-12BC-6AAB-44C4-A0704CE4D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F269A0-5451-B7AA-C951-6D48E5E74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EB6C1-04E0-C7AC-833F-A37A6AF1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224E1-1C2D-80CE-B882-431891E58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7F6F3-05E5-F4AD-330B-079A32CE2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78057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6C27C-C95C-FFF2-6D01-9A41C4CE9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124CC-BC23-AAAC-0682-20567FE62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BA13A-F89E-55FF-94DD-3B7EE95A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319CE-D112-642F-17DE-2662D79E7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D9771-AD55-5C05-E6B4-CE5A1DB4B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05281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F9BD3-4561-B34E-3F87-761A4691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C48E4-9BB2-E746-4995-FACC0300F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74AED-2EAA-DC1D-9CB7-1F571432A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0F439-4FE5-7490-2562-9CE3C64EF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B000C-5010-E567-5561-C2DF8A829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7417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4D89-7564-9523-BDCB-8F6BF348A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C0AA2-63FC-5BA2-CEFA-5FD773D6A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E69DEF-E6D7-76ED-DF16-3DF08B102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52B37-35A2-7CB5-CCDD-01BAD7DB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4CC88-6B9A-C9A3-4E96-0E479A10B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26E81-8E0B-C068-5775-68ED7C24E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5671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ACCC9-3527-7188-ADA6-17666AD67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4C5EE-F8BE-EB1E-09CD-354754F87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B0046-61C7-44D9-3FA0-1628E0C63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9A4D0D-5004-8BAA-9756-E0D11E83E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CC95CF-676E-9C9F-8C87-0ED602A11C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5B4FD-D441-1FC3-8AB7-1B888FDFF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812C8E-8C64-AEF9-83BD-954CB832D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B90B66-1CFE-37E8-AFD2-FD6CF8F1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0761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4FF-1D8B-4908-04DE-2D630593D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4544AD-24B6-2875-7F12-B43653750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97CF7-37FB-05A6-B3B1-13AFE102C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353E8-9D42-F2A6-F217-04FE9AAA6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42432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2B4035-4AA7-BB52-962D-3DF40F6EB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BDD627-66D4-CCB5-44E4-39B363DB2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2A97F-0270-B538-F94C-9419067D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6865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C6885-1CA7-3BF1-60D3-B006DF40C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6D07-E9F6-3E71-231F-40C935CEA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E7D2C-A588-FAA7-26F0-A861321BC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7F1E4-DF64-01D9-6A4F-08A83A0C7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0EF2-2D22-503A-3159-218EF7D3B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6F90E-6270-CAF5-F045-2589F3323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8657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A58C1-6DA1-2862-7E57-4EDE1B575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900B2E-913E-EF0D-4A7E-68821F88E1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423AB-77FB-5452-2E69-122D37DAF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546223-90DE-D84C-F662-12B271251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D8F94-7933-6D65-6E72-2EA04F622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AD291-3DC3-F996-0C26-1E8CB9CB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02678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2B320-10D8-468B-5C7C-5A539A7AB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23D97E-BCB7-2FF4-A95F-69C7AA52B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B531D-29E1-FFBA-F47C-7C0DFD24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C39E4-1190-B96E-F223-2A5F9CFFB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6B271-9CEF-FE7B-7390-9F225D4B4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2066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06C2FC-47B5-ADBE-2130-0DCA4C1546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F15A49-D058-9A00-DA97-A98DC6E1AC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B60CD-1583-48ED-520B-3FBE9904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DB149-5CB2-2A01-D176-64BAF5311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95238-AD07-163E-9F9F-4D5CDE5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92419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254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162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942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7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982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224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47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709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639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1472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18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67192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936465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613748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59989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898603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65946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524360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814063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888916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975618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23803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B3E4A7-342B-32CA-557D-DD51BBA7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2302B-55D8-5C93-A462-9DFE216E0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15CF4-59D4-F259-354B-8DFEC0B40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48504-308B-4ABC-A9AC-2FEC1733C7C6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1CB5A-35AD-D0C4-7147-D643661A0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F2A4F-3427-3442-47C1-14D8E75B1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7145-A57F-40B0-BA0F-3741A241FAA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73947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46825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5133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46D8-3EA7-6469-D555-2E984E1C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371" y="293914"/>
            <a:ext cx="10602686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(1)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EA297-D147-4D53-CA70-2A200B793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2951789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C3922F-E7C9-24ED-650C-3C2B20DB8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3625B3-1663-F7C8-6751-9A98FD6D8FB8}"/>
              </a:ext>
            </a:extLst>
          </p:cNvPr>
          <p:cNvSpPr/>
          <p:nvPr/>
        </p:nvSpPr>
        <p:spPr>
          <a:xfrm>
            <a:off x="8545286" y="1752600"/>
            <a:ext cx="3211285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الأول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F805B7E-7543-264B-FFFD-A7EB7896B55D}"/>
              </a:ext>
            </a:extLst>
          </p:cNvPr>
          <p:cNvSpPr/>
          <p:nvPr/>
        </p:nvSpPr>
        <p:spPr>
          <a:xfrm>
            <a:off x="304801" y="1614230"/>
            <a:ext cx="7815942" cy="8570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الرَّاوي الطيار: هو رمز للصّديق الوفي في زمن انتشر به حبّ المادّة., رجال بالغون ,أحد الكبار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15E5E6E-F5C7-EABC-B8E2-C8A8C952643E}"/>
              </a:ext>
            </a:extLst>
          </p:cNvPr>
          <p:cNvSpPr/>
          <p:nvPr/>
        </p:nvSpPr>
        <p:spPr>
          <a:xfrm>
            <a:off x="5802087" y="2449286"/>
            <a:ext cx="4942114" cy="19594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تذكرلموقف رؤية صورة رائعة 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C59891-6F9D-9DE6-215D-CB38DD765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8" y="3145972"/>
            <a:ext cx="4942114" cy="1262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07C31F1-7D2D-A095-427B-2CB86115F073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عندما كان في السادسة من عمره وشابا تعلم الطيران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F5E4BB8-4DC9-D729-57B4-FC2C2AB211D8}"/>
              </a:ext>
            </a:extLst>
          </p:cNvPr>
          <p:cNvSpPr/>
          <p:nvPr/>
        </p:nvSpPr>
        <p:spPr>
          <a:xfrm>
            <a:off x="304801" y="3260992"/>
            <a:ext cx="4441371" cy="10715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المكان الذي عاش فيه , كثير من بلدان العالم 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F87E25-852A-BEDB-B288-B90EAF2AF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4637316"/>
            <a:ext cx="10267168" cy="196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802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0FDBA7-0184-9B64-FA0E-E8A215DCF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2" y="239486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2C4652-8D92-214B-A825-B610F819D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25" y="1387369"/>
            <a:ext cx="11424361" cy="5209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9969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64675-B190-BD65-B035-FCBD04063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9A76C8-49F4-1B41-99FD-8B74EBB8F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D56D7F-2C40-8C49-9180-A716574B6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15" y="439388"/>
            <a:ext cx="10449223" cy="1389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A15E7C-346D-6AFD-B43B-44BB397D3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828800"/>
            <a:ext cx="10438338" cy="1707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DB67DAA-A6AA-5227-6623-97C38767F859}"/>
              </a:ext>
            </a:extLst>
          </p:cNvPr>
          <p:cNvSpPr/>
          <p:nvPr/>
        </p:nvSpPr>
        <p:spPr>
          <a:xfrm>
            <a:off x="418641" y="4098275"/>
            <a:ext cx="10248297" cy="25093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وليكن في سلوك الطيار مع الأشخاص الذين يقولون أن الرسم :  " هذه قبعة "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تقول مثلا: أنّه يتمتعُ بذكاء اجتماعيٍّ ويستطيع فهم الشخصية والتعامل معها ........</a:t>
            </a:r>
          </a:p>
        </p:txBody>
      </p:sp>
    </p:spTree>
    <p:extLst>
      <p:ext uri="{BB962C8B-B14F-4D97-AF65-F5344CB8AC3E}">
        <p14:creationId xmlns:p14="http://schemas.microsoft.com/office/powerpoint/2010/main" val="55860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A60F6-EC07-5B15-1DF9-DC89BFB0D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659E4E-9791-7D43-49EF-5F97252E6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163286"/>
            <a:ext cx="11615057" cy="64443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3FC5C5-C099-E1BA-180E-024EB47A6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30" y="1949986"/>
            <a:ext cx="5357870" cy="881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A23DFE-351E-68DB-B615-30C39653E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105" y="2038121"/>
            <a:ext cx="3958072" cy="1002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FC7548-00B4-BBD2-B678-AB1DCD148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5570" y="4351662"/>
            <a:ext cx="3181187" cy="767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8BECAC-0939-90D1-657B-617AB00781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1986" y="3194892"/>
            <a:ext cx="4190277" cy="10025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779A6D-99D7-58E9-C12E-F45D85CE7A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4868" y="4351662"/>
            <a:ext cx="4267396" cy="1002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ADE5DF-7DDE-782C-47FC-ECAE97C1AA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129" y="4351662"/>
            <a:ext cx="2148289" cy="881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1299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5896906-8BC1-FF6E-DEA2-36962A0C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142" y="139181"/>
            <a:ext cx="8109858" cy="152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9DAE339-9E95-B533-7326-1D48B67F4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40" y="1569587"/>
            <a:ext cx="10592781" cy="1262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D5C0EDC-3FD8-128A-4446-68ACA521E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758" y="2720735"/>
            <a:ext cx="9060242" cy="892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AB48C8B6-DC90-20AB-48B5-64E07C8FFE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998" y="3522882"/>
            <a:ext cx="7209123" cy="679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AB67C53F-7755-D8E4-B1DF-D1CBF6CAF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340" y="4142690"/>
            <a:ext cx="10717660" cy="1143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9426F338-C632-F0C5-93DF-1BC7AF8481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8397" y="4746510"/>
            <a:ext cx="9072135" cy="696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E5E8B2A5-797C-C444-ABF0-B1193EA2C0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4315" y="5329232"/>
            <a:ext cx="4506685" cy="1143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B4E64E2C-3BF8-3A4B-502A-D31B16D4E8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5427880"/>
            <a:ext cx="6923315" cy="1012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FB8B3054-FE37-87C0-39BA-05CD189E6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1519" y="139181"/>
            <a:ext cx="1906266" cy="907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9B3BE3AB-EEC7-673A-E256-AA10A61E00E6}"/>
              </a:ext>
            </a:extLst>
          </p:cNvPr>
          <p:cNvSpPr/>
          <p:nvPr/>
        </p:nvSpPr>
        <p:spPr>
          <a:xfrm>
            <a:off x="108857" y="96281"/>
            <a:ext cx="1406947" cy="101237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15</a:t>
            </a:r>
            <a:endParaRPr kumimoji="0" lang="ar-AE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EEB70B-A3A1-2639-C7F2-44587347564E}"/>
              </a:ext>
            </a:extLst>
          </p:cNvPr>
          <p:cNvSpPr txBox="1"/>
          <p:nvPr/>
        </p:nvSpPr>
        <p:spPr>
          <a:xfrm>
            <a:off x="185057" y="3259421"/>
            <a:ext cx="346323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مهارة التفكير الناقد </a:t>
            </a:r>
          </a:p>
        </p:txBody>
      </p:sp>
    </p:spTree>
    <p:extLst>
      <p:ext uri="{BB962C8B-B14F-4D97-AF65-F5344CB8AC3E}">
        <p14:creationId xmlns:p14="http://schemas.microsoft.com/office/powerpoint/2010/main" val="157826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2A92AB9A-E808-CF71-D302-C0DC8E5F7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30" y="630002"/>
            <a:ext cx="9494306" cy="1122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F7A69FD-27E5-8002-8738-AF24FC89C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71" y="1752599"/>
            <a:ext cx="10365165" cy="1240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5B9BE5E-D935-A31C-3391-1C4890623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371" y="3102430"/>
            <a:ext cx="10522555" cy="1567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393F40D-E102-F54D-05BC-A12D9A4058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957" y="4669972"/>
            <a:ext cx="10522555" cy="1262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34A7A7-0D91-5F3D-3537-571E31F3A9D4}"/>
              </a:ext>
            </a:extLst>
          </p:cNvPr>
          <p:cNvSpPr txBox="1"/>
          <p:nvPr/>
        </p:nvSpPr>
        <p:spPr>
          <a:xfrm>
            <a:off x="231891" y="260942"/>
            <a:ext cx="418770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مهارة التفكير الناقد </a:t>
            </a:r>
          </a:p>
        </p:txBody>
      </p:sp>
    </p:spTree>
    <p:extLst>
      <p:ext uri="{BB962C8B-B14F-4D97-AF65-F5344CB8AC3E}">
        <p14:creationId xmlns:p14="http://schemas.microsoft.com/office/powerpoint/2010/main" val="7349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100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MS Shell Dlg 2</vt:lpstr>
      <vt:lpstr>Wingdings</vt:lpstr>
      <vt:lpstr>Wingdings 3</vt:lpstr>
      <vt:lpstr>Office Theme</vt:lpstr>
      <vt:lpstr>Madison</vt:lpstr>
      <vt:lpstr>نسق Office</vt:lpstr>
      <vt:lpstr>تحليلٌ وحلُ أسئلة الفصل (1)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2</cp:revision>
  <dcterms:created xsi:type="dcterms:W3CDTF">2025-04-21T17:22:47Z</dcterms:created>
  <dcterms:modified xsi:type="dcterms:W3CDTF">2025-04-21T17:25:37Z</dcterms:modified>
</cp:coreProperties>
</file>