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368" r:id="rId4"/>
    <p:sldId id="4369" r:id="rId5"/>
    <p:sldId id="4370" r:id="rId6"/>
    <p:sldId id="4371" r:id="rId7"/>
    <p:sldId id="4372" r:id="rId8"/>
    <p:sldId id="4373" r:id="rId9"/>
    <p:sldId id="4374" r:id="rId10"/>
    <p:sldId id="4375" r:id="rId11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F98CA-CFD7-FBCD-AB92-5F0DBEC56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BA2EE-E42C-D9D8-47C8-A5527FCAA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392DC-BB52-DC08-0C8A-747C1322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61C6B-5DC2-1D14-F2FC-12B069D0D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2B6C0-FFD8-8677-112E-9671B3A0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6669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1463-054F-03ED-AAE8-0897ECBE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C802D-424F-543A-8371-D990CA9D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1134C-DCCB-E8A5-CFFB-C8FF1E8E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330DE-A0BB-DFA4-5DC4-2909B2E4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A91F1-4E0E-009C-8DA1-8EE21802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6318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01F8-69AC-72BD-FE18-F7E2F378D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7483E-9919-978F-DD15-C3BF0C0E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834C-2635-5493-60E4-DB0F55FD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5897E-E655-8F0B-1EAF-202D2351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7AA2B-2E4E-A7C7-B587-0D994D59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2993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B2EC6-B338-2DE8-0EEC-1BEF05F6A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986CD-FDDA-2045-715D-E5721B92C0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A11F1-24B1-5638-2C1C-2B8160F23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47DAC-3C63-E5EC-711E-611739B9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247A0-5421-F9C2-C429-50DE65ACE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298AD-14C3-AF51-9AF1-3F48E616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0652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2A42-D912-6662-15C7-7AE38A9C4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F9135-8A19-67E2-B258-966FEBCD0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82F2C-3FAA-C3AA-2B30-B317C600D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D1793-D7E0-FC2E-059B-37C42309E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38E81E-C89C-705F-2CA4-FE054CCE1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98027-DA37-8DC1-03DD-BE5962D9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0E477-1253-54A9-0859-2D0E536F5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8E777-05F6-33A7-C16B-98708CAB4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3726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75E5-146D-D927-86C8-809F49E0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BFBB9-F8C0-54C1-BCEB-194B07EC0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1016A-FED0-E7BF-BF9C-4A9C2DFFE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DF4255-A88E-0797-74B4-0E73B2F5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91576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9BFF9-A025-E01C-9CF7-CAA5DBBD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97F5B-5EF6-00A2-05C4-F210BB231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60D3A-1A36-3731-3011-67E8C2A6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5327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22358-70ED-51AA-53DE-87FF18E4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4DBF0-9589-6602-AFBD-0E4D8057A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DD960-DC0A-3983-ACF7-D8D318BBE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B7020-C17F-0996-EE52-16CB53FD3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035D9-00E9-B9C7-D88D-CE56B0AA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0C8E5-9154-A385-1417-8CE01441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7024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E95F-5D59-E02C-A0B7-B9A091D6C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102907-F586-C971-CDB9-74C6FAF47A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D3B77-E115-A242-8327-78044A5CE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D1771-0F92-8453-BD6C-19DAE6D8A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408B0-778F-E123-909E-D8AB719B3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7C0F7-FC5C-2767-823F-DD3733365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260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5F61-BD7D-129F-DD4E-A5310E09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B4818-D6A3-A405-7479-3A8DDE0C7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B7F60-6B0D-79AF-9720-F3336BB5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36FDF-156D-4F43-C78D-7D527540B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068E1-C9C4-9FA4-13B7-1DC2A242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2265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75A505-E1CA-47DB-2663-B4FDD5A427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8AB4E-6896-F922-F109-7B3551EE9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1A0BF-0293-56B2-0570-9A838EDF4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07368-CFF3-424E-E954-FCA0ED7D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FFCE4-8D28-B0F5-3480-83C89AAC4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53623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390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32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56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325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41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68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612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39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39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713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68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44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15704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90661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16394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423308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10238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581720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147304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130188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223719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3327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1986E-D248-062B-8047-ACE3AC74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B3F28-D803-3F25-D1FA-C0A67ACF1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C7630-2FB2-FF47-57DB-4FFE29910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D7630-4FB6-4003-8686-8902E440B07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FA425-7B19-67ED-17E0-E119A065E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1A121-C4DB-770E-D287-41C1B2577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987DB-B873-41BF-AA14-BE98C93C109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0276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1208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03/11/1446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1284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B7202-278A-8EAC-C175-2F1D5659B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90F7F-F5C8-7BCB-128F-00BB5726E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543" y="293914"/>
            <a:ext cx="10809514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(15)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84A61-4B2B-148B-96FB-1448A5C36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153691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F3C2E-3B3E-3A25-29B1-AF0FFD74A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924A98-765A-634B-DFE6-386B4377E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E43E69B-FCE8-AAD2-7AE6-FC7EFB6DBBBB}"/>
              </a:ext>
            </a:extLst>
          </p:cNvPr>
          <p:cNvSpPr/>
          <p:nvPr/>
        </p:nvSpPr>
        <p:spPr>
          <a:xfrm>
            <a:off x="8120743" y="1752600"/>
            <a:ext cx="3940628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الخامس عشر صـــ 95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6D829F-15C1-4370-2530-F289BDE0E8ED}"/>
              </a:ext>
            </a:extLst>
          </p:cNvPr>
          <p:cNvSpPr/>
          <p:nvPr/>
        </p:nvSpPr>
        <p:spPr>
          <a:xfrm>
            <a:off x="130628" y="1614230"/>
            <a:ext cx="8076937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الأمير الصغيرُ والجغرافي: يرمز إلى الحكمة (إلى حد ِّّ ما) والعلم...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04E306-8B79-F191-6E94-20C3919F1C5F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زيارة الأمير الصغير للكوكب السادس الذي يسكنه الجغرافي.</a:t>
            </a: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7431935-2EDE-B2A5-FCC9-84043BF0BAA1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وقت زيارته للكوكب السادس  330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B981F99-58F4-BA84-5F85-53E4D4696A7D}"/>
              </a:ext>
            </a:extLst>
          </p:cNvPr>
          <p:cNvSpPr/>
          <p:nvPr/>
        </p:nvSpPr>
        <p:spPr>
          <a:xfrm>
            <a:off x="304801" y="3260992"/>
            <a:ext cx="4696857" cy="12666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الكوكب السادس  330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كوكب كبير 10 مرات مساحة السابق 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FE4F73-3230-89C5-D8BB-F6924F4D038A}"/>
              </a:ext>
            </a:extLst>
          </p:cNvPr>
          <p:cNvSpPr/>
          <p:nvPr/>
        </p:nvSpPr>
        <p:spPr>
          <a:xfrm>
            <a:off x="445789" y="4663466"/>
            <a:ext cx="10156372" cy="188456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محادثة الأمير الصغير مع الجغرافي،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دار بينهما حوار حول الفرق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بين الجغرافي و المستكشف .  </a:t>
            </a:r>
            <a:endParaRPr kumimoji="0" lang="ar-AE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ACA36D-DAD4-E5CF-EDF0-C2352B485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527666"/>
            <a:ext cx="5104481" cy="2082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841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7607B-036D-DF00-14F8-19CC8A6E1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A1CB3B-58E9-335A-F4CB-2E3858CE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14" y="250371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14539B-1B73-1DF2-4E42-4979F6A9B160}"/>
              </a:ext>
            </a:extLst>
          </p:cNvPr>
          <p:cNvSpPr txBox="1"/>
          <p:nvPr/>
        </p:nvSpPr>
        <p:spPr>
          <a:xfrm>
            <a:off x="636815" y="882114"/>
            <a:ext cx="11342913" cy="58882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    زار الأمير كوكبا كان أكبر بعشر مرات من الكوكب السابق الذي زاره. حيث كان يسكنه جغرافي, فرح الأمير لأنها كانت الوظيفة الوحيدة الحقيقة من بين الكواكب الأخرى. </a:t>
            </a:r>
          </a:p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دار بينه و بين الأمير حوار حول الفرق بين الجغرافي و المستكشف . و بعد ذلك عندما تحدث الأمير عن الزهرة قال له الجغرافي: أنهم لا يهتمون بالأزهار لأنها زائلة. ففكر الأمير في زهرته التي أحبها في  موطنه.</a:t>
            </a:r>
          </a:p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وبعدها رشح له الـجغرافي أن يذهب لكوكب الأرض؛ لأنه يتمتع بسمعة طيبةٍ.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434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7CA5-6307-49AD-8547-0A7D440C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A9C93E-D90E-0D27-1461-2E6828ED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1C99D7-6724-B43E-B3C7-ABAF96AA11BA}"/>
              </a:ext>
            </a:extLst>
          </p:cNvPr>
          <p:cNvSpPr/>
          <p:nvPr/>
        </p:nvSpPr>
        <p:spPr>
          <a:xfrm>
            <a:off x="517791" y="4120307"/>
            <a:ext cx="10047383" cy="2476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من وجهة نظري أن الجغرافي يجب أن يستكشف و ينتقل من مكان لآخر، لأنه مهما كان فإن المستكشف عندما ينقل له المعلومة فإنها من الممكن أن لا تكون بنفس الدقة عندما يراها الجغرافي؛ لذلك يجب عليه الاستكشاف بنفسه و إن لم يجد وقتا فعليه الاستعانة قليلا بالمستكشف..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أو موقف آخر ..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7FF5CCB-2B6E-3E28-1D9D-E5EDB44E9EEE}"/>
              </a:ext>
            </a:extLst>
          </p:cNvPr>
          <p:cNvSpPr/>
          <p:nvPr/>
        </p:nvSpPr>
        <p:spPr>
          <a:xfrm>
            <a:off x="517792" y="235075"/>
            <a:ext cx="10047383" cy="202338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مغادرة الأمير الصغير للكوكب السادس كوكب الجغرافي وطلب نصيحته  قبل تركه ,ثم انصرف وهو يفكر بزهرته.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C74C3C-E5E9-0312-2BE7-7DAEBDBB8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1" y="1850834"/>
            <a:ext cx="6020109" cy="167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9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1E461-5A44-BD76-C9B6-2B6CB2BD2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8DEEB0-3999-05DE-329B-8D70C4529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9" y="284472"/>
            <a:ext cx="11615057" cy="644434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90951C-BBC9-BA91-57E0-D66C0DEAF485}"/>
              </a:ext>
            </a:extLst>
          </p:cNvPr>
          <p:cNvSpPr/>
          <p:nvPr/>
        </p:nvSpPr>
        <p:spPr>
          <a:xfrm>
            <a:off x="6246742" y="3038791"/>
            <a:ext cx="4142164" cy="2194221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صحاري صحراء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سكارى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533F8-924B-14D5-1FE8-B45FA9245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56" y="2346592"/>
            <a:ext cx="5473981" cy="1082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055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E89E-4187-99B1-5D6F-6363F197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635683-9E4D-D304-2419-1EE78342BEEB}"/>
              </a:ext>
            </a:extLst>
          </p:cNvPr>
          <p:cNvSpPr/>
          <p:nvPr/>
        </p:nvSpPr>
        <p:spPr>
          <a:xfrm>
            <a:off x="187287" y="363557"/>
            <a:ext cx="11721947" cy="600419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الرسالة المضمنة في هذا الفصل: يمكن أن تكون متعددة، ولكن بعض الرسائل المحتملة هي: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1</a:t>
            </a: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أهمية المعرفة والتعلم: الجغرافي يمثل شخصًا متعلمًا يعرف الكثير عن العالم، وهذا يظهر أهمية المعرفة والتعلم في الحياة.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2. التركيز على التفاصيل: الجغرافي يهتم بالتفاصيل الدقيقة حول العالم، وهذا يظهر أهمية الانتباه إلى التفاصيل في فهم العالم من حولنا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.3. الفرق بين المعرفة والفهم: الأمير الصغير يجد أن الجغرافي يعرف الكثير عن العالم، ولكن لا يمتلك فهمًا حقيقيًا للعالم من حوله، وهذا يظهر الفرق بين المعرفة والفهم.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4. النقد للتركيز على الجوانب المادية: الجغرافي يهتم بالجوانب المادية للعالم، مثل مواقع البحار والأنهار والمدن، دون أن يهتم بالجوانب الأخرى للحياة، وهذا يمكن أن يكون نقدًا للتركيز المفرط على الجوانب المادية في الحياة.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5. البحث عن المعنى والغرض: الأمير الصغير يبحث عن معنى وغرض في الحياة، وهذا يظهر أهمية البحث عن المعنى والغرض في حياتنا..</a:t>
            </a:r>
          </a:p>
        </p:txBody>
      </p:sp>
    </p:spTree>
    <p:extLst>
      <p:ext uri="{BB962C8B-B14F-4D97-AF65-F5344CB8AC3E}">
        <p14:creationId xmlns:p14="http://schemas.microsoft.com/office/powerpoint/2010/main" val="78151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AD790D4-45A9-30F3-1A5C-3036FE9DF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43" y="148281"/>
            <a:ext cx="1732255" cy="914961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CE330D17-8244-BBA4-C2F0-F7C43582D2C1}"/>
              </a:ext>
            </a:extLst>
          </p:cNvPr>
          <p:cNvSpPr/>
          <p:nvPr/>
        </p:nvSpPr>
        <p:spPr>
          <a:xfrm>
            <a:off x="210064" y="52208"/>
            <a:ext cx="1507681" cy="107225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101</a:t>
            </a:r>
            <a:endParaRPr kumimoji="0" lang="ar-A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46F06885-2704-22E6-66C5-BB533653F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106" y="148281"/>
            <a:ext cx="7993830" cy="914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07272E85-FC81-D8CB-6231-4EEF36B3E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064" y="914400"/>
            <a:ext cx="11771872" cy="1961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50EA1ED4-756A-8BF2-9E0A-C44CED058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143" y="2694409"/>
            <a:ext cx="8588741" cy="1107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91E10FBE-4122-840D-F2B6-B89EEE99E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064" y="3495773"/>
            <a:ext cx="11771872" cy="1046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670BFA35-3326-5209-8063-A267823C51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457" y="4503754"/>
            <a:ext cx="5827375" cy="801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CBCBB61-0A96-3F23-47F9-8C37F80C22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68" y="4541812"/>
            <a:ext cx="6144289" cy="801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A6080B50-DB00-F2F8-F050-7901533A25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7914" y="5052958"/>
            <a:ext cx="6354022" cy="95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B32C08C6-BD0F-0B16-08B3-37E7076F7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064" y="5816265"/>
            <a:ext cx="11771871" cy="989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946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08E983D-A241-37A3-A23B-C75C8F88E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65" y="1661068"/>
            <a:ext cx="11651783" cy="967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DB50AB21-A3C7-3E07-11BF-7832C3D5E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65" y="229875"/>
            <a:ext cx="11758669" cy="1554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2B404DC2-6E4C-D612-A66E-D64728932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51" y="2881265"/>
            <a:ext cx="11651783" cy="1324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4416150B-C8A9-714E-B268-A0FB784C9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80" y="4458801"/>
            <a:ext cx="11758668" cy="1476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426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406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Madison</vt:lpstr>
      <vt:lpstr>نسق Office</vt:lpstr>
      <vt:lpstr>تحليلٌ وحلُ أسئلة الفصل (15)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1</cp:revision>
  <dcterms:created xsi:type="dcterms:W3CDTF">2025-04-30T18:08:31Z</dcterms:created>
  <dcterms:modified xsi:type="dcterms:W3CDTF">2025-04-30T18:09:36Z</dcterms:modified>
</cp:coreProperties>
</file>