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406" r:id="rId3"/>
    <p:sldId id="4407" r:id="rId4"/>
    <p:sldId id="4408" r:id="rId5"/>
    <p:sldId id="4409" r:id="rId6"/>
    <p:sldId id="4413" r:id="rId7"/>
    <p:sldId id="4411" r:id="rId8"/>
    <p:sldId id="4412" r:id="rId9"/>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43A4-02E7-E5F6-0824-FEA80392E8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071F5E1E-609E-1398-1222-A1CA7E51A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27A5D0C4-B363-3B5E-348A-4F030156D972}"/>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7B5E1061-B4ED-618A-0D24-0217B110668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66AF167-E29A-C896-951A-DBF8EEDDDB9E}"/>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3307219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DF5A-87B3-7217-CA13-DCDFCA4CA7A0}"/>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AD73F54A-2F3A-B1C8-E2F2-A755FC48C0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5717179D-3DC3-078D-0F91-253D3515E106}"/>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AD2F92EA-5AD8-3FC8-6117-93C9DE3CD399}"/>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46D91284-0C05-D207-0ADD-FEF88321A4B1}"/>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200759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0B67-38D2-8B15-FAE9-58370566D0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CC5EFC89-50EE-E37B-68DE-8E36616CB5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3A917B-E400-6742-40B9-DF4FC266409F}"/>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5AB25B0D-9490-BB0D-94F5-952B1EBAB3E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48B88F8F-296D-F5B6-4A35-391599070094}"/>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3488717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7141-E09E-8D49-A14C-92A7B03F08A7}"/>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458E73C2-78A4-CFEF-B490-A1A3743075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3E65D381-7E01-9E67-932C-791A177657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2EBD2BFC-2116-FE51-4300-0540813C1834}"/>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6" name="Footer Placeholder 5">
            <a:extLst>
              <a:ext uri="{FF2B5EF4-FFF2-40B4-BE49-F238E27FC236}">
                <a16:creationId xmlns:a16="http://schemas.microsoft.com/office/drawing/2014/main" id="{6593B5DB-52F8-7BCC-1C68-F3E991034C9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FC33C0BC-BD11-2DA3-9A96-886B219F2481}"/>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395293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65DA-B1D3-EC73-4AEA-85C47548355C}"/>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FFE1CAB3-8D2B-3827-9BA9-959C9C410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7E1118-B043-A7C0-8D6B-4E38435716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D9FF7D20-5C7F-C0B3-82D6-B760BE05F8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043FB9-BC29-7EA2-BFD8-84BF08224D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5AD5052C-A246-6E1E-16D7-58869EDE3B8A}"/>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8" name="Footer Placeholder 7">
            <a:extLst>
              <a:ext uri="{FF2B5EF4-FFF2-40B4-BE49-F238E27FC236}">
                <a16:creationId xmlns:a16="http://schemas.microsoft.com/office/drawing/2014/main" id="{D91296D0-4E4A-9603-B8B3-6EC6CAD5E1F2}"/>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643E08AD-F1F8-9947-E132-68D4B2C4C808}"/>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2986922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43FF-D282-CF7C-92BC-378832E9D997}"/>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5A73BBF4-5772-81B7-2B5C-FFEA0551852C}"/>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4" name="Footer Placeholder 3">
            <a:extLst>
              <a:ext uri="{FF2B5EF4-FFF2-40B4-BE49-F238E27FC236}">
                <a16:creationId xmlns:a16="http://schemas.microsoft.com/office/drawing/2014/main" id="{D8B1F093-2125-5C99-C8D0-99D4A317831F}"/>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420B970F-0FE1-392F-4DA3-EA53E9CFC41A}"/>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10234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6DCA28-0AB3-149B-716A-516931B07FF5}"/>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3" name="Footer Placeholder 2">
            <a:extLst>
              <a:ext uri="{FF2B5EF4-FFF2-40B4-BE49-F238E27FC236}">
                <a16:creationId xmlns:a16="http://schemas.microsoft.com/office/drawing/2014/main" id="{4A8B4D5F-2D17-8732-3B27-4716F8F44ECD}"/>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5CE483C3-AABB-3897-5C82-6E51196CB2A4}"/>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201926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B9F5-DDE8-CF9D-AA8F-47755A144D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9DE384FB-CDF7-26EE-6473-D24102FFF4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83EFF1C1-12F7-E70E-E174-8869E998A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2FE75A-0CB5-417F-0F51-E9B814642A44}"/>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6" name="Footer Placeholder 5">
            <a:extLst>
              <a:ext uri="{FF2B5EF4-FFF2-40B4-BE49-F238E27FC236}">
                <a16:creationId xmlns:a16="http://schemas.microsoft.com/office/drawing/2014/main" id="{3FDE18AA-FD42-4D6C-4C75-7104548249AF}"/>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6B06DCE-429A-94B1-7A35-ACFECFF1ED46}"/>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1882377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93B1-9066-2D58-17D8-B8529C976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47CC7717-F585-EF53-AF52-138CA246AB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FE1E3594-D083-778B-C667-B72C03E80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805DDE-39CC-1A48-0CA1-D480C728926C}"/>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6" name="Footer Placeholder 5">
            <a:extLst>
              <a:ext uri="{FF2B5EF4-FFF2-40B4-BE49-F238E27FC236}">
                <a16:creationId xmlns:a16="http://schemas.microsoft.com/office/drawing/2014/main" id="{DDB33001-CF8F-999B-BC32-01B90A110E10}"/>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E8857953-FB64-73F1-8F6B-36BAE0E84575}"/>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890721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C47E-46FC-079E-1399-AB4ED12D9519}"/>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74927454-AC2F-2284-A553-4BC2C2448B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E0FDA7A3-6986-77BF-5D74-02CEE916A0F1}"/>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AE538682-2F16-1F40-F6B0-882494F2DD1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851BAB7-EAE4-B8FA-F8EA-2EED8456FCA1}"/>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2718568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6EB962-F1F8-494A-8573-B4E2E42CA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E13653D-A6E3-BB64-B417-9C0693CAB3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D3865809-EA03-E19D-5721-475A6343BCEF}"/>
              </a:ext>
            </a:extLst>
          </p:cNvPr>
          <p:cNvSpPr>
            <a:spLocks noGrp="1"/>
          </p:cNvSpPr>
          <p:nvPr>
            <p:ph type="dt" sz="half" idx="10"/>
          </p:nvPr>
        </p:nvSpPr>
        <p:spPr/>
        <p:txBody>
          <a:body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BBD7995C-0E0E-83E5-16A7-F9F938C8122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D259EF10-DDFC-7899-0D02-7EFB198D1BD6}"/>
              </a:ext>
            </a:extLst>
          </p:cNvPr>
          <p:cNvSpPr>
            <a:spLocks noGrp="1"/>
          </p:cNvSpPr>
          <p:nvPr>
            <p:ph type="sldNum" sz="quarter" idx="12"/>
          </p:nvPr>
        </p:nvSpPr>
        <p:spPr/>
        <p:txBody>
          <a:bodyPr/>
          <a:lstStyle/>
          <a:p>
            <a:fld id="{B77DC1F1-E137-4BC3-B00E-B6CF6ABE5D96}" type="slidenum">
              <a:rPr lang="ar-AE" smtClean="0"/>
              <a:t>‹#›</a:t>
            </a:fld>
            <a:endParaRPr lang="ar-AE"/>
          </a:p>
        </p:txBody>
      </p:sp>
    </p:spTree>
    <p:extLst>
      <p:ext uri="{BB962C8B-B14F-4D97-AF65-F5344CB8AC3E}">
        <p14:creationId xmlns:p14="http://schemas.microsoft.com/office/powerpoint/2010/main" val="1444536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098844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00020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98769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33341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5/2/2025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81772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5/2/2025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25988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5/2/2025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68018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27694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0066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79074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15804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7D19D-3D98-F23E-4E10-961C4A4D28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12B2823B-CFE5-4465-6E83-A8162B8C1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C76BD06A-9A9C-2609-87B8-CAC0BDB9DF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BEE57-D63F-4FBB-97AB-3A6600F55759}" type="datetimeFigureOut">
              <a:rPr lang="ar-AE" smtClean="0"/>
              <a:t>06/11/1446</a:t>
            </a:fld>
            <a:endParaRPr lang="ar-AE"/>
          </a:p>
        </p:txBody>
      </p:sp>
      <p:sp>
        <p:nvSpPr>
          <p:cNvPr id="5" name="Footer Placeholder 4">
            <a:extLst>
              <a:ext uri="{FF2B5EF4-FFF2-40B4-BE49-F238E27FC236}">
                <a16:creationId xmlns:a16="http://schemas.microsoft.com/office/drawing/2014/main" id="{8F390BF8-466C-B00E-AF2B-78B1037138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F31EC9A7-F733-2105-D171-74ADBCC26E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DC1F1-E137-4BC3-B00E-B6CF6ABE5D96}" type="slidenum">
              <a:rPr lang="ar-AE" smtClean="0"/>
              <a:t>‹#›</a:t>
            </a:fld>
            <a:endParaRPr lang="ar-AE"/>
          </a:p>
        </p:txBody>
      </p:sp>
    </p:spTree>
    <p:extLst>
      <p:ext uri="{BB962C8B-B14F-4D97-AF65-F5344CB8AC3E}">
        <p14:creationId xmlns:p14="http://schemas.microsoft.com/office/powerpoint/2010/main" val="1483540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5/2/2025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540455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F0E39-882E-3AB6-E887-E733D116A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F05A4-A2BF-C243-508A-240B97B0F24E}"/>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(20)</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8408B0DF-AD53-4316-4C6D-5F2024D1FDE5}"/>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35222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9A9FB-680F-9FB9-4EB4-1E21FF8A2C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FDF96C-DD66-0987-7733-F5F909E8B653}"/>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33E69ADB-46E5-0DA1-CA77-0E4D729E8713}"/>
              </a:ext>
            </a:extLst>
          </p:cNvPr>
          <p:cNvSpPr/>
          <p:nvPr/>
        </p:nvSpPr>
        <p:spPr>
          <a:xfrm>
            <a:off x="8120743" y="1752600"/>
            <a:ext cx="3940628"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العشرون  صـــ 117 </a:t>
            </a:r>
          </a:p>
        </p:txBody>
      </p:sp>
      <p:sp>
        <p:nvSpPr>
          <p:cNvPr id="7" name="Rectangle: Rounded Corners 6">
            <a:extLst>
              <a:ext uri="{FF2B5EF4-FFF2-40B4-BE49-F238E27FC236}">
                <a16:creationId xmlns:a16="http://schemas.microsoft.com/office/drawing/2014/main" id="{A7361E56-313F-CB27-B526-03CE2A2937D5}"/>
              </a:ext>
            </a:extLst>
          </p:cNvPr>
          <p:cNvSpPr/>
          <p:nvPr/>
        </p:nvSpPr>
        <p:spPr>
          <a:xfrm>
            <a:off x="130628" y="1614230"/>
            <a:ext cx="8076937"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و الورود </a:t>
            </a:r>
          </a:p>
        </p:txBody>
      </p:sp>
      <p:sp>
        <p:nvSpPr>
          <p:cNvPr id="8" name="Rectangle: Rounded Corners 7">
            <a:extLst>
              <a:ext uri="{FF2B5EF4-FFF2-40B4-BE49-F238E27FC236}">
                <a16:creationId xmlns:a16="http://schemas.microsoft.com/office/drawing/2014/main" id="{80F64D2E-C6D6-A888-A335-8C42D24B4BD2}"/>
              </a:ext>
            </a:extLst>
          </p:cNvPr>
          <p:cNvSpPr/>
          <p:nvPr/>
        </p:nvSpPr>
        <p:spPr>
          <a:xfrm>
            <a:off x="5802087" y="2362200"/>
            <a:ext cx="4942114" cy="2046515"/>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حدث البداية هو وصول الأمير الصغير إلى طريق يؤدي إلى الأماكن الآهلة، ثم يقف أمام حديقة تزهر بورود.</a:t>
            </a: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DC929E4E-0C7E-7066-B931-A65AC6118D7C}"/>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غير محدد بدقة، لكن يبدو أنه في نفس الفترة التي كان الأمير الصغير يزور فيها الكواكب. \ النهار . </a:t>
            </a:r>
          </a:p>
        </p:txBody>
      </p:sp>
      <p:sp>
        <p:nvSpPr>
          <p:cNvPr id="14" name="Rectangle: Rounded Corners 13">
            <a:extLst>
              <a:ext uri="{FF2B5EF4-FFF2-40B4-BE49-F238E27FC236}">
                <a16:creationId xmlns:a16="http://schemas.microsoft.com/office/drawing/2014/main" id="{6B1E0177-80E7-1935-3D0A-F030A252A717}"/>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حديقة على الأرض.</a:t>
            </a:r>
          </a:p>
        </p:txBody>
      </p:sp>
      <p:sp>
        <p:nvSpPr>
          <p:cNvPr id="9" name="Rectangle: Rounded Corners 8">
            <a:extLst>
              <a:ext uri="{FF2B5EF4-FFF2-40B4-BE49-F238E27FC236}">
                <a16:creationId xmlns:a16="http://schemas.microsoft.com/office/drawing/2014/main" id="{C70B6530-0027-F2E3-0181-318655D794C3}"/>
              </a:ext>
            </a:extLst>
          </p:cNvPr>
          <p:cNvSpPr/>
          <p:nvPr/>
        </p:nvSpPr>
        <p:spPr>
          <a:xfrm>
            <a:off x="371557" y="47992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الحدث المطور هو اكتشاف الأمير الصغير لوجود خمسة آلاف وردة في الحديقة، كلها شبيهة بورده التي يمتلكها. هذا الاكتشاف يجعله يشعر بالحزن والدهشة، لأنه كان يعتقد أن وردته فريدة من نوعها.</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4" name="Picture 3">
            <a:extLst>
              <a:ext uri="{FF2B5EF4-FFF2-40B4-BE49-F238E27FC236}">
                <a16:creationId xmlns:a16="http://schemas.microsoft.com/office/drawing/2014/main" id="{9EAC521B-F793-DC81-146A-E3F1AF36D274}"/>
              </a:ext>
            </a:extLst>
          </p:cNvPr>
          <p:cNvPicPr>
            <a:picLocks noChangeAspect="1"/>
          </p:cNvPicPr>
          <p:nvPr/>
        </p:nvPicPr>
        <p:blipFill>
          <a:blip r:embed="rId3"/>
          <a:stretch>
            <a:fillRect/>
          </a:stretch>
        </p:blipFill>
        <p:spPr>
          <a:xfrm>
            <a:off x="5802087" y="3440015"/>
            <a:ext cx="4942114" cy="15240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04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D3223-5D64-3715-3050-8016CB3D308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85DC2EA-05BE-2432-57ED-688D8E9CC5B5}"/>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90FBDF84-81A5-376A-CA3D-15D54154E26B}"/>
              </a:ext>
            </a:extLst>
          </p:cNvPr>
          <p:cNvSpPr txBox="1"/>
          <p:nvPr/>
        </p:nvSpPr>
        <p:spPr>
          <a:xfrm>
            <a:off x="555172" y="1521897"/>
            <a:ext cx="11081656" cy="453810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هذا الفصل يصف اكتشاف الأمير الصغير لوجود العديد من الورود الشبيهة بوردته، مما يجعله يشعر بالحزن والدهشة, ويبكي في النهاية . </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والنص يعكس فكرة أن القيمة الحقيقية لا تأتي من التفرد، بل من العلاقات والتجارب التي نعيشها.</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243558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B4781-C583-1F88-A191-EEB35B2CE9F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B87F85-BEBE-CD16-58A0-8D30922B9BF4}"/>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54A9A0C8-CA35-1190-E78D-DCD576972D2D}"/>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شخصية الأمير الصغير تظهر كشخص حساس وعاطفي، يتأثر باكتشافه لوجود العديد من الورود الشبيهة بوردته. يبدو أنه كان يعتمد على فكرة أن وردته فريدة من نوعها لتحديد قيمته كأمير.</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C48A5E89-B07E-CF00-EA0E-DBA7ACCB16F9}"/>
              </a:ext>
            </a:extLst>
          </p:cNvPr>
          <p:cNvSpPr/>
          <p:nvPr/>
        </p:nvSpPr>
        <p:spPr>
          <a:xfrm>
            <a:off x="517791" y="250374"/>
            <a:ext cx="10047383"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هو بكاء الأمير الصغير على العشب، بعد أن شعر بخيبة أمل وفقدان قيمة وردته الفريدة.</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D2F181AB-63C2-DD11-C557-231696B27471}"/>
              </a:ext>
            </a:extLst>
          </p:cNvPr>
          <p:cNvPicPr>
            <a:picLocks noChangeAspect="1"/>
          </p:cNvPicPr>
          <p:nvPr/>
        </p:nvPicPr>
        <p:blipFill>
          <a:blip r:embed="rId3"/>
          <a:stretch>
            <a:fillRect/>
          </a:stretch>
        </p:blipFill>
        <p:spPr>
          <a:xfrm>
            <a:off x="517791" y="1837997"/>
            <a:ext cx="10047383" cy="19297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948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64C8-5CD0-AD5B-A05E-C30AAF328E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4BF12C-5750-B4E8-42C5-3DE8277FBC2C}"/>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250E74D2-9DB4-605D-8170-94CFDDDAB690}"/>
              </a:ext>
            </a:extLst>
          </p:cNvPr>
          <p:cNvSpPr/>
          <p:nvPr/>
        </p:nvSpPr>
        <p:spPr>
          <a:xfrm>
            <a:off x="449068" y="3084199"/>
            <a:ext cx="5668965" cy="34893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highlight>
                  <a:srgbClr val="00FFFF"/>
                </a:highlight>
                <a:uLnTx/>
                <a:uFillTx/>
                <a:latin typeface="Arial" panose="020B0604020202020204"/>
                <a:ea typeface="+mn-ea"/>
                <a:cs typeface="Arial" panose="020B0604020202020204" pitchFamily="34" charset="0"/>
              </a:rPr>
              <a:t>انتبهْ</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البراكين بأل ليست ممنوعة من الصرف .</a:t>
            </a:r>
          </a:p>
        </p:txBody>
      </p:sp>
      <p:pic>
        <p:nvPicPr>
          <p:cNvPr id="4" name="Picture 3">
            <a:extLst>
              <a:ext uri="{FF2B5EF4-FFF2-40B4-BE49-F238E27FC236}">
                <a16:creationId xmlns:a16="http://schemas.microsoft.com/office/drawing/2014/main" id="{1B99BDA8-6BD4-EA2A-97E1-432B53C1F464}"/>
              </a:ext>
            </a:extLst>
          </p:cNvPr>
          <p:cNvPicPr>
            <a:picLocks noChangeAspect="1"/>
          </p:cNvPicPr>
          <p:nvPr/>
        </p:nvPicPr>
        <p:blipFill>
          <a:blip r:embed="rId3"/>
          <a:stretch>
            <a:fillRect/>
          </a:stretch>
        </p:blipFill>
        <p:spPr>
          <a:xfrm>
            <a:off x="510972" y="1796446"/>
            <a:ext cx="5545156" cy="11324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C4A12049-51DB-6CDC-35C6-E818F07F9D0A}"/>
              </a:ext>
            </a:extLst>
          </p:cNvPr>
          <p:cNvPicPr>
            <a:picLocks noChangeAspect="1"/>
          </p:cNvPicPr>
          <p:nvPr/>
        </p:nvPicPr>
        <p:blipFill>
          <a:blip r:embed="rId4"/>
          <a:stretch>
            <a:fillRect/>
          </a:stretch>
        </p:blipFill>
        <p:spPr>
          <a:xfrm>
            <a:off x="6135874" y="2478794"/>
            <a:ext cx="4491182" cy="28093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67161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6C674-5D95-40CD-C31F-32D4E152AE5F}"/>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9FBC4E-D786-41F9-33AF-408642E03EEE}"/>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هي أن القيمة الحقيقية للأشياء لا تأتي من ندرتها أو تفردها، بل من العلاقات التي نبنيها معها ومع الآخرين.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والنص يشير إلى أهمية التأمل في قيمة الأشياء والعلاقات، وعدم الاعتماد على المظاهر الخارجية لتحديد قيمتنا.</a:t>
            </a:r>
          </a:p>
        </p:txBody>
      </p:sp>
    </p:spTree>
    <p:extLst>
      <p:ext uri="{BB962C8B-B14F-4D97-AF65-F5344CB8AC3E}">
        <p14:creationId xmlns:p14="http://schemas.microsoft.com/office/powerpoint/2010/main" val="307320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F3B4D-B946-68DB-618C-9FBE7B0862E9}"/>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699C4DE8-85D7-8DFE-E4FD-A95453094295}"/>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2167116F-15DF-9DAA-9921-5D5BFFDE01B6}"/>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120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6">
            <a:extLst>
              <a:ext uri="{FF2B5EF4-FFF2-40B4-BE49-F238E27FC236}">
                <a16:creationId xmlns:a16="http://schemas.microsoft.com/office/drawing/2014/main" id="{8E17FB81-829E-C1F0-E273-DDEFD25F9895}"/>
              </a:ext>
            </a:extLst>
          </p:cNvPr>
          <p:cNvSpPr txBox="1"/>
          <p:nvPr/>
        </p:nvSpPr>
        <p:spPr>
          <a:xfrm>
            <a:off x="309586" y="2569918"/>
            <a:ext cx="11489849" cy="738664"/>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r" defTabSz="499994" rtl="1" eaLnBrk="1" fontAlgn="auto" latinLnBrk="0" hangingPunct="1">
              <a:lnSpc>
                <a:spcPct val="100000"/>
              </a:lnSpc>
              <a:spcBef>
                <a:spcPts val="0"/>
              </a:spcBef>
              <a:spcAft>
                <a:spcPts val="0"/>
              </a:spcAft>
              <a:buClrTx/>
              <a:buSzTx/>
              <a:buFontTx/>
              <a:buNone/>
              <a:tabLst/>
              <a:defRPr/>
            </a:pPr>
            <a:r>
              <a:rPr kumimoji="0" lang="ar-EG" sz="4200" b="1" i="0" u="none" strike="noStrike" kern="1200" cap="none" spc="0" normalizeH="0" baseline="0" noProof="0" dirty="0">
                <a:ln w="0">
                  <a:solidFill>
                    <a:sysClr val="windowText" lastClr="000000"/>
                  </a:solidFill>
                </a:ln>
                <a:solidFill>
                  <a:srgbClr val="1F2D29">
                    <a:lumMod val="90000"/>
                    <a:lumOff val="10000"/>
                  </a:srgbClr>
                </a:solidFill>
                <a:effectLst/>
                <a:uLnTx/>
                <a:uFillTx/>
                <a:latin typeface="Sakkal Majalla" panose="02000000000000000000" pitchFamily="2" charset="-78"/>
                <a:ea typeface="+mn-ea"/>
                <a:cs typeface="Sakkal Majalla" panose="02000000000000000000" pitchFamily="2" charset="-78"/>
              </a:rPr>
              <a:t>كان سيشق عليه هذا وكانت ستسعل كثيرا، وتتماوت؛ تخلصا من هزئه بها.</a:t>
            </a:r>
          </a:p>
        </p:txBody>
      </p:sp>
      <p:pic>
        <p:nvPicPr>
          <p:cNvPr id="3" name="صورة 3">
            <a:extLst>
              <a:ext uri="{FF2B5EF4-FFF2-40B4-BE49-F238E27FC236}">
                <a16:creationId xmlns:a16="http://schemas.microsoft.com/office/drawing/2014/main" id="{F53638F8-DDDB-318E-D420-0810193D3DB1}"/>
              </a:ext>
            </a:extLst>
          </p:cNvPr>
          <p:cNvPicPr>
            <a:picLocks noChangeAspect="1"/>
          </p:cNvPicPr>
          <p:nvPr/>
        </p:nvPicPr>
        <p:blipFill>
          <a:blip r:embed="rId3"/>
          <a:stretch>
            <a:fillRect/>
          </a:stretch>
        </p:blipFill>
        <p:spPr>
          <a:xfrm>
            <a:off x="309586" y="766854"/>
            <a:ext cx="11489849" cy="17113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صورة 7">
            <a:extLst>
              <a:ext uri="{FF2B5EF4-FFF2-40B4-BE49-F238E27FC236}">
                <a16:creationId xmlns:a16="http://schemas.microsoft.com/office/drawing/2014/main" id="{42A328A2-DC7E-8B09-E643-2A6B20035AEC}"/>
              </a:ext>
            </a:extLst>
          </p:cNvPr>
          <p:cNvPicPr>
            <a:picLocks noChangeAspect="1"/>
          </p:cNvPicPr>
          <p:nvPr/>
        </p:nvPicPr>
        <p:blipFill>
          <a:blip r:embed="rId4"/>
          <a:stretch>
            <a:fillRect/>
          </a:stretch>
        </p:blipFill>
        <p:spPr>
          <a:xfrm>
            <a:off x="276135" y="3426588"/>
            <a:ext cx="11493922" cy="1131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مربع نص 8">
            <a:extLst>
              <a:ext uri="{FF2B5EF4-FFF2-40B4-BE49-F238E27FC236}">
                <a16:creationId xmlns:a16="http://schemas.microsoft.com/office/drawing/2014/main" id="{9B7D0C32-E284-B191-B33C-03C3DB298A3A}"/>
              </a:ext>
            </a:extLst>
          </p:cNvPr>
          <p:cNvSpPr txBox="1"/>
          <p:nvPr/>
        </p:nvSpPr>
        <p:spPr>
          <a:xfrm>
            <a:off x="210064" y="4641209"/>
            <a:ext cx="11688897" cy="1938992"/>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w="0">
                  <a:solidFill>
                    <a:sysClr val="windowText" lastClr="000000"/>
                  </a:solidFill>
                </a:ln>
                <a:solidFill>
                  <a:srgbClr val="1F2D29">
                    <a:lumMod val="90000"/>
                    <a:lumOff val="10000"/>
                  </a:srgbClr>
                </a:solidFill>
                <a:effectLst/>
                <a:uLnTx/>
                <a:uFillTx/>
                <a:latin typeface="Sakkal Majalla" panose="02000000000000000000" pitchFamily="2" charset="-78"/>
                <a:ea typeface="+mn-ea"/>
                <a:cs typeface="Sakkal Majalla" panose="02000000000000000000" pitchFamily="2" charset="-78"/>
              </a:rPr>
              <a:t>بكى؛ لأنه كان يظن نفسه غنيا بامتلاكه زهرة فريدة، وكذلك فإن الزهرة والبراكين الثلاثة التي لا تبلغ ركبته علوًا لن تجعل منه أميرًا عظيمًا، واكتشف أن زهرته لم تكن زهرة فريدة من نوعها، وأنها زهرة من أزهار مألوفة عادية.</a:t>
            </a:r>
          </a:p>
        </p:txBody>
      </p:sp>
    </p:spTree>
    <p:extLst>
      <p:ext uri="{BB962C8B-B14F-4D97-AF65-F5344CB8AC3E}">
        <p14:creationId xmlns:p14="http://schemas.microsoft.com/office/powerpoint/2010/main" val="114557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4</TotalTime>
  <Words>325</Words>
  <Application>Microsoft Office PowerPoint</Application>
  <PresentationFormat>Widescreen</PresentationFormat>
  <Paragraphs>35</Paragraphs>
  <Slides>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(20)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2025-05-03T19:19:55Z</dcterms:created>
  <dcterms:modified xsi:type="dcterms:W3CDTF">2025-05-03T19:24:32Z</dcterms:modified>
</cp:coreProperties>
</file>