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345" r:id="rId6"/>
    <p:sldId id="336" r:id="rId7"/>
    <p:sldId id="260" r:id="rId8"/>
    <p:sldId id="261" r:id="rId9"/>
    <p:sldId id="340" r:id="rId10"/>
    <p:sldId id="262" r:id="rId11"/>
    <p:sldId id="338" r:id="rId12"/>
    <p:sldId id="342" r:id="rId13"/>
    <p:sldId id="264" r:id="rId14"/>
    <p:sldId id="343" r:id="rId15"/>
    <p:sldId id="341" r:id="rId16"/>
    <p:sldId id="344" r:id="rId17"/>
    <p:sldId id="288" r:id="rId18"/>
  </p:sldIdLst>
  <p:sldSz cx="9144000" cy="5143500" type="screen16x9"/>
  <p:notesSz cx="6858000" cy="9144000"/>
  <p:embeddedFontLst>
    <p:embeddedFont>
      <p:font typeface="Asap" pitchFamily="2" charset="0"/>
      <p:regular r:id="rId20"/>
      <p:bold r:id="rId21"/>
      <p:italic r:id="rId22"/>
      <p:boldItalic r:id="rId23"/>
    </p:embeddedFont>
    <p:embeddedFont>
      <p:font typeface="Barlow" panose="02000000000000000000" pitchFamily="2" charset="0"/>
      <p:regular r:id="rId24"/>
      <p:bold r:id="rId25"/>
      <p:italic r:id="rId26"/>
      <p:boldItalic r:id="rId27"/>
    </p:embeddedFont>
    <p:embeddedFont>
      <p:font typeface="Playfair Display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1252E73-34B0-4DD4-9200-AD9D58631B2D}">
  <a:tblStyle styleId="{81252E73-34B0-4DD4-9200-AD9D58631B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9"/>
  </p:normalViewPr>
  <p:slideViewPr>
    <p:cSldViewPr snapToGrid="0">
      <p:cViewPr>
        <p:scale>
          <a:sx n="121" d="100"/>
          <a:sy n="121" d="100"/>
        </p:scale>
        <p:origin x="82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font" Target="fonts/font7.fntdata" /><Relationship Id="rId3" Type="http://schemas.openxmlformats.org/officeDocument/2006/relationships/slide" Target="slides/slide2.xml" /><Relationship Id="rId21" Type="http://schemas.openxmlformats.org/officeDocument/2006/relationships/font" Target="fonts/font2.fntdata" /><Relationship Id="rId34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font" Target="fonts/font6.fntdata" /><Relationship Id="rId33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font" Target="fonts/font1.fntdata" /><Relationship Id="rId29" Type="http://schemas.openxmlformats.org/officeDocument/2006/relationships/font" Target="fonts/font10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font" Target="fonts/font5.fntdata" /><Relationship Id="rId32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font" Target="fonts/font4.fntdata" /><Relationship Id="rId28" Type="http://schemas.openxmlformats.org/officeDocument/2006/relationships/font" Target="fonts/font9.fntdata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31" Type="http://schemas.openxmlformats.org/officeDocument/2006/relationships/font" Target="fonts/font12.fntdata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font" Target="fonts/font3.fntdata" /><Relationship Id="rId27" Type="http://schemas.openxmlformats.org/officeDocument/2006/relationships/font" Target="fonts/font8.fntdata" /><Relationship Id="rId30" Type="http://schemas.openxmlformats.org/officeDocument/2006/relationships/font" Target="fonts/font11.fntdata" /><Relationship Id="rId35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d3f3b420bd_1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7" name="Google Shape;1077;gd3f3b420bd_1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gcc9050bdf8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0" name="Google Shape;1150;gcc9050bdf8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cc9050bdf8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" name="Google Shape;1170;gcc9050bdf8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cc9050bdf8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cc9050bdf8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cc9050bdf8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" name="Google Shape;1170;gcc9050bdf8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2579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gd3ff3ffa35_1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1" name="Google Shape;1241;gd3ff3ffa35_1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gd3f3b420bd_1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4" name="Google Shape;1264;gd3f3b420bd_1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cc9050bdf8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" name="Google Shape;1170;gcc9050bdf8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2838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gd3f3b420bd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4" name="Google Shape;1294;gd3f3b420bd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cc9050bdf8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" name="Google Shape;1170;gcc9050bdf8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1291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gcc9050bdf8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3" name="Google Shape;1353;gcc9050bdf8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cc9050bdf8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" name="Google Shape;1170;gcc9050bdf8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6659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5" name="Google Shape;2415;gcc9050bdf8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6" name="Google Shape;2416;gcc9050bdf8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239550" y="399549"/>
            <a:ext cx="8543925" cy="3712601"/>
            <a:chOff x="239550" y="399549"/>
            <a:chExt cx="8543925" cy="3712601"/>
          </a:xfrm>
        </p:grpSpPr>
        <p:sp>
          <p:nvSpPr>
            <p:cNvPr id="10" name="Google Shape;10;p2"/>
            <p:cNvSpPr/>
            <p:nvPr/>
          </p:nvSpPr>
          <p:spPr>
            <a:xfrm>
              <a:off x="239550" y="759350"/>
              <a:ext cx="7115175" cy="3352800"/>
            </a:xfrm>
            <a:custGeom>
              <a:avLst/>
              <a:gdLst/>
              <a:ahLst/>
              <a:cxnLst/>
              <a:rect l="l" t="t" r="r" b="b"/>
              <a:pathLst>
                <a:path w="284607" h="134112" extrusionOk="0">
                  <a:moveTo>
                    <a:pt x="273939" y="0"/>
                  </a:moveTo>
                  <a:lnTo>
                    <a:pt x="0" y="134112"/>
                  </a:lnTo>
                  <a:lnTo>
                    <a:pt x="266700" y="134112"/>
                  </a:lnTo>
                  <a:lnTo>
                    <a:pt x="284607" y="8763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sp>
          <p:nvSpPr>
            <p:cNvPr id="11" name="Google Shape;11;p2"/>
            <p:cNvSpPr/>
            <p:nvPr/>
          </p:nvSpPr>
          <p:spPr>
            <a:xfrm flipH="1">
              <a:off x="1668300" y="736900"/>
              <a:ext cx="7115175" cy="3352800"/>
            </a:xfrm>
            <a:custGeom>
              <a:avLst/>
              <a:gdLst/>
              <a:ahLst/>
              <a:cxnLst/>
              <a:rect l="l" t="t" r="r" b="b"/>
              <a:pathLst>
                <a:path w="284607" h="134112" extrusionOk="0">
                  <a:moveTo>
                    <a:pt x="273939" y="0"/>
                  </a:moveTo>
                  <a:lnTo>
                    <a:pt x="0" y="134112"/>
                  </a:lnTo>
                  <a:lnTo>
                    <a:pt x="266700" y="134112"/>
                  </a:lnTo>
                  <a:lnTo>
                    <a:pt x="284607" y="8763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12" name="Google Shape;12;p2"/>
            <p:cNvGrpSpPr/>
            <p:nvPr/>
          </p:nvGrpSpPr>
          <p:grpSpPr>
            <a:xfrm>
              <a:off x="7015629" y="399549"/>
              <a:ext cx="662747" cy="662501"/>
              <a:chOff x="7015629" y="399549"/>
              <a:chExt cx="662747" cy="662501"/>
            </a:xfrm>
          </p:grpSpPr>
          <p:sp>
            <p:nvSpPr>
              <p:cNvPr id="13" name="Google Shape;13;p2"/>
              <p:cNvSpPr/>
              <p:nvPr/>
            </p:nvSpPr>
            <p:spPr>
              <a:xfrm rot="2162420">
                <a:off x="7387430" y="475758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 rot="2162420">
                <a:off x="7100104" y="509051"/>
                <a:ext cx="505850" cy="410742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 rot="2162420">
                <a:off x="7006038" y="829018"/>
                <a:ext cx="446186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 rot="2162420">
                <a:off x="7062170" y="860392"/>
                <a:ext cx="319374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7;p2"/>
            <p:cNvGrpSpPr/>
            <p:nvPr/>
          </p:nvGrpSpPr>
          <p:grpSpPr>
            <a:xfrm>
              <a:off x="1468922" y="418813"/>
              <a:ext cx="631414" cy="628524"/>
              <a:chOff x="1468922" y="418813"/>
              <a:chExt cx="631414" cy="628524"/>
            </a:xfrm>
          </p:grpSpPr>
          <p:sp>
            <p:nvSpPr>
              <p:cNvPr id="18" name="Google Shape;18;p2"/>
              <p:cNvSpPr/>
              <p:nvPr/>
            </p:nvSpPr>
            <p:spPr>
              <a:xfrm rot="-1486471">
                <a:off x="1606973" y="466290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 rot="-1486471">
                <a:off x="1531704" y="505899"/>
                <a:ext cx="505850" cy="410741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 rot="-1486471">
                <a:off x="1650300" y="846485"/>
                <a:ext cx="446185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 rot="-1486471">
                <a:off x="1717761" y="879747"/>
                <a:ext cx="319374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" name="Google Shape;22;p2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>
            <a:off x="-75450" y="3723213"/>
            <a:ext cx="9294900" cy="4515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24" name="Google Shape;24;p2"/>
          <p:cNvGrpSpPr/>
          <p:nvPr/>
        </p:nvGrpSpPr>
        <p:grpSpPr>
          <a:xfrm>
            <a:off x="-75662" y="-67050"/>
            <a:ext cx="9297613" cy="4807557"/>
            <a:chOff x="-75662" y="-67050"/>
            <a:chExt cx="9297613" cy="4807557"/>
          </a:xfrm>
        </p:grpSpPr>
        <p:sp>
          <p:nvSpPr>
            <p:cNvPr id="25" name="Google Shape;25;p2"/>
            <p:cNvSpPr/>
            <p:nvPr/>
          </p:nvSpPr>
          <p:spPr>
            <a:xfrm>
              <a:off x="3212091" y="0"/>
              <a:ext cx="2797271" cy="1055238"/>
            </a:xfrm>
            <a:custGeom>
              <a:avLst/>
              <a:gdLst/>
              <a:ahLst/>
              <a:cxnLst/>
              <a:rect l="l" t="t" r="r" b="b"/>
              <a:pathLst>
                <a:path w="86892" h="32779" extrusionOk="0">
                  <a:moveTo>
                    <a:pt x="0" y="1"/>
                  </a:moveTo>
                  <a:cubicBezTo>
                    <a:pt x="3536" y="18610"/>
                    <a:pt x="21634" y="32779"/>
                    <a:pt x="43446" y="32779"/>
                  </a:cubicBezTo>
                  <a:cubicBezTo>
                    <a:pt x="65258" y="32779"/>
                    <a:pt x="83368" y="18610"/>
                    <a:pt x="86892" y="1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346087" y="2595585"/>
              <a:ext cx="875829" cy="2144922"/>
            </a:xfrm>
            <a:custGeom>
              <a:avLst/>
              <a:gdLst/>
              <a:ahLst/>
              <a:cxnLst/>
              <a:rect l="l" t="t" r="r" b="b"/>
              <a:pathLst>
                <a:path w="27206" h="66628" extrusionOk="0">
                  <a:moveTo>
                    <a:pt x="27206" y="0"/>
                  </a:moveTo>
                  <a:cubicBezTo>
                    <a:pt x="10228" y="17991"/>
                    <a:pt x="0" y="41244"/>
                    <a:pt x="0" y="66628"/>
                  </a:cubicBezTo>
                  <a:lnTo>
                    <a:pt x="27206" y="66628"/>
                  </a:lnTo>
                  <a:lnTo>
                    <a:pt x="272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585236" y="2878450"/>
              <a:ext cx="636671" cy="1862046"/>
            </a:xfrm>
            <a:custGeom>
              <a:avLst/>
              <a:gdLst/>
              <a:ahLst/>
              <a:cxnLst/>
              <a:rect l="l" t="t" r="r" b="b"/>
              <a:pathLst>
                <a:path w="19777" h="57841" extrusionOk="0">
                  <a:moveTo>
                    <a:pt x="19777" y="0"/>
                  </a:moveTo>
                  <a:cubicBezTo>
                    <a:pt x="7287" y="16502"/>
                    <a:pt x="1" y="36409"/>
                    <a:pt x="1" y="57841"/>
                  </a:cubicBezTo>
                  <a:lnTo>
                    <a:pt x="19777" y="57841"/>
                  </a:lnTo>
                  <a:lnTo>
                    <a:pt x="197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824417" y="3242565"/>
              <a:ext cx="397481" cy="1497917"/>
            </a:xfrm>
            <a:custGeom>
              <a:avLst/>
              <a:gdLst/>
              <a:ahLst/>
              <a:cxnLst/>
              <a:rect l="l" t="t" r="r" b="b"/>
              <a:pathLst>
                <a:path w="12347" h="46530" extrusionOk="0">
                  <a:moveTo>
                    <a:pt x="12347" y="0"/>
                  </a:moveTo>
                  <a:cubicBezTo>
                    <a:pt x="4453" y="13978"/>
                    <a:pt x="0" y="29789"/>
                    <a:pt x="0" y="46530"/>
                  </a:cubicBezTo>
                  <a:lnTo>
                    <a:pt x="12347" y="46530"/>
                  </a:lnTo>
                  <a:lnTo>
                    <a:pt x="123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063566" y="3776843"/>
              <a:ext cx="158323" cy="963618"/>
            </a:xfrm>
            <a:custGeom>
              <a:avLst/>
              <a:gdLst/>
              <a:ahLst/>
              <a:cxnLst/>
              <a:rect l="l" t="t" r="r" b="b"/>
              <a:pathLst>
                <a:path w="4918" h="29933" extrusionOk="0">
                  <a:moveTo>
                    <a:pt x="4918" y="0"/>
                  </a:moveTo>
                  <a:cubicBezTo>
                    <a:pt x="1715" y="9478"/>
                    <a:pt x="1" y="19527"/>
                    <a:pt x="1" y="29933"/>
                  </a:cubicBezTo>
                  <a:lnTo>
                    <a:pt x="4918" y="29933"/>
                  </a:lnTo>
                  <a:lnTo>
                    <a:pt x="49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469906" y="-67050"/>
              <a:ext cx="1752045" cy="3237310"/>
            </a:xfrm>
            <a:custGeom>
              <a:avLst/>
              <a:gdLst/>
              <a:ahLst/>
              <a:cxnLst/>
              <a:rect l="l" t="t" r="r" b="b"/>
              <a:pathLst>
                <a:path w="54424" h="100561" extrusionOk="0">
                  <a:moveTo>
                    <a:pt x="0" y="1"/>
                  </a:moveTo>
                  <a:lnTo>
                    <a:pt x="0" y="12848"/>
                  </a:lnTo>
                  <a:cubicBezTo>
                    <a:pt x="0" y="49840"/>
                    <a:pt x="21741" y="82297"/>
                    <a:pt x="54424" y="100561"/>
                  </a:cubicBezTo>
                  <a:lnTo>
                    <a:pt x="544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709054" y="-67050"/>
              <a:ext cx="1512887" cy="3091671"/>
            </a:xfrm>
            <a:custGeom>
              <a:avLst/>
              <a:gdLst/>
              <a:ahLst/>
              <a:cxnLst/>
              <a:rect l="l" t="t" r="r" b="b"/>
              <a:pathLst>
                <a:path w="46995" h="96037" extrusionOk="0">
                  <a:moveTo>
                    <a:pt x="1" y="1"/>
                  </a:moveTo>
                  <a:lnTo>
                    <a:pt x="1" y="12848"/>
                  </a:lnTo>
                  <a:cubicBezTo>
                    <a:pt x="1" y="46959"/>
                    <a:pt x="18491" y="77213"/>
                    <a:pt x="46995" y="96036"/>
                  </a:cubicBezTo>
                  <a:lnTo>
                    <a:pt x="4699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948622" y="-67050"/>
              <a:ext cx="1273310" cy="2919570"/>
            </a:xfrm>
            <a:custGeom>
              <a:avLst/>
              <a:gdLst/>
              <a:ahLst/>
              <a:cxnLst/>
              <a:rect l="l" t="t" r="r" b="b"/>
              <a:pathLst>
                <a:path w="39553" h="90691" extrusionOk="0">
                  <a:moveTo>
                    <a:pt x="0" y="1"/>
                  </a:moveTo>
                  <a:lnTo>
                    <a:pt x="0" y="12848"/>
                  </a:lnTo>
                  <a:cubicBezTo>
                    <a:pt x="0" y="43899"/>
                    <a:pt x="15312" y="71748"/>
                    <a:pt x="39553" y="90691"/>
                  </a:cubicBezTo>
                  <a:lnTo>
                    <a:pt x="395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187771" y="-67050"/>
              <a:ext cx="1034152" cy="2715276"/>
            </a:xfrm>
            <a:custGeom>
              <a:avLst/>
              <a:gdLst/>
              <a:ahLst/>
              <a:cxnLst/>
              <a:rect l="l" t="t" r="r" b="b"/>
              <a:pathLst>
                <a:path w="32124" h="84345" extrusionOk="0">
                  <a:moveTo>
                    <a:pt x="1" y="1"/>
                  </a:moveTo>
                  <a:lnTo>
                    <a:pt x="1" y="12848"/>
                  </a:lnTo>
                  <a:cubicBezTo>
                    <a:pt x="1" y="40589"/>
                    <a:pt x="12228" y="65783"/>
                    <a:pt x="32124" y="84345"/>
                  </a:cubicBezTo>
                  <a:lnTo>
                    <a:pt x="321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426952" y="-67050"/>
              <a:ext cx="794962" cy="2469197"/>
            </a:xfrm>
            <a:custGeom>
              <a:avLst/>
              <a:gdLst/>
              <a:ahLst/>
              <a:cxnLst/>
              <a:rect l="l" t="t" r="r" b="b"/>
              <a:pathLst>
                <a:path w="24694" h="76701" extrusionOk="0">
                  <a:moveTo>
                    <a:pt x="0" y="1"/>
                  </a:moveTo>
                  <a:lnTo>
                    <a:pt x="0" y="12848"/>
                  </a:lnTo>
                  <a:cubicBezTo>
                    <a:pt x="0" y="36946"/>
                    <a:pt x="9228" y="59127"/>
                    <a:pt x="24694" y="76701"/>
                  </a:cubicBezTo>
                  <a:lnTo>
                    <a:pt x="2469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666101" y="-67050"/>
              <a:ext cx="555804" cy="2163722"/>
            </a:xfrm>
            <a:custGeom>
              <a:avLst/>
              <a:gdLst/>
              <a:ahLst/>
              <a:cxnLst/>
              <a:rect l="l" t="t" r="r" b="b"/>
              <a:pathLst>
                <a:path w="17265" h="67212" extrusionOk="0">
                  <a:moveTo>
                    <a:pt x="1" y="1"/>
                  </a:moveTo>
                  <a:lnTo>
                    <a:pt x="1" y="12848"/>
                  </a:lnTo>
                  <a:cubicBezTo>
                    <a:pt x="1" y="32791"/>
                    <a:pt x="6323" y="51412"/>
                    <a:pt x="17265" y="67211"/>
                  </a:cubicBezTo>
                  <a:lnTo>
                    <a:pt x="172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905282" y="-67050"/>
              <a:ext cx="316613" cy="1758580"/>
            </a:xfrm>
            <a:custGeom>
              <a:avLst/>
              <a:gdLst/>
              <a:ahLst/>
              <a:cxnLst/>
              <a:rect l="l" t="t" r="r" b="b"/>
              <a:pathLst>
                <a:path w="9835" h="54627" extrusionOk="0">
                  <a:moveTo>
                    <a:pt x="0" y="1"/>
                  </a:moveTo>
                  <a:lnTo>
                    <a:pt x="0" y="12848"/>
                  </a:lnTo>
                  <a:cubicBezTo>
                    <a:pt x="0" y="27719"/>
                    <a:pt x="3513" y="41851"/>
                    <a:pt x="9835" y="54627"/>
                  </a:cubicBezTo>
                  <a:lnTo>
                    <a:pt x="983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-75662" y="2595585"/>
              <a:ext cx="876215" cy="2144922"/>
            </a:xfrm>
            <a:custGeom>
              <a:avLst/>
              <a:gdLst/>
              <a:ahLst/>
              <a:cxnLst/>
              <a:rect l="l" t="t" r="r" b="b"/>
              <a:pathLst>
                <a:path w="27218" h="66628" extrusionOk="0">
                  <a:moveTo>
                    <a:pt x="0" y="0"/>
                  </a:moveTo>
                  <a:lnTo>
                    <a:pt x="0" y="66628"/>
                  </a:lnTo>
                  <a:lnTo>
                    <a:pt x="27218" y="66628"/>
                  </a:lnTo>
                  <a:cubicBezTo>
                    <a:pt x="27218" y="41244"/>
                    <a:pt x="16978" y="1799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-75662" y="2878450"/>
              <a:ext cx="636671" cy="1862046"/>
            </a:xfrm>
            <a:custGeom>
              <a:avLst/>
              <a:gdLst/>
              <a:ahLst/>
              <a:cxnLst/>
              <a:rect l="l" t="t" r="r" b="b"/>
              <a:pathLst>
                <a:path w="19777" h="57841" extrusionOk="0">
                  <a:moveTo>
                    <a:pt x="0" y="0"/>
                  </a:moveTo>
                  <a:lnTo>
                    <a:pt x="0" y="57841"/>
                  </a:lnTo>
                  <a:lnTo>
                    <a:pt x="19776" y="57841"/>
                  </a:lnTo>
                  <a:cubicBezTo>
                    <a:pt x="19776" y="36409"/>
                    <a:pt x="12490" y="16502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75662" y="3242565"/>
              <a:ext cx="397481" cy="1497917"/>
            </a:xfrm>
            <a:custGeom>
              <a:avLst/>
              <a:gdLst/>
              <a:ahLst/>
              <a:cxnLst/>
              <a:rect l="l" t="t" r="r" b="b"/>
              <a:pathLst>
                <a:path w="12347" h="46530" extrusionOk="0">
                  <a:moveTo>
                    <a:pt x="0" y="0"/>
                  </a:moveTo>
                  <a:lnTo>
                    <a:pt x="0" y="46530"/>
                  </a:lnTo>
                  <a:lnTo>
                    <a:pt x="12347" y="46530"/>
                  </a:lnTo>
                  <a:cubicBezTo>
                    <a:pt x="12347" y="29789"/>
                    <a:pt x="7906" y="13978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75662" y="3744868"/>
              <a:ext cx="158323" cy="963618"/>
            </a:xfrm>
            <a:custGeom>
              <a:avLst/>
              <a:gdLst/>
              <a:ahLst/>
              <a:cxnLst/>
              <a:rect l="l" t="t" r="r" b="b"/>
              <a:pathLst>
                <a:path w="4918" h="29933" extrusionOk="0">
                  <a:moveTo>
                    <a:pt x="0" y="0"/>
                  </a:moveTo>
                  <a:lnTo>
                    <a:pt x="0" y="29933"/>
                  </a:lnTo>
                  <a:lnTo>
                    <a:pt x="4917" y="29933"/>
                  </a:lnTo>
                  <a:cubicBezTo>
                    <a:pt x="4917" y="19527"/>
                    <a:pt x="3203" y="947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75662" y="-67050"/>
              <a:ext cx="1752045" cy="3237310"/>
            </a:xfrm>
            <a:custGeom>
              <a:avLst/>
              <a:gdLst/>
              <a:ahLst/>
              <a:cxnLst/>
              <a:rect l="l" t="t" r="r" b="b"/>
              <a:pathLst>
                <a:path w="54424" h="100561" extrusionOk="0">
                  <a:moveTo>
                    <a:pt x="0" y="1"/>
                  </a:moveTo>
                  <a:lnTo>
                    <a:pt x="0" y="100561"/>
                  </a:lnTo>
                  <a:cubicBezTo>
                    <a:pt x="32683" y="82297"/>
                    <a:pt x="54423" y="49840"/>
                    <a:pt x="54423" y="12848"/>
                  </a:cubicBezTo>
                  <a:lnTo>
                    <a:pt x="5442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75662" y="-67050"/>
              <a:ext cx="1512854" cy="3091671"/>
            </a:xfrm>
            <a:custGeom>
              <a:avLst/>
              <a:gdLst/>
              <a:ahLst/>
              <a:cxnLst/>
              <a:rect l="l" t="t" r="r" b="b"/>
              <a:pathLst>
                <a:path w="46994" h="96037" extrusionOk="0">
                  <a:moveTo>
                    <a:pt x="0" y="1"/>
                  </a:moveTo>
                  <a:lnTo>
                    <a:pt x="0" y="96036"/>
                  </a:lnTo>
                  <a:cubicBezTo>
                    <a:pt x="28504" y="77213"/>
                    <a:pt x="46994" y="46959"/>
                    <a:pt x="46994" y="12848"/>
                  </a:cubicBezTo>
                  <a:lnTo>
                    <a:pt x="469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75662" y="-67050"/>
              <a:ext cx="1273696" cy="2919570"/>
            </a:xfrm>
            <a:custGeom>
              <a:avLst/>
              <a:gdLst/>
              <a:ahLst/>
              <a:cxnLst/>
              <a:rect l="l" t="t" r="r" b="b"/>
              <a:pathLst>
                <a:path w="39565" h="90691" extrusionOk="0">
                  <a:moveTo>
                    <a:pt x="0" y="1"/>
                  </a:moveTo>
                  <a:lnTo>
                    <a:pt x="0" y="90691"/>
                  </a:lnTo>
                  <a:cubicBezTo>
                    <a:pt x="24241" y="71748"/>
                    <a:pt x="39564" y="43899"/>
                    <a:pt x="39564" y="12848"/>
                  </a:cubicBezTo>
                  <a:lnTo>
                    <a:pt x="3956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-75662" y="-67050"/>
              <a:ext cx="1034506" cy="2715276"/>
            </a:xfrm>
            <a:custGeom>
              <a:avLst/>
              <a:gdLst/>
              <a:ahLst/>
              <a:cxnLst/>
              <a:rect l="l" t="t" r="r" b="b"/>
              <a:pathLst>
                <a:path w="32135" h="84345" extrusionOk="0">
                  <a:moveTo>
                    <a:pt x="0" y="1"/>
                  </a:moveTo>
                  <a:lnTo>
                    <a:pt x="0" y="84345"/>
                  </a:lnTo>
                  <a:cubicBezTo>
                    <a:pt x="19907" y="65783"/>
                    <a:pt x="32135" y="40589"/>
                    <a:pt x="32135" y="12848"/>
                  </a:cubicBezTo>
                  <a:lnTo>
                    <a:pt x="321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75662" y="-67050"/>
              <a:ext cx="795348" cy="2469197"/>
            </a:xfrm>
            <a:custGeom>
              <a:avLst/>
              <a:gdLst/>
              <a:ahLst/>
              <a:cxnLst/>
              <a:rect l="l" t="t" r="r" b="b"/>
              <a:pathLst>
                <a:path w="24706" h="76701" extrusionOk="0">
                  <a:moveTo>
                    <a:pt x="0" y="1"/>
                  </a:moveTo>
                  <a:lnTo>
                    <a:pt x="0" y="76701"/>
                  </a:lnTo>
                  <a:cubicBezTo>
                    <a:pt x="15466" y="59127"/>
                    <a:pt x="24705" y="36946"/>
                    <a:pt x="24705" y="12848"/>
                  </a:cubicBezTo>
                  <a:lnTo>
                    <a:pt x="247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75662" y="-67050"/>
              <a:ext cx="555804" cy="2163722"/>
            </a:xfrm>
            <a:custGeom>
              <a:avLst/>
              <a:gdLst/>
              <a:ahLst/>
              <a:cxnLst/>
              <a:rect l="l" t="t" r="r" b="b"/>
              <a:pathLst>
                <a:path w="17265" h="67212" extrusionOk="0">
                  <a:moveTo>
                    <a:pt x="0" y="1"/>
                  </a:moveTo>
                  <a:lnTo>
                    <a:pt x="0" y="67211"/>
                  </a:lnTo>
                  <a:cubicBezTo>
                    <a:pt x="10954" y="51412"/>
                    <a:pt x="17264" y="32791"/>
                    <a:pt x="17264" y="12848"/>
                  </a:cubicBezTo>
                  <a:lnTo>
                    <a:pt x="1726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75662" y="-67050"/>
              <a:ext cx="316613" cy="1758580"/>
            </a:xfrm>
            <a:custGeom>
              <a:avLst/>
              <a:gdLst/>
              <a:ahLst/>
              <a:cxnLst/>
              <a:rect l="l" t="t" r="r" b="b"/>
              <a:pathLst>
                <a:path w="9835" h="54627" extrusionOk="0">
                  <a:moveTo>
                    <a:pt x="0" y="1"/>
                  </a:moveTo>
                  <a:lnTo>
                    <a:pt x="0" y="54627"/>
                  </a:lnTo>
                  <a:cubicBezTo>
                    <a:pt x="6322" y="41851"/>
                    <a:pt x="9835" y="27719"/>
                    <a:pt x="9835" y="12848"/>
                  </a:cubicBezTo>
                  <a:lnTo>
                    <a:pt x="983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7469906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92" y="24337"/>
                    <a:pt x="27218" y="24337"/>
                  </a:cubicBezTo>
                  <a:cubicBezTo>
                    <a:pt x="42244" y="24337"/>
                    <a:pt x="54424" y="13431"/>
                    <a:pt x="544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503256" y="-67050"/>
              <a:ext cx="1685728" cy="569614"/>
            </a:xfrm>
            <a:custGeom>
              <a:avLst/>
              <a:gdLst/>
              <a:ahLst/>
              <a:cxnLst/>
              <a:rect l="l" t="t" r="r" b="b"/>
              <a:pathLst>
                <a:path w="52364" h="17694" extrusionOk="0">
                  <a:moveTo>
                    <a:pt x="0" y="1"/>
                  </a:moveTo>
                  <a:cubicBezTo>
                    <a:pt x="3227" y="10216"/>
                    <a:pt x="13728" y="17693"/>
                    <a:pt x="26182" y="17693"/>
                  </a:cubicBezTo>
                  <a:cubicBezTo>
                    <a:pt x="38636" y="17693"/>
                    <a:pt x="49125" y="10216"/>
                    <a:pt x="52364" y="1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612094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1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7843582" y="-67050"/>
              <a:ext cx="1004664" cy="141872"/>
            </a:xfrm>
            <a:custGeom>
              <a:avLst/>
              <a:gdLst/>
              <a:ahLst/>
              <a:cxnLst/>
              <a:rect l="l" t="t" r="r" b="b"/>
              <a:pathLst>
                <a:path w="31208" h="4407" extrusionOk="0">
                  <a:moveTo>
                    <a:pt x="1" y="1"/>
                  </a:moveTo>
                  <a:cubicBezTo>
                    <a:pt x="4418" y="2775"/>
                    <a:pt x="9800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855160" y="-66664"/>
              <a:ext cx="1751658" cy="783501"/>
            </a:xfrm>
            <a:custGeom>
              <a:avLst/>
              <a:gdLst/>
              <a:ahLst/>
              <a:cxnLst/>
              <a:rect l="l" t="t" r="r" b="b"/>
              <a:pathLst>
                <a:path w="54412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06" y="24337"/>
                  </a:cubicBezTo>
                  <a:cubicBezTo>
                    <a:pt x="42232" y="24337"/>
                    <a:pt x="54412" y="13431"/>
                    <a:pt x="544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5888123" y="-67050"/>
              <a:ext cx="1685728" cy="569614"/>
            </a:xfrm>
            <a:custGeom>
              <a:avLst/>
              <a:gdLst/>
              <a:ahLst/>
              <a:cxnLst/>
              <a:rect l="l" t="t" r="r" b="b"/>
              <a:pathLst>
                <a:path w="52364" h="17694" extrusionOk="0">
                  <a:moveTo>
                    <a:pt x="0" y="1"/>
                  </a:moveTo>
                  <a:cubicBezTo>
                    <a:pt x="3239" y="10216"/>
                    <a:pt x="13728" y="17693"/>
                    <a:pt x="26182" y="17693"/>
                  </a:cubicBezTo>
                  <a:cubicBezTo>
                    <a:pt x="38636" y="17693"/>
                    <a:pt x="49137" y="10216"/>
                    <a:pt x="523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997348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1" y="1"/>
                  </a:moveTo>
                  <a:cubicBezTo>
                    <a:pt x="4858" y="6656"/>
                    <a:pt x="13252" y="11050"/>
                    <a:pt x="22789" y="11050"/>
                  </a:cubicBezTo>
                  <a:cubicBezTo>
                    <a:pt x="32338" y="11050"/>
                    <a:pt x="40732" y="6656"/>
                    <a:pt x="455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228836" y="-67050"/>
              <a:ext cx="1004664" cy="141872"/>
            </a:xfrm>
            <a:custGeom>
              <a:avLst/>
              <a:gdLst/>
              <a:ahLst/>
              <a:cxnLst/>
              <a:rect l="l" t="t" r="r" b="b"/>
              <a:pathLst>
                <a:path w="31208" h="4407" extrusionOk="0">
                  <a:moveTo>
                    <a:pt x="1" y="1"/>
                  </a:moveTo>
                  <a:cubicBezTo>
                    <a:pt x="4418" y="2775"/>
                    <a:pt x="9788" y="4406"/>
                    <a:pt x="15598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539438" y="-66664"/>
              <a:ext cx="1752077" cy="783501"/>
            </a:xfrm>
            <a:custGeom>
              <a:avLst/>
              <a:gdLst/>
              <a:ahLst/>
              <a:cxnLst/>
              <a:rect l="l" t="t" r="r" b="b"/>
              <a:pathLst>
                <a:path w="54425" h="24338" extrusionOk="0">
                  <a:moveTo>
                    <a:pt x="1" y="1"/>
                  </a:moveTo>
                  <a:cubicBezTo>
                    <a:pt x="1" y="13431"/>
                    <a:pt x="12181" y="24337"/>
                    <a:pt x="27207" y="24337"/>
                  </a:cubicBezTo>
                  <a:cubicBezTo>
                    <a:pt x="42232" y="24337"/>
                    <a:pt x="54424" y="13431"/>
                    <a:pt x="544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572401" y="-67050"/>
              <a:ext cx="1685760" cy="569614"/>
            </a:xfrm>
            <a:custGeom>
              <a:avLst/>
              <a:gdLst/>
              <a:ahLst/>
              <a:cxnLst/>
              <a:rect l="l" t="t" r="r" b="b"/>
              <a:pathLst>
                <a:path w="52365" h="17694" extrusionOk="0">
                  <a:moveTo>
                    <a:pt x="1" y="1"/>
                  </a:moveTo>
                  <a:cubicBezTo>
                    <a:pt x="3239" y="10216"/>
                    <a:pt x="13729" y="17693"/>
                    <a:pt x="26183" y="17693"/>
                  </a:cubicBezTo>
                  <a:cubicBezTo>
                    <a:pt x="38637" y="17693"/>
                    <a:pt x="49138" y="10216"/>
                    <a:pt x="523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681659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789" y="11050"/>
                  </a:cubicBezTo>
                  <a:cubicBezTo>
                    <a:pt x="32338" y="11050"/>
                    <a:pt x="40731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913146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598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3154184" y="-67050"/>
              <a:ext cx="2837930" cy="1269125"/>
            </a:xfrm>
            <a:custGeom>
              <a:avLst/>
              <a:gdLst/>
              <a:ahLst/>
              <a:cxnLst/>
              <a:rect l="l" t="t" r="r" b="b"/>
              <a:pathLst>
                <a:path w="88155" h="39423" extrusionOk="0">
                  <a:moveTo>
                    <a:pt x="1" y="1"/>
                  </a:moveTo>
                  <a:cubicBezTo>
                    <a:pt x="1" y="21777"/>
                    <a:pt x="19742" y="39422"/>
                    <a:pt x="44078" y="39422"/>
                  </a:cubicBezTo>
                  <a:cubicBezTo>
                    <a:pt x="68426" y="39422"/>
                    <a:pt x="88155" y="21777"/>
                    <a:pt x="88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3236980" y="-67050"/>
              <a:ext cx="2672364" cy="841383"/>
            </a:xfrm>
            <a:custGeom>
              <a:avLst/>
              <a:gdLst/>
              <a:ahLst/>
              <a:cxnLst/>
              <a:rect l="l" t="t" r="r" b="b"/>
              <a:pathLst>
                <a:path w="83012" h="26136" extrusionOk="0">
                  <a:moveTo>
                    <a:pt x="1" y="1"/>
                  </a:moveTo>
                  <a:cubicBezTo>
                    <a:pt x="6109" y="15241"/>
                    <a:pt x="22384" y="26135"/>
                    <a:pt x="41506" y="26135"/>
                  </a:cubicBezTo>
                  <a:cubicBezTo>
                    <a:pt x="60639" y="26135"/>
                    <a:pt x="76915" y="15241"/>
                    <a:pt x="83011" y="1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3348909" y="-67050"/>
              <a:ext cx="2448497" cy="627496"/>
            </a:xfrm>
            <a:custGeom>
              <a:avLst/>
              <a:gdLst/>
              <a:ahLst/>
              <a:cxnLst/>
              <a:rect l="l" t="t" r="r" b="b"/>
              <a:pathLst>
                <a:path w="76058" h="19492" extrusionOk="0">
                  <a:moveTo>
                    <a:pt x="0" y="1"/>
                  </a:moveTo>
                  <a:cubicBezTo>
                    <a:pt x="7656" y="11657"/>
                    <a:pt x="21825" y="19491"/>
                    <a:pt x="38029" y="19491"/>
                  </a:cubicBezTo>
                  <a:cubicBezTo>
                    <a:pt x="54233" y="19491"/>
                    <a:pt x="68402" y="11657"/>
                    <a:pt x="760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3525606" y="-67050"/>
              <a:ext cx="2095088" cy="413609"/>
            </a:xfrm>
            <a:custGeom>
              <a:avLst/>
              <a:gdLst/>
              <a:ahLst/>
              <a:cxnLst/>
              <a:rect l="l" t="t" r="r" b="b"/>
              <a:pathLst>
                <a:path w="65080" h="12848" extrusionOk="0">
                  <a:moveTo>
                    <a:pt x="0" y="1"/>
                  </a:moveTo>
                  <a:cubicBezTo>
                    <a:pt x="8061" y="7895"/>
                    <a:pt x="19657" y="12848"/>
                    <a:pt x="32540" y="12848"/>
                  </a:cubicBezTo>
                  <a:cubicBezTo>
                    <a:pt x="45434" y="12848"/>
                    <a:pt x="57019" y="7895"/>
                    <a:pt x="65080" y="1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3809598" y="-67050"/>
              <a:ext cx="1527083" cy="199368"/>
            </a:xfrm>
            <a:custGeom>
              <a:avLst/>
              <a:gdLst/>
              <a:ahLst/>
              <a:cxnLst/>
              <a:rect l="l" t="t" r="r" b="b"/>
              <a:pathLst>
                <a:path w="47436" h="6193" extrusionOk="0">
                  <a:moveTo>
                    <a:pt x="1" y="1"/>
                  </a:moveTo>
                  <a:cubicBezTo>
                    <a:pt x="6847" y="3930"/>
                    <a:pt x="14991" y="6192"/>
                    <a:pt x="23718" y="6192"/>
                  </a:cubicBezTo>
                  <a:cubicBezTo>
                    <a:pt x="32457" y="6192"/>
                    <a:pt x="40589" y="3930"/>
                    <a:pt x="474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" name="Google Shape;69;p2"/>
          <p:cNvGrpSpPr/>
          <p:nvPr/>
        </p:nvGrpSpPr>
        <p:grpSpPr>
          <a:xfrm>
            <a:off x="-599700" y="4481025"/>
            <a:ext cx="10345688" cy="662506"/>
            <a:chOff x="-599700" y="4481025"/>
            <a:chExt cx="10345688" cy="662506"/>
          </a:xfrm>
        </p:grpSpPr>
        <p:sp>
          <p:nvSpPr>
            <p:cNvPr id="70" name="Google Shape;70;p2"/>
            <p:cNvSpPr/>
            <p:nvPr/>
          </p:nvSpPr>
          <p:spPr>
            <a:xfrm>
              <a:off x="-106525" y="4481025"/>
              <a:ext cx="942732" cy="662481"/>
            </a:xfrm>
            <a:custGeom>
              <a:avLst/>
              <a:gdLst/>
              <a:ahLst/>
              <a:cxnLst/>
              <a:rect l="l" t="t" r="r" b="b"/>
              <a:pathLst>
                <a:path w="33660" h="19194" extrusionOk="0">
                  <a:moveTo>
                    <a:pt x="5096" y="1"/>
                  </a:moveTo>
                  <a:cubicBezTo>
                    <a:pt x="2286" y="1"/>
                    <a:pt x="0" y="2334"/>
                    <a:pt x="0" y="5204"/>
                  </a:cubicBezTo>
                  <a:lnTo>
                    <a:pt x="0" y="19193"/>
                  </a:lnTo>
                  <a:lnTo>
                    <a:pt x="33659" y="19193"/>
                  </a:lnTo>
                  <a:lnTo>
                    <a:pt x="33659" y="5204"/>
                  </a:lnTo>
                  <a:cubicBezTo>
                    <a:pt x="33659" y="2334"/>
                    <a:pt x="31373" y="1"/>
                    <a:pt x="285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8310100" y="4481050"/>
              <a:ext cx="942704" cy="662481"/>
            </a:xfrm>
            <a:custGeom>
              <a:avLst/>
              <a:gdLst/>
              <a:ahLst/>
              <a:cxnLst/>
              <a:rect l="l" t="t" r="r" b="b"/>
              <a:pathLst>
                <a:path w="33659" h="19194" extrusionOk="0">
                  <a:moveTo>
                    <a:pt x="5084" y="1"/>
                  </a:moveTo>
                  <a:cubicBezTo>
                    <a:pt x="2286" y="1"/>
                    <a:pt x="0" y="2334"/>
                    <a:pt x="0" y="5204"/>
                  </a:cubicBezTo>
                  <a:lnTo>
                    <a:pt x="0" y="19193"/>
                  </a:lnTo>
                  <a:lnTo>
                    <a:pt x="33659" y="19193"/>
                  </a:lnTo>
                  <a:lnTo>
                    <a:pt x="33659" y="5204"/>
                  </a:lnTo>
                  <a:cubicBezTo>
                    <a:pt x="33659" y="2334"/>
                    <a:pt x="31373" y="1"/>
                    <a:pt x="285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-599700" y="4785352"/>
              <a:ext cx="1052438" cy="358160"/>
            </a:xfrm>
            <a:custGeom>
              <a:avLst/>
              <a:gdLst/>
              <a:ahLst/>
              <a:cxnLst/>
              <a:rect l="l" t="t" r="r" b="b"/>
              <a:pathLst>
                <a:path w="37577" h="12788" extrusionOk="0">
                  <a:moveTo>
                    <a:pt x="5096" y="0"/>
                  </a:moveTo>
                  <a:cubicBezTo>
                    <a:pt x="2286" y="0"/>
                    <a:pt x="0" y="2322"/>
                    <a:pt x="0" y="5191"/>
                  </a:cubicBezTo>
                  <a:lnTo>
                    <a:pt x="0" y="12787"/>
                  </a:lnTo>
                  <a:lnTo>
                    <a:pt x="37576" y="12787"/>
                  </a:lnTo>
                  <a:lnTo>
                    <a:pt x="37576" y="5191"/>
                  </a:lnTo>
                  <a:cubicBezTo>
                    <a:pt x="37576" y="2322"/>
                    <a:pt x="35290" y="0"/>
                    <a:pt x="32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693550" y="4785350"/>
              <a:ext cx="1052438" cy="358160"/>
            </a:xfrm>
            <a:custGeom>
              <a:avLst/>
              <a:gdLst/>
              <a:ahLst/>
              <a:cxnLst/>
              <a:rect l="l" t="t" r="r" b="b"/>
              <a:pathLst>
                <a:path w="37577" h="12788" extrusionOk="0">
                  <a:moveTo>
                    <a:pt x="5096" y="0"/>
                  </a:moveTo>
                  <a:cubicBezTo>
                    <a:pt x="2286" y="0"/>
                    <a:pt x="0" y="2322"/>
                    <a:pt x="0" y="5191"/>
                  </a:cubicBezTo>
                  <a:lnTo>
                    <a:pt x="0" y="12787"/>
                  </a:lnTo>
                  <a:lnTo>
                    <a:pt x="37576" y="12787"/>
                  </a:lnTo>
                  <a:lnTo>
                    <a:pt x="37576" y="5191"/>
                  </a:lnTo>
                  <a:cubicBezTo>
                    <a:pt x="37576" y="2322"/>
                    <a:pt x="35290" y="0"/>
                    <a:pt x="32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sp>
        <p:nvSpPr>
          <p:cNvPr id="74" name="Google Shape;74;p2"/>
          <p:cNvSpPr txBox="1">
            <a:spLocks noGrp="1"/>
          </p:cNvSpPr>
          <p:nvPr>
            <p:ph type="ctrTitle"/>
          </p:nvPr>
        </p:nvSpPr>
        <p:spPr>
          <a:xfrm>
            <a:off x="1955150" y="1498725"/>
            <a:ext cx="5233800" cy="18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/>
          <p:nvPr/>
        </p:nvSpPr>
        <p:spPr>
          <a:xfrm>
            <a:off x="2123475" y="498925"/>
            <a:ext cx="5672600" cy="3944775"/>
          </a:xfrm>
          <a:custGeom>
            <a:avLst/>
            <a:gdLst/>
            <a:ahLst/>
            <a:cxnLst/>
            <a:rect l="l" t="t" r="r" b="b"/>
            <a:pathLst>
              <a:path w="226904" h="157791" extrusionOk="0">
                <a:moveTo>
                  <a:pt x="219014" y="0"/>
                </a:moveTo>
                <a:lnTo>
                  <a:pt x="0" y="66904"/>
                </a:lnTo>
                <a:lnTo>
                  <a:pt x="2524" y="157791"/>
                </a:lnTo>
                <a:lnTo>
                  <a:pt x="153688" y="156845"/>
                </a:lnTo>
                <a:lnTo>
                  <a:pt x="226904" y="11361"/>
                </a:lnTo>
                <a:close/>
              </a:path>
            </a:pathLst>
          </a:custGeom>
          <a:gradFill>
            <a:gsLst>
              <a:gs pos="0">
                <a:srgbClr val="FFFFFF">
                  <a:alpha val="3921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sp>
        <p:nvSpPr>
          <p:cNvPr id="77" name="Google Shape;77;p3"/>
          <p:cNvSpPr/>
          <p:nvPr/>
        </p:nvSpPr>
        <p:spPr>
          <a:xfrm>
            <a:off x="6218150" y="790850"/>
            <a:ext cx="2224850" cy="3826425"/>
          </a:xfrm>
          <a:custGeom>
            <a:avLst/>
            <a:gdLst/>
            <a:ahLst/>
            <a:cxnLst/>
            <a:rect l="l" t="t" r="r" b="b"/>
            <a:pathLst>
              <a:path w="88994" h="153057" extrusionOk="0">
                <a:moveTo>
                  <a:pt x="71322" y="0"/>
                </a:moveTo>
                <a:lnTo>
                  <a:pt x="0" y="149901"/>
                </a:lnTo>
                <a:lnTo>
                  <a:pt x="88994" y="153057"/>
                </a:lnTo>
                <a:lnTo>
                  <a:pt x="84576" y="4418"/>
                </a:lnTo>
                <a:close/>
              </a:path>
            </a:pathLst>
          </a:custGeom>
          <a:gradFill>
            <a:gsLst>
              <a:gs pos="0">
                <a:srgbClr val="FFFFFF">
                  <a:alpha val="3921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sp>
        <p:nvSpPr>
          <p:cNvPr id="78" name="Google Shape;78;p3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2779775" y="2255825"/>
            <a:ext cx="3584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0" name="Google Shape;80;p3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192283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1" name="Google Shape;81;p3"/>
          <p:cNvSpPr txBox="1">
            <a:spLocks noGrp="1"/>
          </p:cNvSpPr>
          <p:nvPr>
            <p:ph type="subTitle" idx="1"/>
          </p:nvPr>
        </p:nvSpPr>
        <p:spPr>
          <a:xfrm>
            <a:off x="2391925" y="3132175"/>
            <a:ext cx="43602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2" name="Google Shape;82;p3"/>
          <p:cNvGrpSpPr/>
          <p:nvPr/>
        </p:nvGrpSpPr>
        <p:grpSpPr>
          <a:xfrm>
            <a:off x="1255575" y="-116749"/>
            <a:ext cx="6596098" cy="656741"/>
            <a:chOff x="-75662" y="-67050"/>
            <a:chExt cx="1752045" cy="783887"/>
          </a:xfrm>
        </p:grpSpPr>
        <p:sp>
          <p:nvSpPr>
            <p:cNvPr id="83" name="Google Shape;83;p3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Google Shape;87;p3"/>
          <p:cNvGrpSpPr/>
          <p:nvPr/>
        </p:nvGrpSpPr>
        <p:grpSpPr>
          <a:xfrm rot="-1028034">
            <a:off x="7915995" y="332226"/>
            <a:ext cx="667767" cy="667811"/>
            <a:chOff x="8247610" y="-127832"/>
            <a:chExt cx="667780" cy="667824"/>
          </a:xfrm>
        </p:grpSpPr>
        <p:sp>
          <p:nvSpPr>
            <p:cNvPr id="88" name="Google Shape;88;p3"/>
            <p:cNvSpPr/>
            <p:nvPr/>
          </p:nvSpPr>
          <p:spPr>
            <a:xfrm rot="2373635">
              <a:off x="8634689" y="-39903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 rot="2373635">
              <a:off x="8336675" y="-13786"/>
              <a:ext cx="505848" cy="410740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 rot="2373635">
              <a:off x="8232351" y="298251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 rot="2373635">
              <a:off x="8287962" y="329163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" name="Google Shape;92;p3"/>
          <p:cNvGrpSpPr/>
          <p:nvPr/>
        </p:nvGrpSpPr>
        <p:grpSpPr>
          <a:xfrm>
            <a:off x="-36750" y="-31225"/>
            <a:ext cx="441205" cy="5174700"/>
            <a:chOff x="-36750" y="-31225"/>
            <a:chExt cx="441205" cy="5174700"/>
          </a:xfrm>
        </p:grpSpPr>
        <p:sp>
          <p:nvSpPr>
            <p:cNvPr id="93" name="Google Shape;93;p3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" name="Google Shape;96;p3"/>
          <p:cNvGrpSpPr/>
          <p:nvPr/>
        </p:nvGrpSpPr>
        <p:grpSpPr>
          <a:xfrm>
            <a:off x="8702795" y="-31225"/>
            <a:ext cx="441205" cy="5174700"/>
            <a:chOff x="8702795" y="-31225"/>
            <a:chExt cx="441205" cy="5174700"/>
          </a:xfrm>
        </p:grpSpPr>
        <p:sp>
          <p:nvSpPr>
            <p:cNvPr id="97" name="Google Shape;97;p3"/>
            <p:cNvSpPr/>
            <p:nvPr/>
          </p:nvSpPr>
          <p:spPr>
            <a:xfrm flipH="1">
              <a:off x="870279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 flipH="1">
              <a:off x="884619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 flipH="1">
              <a:off x="897630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" name="Google Shape;100;p3"/>
          <p:cNvGrpSpPr/>
          <p:nvPr/>
        </p:nvGrpSpPr>
        <p:grpSpPr>
          <a:xfrm rot="-821983">
            <a:off x="-393683" y="-186303"/>
            <a:ext cx="2134264" cy="954897"/>
            <a:chOff x="-75662" y="-67050"/>
            <a:chExt cx="1752045" cy="783887"/>
          </a:xfrm>
        </p:grpSpPr>
        <p:sp>
          <p:nvSpPr>
            <p:cNvPr id="101" name="Google Shape;101;p3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" name="Google Shape;105;p3"/>
          <p:cNvSpPr/>
          <p:nvPr/>
        </p:nvSpPr>
        <p:spPr>
          <a:xfrm>
            <a:off x="-106525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8310100" y="4481050"/>
            <a:ext cx="942704" cy="662481"/>
          </a:xfrm>
          <a:custGeom>
            <a:avLst/>
            <a:gdLst/>
            <a:ahLst/>
            <a:cxnLst/>
            <a:rect l="l" t="t" r="r" b="b"/>
            <a:pathLst>
              <a:path w="33659" h="19194" extrusionOk="0">
                <a:moveTo>
                  <a:pt x="5084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7" name="Google Shape;107;p3"/>
          <p:cNvSpPr/>
          <p:nvPr/>
        </p:nvSpPr>
        <p:spPr>
          <a:xfrm>
            <a:off x="-599700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8693550" y="4785350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109" name="Google Shape;109;p3"/>
          <p:cNvGrpSpPr/>
          <p:nvPr/>
        </p:nvGrpSpPr>
        <p:grpSpPr>
          <a:xfrm rot="1252032">
            <a:off x="7553618" y="201179"/>
            <a:ext cx="667774" cy="667818"/>
            <a:chOff x="8247610" y="-127832"/>
            <a:chExt cx="667780" cy="667824"/>
          </a:xfrm>
        </p:grpSpPr>
        <p:sp>
          <p:nvSpPr>
            <p:cNvPr id="110" name="Google Shape;110;p3"/>
            <p:cNvSpPr/>
            <p:nvPr/>
          </p:nvSpPr>
          <p:spPr>
            <a:xfrm rot="2373635">
              <a:off x="8634689" y="-39903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 rot="2373635">
              <a:off x="8336675" y="-13786"/>
              <a:ext cx="505848" cy="410740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 rot="2373635">
              <a:off x="8232351" y="298251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 rot="2373635">
              <a:off x="8287962" y="329163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114;p3"/>
          <p:cNvGrpSpPr/>
          <p:nvPr/>
        </p:nvGrpSpPr>
        <p:grpSpPr>
          <a:xfrm rot="1464886">
            <a:off x="7211862" y="-345521"/>
            <a:ext cx="2134215" cy="954875"/>
            <a:chOff x="-75662" y="-67050"/>
            <a:chExt cx="1752045" cy="783887"/>
          </a:xfrm>
        </p:grpSpPr>
        <p:sp>
          <p:nvSpPr>
            <p:cNvPr id="115" name="Google Shape;115;p3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4"/>
          <p:cNvSpPr txBox="1">
            <a:spLocks noGrp="1"/>
          </p:cNvSpPr>
          <p:nvPr>
            <p:ph type="body" idx="1"/>
          </p:nvPr>
        </p:nvSpPr>
        <p:spPr>
          <a:xfrm>
            <a:off x="720000" y="1187750"/>
            <a:ext cx="7704000" cy="298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 sz="12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23" name="Google Shape;123;p4"/>
          <p:cNvGrpSpPr/>
          <p:nvPr/>
        </p:nvGrpSpPr>
        <p:grpSpPr>
          <a:xfrm>
            <a:off x="5912279" y="-31224"/>
            <a:ext cx="3231646" cy="656741"/>
            <a:chOff x="-75662" y="-67050"/>
            <a:chExt cx="1752045" cy="783887"/>
          </a:xfrm>
        </p:grpSpPr>
        <p:sp>
          <p:nvSpPr>
            <p:cNvPr id="124" name="Google Shape;124;p4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" name="Google Shape;128;p4"/>
          <p:cNvSpPr/>
          <p:nvPr/>
        </p:nvSpPr>
        <p:spPr>
          <a:xfrm>
            <a:off x="0" y="149750"/>
            <a:ext cx="8702571" cy="4027048"/>
          </a:xfrm>
          <a:custGeom>
            <a:avLst/>
            <a:gdLst/>
            <a:ahLst/>
            <a:cxnLst/>
            <a:rect l="l" t="t" r="r" b="b"/>
            <a:pathLst>
              <a:path w="284607" h="134112" extrusionOk="0">
                <a:moveTo>
                  <a:pt x="273939" y="0"/>
                </a:moveTo>
                <a:lnTo>
                  <a:pt x="0" y="134112"/>
                </a:lnTo>
                <a:lnTo>
                  <a:pt x="266700" y="134112"/>
                </a:lnTo>
                <a:lnTo>
                  <a:pt x="284607" y="8763"/>
                </a:lnTo>
                <a:close/>
              </a:path>
            </a:pathLst>
          </a:custGeom>
          <a:gradFill>
            <a:gsLst>
              <a:gs pos="0">
                <a:srgbClr val="FFF6DB">
                  <a:alpha val="1960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grpSp>
        <p:nvGrpSpPr>
          <p:cNvPr id="129" name="Google Shape;129;p4"/>
          <p:cNvGrpSpPr/>
          <p:nvPr/>
        </p:nvGrpSpPr>
        <p:grpSpPr>
          <a:xfrm>
            <a:off x="8304860" y="-186257"/>
            <a:ext cx="667780" cy="667824"/>
            <a:chOff x="8304860" y="-186257"/>
            <a:chExt cx="667780" cy="667824"/>
          </a:xfrm>
        </p:grpSpPr>
        <p:sp>
          <p:nvSpPr>
            <p:cNvPr id="130" name="Google Shape;130;p4"/>
            <p:cNvSpPr/>
            <p:nvPr/>
          </p:nvSpPr>
          <p:spPr>
            <a:xfrm rot="2373635">
              <a:off x="8691939" y="-98328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 rot="2373635">
              <a:off x="8393925" y="-72211"/>
              <a:ext cx="505848" cy="410740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 rot="2373635">
              <a:off x="8289601" y="239826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 rot="2373635">
              <a:off x="8345212" y="270738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" name="Google Shape;134;p4"/>
          <p:cNvGrpSpPr/>
          <p:nvPr/>
        </p:nvGrpSpPr>
        <p:grpSpPr>
          <a:xfrm>
            <a:off x="-36750" y="-31225"/>
            <a:ext cx="441205" cy="4634700"/>
            <a:chOff x="-36750" y="-31225"/>
            <a:chExt cx="441205" cy="4634700"/>
          </a:xfrm>
        </p:grpSpPr>
        <p:sp>
          <p:nvSpPr>
            <p:cNvPr id="135" name="Google Shape;135;p4"/>
            <p:cNvSpPr/>
            <p:nvPr/>
          </p:nvSpPr>
          <p:spPr>
            <a:xfrm>
              <a:off x="-30545" y="-31225"/>
              <a:ext cx="435000" cy="463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-30545" y="-31225"/>
              <a:ext cx="291600" cy="463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-36750" y="-31225"/>
              <a:ext cx="167700" cy="463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" name="Google Shape;138;p4"/>
          <p:cNvGrpSpPr/>
          <p:nvPr/>
        </p:nvGrpSpPr>
        <p:grpSpPr>
          <a:xfrm>
            <a:off x="8702800" y="-31225"/>
            <a:ext cx="441205" cy="4634700"/>
            <a:chOff x="8702800" y="-31225"/>
            <a:chExt cx="441205" cy="4634700"/>
          </a:xfrm>
        </p:grpSpPr>
        <p:sp>
          <p:nvSpPr>
            <p:cNvPr id="139" name="Google Shape;139;p4"/>
            <p:cNvSpPr/>
            <p:nvPr/>
          </p:nvSpPr>
          <p:spPr>
            <a:xfrm flipH="1">
              <a:off x="8702800" y="-31225"/>
              <a:ext cx="435000" cy="463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 flipH="1">
              <a:off x="8846200" y="-31225"/>
              <a:ext cx="291600" cy="463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4"/>
            <p:cNvSpPr/>
            <p:nvPr/>
          </p:nvSpPr>
          <p:spPr>
            <a:xfrm flipH="1">
              <a:off x="8976305" y="-31225"/>
              <a:ext cx="167700" cy="463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" name="Google Shape;142;p4"/>
          <p:cNvSpPr/>
          <p:nvPr/>
        </p:nvSpPr>
        <p:spPr>
          <a:xfrm>
            <a:off x="-106525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-599700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4" name="Google Shape;144;p4"/>
          <p:cNvSpPr/>
          <p:nvPr/>
        </p:nvSpPr>
        <p:spPr>
          <a:xfrm>
            <a:off x="8310100" y="4481050"/>
            <a:ext cx="942704" cy="662481"/>
          </a:xfrm>
          <a:custGeom>
            <a:avLst/>
            <a:gdLst/>
            <a:ahLst/>
            <a:cxnLst/>
            <a:rect l="l" t="t" r="r" b="b"/>
            <a:pathLst>
              <a:path w="33659" h="19194" extrusionOk="0">
                <a:moveTo>
                  <a:pt x="5084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5" name="Google Shape;145;p4"/>
          <p:cNvSpPr/>
          <p:nvPr/>
        </p:nvSpPr>
        <p:spPr>
          <a:xfrm>
            <a:off x="8693550" y="4785350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6"/>
          <p:cNvSpPr/>
          <p:nvPr/>
        </p:nvSpPr>
        <p:spPr>
          <a:xfrm>
            <a:off x="720000" y="343575"/>
            <a:ext cx="2557575" cy="3833283"/>
          </a:xfrm>
          <a:custGeom>
            <a:avLst/>
            <a:gdLst/>
            <a:ahLst/>
            <a:cxnLst/>
            <a:rect l="l" t="t" r="r" b="b"/>
            <a:pathLst>
              <a:path w="102303" h="163798" extrusionOk="0">
                <a:moveTo>
                  <a:pt x="18137" y="1133"/>
                </a:moveTo>
                <a:lnTo>
                  <a:pt x="0" y="163798"/>
                </a:lnTo>
                <a:lnTo>
                  <a:pt x="102303" y="163231"/>
                </a:lnTo>
                <a:lnTo>
                  <a:pt x="30606" y="0"/>
                </a:lnTo>
                <a:close/>
              </a:path>
            </a:pathLst>
          </a:custGeom>
          <a:gradFill>
            <a:gsLst>
              <a:gs pos="0">
                <a:srgbClr val="FFF6DB">
                  <a:alpha val="1960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sp>
        <p:nvSpPr>
          <p:cNvPr id="179" name="Google Shape;179;p6"/>
          <p:cNvSpPr/>
          <p:nvPr/>
        </p:nvSpPr>
        <p:spPr>
          <a:xfrm>
            <a:off x="1365225" y="1187750"/>
            <a:ext cx="6406200" cy="2769000"/>
          </a:xfrm>
          <a:prstGeom prst="roundRect">
            <a:avLst>
              <a:gd name="adj" fmla="val 565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6"/>
          <p:cNvSpPr/>
          <p:nvPr/>
        </p:nvSpPr>
        <p:spPr>
          <a:xfrm>
            <a:off x="1447258" y="1272442"/>
            <a:ext cx="6239400" cy="325500"/>
          </a:xfrm>
          <a:prstGeom prst="roundRect">
            <a:avLst>
              <a:gd name="adj" fmla="val 2449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5D3080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181" name="Google Shape;181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82" name="Google Shape;182;p6"/>
          <p:cNvGrpSpPr/>
          <p:nvPr/>
        </p:nvGrpSpPr>
        <p:grpSpPr>
          <a:xfrm>
            <a:off x="-36750" y="-31225"/>
            <a:ext cx="441205" cy="5174700"/>
            <a:chOff x="-36750" y="-31225"/>
            <a:chExt cx="441205" cy="5174700"/>
          </a:xfrm>
        </p:grpSpPr>
        <p:sp>
          <p:nvSpPr>
            <p:cNvPr id="183" name="Google Shape;183;p6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" name="Google Shape;186;p6"/>
          <p:cNvGrpSpPr/>
          <p:nvPr/>
        </p:nvGrpSpPr>
        <p:grpSpPr>
          <a:xfrm>
            <a:off x="8702795" y="-31225"/>
            <a:ext cx="441205" cy="5174700"/>
            <a:chOff x="8702795" y="-31225"/>
            <a:chExt cx="441205" cy="5174700"/>
          </a:xfrm>
        </p:grpSpPr>
        <p:sp>
          <p:nvSpPr>
            <p:cNvPr id="187" name="Google Shape;187;p6"/>
            <p:cNvSpPr/>
            <p:nvPr/>
          </p:nvSpPr>
          <p:spPr>
            <a:xfrm flipH="1">
              <a:off x="870279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/>
            <p:nvPr/>
          </p:nvSpPr>
          <p:spPr>
            <a:xfrm flipH="1">
              <a:off x="884619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6"/>
            <p:cNvSpPr/>
            <p:nvPr/>
          </p:nvSpPr>
          <p:spPr>
            <a:xfrm flipH="1">
              <a:off x="897630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" name="Google Shape;190;p6"/>
          <p:cNvSpPr/>
          <p:nvPr/>
        </p:nvSpPr>
        <p:spPr>
          <a:xfrm>
            <a:off x="-106525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-599700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8310100" y="4481050"/>
            <a:ext cx="942704" cy="662481"/>
          </a:xfrm>
          <a:custGeom>
            <a:avLst/>
            <a:gdLst/>
            <a:ahLst/>
            <a:cxnLst/>
            <a:rect l="l" t="t" r="r" b="b"/>
            <a:pathLst>
              <a:path w="33659" h="19194" extrusionOk="0">
                <a:moveTo>
                  <a:pt x="5084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193" name="Google Shape;193;p6"/>
          <p:cNvGrpSpPr/>
          <p:nvPr/>
        </p:nvGrpSpPr>
        <p:grpSpPr>
          <a:xfrm>
            <a:off x="1043274" y="-37078"/>
            <a:ext cx="542504" cy="562201"/>
            <a:chOff x="1075249" y="-113178"/>
            <a:chExt cx="542504" cy="562201"/>
          </a:xfrm>
        </p:grpSpPr>
        <p:sp>
          <p:nvSpPr>
            <p:cNvPr id="194" name="Google Shape;194;p6"/>
            <p:cNvSpPr/>
            <p:nvPr/>
          </p:nvSpPr>
          <p:spPr>
            <a:xfrm rot="-326343">
              <a:off x="1235387" y="-106154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6"/>
            <p:cNvSpPr/>
            <p:nvPr/>
          </p:nvSpPr>
          <p:spPr>
            <a:xfrm rot="-326343">
              <a:off x="1093576" y="-43590"/>
              <a:ext cx="505849" cy="410741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6"/>
            <p:cNvSpPr/>
            <p:nvPr/>
          </p:nvSpPr>
          <p:spPr>
            <a:xfrm rot="-326343">
              <a:off x="1143762" y="315586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6"/>
            <p:cNvSpPr/>
            <p:nvPr/>
          </p:nvSpPr>
          <p:spPr>
            <a:xfrm rot="-326343">
              <a:off x="1207486" y="349594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" name="Google Shape;198;p6"/>
          <p:cNvGrpSpPr/>
          <p:nvPr/>
        </p:nvGrpSpPr>
        <p:grpSpPr>
          <a:xfrm>
            <a:off x="-75675" y="-162425"/>
            <a:ext cx="9297613" cy="702419"/>
            <a:chOff x="-75662" y="-67050"/>
            <a:chExt cx="9297613" cy="1008933"/>
          </a:xfrm>
        </p:grpSpPr>
        <p:sp>
          <p:nvSpPr>
            <p:cNvPr id="199" name="Google Shape;199;p6"/>
            <p:cNvSpPr/>
            <p:nvPr/>
          </p:nvSpPr>
          <p:spPr>
            <a:xfrm>
              <a:off x="7469906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92" y="24337"/>
                    <a:pt x="27218" y="24337"/>
                  </a:cubicBezTo>
                  <a:cubicBezTo>
                    <a:pt x="42244" y="24337"/>
                    <a:pt x="54424" y="13431"/>
                    <a:pt x="544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7503256" y="-67050"/>
              <a:ext cx="1685728" cy="569614"/>
            </a:xfrm>
            <a:custGeom>
              <a:avLst/>
              <a:gdLst/>
              <a:ahLst/>
              <a:cxnLst/>
              <a:rect l="l" t="t" r="r" b="b"/>
              <a:pathLst>
                <a:path w="52364" h="17694" extrusionOk="0">
                  <a:moveTo>
                    <a:pt x="0" y="1"/>
                  </a:moveTo>
                  <a:cubicBezTo>
                    <a:pt x="3227" y="10216"/>
                    <a:pt x="13728" y="17693"/>
                    <a:pt x="26182" y="17693"/>
                  </a:cubicBezTo>
                  <a:cubicBezTo>
                    <a:pt x="38636" y="17693"/>
                    <a:pt x="49125" y="10216"/>
                    <a:pt x="52364" y="1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7612094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1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7843582" y="-67050"/>
              <a:ext cx="1004664" cy="141872"/>
            </a:xfrm>
            <a:custGeom>
              <a:avLst/>
              <a:gdLst/>
              <a:ahLst/>
              <a:cxnLst/>
              <a:rect l="l" t="t" r="r" b="b"/>
              <a:pathLst>
                <a:path w="31208" h="4407" extrusionOk="0">
                  <a:moveTo>
                    <a:pt x="1" y="1"/>
                  </a:moveTo>
                  <a:cubicBezTo>
                    <a:pt x="4418" y="2775"/>
                    <a:pt x="9800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5855160" y="-66664"/>
              <a:ext cx="1751658" cy="783501"/>
            </a:xfrm>
            <a:custGeom>
              <a:avLst/>
              <a:gdLst/>
              <a:ahLst/>
              <a:cxnLst/>
              <a:rect l="l" t="t" r="r" b="b"/>
              <a:pathLst>
                <a:path w="54412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06" y="24337"/>
                  </a:cubicBezTo>
                  <a:cubicBezTo>
                    <a:pt x="42232" y="24337"/>
                    <a:pt x="54412" y="13431"/>
                    <a:pt x="544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5888123" y="-67050"/>
              <a:ext cx="1685728" cy="569614"/>
            </a:xfrm>
            <a:custGeom>
              <a:avLst/>
              <a:gdLst/>
              <a:ahLst/>
              <a:cxnLst/>
              <a:rect l="l" t="t" r="r" b="b"/>
              <a:pathLst>
                <a:path w="52364" h="17694" extrusionOk="0">
                  <a:moveTo>
                    <a:pt x="0" y="1"/>
                  </a:moveTo>
                  <a:cubicBezTo>
                    <a:pt x="3239" y="10216"/>
                    <a:pt x="13728" y="17693"/>
                    <a:pt x="26182" y="17693"/>
                  </a:cubicBezTo>
                  <a:cubicBezTo>
                    <a:pt x="38636" y="17693"/>
                    <a:pt x="49137" y="10216"/>
                    <a:pt x="523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5997348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1" y="1"/>
                  </a:moveTo>
                  <a:cubicBezTo>
                    <a:pt x="4858" y="6656"/>
                    <a:pt x="13252" y="11050"/>
                    <a:pt x="22789" y="11050"/>
                  </a:cubicBezTo>
                  <a:cubicBezTo>
                    <a:pt x="32338" y="11050"/>
                    <a:pt x="40732" y="6656"/>
                    <a:pt x="455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6228836" y="-67050"/>
              <a:ext cx="1004664" cy="141872"/>
            </a:xfrm>
            <a:custGeom>
              <a:avLst/>
              <a:gdLst/>
              <a:ahLst/>
              <a:cxnLst/>
              <a:rect l="l" t="t" r="r" b="b"/>
              <a:pathLst>
                <a:path w="31208" h="4407" extrusionOk="0">
                  <a:moveTo>
                    <a:pt x="1" y="1"/>
                  </a:moveTo>
                  <a:cubicBezTo>
                    <a:pt x="4418" y="2775"/>
                    <a:pt x="9788" y="4406"/>
                    <a:pt x="15598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1539438" y="-66664"/>
              <a:ext cx="1752077" cy="783501"/>
            </a:xfrm>
            <a:custGeom>
              <a:avLst/>
              <a:gdLst/>
              <a:ahLst/>
              <a:cxnLst/>
              <a:rect l="l" t="t" r="r" b="b"/>
              <a:pathLst>
                <a:path w="54425" h="24338" extrusionOk="0">
                  <a:moveTo>
                    <a:pt x="1" y="1"/>
                  </a:moveTo>
                  <a:cubicBezTo>
                    <a:pt x="1" y="13431"/>
                    <a:pt x="12181" y="24337"/>
                    <a:pt x="27207" y="24337"/>
                  </a:cubicBezTo>
                  <a:cubicBezTo>
                    <a:pt x="42232" y="24337"/>
                    <a:pt x="54424" y="13431"/>
                    <a:pt x="544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1572401" y="-67050"/>
              <a:ext cx="1685760" cy="569614"/>
            </a:xfrm>
            <a:custGeom>
              <a:avLst/>
              <a:gdLst/>
              <a:ahLst/>
              <a:cxnLst/>
              <a:rect l="l" t="t" r="r" b="b"/>
              <a:pathLst>
                <a:path w="52365" h="17694" extrusionOk="0">
                  <a:moveTo>
                    <a:pt x="1" y="1"/>
                  </a:moveTo>
                  <a:cubicBezTo>
                    <a:pt x="3239" y="10216"/>
                    <a:pt x="13729" y="17693"/>
                    <a:pt x="26183" y="17693"/>
                  </a:cubicBezTo>
                  <a:cubicBezTo>
                    <a:pt x="38637" y="17693"/>
                    <a:pt x="49138" y="10216"/>
                    <a:pt x="523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1681659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789" y="11050"/>
                  </a:cubicBezTo>
                  <a:cubicBezTo>
                    <a:pt x="32338" y="11050"/>
                    <a:pt x="40731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1913146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598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3154187" y="-67050"/>
              <a:ext cx="2837930" cy="1008933"/>
            </a:xfrm>
            <a:custGeom>
              <a:avLst/>
              <a:gdLst/>
              <a:ahLst/>
              <a:cxnLst/>
              <a:rect l="l" t="t" r="r" b="b"/>
              <a:pathLst>
                <a:path w="88155" h="39423" extrusionOk="0">
                  <a:moveTo>
                    <a:pt x="1" y="1"/>
                  </a:moveTo>
                  <a:cubicBezTo>
                    <a:pt x="1" y="21777"/>
                    <a:pt x="19742" y="39422"/>
                    <a:pt x="44078" y="39422"/>
                  </a:cubicBezTo>
                  <a:cubicBezTo>
                    <a:pt x="68426" y="39422"/>
                    <a:pt x="88155" y="21777"/>
                    <a:pt x="88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3236983" y="-67050"/>
              <a:ext cx="2672364" cy="668886"/>
            </a:xfrm>
            <a:custGeom>
              <a:avLst/>
              <a:gdLst/>
              <a:ahLst/>
              <a:cxnLst/>
              <a:rect l="l" t="t" r="r" b="b"/>
              <a:pathLst>
                <a:path w="83012" h="26136" extrusionOk="0">
                  <a:moveTo>
                    <a:pt x="1" y="1"/>
                  </a:moveTo>
                  <a:cubicBezTo>
                    <a:pt x="6109" y="15241"/>
                    <a:pt x="22384" y="26135"/>
                    <a:pt x="41506" y="26135"/>
                  </a:cubicBezTo>
                  <a:cubicBezTo>
                    <a:pt x="60639" y="26135"/>
                    <a:pt x="76915" y="15241"/>
                    <a:pt x="83011" y="1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3348912" y="-67050"/>
              <a:ext cx="2448497" cy="498849"/>
            </a:xfrm>
            <a:custGeom>
              <a:avLst/>
              <a:gdLst/>
              <a:ahLst/>
              <a:cxnLst/>
              <a:rect l="l" t="t" r="r" b="b"/>
              <a:pathLst>
                <a:path w="76058" h="19492" extrusionOk="0">
                  <a:moveTo>
                    <a:pt x="0" y="1"/>
                  </a:moveTo>
                  <a:cubicBezTo>
                    <a:pt x="7656" y="11657"/>
                    <a:pt x="21825" y="19491"/>
                    <a:pt x="38029" y="19491"/>
                  </a:cubicBezTo>
                  <a:cubicBezTo>
                    <a:pt x="54233" y="19491"/>
                    <a:pt x="68402" y="11657"/>
                    <a:pt x="760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3525610" y="-67050"/>
              <a:ext cx="2095088" cy="328812"/>
            </a:xfrm>
            <a:custGeom>
              <a:avLst/>
              <a:gdLst/>
              <a:ahLst/>
              <a:cxnLst/>
              <a:rect l="l" t="t" r="r" b="b"/>
              <a:pathLst>
                <a:path w="65080" h="12848" extrusionOk="0">
                  <a:moveTo>
                    <a:pt x="0" y="1"/>
                  </a:moveTo>
                  <a:cubicBezTo>
                    <a:pt x="8061" y="7895"/>
                    <a:pt x="19657" y="12848"/>
                    <a:pt x="32540" y="12848"/>
                  </a:cubicBezTo>
                  <a:cubicBezTo>
                    <a:pt x="45434" y="12848"/>
                    <a:pt x="57019" y="7895"/>
                    <a:pt x="65080" y="1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3809600" y="-67050"/>
              <a:ext cx="1527083" cy="158494"/>
            </a:xfrm>
            <a:custGeom>
              <a:avLst/>
              <a:gdLst/>
              <a:ahLst/>
              <a:cxnLst/>
              <a:rect l="l" t="t" r="r" b="b"/>
              <a:pathLst>
                <a:path w="47436" h="6193" extrusionOk="0">
                  <a:moveTo>
                    <a:pt x="1" y="1"/>
                  </a:moveTo>
                  <a:cubicBezTo>
                    <a:pt x="6847" y="3930"/>
                    <a:pt x="14991" y="6192"/>
                    <a:pt x="23718" y="6192"/>
                  </a:cubicBezTo>
                  <a:cubicBezTo>
                    <a:pt x="32457" y="6192"/>
                    <a:pt x="40589" y="3930"/>
                    <a:pt x="474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0" name="Google Shape;220;p6"/>
          <p:cNvSpPr/>
          <p:nvPr/>
        </p:nvSpPr>
        <p:spPr>
          <a:xfrm>
            <a:off x="8693550" y="4785350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8"/>
          <p:cNvSpPr/>
          <p:nvPr/>
        </p:nvSpPr>
        <p:spPr>
          <a:xfrm>
            <a:off x="30075" y="178100"/>
            <a:ext cx="8702571" cy="3998885"/>
          </a:xfrm>
          <a:custGeom>
            <a:avLst/>
            <a:gdLst/>
            <a:ahLst/>
            <a:cxnLst/>
            <a:rect l="l" t="t" r="r" b="b"/>
            <a:pathLst>
              <a:path w="284607" h="134112" extrusionOk="0">
                <a:moveTo>
                  <a:pt x="273939" y="0"/>
                </a:moveTo>
                <a:lnTo>
                  <a:pt x="0" y="134112"/>
                </a:lnTo>
                <a:lnTo>
                  <a:pt x="266700" y="134112"/>
                </a:lnTo>
                <a:lnTo>
                  <a:pt x="284607" y="8763"/>
                </a:lnTo>
                <a:close/>
              </a:path>
            </a:pathLst>
          </a:custGeom>
          <a:gradFill>
            <a:gsLst>
              <a:gs pos="0">
                <a:srgbClr val="FFF6DB">
                  <a:alpha val="1960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sp>
        <p:nvSpPr>
          <p:cNvPr id="268" name="Google Shape;268;p8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9" name="Google Shape;269;p8"/>
          <p:cNvGrpSpPr/>
          <p:nvPr/>
        </p:nvGrpSpPr>
        <p:grpSpPr>
          <a:xfrm>
            <a:off x="-36750" y="-31225"/>
            <a:ext cx="441205" cy="5174700"/>
            <a:chOff x="-36750" y="-31225"/>
            <a:chExt cx="441205" cy="5174700"/>
          </a:xfrm>
        </p:grpSpPr>
        <p:sp>
          <p:nvSpPr>
            <p:cNvPr id="270" name="Google Shape;270;p8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8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3" name="Google Shape;273;p8"/>
          <p:cNvSpPr txBox="1">
            <a:spLocks noGrp="1"/>
          </p:cNvSpPr>
          <p:nvPr>
            <p:ph type="title"/>
          </p:nvPr>
        </p:nvSpPr>
        <p:spPr>
          <a:xfrm>
            <a:off x="720000" y="881901"/>
            <a:ext cx="41853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274" name="Google Shape;274;p8"/>
          <p:cNvGrpSpPr/>
          <p:nvPr/>
        </p:nvGrpSpPr>
        <p:grpSpPr>
          <a:xfrm>
            <a:off x="8247610" y="-127832"/>
            <a:ext cx="667780" cy="667824"/>
            <a:chOff x="8247610" y="-127832"/>
            <a:chExt cx="667780" cy="667824"/>
          </a:xfrm>
        </p:grpSpPr>
        <p:sp>
          <p:nvSpPr>
            <p:cNvPr id="275" name="Google Shape;275;p8"/>
            <p:cNvSpPr/>
            <p:nvPr/>
          </p:nvSpPr>
          <p:spPr>
            <a:xfrm rot="2373635">
              <a:off x="8634689" y="-39903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8"/>
            <p:cNvSpPr/>
            <p:nvPr/>
          </p:nvSpPr>
          <p:spPr>
            <a:xfrm rot="2373635">
              <a:off x="8336675" y="-13786"/>
              <a:ext cx="505848" cy="410740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8"/>
            <p:cNvSpPr/>
            <p:nvPr/>
          </p:nvSpPr>
          <p:spPr>
            <a:xfrm rot="2373635">
              <a:off x="8232351" y="298251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8"/>
            <p:cNvSpPr/>
            <p:nvPr/>
          </p:nvSpPr>
          <p:spPr>
            <a:xfrm rot="2373635">
              <a:off x="8287962" y="329163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9" name="Google Shape;279;p8"/>
          <p:cNvSpPr/>
          <p:nvPr/>
        </p:nvSpPr>
        <p:spPr>
          <a:xfrm flipH="1">
            <a:off x="8702795" y="-31225"/>
            <a:ext cx="435000" cy="5174700"/>
          </a:xfrm>
          <a:prstGeom prst="rect">
            <a:avLst/>
          </a:prstGeom>
          <a:solidFill>
            <a:srgbClr val="D337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8"/>
          <p:cNvSpPr/>
          <p:nvPr/>
        </p:nvSpPr>
        <p:spPr>
          <a:xfrm flipH="1">
            <a:off x="8846195" y="-31225"/>
            <a:ext cx="291600" cy="5174700"/>
          </a:xfrm>
          <a:prstGeom prst="rect">
            <a:avLst/>
          </a:prstGeom>
          <a:solidFill>
            <a:srgbClr val="C232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8"/>
          <p:cNvSpPr/>
          <p:nvPr/>
        </p:nvSpPr>
        <p:spPr>
          <a:xfrm flipH="1">
            <a:off x="8976300" y="-31225"/>
            <a:ext cx="167700" cy="5174700"/>
          </a:xfrm>
          <a:prstGeom prst="rect">
            <a:avLst/>
          </a:prstGeom>
          <a:solidFill>
            <a:srgbClr val="D337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8"/>
          <p:cNvSpPr/>
          <p:nvPr/>
        </p:nvSpPr>
        <p:spPr>
          <a:xfrm>
            <a:off x="-106525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83" name="Google Shape;283;p8"/>
          <p:cNvSpPr/>
          <p:nvPr/>
        </p:nvSpPr>
        <p:spPr>
          <a:xfrm>
            <a:off x="8310100" y="4481050"/>
            <a:ext cx="942704" cy="662481"/>
          </a:xfrm>
          <a:custGeom>
            <a:avLst/>
            <a:gdLst/>
            <a:ahLst/>
            <a:cxnLst/>
            <a:rect l="l" t="t" r="r" b="b"/>
            <a:pathLst>
              <a:path w="33659" h="19194" extrusionOk="0">
                <a:moveTo>
                  <a:pt x="5084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84" name="Google Shape;284;p8"/>
          <p:cNvSpPr/>
          <p:nvPr/>
        </p:nvSpPr>
        <p:spPr>
          <a:xfrm>
            <a:off x="-599700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85" name="Google Shape;285;p8"/>
          <p:cNvSpPr/>
          <p:nvPr/>
        </p:nvSpPr>
        <p:spPr>
          <a:xfrm>
            <a:off x="8693550" y="4785350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9"/>
          <p:cNvSpPr/>
          <p:nvPr/>
        </p:nvSpPr>
        <p:spPr>
          <a:xfrm>
            <a:off x="1005577" y="-26818"/>
            <a:ext cx="21" cy="832633"/>
          </a:xfrm>
          <a:custGeom>
            <a:avLst/>
            <a:gdLst/>
            <a:ahLst/>
            <a:cxnLst/>
            <a:rect l="l" t="t" r="r" b="b"/>
            <a:pathLst>
              <a:path w="1" h="40375" extrusionOk="0">
                <a:moveTo>
                  <a:pt x="1" y="40374"/>
                </a:moveTo>
                <a:lnTo>
                  <a:pt x="1" y="0"/>
                </a:lnTo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9"/>
          <p:cNvSpPr/>
          <p:nvPr/>
        </p:nvSpPr>
        <p:spPr>
          <a:xfrm>
            <a:off x="1005577" y="-26818"/>
            <a:ext cx="21" cy="832633"/>
          </a:xfrm>
          <a:custGeom>
            <a:avLst/>
            <a:gdLst/>
            <a:ahLst/>
            <a:cxnLst/>
            <a:rect l="l" t="t" r="r" b="b"/>
            <a:pathLst>
              <a:path w="1" h="40375" fill="none" extrusionOk="0">
                <a:moveTo>
                  <a:pt x="1" y="40374"/>
                </a:moveTo>
                <a:lnTo>
                  <a:pt x="1" y="0"/>
                </a:lnTo>
              </a:path>
            </a:pathLst>
          </a:custGeom>
          <a:solidFill>
            <a:schemeClr val="accent6"/>
          </a:solidFill>
          <a:ln w="1775" cap="flat" cmpd="sng">
            <a:solidFill>
              <a:schemeClr val="dk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9"/>
          <p:cNvSpPr/>
          <p:nvPr/>
        </p:nvSpPr>
        <p:spPr>
          <a:xfrm>
            <a:off x="754086" y="724522"/>
            <a:ext cx="503002" cy="171641"/>
          </a:xfrm>
          <a:custGeom>
            <a:avLst/>
            <a:gdLst/>
            <a:ahLst/>
            <a:cxnLst/>
            <a:rect l="l" t="t" r="r" b="b"/>
            <a:pathLst>
              <a:path w="24385" h="8323" extrusionOk="0">
                <a:moveTo>
                  <a:pt x="3906" y="6418"/>
                </a:moveTo>
                <a:cubicBezTo>
                  <a:pt x="3906" y="6418"/>
                  <a:pt x="3049" y="3441"/>
                  <a:pt x="8454" y="3274"/>
                </a:cubicBezTo>
                <a:cubicBezTo>
                  <a:pt x="8454" y="3274"/>
                  <a:pt x="8002" y="0"/>
                  <a:pt x="12074" y="0"/>
                </a:cubicBezTo>
                <a:cubicBezTo>
                  <a:pt x="16134" y="0"/>
                  <a:pt x="16074" y="3274"/>
                  <a:pt x="16074" y="3274"/>
                </a:cubicBezTo>
                <a:cubicBezTo>
                  <a:pt x="16074" y="3274"/>
                  <a:pt x="19503" y="2548"/>
                  <a:pt x="19884" y="5977"/>
                </a:cubicBezTo>
                <a:cubicBezTo>
                  <a:pt x="19884" y="5977"/>
                  <a:pt x="24135" y="5596"/>
                  <a:pt x="24385" y="8323"/>
                </a:cubicBezTo>
                <a:lnTo>
                  <a:pt x="1" y="8323"/>
                </a:lnTo>
                <a:cubicBezTo>
                  <a:pt x="1" y="8323"/>
                  <a:pt x="1072" y="4763"/>
                  <a:pt x="3906" y="641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9"/>
          <p:cNvSpPr/>
          <p:nvPr/>
        </p:nvSpPr>
        <p:spPr>
          <a:xfrm>
            <a:off x="919127" y="1044934"/>
            <a:ext cx="21" cy="2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9"/>
          <p:cNvSpPr/>
          <p:nvPr/>
        </p:nvSpPr>
        <p:spPr>
          <a:xfrm>
            <a:off x="1198630" y="477753"/>
            <a:ext cx="182244" cy="173848"/>
          </a:xfrm>
          <a:custGeom>
            <a:avLst/>
            <a:gdLst/>
            <a:ahLst/>
            <a:cxnLst/>
            <a:rect l="l" t="t" r="r" b="b"/>
            <a:pathLst>
              <a:path w="8835" h="8430" extrusionOk="0">
                <a:moveTo>
                  <a:pt x="7084" y="8025"/>
                </a:moveTo>
                <a:cubicBezTo>
                  <a:pt x="7132" y="8311"/>
                  <a:pt x="6965" y="8430"/>
                  <a:pt x="6703" y="8287"/>
                </a:cubicBezTo>
                <a:lnTo>
                  <a:pt x="4834" y="7275"/>
                </a:lnTo>
                <a:cubicBezTo>
                  <a:pt x="4572" y="7132"/>
                  <a:pt x="4144" y="7120"/>
                  <a:pt x="3882" y="7251"/>
                </a:cubicBezTo>
                <a:lnTo>
                  <a:pt x="1977" y="8216"/>
                </a:lnTo>
                <a:cubicBezTo>
                  <a:pt x="1715" y="8359"/>
                  <a:pt x="1548" y="8228"/>
                  <a:pt x="1608" y="7942"/>
                </a:cubicBezTo>
                <a:lnTo>
                  <a:pt x="2000" y="5834"/>
                </a:lnTo>
                <a:cubicBezTo>
                  <a:pt x="2048" y="5549"/>
                  <a:pt x="1929" y="5144"/>
                  <a:pt x="1715" y="4941"/>
                </a:cubicBezTo>
                <a:lnTo>
                  <a:pt x="215" y="3429"/>
                </a:lnTo>
                <a:cubicBezTo>
                  <a:pt x="0" y="3215"/>
                  <a:pt x="72" y="3013"/>
                  <a:pt x="369" y="2977"/>
                </a:cubicBezTo>
                <a:lnTo>
                  <a:pt x="2477" y="2703"/>
                </a:lnTo>
                <a:cubicBezTo>
                  <a:pt x="2774" y="2667"/>
                  <a:pt x="3120" y="2417"/>
                  <a:pt x="3251" y="2155"/>
                </a:cubicBezTo>
                <a:lnTo>
                  <a:pt x="4227" y="262"/>
                </a:lnTo>
                <a:cubicBezTo>
                  <a:pt x="4358" y="0"/>
                  <a:pt x="4572" y="0"/>
                  <a:pt x="4703" y="262"/>
                </a:cubicBezTo>
                <a:lnTo>
                  <a:pt x="5620" y="2191"/>
                </a:lnTo>
                <a:cubicBezTo>
                  <a:pt x="5739" y="2465"/>
                  <a:pt x="6084" y="2715"/>
                  <a:pt x="6370" y="2763"/>
                </a:cubicBezTo>
                <a:lnTo>
                  <a:pt x="8477" y="3096"/>
                </a:lnTo>
                <a:cubicBezTo>
                  <a:pt x="8763" y="3144"/>
                  <a:pt x="8835" y="3346"/>
                  <a:pt x="8620" y="3548"/>
                </a:cubicBezTo>
                <a:lnTo>
                  <a:pt x="7061" y="5013"/>
                </a:lnTo>
                <a:cubicBezTo>
                  <a:pt x="6858" y="5215"/>
                  <a:pt x="6715" y="5620"/>
                  <a:pt x="6763" y="591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9"/>
          <p:cNvSpPr/>
          <p:nvPr/>
        </p:nvSpPr>
        <p:spPr>
          <a:xfrm>
            <a:off x="2198940" y="-100976"/>
            <a:ext cx="21" cy="817167"/>
          </a:xfrm>
          <a:custGeom>
            <a:avLst/>
            <a:gdLst/>
            <a:ahLst/>
            <a:cxnLst/>
            <a:rect l="l" t="t" r="r" b="b"/>
            <a:pathLst>
              <a:path w="1" h="39625" extrusionOk="0">
                <a:moveTo>
                  <a:pt x="0" y="39624"/>
                </a:moveTo>
                <a:lnTo>
                  <a:pt x="0" y="0"/>
                </a:lnTo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9"/>
          <p:cNvSpPr/>
          <p:nvPr/>
        </p:nvSpPr>
        <p:spPr>
          <a:xfrm>
            <a:off x="2198940" y="-100976"/>
            <a:ext cx="21" cy="817167"/>
          </a:xfrm>
          <a:custGeom>
            <a:avLst/>
            <a:gdLst/>
            <a:ahLst/>
            <a:cxnLst/>
            <a:rect l="l" t="t" r="r" b="b"/>
            <a:pathLst>
              <a:path w="1" h="39625" fill="none" extrusionOk="0">
                <a:moveTo>
                  <a:pt x="0" y="39624"/>
                </a:moveTo>
                <a:lnTo>
                  <a:pt x="0" y="0"/>
                </a:lnTo>
              </a:path>
            </a:pathLst>
          </a:custGeom>
          <a:solidFill>
            <a:schemeClr val="accent6"/>
          </a:solidFill>
          <a:ln w="1775" cap="flat" cmpd="sng">
            <a:solidFill>
              <a:schemeClr val="dk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9"/>
          <p:cNvSpPr/>
          <p:nvPr/>
        </p:nvSpPr>
        <p:spPr>
          <a:xfrm>
            <a:off x="1797136" y="-26818"/>
            <a:ext cx="21" cy="509747"/>
          </a:xfrm>
          <a:custGeom>
            <a:avLst/>
            <a:gdLst/>
            <a:ahLst/>
            <a:cxnLst/>
            <a:rect l="l" t="t" r="r" b="b"/>
            <a:pathLst>
              <a:path w="1" h="24718" extrusionOk="0">
                <a:moveTo>
                  <a:pt x="1" y="24717"/>
                </a:moveTo>
                <a:lnTo>
                  <a:pt x="1" y="0"/>
                </a:lnTo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9"/>
          <p:cNvSpPr/>
          <p:nvPr/>
        </p:nvSpPr>
        <p:spPr>
          <a:xfrm>
            <a:off x="1797136" y="-26818"/>
            <a:ext cx="21" cy="509747"/>
          </a:xfrm>
          <a:custGeom>
            <a:avLst/>
            <a:gdLst/>
            <a:ahLst/>
            <a:cxnLst/>
            <a:rect l="l" t="t" r="r" b="b"/>
            <a:pathLst>
              <a:path w="1" h="24718" fill="none" extrusionOk="0">
                <a:moveTo>
                  <a:pt x="1" y="24717"/>
                </a:moveTo>
                <a:lnTo>
                  <a:pt x="1" y="0"/>
                </a:lnTo>
              </a:path>
            </a:pathLst>
          </a:custGeom>
          <a:solidFill>
            <a:schemeClr val="accent6"/>
          </a:solidFill>
          <a:ln w="3275" cap="flat" cmpd="sng">
            <a:solidFill>
              <a:schemeClr val="dk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9"/>
          <p:cNvSpPr/>
          <p:nvPr/>
        </p:nvSpPr>
        <p:spPr>
          <a:xfrm>
            <a:off x="1581275" y="-26822"/>
            <a:ext cx="21" cy="734645"/>
          </a:xfrm>
          <a:custGeom>
            <a:avLst/>
            <a:gdLst/>
            <a:ahLst/>
            <a:cxnLst/>
            <a:rect l="l" t="t" r="r" b="b"/>
            <a:pathLst>
              <a:path w="1" h="27838" extrusionOk="0">
                <a:moveTo>
                  <a:pt x="0" y="27838"/>
                </a:moveTo>
                <a:lnTo>
                  <a:pt x="0" y="1"/>
                </a:lnTo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9"/>
          <p:cNvSpPr/>
          <p:nvPr/>
        </p:nvSpPr>
        <p:spPr>
          <a:xfrm>
            <a:off x="1289741" y="-5700"/>
            <a:ext cx="21" cy="494775"/>
          </a:xfrm>
          <a:custGeom>
            <a:avLst/>
            <a:gdLst/>
            <a:ahLst/>
            <a:cxnLst/>
            <a:rect l="l" t="t" r="r" b="b"/>
            <a:pathLst>
              <a:path w="1" h="23992" extrusionOk="0">
                <a:moveTo>
                  <a:pt x="0" y="23991"/>
                </a:moveTo>
                <a:lnTo>
                  <a:pt x="0" y="0"/>
                </a:lnTo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9"/>
          <p:cNvSpPr/>
          <p:nvPr/>
        </p:nvSpPr>
        <p:spPr>
          <a:xfrm>
            <a:off x="1289741" y="-5700"/>
            <a:ext cx="21" cy="494775"/>
          </a:xfrm>
          <a:custGeom>
            <a:avLst/>
            <a:gdLst/>
            <a:ahLst/>
            <a:cxnLst/>
            <a:rect l="l" t="t" r="r" b="b"/>
            <a:pathLst>
              <a:path w="1" h="23992" fill="none" extrusionOk="0">
                <a:moveTo>
                  <a:pt x="0" y="23991"/>
                </a:moveTo>
                <a:lnTo>
                  <a:pt x="0" y="0"/>
                </a:lnTo>
              </a:path>
            </a:pathLst>
          </a:custGeom>
          <a:solidFill>
            <a:schemeClr val="accent6"/>
          </a:solidFill>
          <a:ln w="2975" cap="flat" cmpd="sng">
            <a:solidFill>
              <a:schemeClr val="dk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9"/>
          <p:cNvSpPr/>
          <p:nvPr/>
        </p:nvSpPr>
        <p:spPr>
          <a:xfrm>
            <a:off x="900879" y="-30027"/>
            <a:ext cx="21" cy="607656"/>
          </a:xfrm>
          <a:custGeom>
            <a:avLst/>
            <a:gdLst/>
            <a:ahLst/>
            <a:cxnLst/>
            <a:rect l="l" t="t" r="r" b="b"/>
            <a:pathLst>
              <a:path w="1" h="25599" extrusionOk="0">
                <a:moveTo>
                  <a:pt x="1" y="25599"/>
                </a:moveTo>
                <a:lnTo>
                  <a:pt x="1" y="0"/>
                </a:lnTo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9"/>
          <p:cNvSpPr/>
          <p:nvPr/>
        </p:nvSpPr>
        <p:spPr>
          <a:xfrm>
            <a:off x="1934928" y="87349"/>
            <a:ext cx="21" cy="832386"/>
          </a:xfrm>
          <a:custGeom>
            <a:avLst/>
            <a:gdLst/>
            <a:ahLst/>
            <a:cxnLst/>
            <a:rect l="l" t="t" r="r" b="b"/>
            <a:pathLst>
              <a:path w="1" h="40363" extrusionOk="0">
                <a:moveTo>
                  <a:pt x="0" y="40363"/>
                </a:moveTo>
                <a:lnTo>
                  <a:pt x="0" y="1"/>
                </a:lnTo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9"/>
          <p:cNvSpPr/>
          <p:nvPr/>
        </p:nvSpPr>
        <p:spPr>
          <a:xfrm>
            <a:off x="608188" y="532425"/>
            <a:ext cx="386700" cy="627300"/>
          </a:xfrm>
          <a:prstGeom prst="moon">
            <a:avLst>
              <a:gd name="adj" fmla="val 58474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9"/>
          <p:cNvSpPr/>
          <p:nvPr/>
        </p:nvSpPr>
        <p:spPr>
          <a:xfrm>
            <a:off x="1934928" y="87349"/>
            <a:ext cx="21" cy="832386"/>
          </a:xfrm>
          <a:custGeom>
            <a:avLst/>
            <a:gdLst/>
            <a:ahLst/>
            <a:cxnLst/>
            <a:rect l="l" t="t" r="r" b="b"/>
            <a:pathLst>
              <a:path w="1" h="40363" fill="none" extrusionOk="0">
                <a:moveTo>
                  <a:pt x="0" y="40363"/>
                </a:moveTo>
                <a:lnTo>
                  <a:pt x="0" y="1"/>
                </a:lnTo>
              </a:path>
            </a:pathLst>
          </a:custGeom>
          <a:solidFill>
            <a:schemeClr val="accent6"/>
          </a:solidFill>
          <a:ln w="1775" cap="flat" cmpd="sng">
            <a:solidFill>
              <a:schemeClr val="dk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9"/>
          <p:cNvSpPr/>
          <p:nvPr/>
        </p:nvSpPr>
        <p:spPr>
          <a:xfrm>
            <a:off x="680652" y="-55070"/>
            <a:ext cx="21" cy="1043560"/>
          </a:xfrm>
          <a:custGeom>
            <a:avLst/>
            <a:gdLst/>
            <a:ahLst/>
            <a:cxnLst/>
            <a:rect l="l" t="t" r="r" b="b"/>
            <a:pathLst>
              <a:path w="1" h="50603" extrusionOk="0">
                <a:moveTo>
                  <a:pt x="1" y="50602"/>
                </a:moveTo>
                <a:lnTo>
                  <a:pt x="1" y="1"/>
                </a:lnTo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9"/>
          <p:cNvSpPr/>
          <p:nvPr/>
        </p:nvSpPr>
        <p:spPr>
          <a:xfrm>
            <a:off x="680652" y="-55070"/>
            <a:ext cx="21" cy="1043560"/>
          </a:xfrm>
          <a:custGeom>
            <a:avLst/>
            <a:gdLst/>
            <a:ahLst/>
            <a:cxnLst/>
            <a:rect l="l" t="t" r="r" b="b"/>
            <a:pathLst>
              <a:path w="1" h="50603" fill="none" extrusionOk="0">
                <a:moveTo>
                  <a:pt x="1" y="50602"/>
                </a:moveTo>
                <a:lnTo>
                  <a:pt x="1" y="1"/>
                </a:lnTo>
              </a:path>
            </a:pathLst>
          </a:custGeom>
          <a:solidFill>
            <a:schemeClr val="accent6"/>
          </a:solidFill>
          <a:ln w="1775" cap="flat" cmpd="sng">
            <a:solidFill>
              <a:schemeClr val="dk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9"/>
          <p:cNvSpPr/>
          <p:nvPr/>
        </p:nvSpPr>
        <p:spPr>
          <a:xfrm>
            <a:off x="419838" y="966033"/>
            <a:ext cx="624807" cy="275001"/>
          </a:xfrm>
          <a:custGeom>
            <a:avLst/>
            <a:gdLst/>
            <a:ahLst/>
            <a:cxnLst/>
            <a:rect l="l" t="t" r="r" b="b"/>
            <a:pathLst>
              <a:path w="30290" h="13335" extrusionOk="0">
                <a:moveTo>
                  <a:pt x="8323" y="5453"/>
                </a:moveTo>
                <a:cubicBezTo>
                  <a:pt x="8323" y="5453"/>
                  <a:pt x="6156" y="0"/>
                  <a:pt x="11752" y="0"/>
                </a:cubicBezTo>
                <a:cubicBezTo>
                  <a:pt x="17336" y="0"/>
                  <a:pt x="18158" y="1905"/>
                  <a:pt x="17336" y="5453"/>
                </a:cubicBezTo>
                <a:cubicBezTo>
                  <a:pt x="17336" y="5453"/>
                  <a:pt x="22991" y="4191"/>
                  <a:pt x="23944" y="8501"/>
                </a:cubicBezTo>
                <a:cubicBezTo>
                  <a:pt x="23944" y="8501"/>
                  <a:pt x="30290" y="8001"/>
                  <a:pt x="30290" y="13335"/>
                </a:cubicBezTo>
                <a:lnTo>
                  <a:pt x="1394" y="13335"/>
                </a:lnTo>
                <a:cubicBezTo>
                  <a:pt x="1394" y="13335"/>
                  <a:pt x="1" y="10096"/>
                  <a:pt x="4001" y="9715"/>
                </a:cubicBezTo>
                <a:cubicBezTo>
                  <a:pt x="4001" y="9715"/>
                  <a:pt x="2918" y="5834"/>
                  <a:pt x="8323" y="5453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"/>
          <p:cNvSpPr/>
          <p:nvPr/>
        </p:nvSpPr>
        <p:spPr>
          <a:xfrm>
            <a:off x="1836679" y="716170"/>
            <a:ext cx="727470" cy="320206"/>
          </a:xfrm>
          <a:custGeom>
            <a:avLst/>
            <a:gdLst/>
            <a:ahLst/>
            <a:cxnLst/>
            <a:rect l="l" t="t" r="r" b="b"/>
            <a:pathLst>
              <a:path w="35267" h="15527" extrusionOk="0">
                <a:moveTo>
                  <a:pt x="144" y="15526"/>
                </a:moveTo>
                <a:lnTo>
                  <a:pt x="33041" y="15526"/>
                </a:lnTo>
                <a:cubicBezTo>
                  <a:pt x="33041" y="15526"/>
                  <a:pt x="35267" y="9894"/>
                  <a:pt x="27385" y="10049"/>
                </a:cubicBezTo>
                <a:cubicBezTo>
                  <a:pt x="27385" y="10049"/>
                  <a:pt x="28873" y="4489"/>
                  <a:pt x="23218" y="4739"/>
                </a:cubicBezTo>
                <a:cubicBezTo>
                  <a:pt x="23218" y="4739"/>
                  <a:pt x="23135" y="0"/>
                  <a:pt x="17562" y="0"/>
                </a:cubicBezTo>
                <a:cubicBezTo>
                  <a:pt x="11978" y="0"/>
                  <a:pt x="11157" y="5203"/>
                  <a:pt x="11157" y="5203"/>
                </a:cubicBezTo>
                <a:cubicBezTo>
                  <a:pt x="11157" y="5203"/>
                  <a:pt x="7442" y="4168"/>
                  <a:pt x="6394" y="7442"/>
                </a:cubicBezTo>
                <a:cubicBezTo>
                  <a:pt x="6394" y="7442"/>
                  <a:pt x="1489" y="6692"/>
                  <a:pt x="1406" y="12276"/>
                </a:cubicBezTo>
                <a:cubicBezTo>
                  <a:pt x="1406" y="12276"/>
                  <a:pt x="1" y="11466"/>
                  <a:pt x="144" y="1552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9"/>
          <p:cNvSpPr/>
          <p:nvPr/>
        </p:nvSpPr>
        <p:spPr>
          <a:xfrm>
            <a:off x="1668937" y="953844"/>
            <a:ext cx="365231" cy="164774"/>
          </a:xfrm>
          <a:custGeom>
            <a:avLst/>
            <a:gdLst/>
            <a:ahLst/>
            <a:cxnLst/>
            <a:rect l="l" t="t" r="r" b="b"/>
            <a:pathLst>
              <a:path w="17706" h="7990" extrusionOk="0">
                <a:moveTo>
                  <a:pt x="644" y="7990"/>
                </a:moveTo>
                <a:lnTo>
                  <a:pt x="17217" y="7990"/>
                </a:lnTo>
                <a:cubicBezTo>
                  <a:pt x="17217" y="7990"/>
                  <a:pt x="17705" y="5311"/>
                  <a:pt x="14729" y="4715"/>
                </a:cubicBezTo>
                <a:cubicBezTo>
                  <a:pt x="14729" y="4715"/>
                  <a:pt x="15205" y="2096"/>
                  <a:pt x="13264" y="1763"/>
                </a:cubicBezTo>
                <a:cubicBezTo>
                  <a:pt x="13264" y="1763"/>
                  <a:pt x="12836" y="1"/>
                  <a:pt x="10073" y="1"/>
                </a:cubicBezTo>
                <a:cubicBezTo>
                  <a:pt x="7299" y="12"/>
                  <a:pt x="6121" y="1048"/>
                  <a:pt x="5906" y="2834"/>
                </a:cubicBezTo>
                <a:cubicBezTo>
                  <a:pt x="5906" y="2834"/>
                  <a:pt x="2811" y="2156"/>
                  <a:pt x="2549" y="5251"/>
                </a:cubicBezTo>
                <a:cubicBezTo>
                  <a:pt x="2549" y="5251"/>
                  <a:pt x="1" y="4549"/>
                  <a:pt x="644" y="799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9"/>
          <p:cNvSpPr/>
          <p:nvPr/>
        </p:nvSpPr>
        <p:spPr>
          <a:xfrm>
            <a:off x="1467550" y="577604"/>
            <a:ext cx="227439" cy="217320"/>
          </a:xfrm>
          <a:custGeom>
            <a:avLst/>
            <a:gdLst/>
            <a:ahLst/>
            <a:cxnLst/>
            <a:rect l="l" t="t" r="r" b="b"/>
            <a:pathLst>
              <a:path w="11026" h="10538" extrusionOk="0">
                <a:moveTo>
                  <a:pt x="8859" y="10026"/>
                </a:moveTo>
                <a:cubicBezTo>
                  <a:pt x="8906" y="10395"/>
                  <a:pt x="8692" y="10538"/>
                  <a:pt x="8371" y="10371"/>
                </a:cubicBezTo>
                <a:lnTo>
                  <a:pt x="6025" y="9085"/>
                </a:lnTo>
                <a:cubicBezTo>
                  <a:pt x="5704" y="8919"/>
                  <a:pt x="5180" y="8907"/>
                  <a:pt x="4846" y="9073"/>
                </a:cubicBezTo>
                <a:lnTo>
                  <a:pt x="2465" y="10276"/>
                </a:lnTo>
                <a:cubicBezTo>
                  <a:pt x="2144" y="10443"/>
                  <a:pt x="1929" y="10288"/>
                  <a:pt x="2001" y="9919"/>
                </a:cubicBezTo>
                <a:lnTo>
                  <a:pt x="2489" y="7299"/>
                </a:lnTo>
                <a:cubicBezTo>
                  <a:pt x="2560" y="6942"/>
                  <a:pt x="2406" y="6430"/>
                  <a:pt x="2144" y="6168"/>
                </a:cubicBezTo>
                <a:lnTo>
                  <a:pt x="263" y="4287"/>
                </a:lnTo>
                <a:cubicBezTo>
                  <a:pt x="1" y="4025"/>
                  <a:pt x="84" y="3775"/>
                  <a:pt x="453" y="3727"/>
                </a:cubicBezTo>
                <a:lnTo>
                  <a:pt x="3096" y="3382"/>
                </a:lnTo>
                <a:cubicBezTo>
                  <a:pt x="3465" y="3335"/>
                  <a:pt x="3894" y="3025"/>
                  <a:pt x="4061" y="2704"/>
                </a:cubicBezTo>
                <a:lnTo>
                  <a:pt x="5275" y="322"/>
                </a:lnTo>
                <a:cubicBezTo>
                  <a:pt x="5442" y="1"/>
                  <a:pt x="5716" y="1"/>
                  <a:pt x="5870" y="334"/>
                </a:cubicBezTo>
                <a:lnTo>
                  <a:pt x="7013" y="2751"/>
                </a:lnTo>
                <a:cubicBezTo>
                  <a:pt x="7168" y="3073"/>
                  <a:pt x="7597" y="3394"/>
                  <a:pt x="7954" y="3454"/>
                </a:cubicBezTo>
                <a:lnTo>
                  <a:pt x="10585" y="3882"/>
                </a:lnTo>
                <a:cubicBezTo>
                  <a:pt x="10954" y="3942"/>
                  <a:pt x="11026" y="4192"/>
                  <a:pt x="10764" y="4442"/>
                </a:cubicBezTo>
                <a:lnTo>
                  <a:pt x="8823" y="6275"/>
                </a:lnTo>
                <a:cubicBezTo>
                  <a:pt x="8561" y="6525"/>
                  <a:pt x="8383" y="7025"/>
                  <a:pt x="8442" y="739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9"/>
          <p:cNvSpPr/>
          <p:nvPr/>
        </p:nvSpPr>
        <p:spPr>
          <a:xfrm>
            <a:off x="1717576" y="373898"/>
            <a:ext cx="159162" cy="152235"/>
          </a:xfrm>
          <a:custGeom>
            <a:avLst/>
            <a:gdLst/>
            <a:ahLst/>
            <a:cxnLst/>
            <a:rect l="l" t="t" r="r" b="b"/>
            <a:pathLst>
              <a:path w="7716" h="7382" extrusionOk="0">
                <a:moveTo>
                  <a:pt x="6191" y="7013"/>
                </a:moveTo>
                <a:cubicBezTo>
                  <a:pt x="6239" y="7275"/>
                  <a:pt x="6084" y="7382"/>
                  <a:pt x="5858" y="7251"/>
                </a:cubicBezTo>
                <a:lnTo>
                  <a:pt x="4215" y="6358"/>
                </a:lnTo>
                <a:cubicBezTo>
                  <a:pt x="3989" y="6239"/>
                  <a:pt x="3620" y="6227"/>
                  <a:pt x="3393" y="6346"/>
                </a:cubicBezTo>
                <a:lnTo>
                  <a:pt x="1727" y="7191"/>
                </a:lnTo>
                <a:cubicBezTo>
                  <a:pt x="1500" y="7310"/>
                  <a:pt x="1346" y="7191"/>
                  <a:pt x="1393" y="6941"/>
                </a:cubicBezTo>
                <a:lnTo>
                  <a:pt x="1738" y="5108"/>
                </a:lnTo>
                <a:cubicBezTo>
                  <a:pt x="1786" y="4858"/>
                  <a:pt x="1679" y="4501"/>
                  <a:pt x="1500" y="4322"/>
                </a:cubicBezTo>
                <a:lnTo>
                  <a:pt x="179" y="3000"/>
                </a:lnTo>
                <a:cubicBezTo>
                  <a:pt x="0" y="2810"/>
                  <a:pt x="60" y="2643"/>
                  <a:pt x="310" y="2608"/>
                </a:cubicBezTo>
                <a:lnTo>
                  <a:pt x="2167" y="2369"/>
                </a:lnTo>
                <a:cubicBezTo>
                  <a:pt x="2417" y="2334"/>
                  <a:pt x="2727" y="2119"/>
                  <a:pt x="2846" y="1893"/>
                </a:cubicBezTo>
                <a:lnTo>
                  <a:pt x="3691" y="226"/>
                </a:lnTo>
                <a:cubicBezTo>
                  <a:pt x="3810" y="0"/>
                  <a:pt x="3989" y="0"/>
                  <a:pt x="4108" y="238"/>
                </a:cubicBezTo>
                <a:lnTo>
                  <a:pt x="4906" y="1917"/>
                </a:lnTo>
                <a:cubicBezTo>
                  <a:pt x="5013" y="2155"/>
                  <a:pt x="5310" y="2369"/>
                  <a:pt x="5572" y="2417"/>
                </a:cubicBezTo>
                <a:lnTo>
                  <a:pt x="7406" y="2715"/>
                </a:lnTo>
                <a:cubicBezTo>
                  <a:pt x="7668" y="2750"/>
                  <a:pt x="7715" y="2929"/>
                  <a:pt x="7537" y="3108"/>
                </a:cubicBezTo>
                <a:lnTo>
                  <a:pt x="6179" y="4393"/>
                </a:lnTo>
                <a:cubicBezTo>
                  <a:pt x="5989" y="4560"/>
                  <a:pt x="5870" y="4917"/>
                  <a:pt x="5906" y="516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9"/>
          <p:cNvSpPr/>
          <p:nvPr/>
        </p:nvSpPr>
        <p:spPr>
          <a:xfrm>
            <a:off x="293778" y="185350"/>
            <a:ext cx="8273525" cy="3991508"/>
          </a:xfrm>
          <a:custGeom>
            <a:avLst/>
            <a:gdLst/>
            <a:ahLst/>
            <a:cxnLst/>
            <a:rect l="l" t="t" r="r" b="b"/>
            <a:pathLst>
              <a:path w="284607" h="134112" extrusionOk="0">
                <a:moveTo>
                  <a:pt x="273939" y="0"/>
                </a:moveTo>
                <a:lnTo>
                  <a:pt x="0" y="134112"/>
                </a:lnTo>
                <a:lnTo>
                  <a:pt x="266700" y="134112"/>
                </a:lnTo>
                <a:lnTo>
                  <a:pt x="284607" y="8763"/>
                </a:lnTo>
                <a:close/>
              </a:path>
            </a:pathLst>
          </a:custGeom>
          <a:gradFill>
            <a:gsLst>
              <a:gs pos="0">
                <a:srgbClr val="FFF6DB">
                  <a:alpha val="1960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grpSp>
        <p:nvGrpSpPr>
          <p:cNvPr id="311" name="Google Shape;311;p9"/>
          <p:cNvGrpSpPr/>
          <p:nvPr/>
        </p:nvGrpSpPr>
        <p:grpSpPr>
          <a:xfrm rot="1252032">
            <a:off x="7649303" y="201179"/>
            <a:ext cx="667774" cy="667818"/>
            <a:chOff x="8247610" y="-127832"/>
            <a:chExt cx="667780" cy="667824"/>
          </a:xfrm>
        </p:grpSpPr>
        <p:sp>
          <p:nvSpPr>
            <p:cNvPr id="312" name="Google Shape;312;p9"/>
            <p:cNvSpPr/>
            <p:nvPr/>
          </p:nvSpPr>
          <p:spPr>
            <a:xfrm rot="2373635">
              <a:off x="8634689" y="-39903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9"/>
            <p:cNvSpPr/>
            <p:nvPr/>
          </p:nvSpPr>
          <p:spPr>
            <a:xfrm rot="2373635">
              <a:off x="8336675" y="-13786"/>
              <a:ext cx="505848" cy="410740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9"/>
            <p:cNvSpPr/>
            <p:nvPr/>
          </p:nvSpPr>
          <p:spPr>
            <a:xfrm rot="2373635">
              <a:off x="8232351" y="298251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9"/>
            <p:cNvSpPr/>
            <p:nvPr/>
          </p:nvSpPr>
          <p:spPr>
            <a:xfrm rot="2373635">
              <a:off x="8287962" y="329163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" name="Google Shape;316;p9"/>
          <p:cNvGrpSpPr/>
          <p:nvPr/>
        </p:nvGrpSpPr>
        <p:grpSpPr>
          <a:xfrm rot="-1028034">
            <a:off x="8011681" y="332226"/>
            <a:ext cx="667767" cy="667811"/>
            <a:chOff x="8247610" y="-127832"/>
            <a:chExt cx="667780" cy="667824"/>
          </a:xfrm>
        </p:grpSpPr>
        <p:sp>
          <p:nvSpPr>
            <p:cNvPr id="317" name="Google Shape;317;p9"/>
            <p:cNvSpPr/>
            <p:nvPr/>
          </p:nvSpPr>
          <p:spPr>
            <a:xfrm rot="2373635">
              <a:off x="8634689" y="-39903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 rot="2373635">
              <a:off x="8336675" y="-13786"/>
              <a:ext cx="505848" cy="410740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9"/>
            <p:cNvSpPr/>
            <p:nvPr/>
          </p:nvSpPr>
          <p:spPr>
            <a:xfrm rot="2373635">
              <a:off x="8232351" y="298251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9"/>
            <p:cNvSpPr/>
            <p:nvPr/>
          </p:nvSpPr>
          <p:spPr>
            <a:xfrm rot="2373635">
              <a:off x="8287962" y="329163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1" name="Google Shape;321;p9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2" name="Google Shape;322;p9"/>
          <p:cNvGrpSpPr/>
          <p:nvPr/>
        </p:nvGrpSpPr>
        <p:grpSpPr>
          <a:xfrm>
            <a:off x="-36750" y="-31225"/>
            <a:ext cx="441205" cy="5174700"/>
            <a:chOff x="-36750" y="-31225"/>
            <a:chExt cx="441205" cy="5174700"/>
          </a:xfrm>
        </p:grpSpPr>
        <p:sp>
          <p:nvSpPr>
            <p:cNvPr id="323" name="Google Shape;323;p9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6" name="Google Shape;326;p9"/>
          <p:cNvSpPr/>
          <p:nvPr/>
        </p:nvSpPr>
        <p:spPr>
          <a:xfrm flipH="1">
            <a:off x="8702795" y="-31225"/>
            <a:ext cx="435000" cy="5174700"/>
          </a:xfrm>
          <a:prstGeom prst="rect">
            <a:avLst/>
          </a:prstGeom>
          <a:solidFill>
            <a:srgbClr val="D337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9"/>
          <p:cNvSpPr/>
          <p:nvPr/>
        </p:nvSpPr>
        <p:spPr>
          <a:xfrm flipH="1">
            <a:off x="8846195" y="-31225"/>
            <a:ext cx="291600" cy="5174700"/>
          </a:xfrm>
          <a:prstGeom prst="rect">
            <a:avLst/>
          </a:prstGeom>
          <a:solidFill>
            <a:srgbClr val="C232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9"/>
          <p:cNvSpPr/>
          <p:nvPr/>
        </p:nvSpPr>
        <p:spPr>
          <a:xfrm flipH="1">
            <a:off x="8976300" y="-31225"/>
            <a:ext cx="167700" cy="5174700"/>
          </a:xfrm>
          <a:prstGeom prst="rect">
            <a:avLst/>
          </a:prstGeom>
          <a:solidFill>
            <a:srgbClr val="D337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9"/>
          <p:cNvSpPr txBox="1">
            <a:spLocks noGrp="1"/>
          </p:cNvSpPr>
          <p:nvPr>
            <p:ph type="title"/>
          </p:nvPr>
        </p:nvSpPr>
        <p:spPr>
          <a:xfrm>
            <a:off x="1443425" y="1277550"/>
            <a:ext cx="2723700" cy="7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0" name="Google Shape;330;p9"/>
          <p:cNvSpPr txBox="1">
            <a:spLocks noGrp="1"/>
          </p:cNvSpPr>
          <p:nvPr>
            <p:ph type="subTitle" idx="1"/>
          </p:nvPr>
        </p:nvSpPr>
        <p:spPr>
          <a:xfrm>
            <a:off x="1443425" y="2096525"/>
            <a:ext cx="2696400" cy="171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9"/>
          <p:cNvSpPr/>
          <p:nvPr/>
        </p:nvSpPr>
        <p:spPr>
          <a:xfrm>
            <a:off x="-106525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32" name="Google Shape;332;p9"/>
          <p:cNvSpPr/>
          <p:nvPr/>
        </p:nvSpPr>
        <p:spPr>
          <a:xfrm>
            <a:off x="8310100" y="4481050"/>
            <a:ext cx="942704" cy="662481"/>
          </a:xfrm>
          <a:custGeom>
            <a:avLst/>
            <a:gdLst/>
            <a:ahLst/>
            <a:cxnLst/>
            <a:rect l="l" t="t" r="r" b="b"/>
            <a:pathLst>
              <a:path w="33659" h="19194" extrusionOk="0">
                <a:moveTo>
                  <a:pt x="5084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33" name="Google Shape;333;p9"/>
          <p:cNvSpPr/>
          <p:nvPr/>
        </p:nvSpPr>
        <p:spPr>
          <a:xfrm>
            <a:off x="-599700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34" name="Google Shape;334;p9"/>
          <p:cNvSpPr/>
          <p:nvPr/>
        </p:nvSpPr>
        <p:spPr>
          <a:xfrm>
            <a:off x="8693550" y="4785350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335" name="Google Shape;335;p9"/>
          <p:cNvGrpSpPr/>
          <p:nvPr/>
        </p:nvGrpSpPr>
        <p:grpSpPr>
          <a:xfrm>
            <a:off x="1717578" y="-116749"/>
            <a:ext cx="6134083" cy="656741"/>
            <a:chOff x="-75662" y="-67050"/>
            <a:chExt cx="1752045" cy="783887"/>
          </a:xfrm>
        </p:grpSpPr>
        <p:sp>
          <p:nvSpPr>
            <p:cNvPr id="336" name="Google Shape;336;p9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0" name="Google Shape;340;p9"/>
          <p:cNvGrpSpPr/>
          <p:nvPr/>
        </p:nvGrpSpPr>
        <p:grpSpPr>
          <a:xfrm rot="1464886">
            <a:off x="7211862" y="-345521"/>
            <a:ext cx="2134215" cy="954875"/>
            <a:chOff x="-75662" y="-67050"/>
            <a:chExt cx="1752045" cy="783887"/>
          </a:xfrm>
        </p:grpSpPr>
        <p:sp>
          <p:nvSpPr>
            <p:cNvPr id="341" name="Google Shape;341;p9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2"/>
        </a:solidFill>
        <a:effectLst/>
      </p:bgPr>
    </p:bg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2"/>
          <p:cNvSpPr/>
          <p:nvPr/>
        </p:nvSpPr>
        <p:spPr>
          <a:xfrm>
            <a:off x="1400" y="-29950"/>
            <a:ext cx="9144000" cy="517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3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13"/>
          <p:cNvSpPr txBox="1">
            <a:spLocks noGrp="1"/>
          </p:cNvSpPr>
          <p:nvPr>
            <p:ph type="title"/>
          </p:nvPr>
        </p:nvSpPr>
        <p:spPr>
          <a:xfrm>
            <a:off x="3190925" y="3008100"/>
            <a:ext cx="47235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7" name="Google Shape;407;p13"/>
          <p:cNvSpPr txBox="1">
            <a:spLocks noGrp="1"/>
          </p:cNvSpPr>
          <p:nvPr>
            <p:ph type="subTitle" idx="1"/>
          </p:nvPr>
        </p:nvSpPr>
        <p:spPr>
          <a:xfrm>
            <a:off x="3191000" y="1032100"/>
            <a:ext cx="4723500" cy="22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8" name="Google Shape;408;p13"/>
          <p:cNvSpPr/>
          <p:nvPr/>
        </p:nvSpPr>
        <p:spPr>
          <a:xfrm>
            <a:off x="751975" y="343675"/>
            <a:ext cx="2557575" cy="3833283"/>
          </a:xfrm>
          <a:custGeom>
            <a:avLst/>
            <a:gdLst/>
            <a:ahLst/>
            <a:cxnLst/>
            <a:rect l="l" t="t" r="r" b="b"/>
            <a:pathLst>
              <a:path w="102303" h="163798" extrusionOk="0">
                <a:moveTo>
                  <a:pt x="18137" y="1133"/>
                </a:moveTo>
                <a:lnTo>
                  <a:pt x="0" y="163798"/>
                </a:lnTo>
                <a:lnTo>
                  <a:pt x="102303" y="163231"/>
                </a:lnTo>
                <a:lnTo>
                  <a:pt x="30606" y="0"/>
                </a:lnTo>
                <a:close/>
              </a:path>
            </a:pathLst>
          </a:custGeom>
          <a:gradFill>
            <a:gsLst>
              <a:gs pos="0">
                <a:srgbClr val="FFF6DB">
                  <a:alpha val="1960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grpSp>
        <p:nvGrpSpPr>
          <p:cNvPr id="409" name="Google Shape;409;p13"/>
          <p:cNvGrpSpPr/>
          <p:nvPr/>
        </p:nvGrpSpPr>
        <p:grpSpPr>
          <a:xfrm>
            <a:off x="-36750" y="-31225"/>
            <a:ext cx="441205" cy="5174700"/>
            <a:chOff x="-36750" y="-31225"/>
            <a:chExt cx="441205" cy="5174700"/>
          </a:xfrm>
        </p:grpSpPr>
        <p:sp>
          <p:nvSpPr>
            <p:cNvPr id="410" name="Google Shape;410;p13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3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3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" name="Google Shape;413;p13"/>
          <p:cNvGrpSpPr/>
          <p:nvPr/>
        </p:nvGrpSpPr>
        <p:grpSpPr>
          <a:xfrm>
            <a:off x="8702795" y="-31225"/>
            <a:ext cx="441205" cy="5174700"/>
            <a:chOff x="8702795" y="-31225"/>
            <a:chExt cx="441205" cy="5174700"/>
          </a:xfrm>
        </p:grpSpPr>
        <p:sp>
          <p:nvSpPr>
            <p:cNvPr id="414" name="Google Shape;414;p13"/>
            <p:cNvSpPr/>
            <p:nvPr/>
          </p:nvSpPr>
          <p:spPr>
            <a:xfrm flipH="1">
              <a:off x="870279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3"/>
            <p:cNvSpPr/>
            <p:nvPr/>
          </p:nvSpPr>
          <p:spPr>
            <a:xfrm flipH="1">
              <a:off x="884619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3"/>
            <p:cNvSpPr/>
            <p:nvPr/>
          </p:nvSpPr>
          <p:spPr>
            <a:xfrm flipH="1">
              <a:off x="897630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" name="Google Shape;417;p13"/>
          <p:cNvGrpSpPr/>
          <p:nvPr/>
        </p:nvGrpSpPr>
        <p:grpSpPr>
          <a:xfrm>
            <a:off x="1075249" y="-113178"/>
            <a:ext cx="542504" cy="562201"/>
            <a:chOff x="1075249" y="-113178"/>
            <a:chExt cx="542504" cy="562201"/>
          </a:xfrm>
        </p:grpSpPr>
        <p:sp>
          <p:nvSpPr>
            <p:cNvPr id="418" name="Google Shape;418;p13"/>
            <p:cNvSpPr/>
            <p:nvPr/>
          </p:nvSpPr>
          <p:spPr>
            <a:xfrm rot="-326343">
              <a:off x="1235387" y="-106154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3"/>
            <p:cNvSpPr/>
            <p:nvPr/>
          </p:nvSpPr>
          <p:spPr>
            <a:xfrm rot="-326343">
              <a:off x="1093576" y="-43590"/>
              <a:ext cx="505849" cy="410741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3"/>
            <p:cNvSpPr/>
            <p:nvPr/>
          </p:nvSpPr>
          <p:spPr>
            <a:xfrm rot="-326343">
              <a:off x="1143762" y="315586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3"/>
            <p:cNvSpPr/>
            <p:nvPr/>
          </p:nvSpPr>
          <p:spPr>
            <a:xfrm rot="-326343">
              <a:off x="1207486" y="349594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2" name="Google Shape;422;p13"/>
          <p:cNvSpPr/>
          <p:nvPr/>
        </p:nvSpPr>
        <p:spPr>
          <a:xfrm>
            <a:off x="-106525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23" name="Google Shape;423;p13"/>
          <p:cNvSpPr/>
          <p:nvPr/>
        </p:nvSpPr>
        <p:spPr>
          <a:xfrm>
            <a:off x="-599700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24" name="Google Shape;424;p13"/>
          <p:cNvSpPr/>
          <p:nvPr/>
        </p:nvSpPr>
        <p:spPr>
          <a:xfrm>
            <a:off x="8310100" y="4481050"/>
            <a:ext cx="942704" cy="662481"/>
          </a:xfrm>
          <a:custGeom>
            <a:avLst/>
            <a:gdLst/>
            <a:ahLst/>
            <a:cxnLst/>
            <a:rect l="l" t="t" r="r" b="b"/>
            <a:pathLst>
              <a:path w="33659" h="19194" extrusionOk="0">
                <a:moveTo>
                  <a:pt x="5084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25" name="Google Shape;425;p13"/>
          <p:cNvSpPr/>
          <p:nvPr/>
        </p:nvSpPr>
        <p:spPr>
          <a:xfrm>
            <a:off x="8693550" y="4785350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426" name="Google Shape;426;p13"/>
          <p:cNvGrpSpPr/>
          <p:nvPr/>
        </p:nvGrpSpPr>
        <p:grpSpPr>
          <a:xfrm>
            <a:off x="3129325" y="-116749"/>
            <a:ext cx="6596098" cy="656741"/>
            <a:chOff x="-75662" y="-67050"/>
            <a:chExt cx="1752045" cy="783887"/>
          </a:xfrm>
        </p:grpSpPr>
        <p:sp>
          <p:nvSpPr>
            <p:cNvPr id="427" name="Google Shape;427;p13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3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3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3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4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14"/>
          <p:cNvSpPr txBox="1">
            <a:spLocks noGrp="1"/>
          </p:cNvSpPr>
          <p:nvPr>
            <p:ph type="subTitle" idx="1"/>
          </p:nvPr>
        </p:nvSpPr>
        <p:spPr>
          <a:xfrm>
            <a:off x="4207750" y="2704798"/>
            <a:ext cx="4216500" cy="7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4"/>
          <p:cNvSpPr/>
          <p:nvPr/>
        </p:nvSpPr>
        <p:spPr>
          <a:xfrm>
            <a:off x="-6075" y="185175"/>
            <a:ext cx="9061175" cy="3991508"/>
          </a:xfrm>
          <a:custGeom>
            <a:avLst/>
            <a:gdLst/>
            <a:ahLst/>
            <a:cxnLst/>
            <a:rect l="l" t="t" r="r" b="b"/>
            <a:pathLst>
              <a:path w="284607" h="134112" extrusionOk="0">
                <a:moveTo>
                  <a:pt x="273939" y="0"/>
                </a:moveTo>
                <a:lnTo>
                  <a:pt x="0" y="134112"/>
                </a:lnTo>
                <a:lnTo>
                  <a:pt x="266700" y="134112"/>
                </a:lnTo>
                <a:lnTo>
                  <a:pt x="284607" y="8763"/>
                </a:lnTo>
                <a:close/>
              </a:path>
            </a:pathLst>
          </a:custGeom>
          <a:gradFill>
            <a:gsLst>
              <a:gs pos="0">
                <a:srgbClr val="FFF6DB">
                  <a:alpha val="1960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grpSp>
        <p:nvGrpSpPr>
          <p:cNvPr id="435" name="Google Shape;435;p14"/>
          <p:cNvGrpSpPr/>
          <p:nvPr/>
        </p:nvGrpSpPr>
        <p:grpSpPr>
          <a:xfrm>
            <a:off x="-6075" y="0"/>
            <a:ext cx="4575456" cy="4176758"/>
            <a:chOff x="-6075" y="0"/>
            <a:chExt cx="4575456" cy="4425000"/>
          </a:xfrm>
        </p:grpSpPr>
        <p:sp>
          <p:nvSpPr>
            <p:cNvPr id="436" name="Google Shape;436;p14"/>
            <p:cNvSpPr/>
            <p:nvPr/>
          </p:nvSpPr>
          <p:spPr>
            <a:xfrm>
              <a:off x="1676399" y="0"/>
              <a:ext cx="2892982" cy="2652123"/>
            </a:xfrm>
            <a:custGeom>
              <a:avLst/>
              <a:gdLst/>
              <a:ahLst/>
              <a:cxnLst/>
              <a:rect l="l" t="t" r="r" b="b"/>
              <a:pathLst>
                <a:path w="8970" h="8720" extrusionOk="0">
                  <a:moveTo>
                    <a:pt x="8969" y="1"/>
                  </a:moveTo>
                  <a:cubicBezTo>
                    <a:pt x="8969" y="4812"/>
                    <a:pt x="4958" y="8720"/>
                    <a:pt x="1" y="8720"/>
                  </a:cubicBezTo>
                  <a:lnTo>
                    <a:pt x="1" y="1"/>
                  </a:lnTo>
                  <a:lnTo>
                    <a:pt x="89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1676399" y="2714496"/>
              <a:ext cx="1290715" cy="1710497"/>
            </a:xfrm>
            <a:custGeom>
              <a:avLst/>
              <a:gdLst/>
              <a:ahLst/>
              <a:cxnLst/>
              <a:rect l="l" t="t" r="r" b="b"/>
              <a:pathLst>
                <a:path w="4002" h="5624" extrusionOk="0">
                  <a:moveTo>
                    <a:pt x="4002" y="5623"/>
                  </a:moveTo>
                  <a:cubicBezTo>
                    <a:pt x="4002" y="2516"/>
                    <a:pt x="2214" y="1"/>
                    <a:pt x="1" y="1"/>
                  </a:cubicBezTo>
                  <a:lnTo>
                    <a:pt x="1" y="562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1676399" y="0"/>
              <a:ext cx="1954456" cy="2652123"/>
            </a:xfrm>
            <a:custGeom>
              <a:avLst/>
              <a:gdLst/>
              <a:ahLst/>
              <a:cxnLst/>
              <a:rect l="l" t="t" r="r" b="b"/>
              <a:pathLst>
                <a:path w="6060" h="8720" extrusionOk="0">
                  <a:moveTo>
                    <a:pt x="6059" y="1"/>
                  </a:moveTo>
                  <a:cubicBezTo>
                    <a:pt x="6059" y="4812"/>
                    <a:pt x="3347" y="8720"/>
                    <a:pt x="1" y="8720"/>
                  </a:cubicBezTo>
                  <a:lnTo>
                    <a:pt x="1" y="1"/>
                  </a:lnTo>
                  <a:lnTo>
                    <a:pt x="60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39" name="Google Shape;439;p14"/>
            <p:cNvSpPr/>
            <p:nvPr/>
          </p:nvSpPr>
          <p:spPr>
            <a:xfrm>
              <a:off x="1676399" y="2714496"/>
              <a:ext cx="871765" cy="1710497"/>
            </a:xfrm>
            <a:custGeom>
              <a:avLst/>
              <a:gdLst/>
              <a:ahLst/>
              <a:cxnLst/>
              <a:rect l="l" t="t" r="r" b="b"/>
              <a:pathLst>
                <a:path w="2703" h="5624" extrusionOk="0">
                  <a:moveTo>
                    <a:pt x="2703" y="5623"/>
                  </a:moveTo>
                  <a:cubicBezTo>
                    <a:pt x="2703" y="2516"/>
                    <a:pt x="1497" y="1"/>
                    <a:pt x="1" y="1"/>
                  </a:cubicBezTo>
                  <a:lnTo>
                    <a:pt x="1" y="56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40" name="Google Shape;440;p14"/>
            <p:cNvSpPr/>
            <p:nvPr/>
          </p:nvSpPr>
          <p:spPr>
            <a:xfrm>
              <a:off x="1676399" y="0"/>
              <a:ext cx="1756753" cy="2652123"/>
            </a:xfrm>
            <a:custGeom>
              <a:avLst/>
              <a:gdLst/>
              <a:ahLst/>
              <a:cxnLst/>
              <a:rect l="l" t="t" r="r" b="b"/>
              <a:pathLst>
                <a:path w="5447" h="8720" extrusionOk="0">
                  <a:moveTo>
                    <a:pt x="5446" y="1"/>
                  </a:moveTo>
                  <a:cubicBezTo>
                    <a:pt x="5446" y="4812"/>
                    <a:pt x="3004" y="8720"/>
                    <a:pt x="1" y="8720"/>
                  </a:cubicBezTo>
                  <a:lnTo>
                    <a:pt x="1" y="1"/>
                  </a:lnTo>
                  <a:lnTo>
                    <a:pt x="54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1676399" y="2714496"/>
              <a:ext cx="784685" cy="1710497"/>
            </a:xfrm>
            <a:custGeom>
              <a:avLst/>
              <a:gdLst/>
              <a:ahLst/>
              <a:cxnLst/>
              <a:rect l="l" t="t" r="r" b="b"/>
              <a:pathLst>
                <a:path w="2433" h="5624" extrusionOk="0">
                  <a:moveTo>
                    <a:pt x="2433" y="5623"/>
                  </a:moveTo>
                  <a:cubicBezTo>
                    <a:pt x="2433" y="2516"/>
                    <a:pt x="1341" y="1"/>
                    <a:pt x="1" y="1"/>
                  </a:cubicBezTo>
                  <a:lnTo>
                    <a:pt x="1" y="562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1676399" y="0"/>
              <a:ext cx="1076241" cy="2652123"/>
            </a:xfrm>
            <a:custGeom>
              <a:avLst/>
              <a:gdLst/>
              <a:ahLst/>
              <a:cxnLst/>
              <a:rect l="l" t="t" r="r" b="b"/>
              <a:pathLst>
                <a:path w="3337" h="8720" extrusionOk="0">
                  <a:moveTo>
                    <a:pt x="3337" y="1"/>
                  </a:moveTo>
                  <a:cubicBezTo>
                    <a:pt x="3337" y="4812"/>
                    <a:pt x="1851" y="8720"/>
                    <a:pt x="1" y="8720"/>
                  </a:cubicBezTo>
                  <a:lnTo>
                    <a:pt x="1" y="1"/>
                  </a:lnTo>
                  <a:lnTo>
                    <a:pt x="33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43" name="Google Shape;443;p14"/>
            <p:cNvSpPr/>
            <p:nvPr/>
          </p:nvSpPr>
          <p:spPr>
            <a:xfrm>
              <a:off x="1676399" y="2714496"/>
              <a:ext cx="483131" cy="1710497"/>
            </a:xfrm>
            <a:custGeom>
              <a:avLst/>
              <a:gdLst/>
              <a:ahLst/>
              <a:cxnLst/>
              <a:rect l="l" t="t" r="r" b="b"/>
              <a:pathLst>
                <a:path w="1498" h="5624" extrusionOk="0">
                  <a:moveTo>
                    <a:pt x="1497" y="5623"/>
                  </a:moveTo>
                  <a:cubicBezTo>
                    <a:pt x="1497" y="2516"/>
                    <a:pt x="822" y="1"/>
                    <a:pt x="1" y="1"/>
                  </a:cubicBezTo>
                  <a:lnTo>
                    <a:pt x="1" y="56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44" name="Google Shape;444;p14"/>
            <p:cNvSpPr/>
            <p:nvPr/>
          </p:nvSpPr>
          <p:spPr>
            <a:xfrm>
              <a:off x="1676399" y="0"/>
              <a:ext cx="885311" cy="2652123"/>
            </a:xfrm>
            <a:custGeom>
              <a:avLst/>
              <a:gdLst/>
              <a:ahLst/>
              <a:cxnLst/>
              <a:rect l="l" t="t" r="r" b="b"/>
              <a:pathLst>
                <a:path w="2745" h="8720" extrusionOk="0">
                  <a:moveTo>
                    <a:pt x="2744" y="1"/>
                  </a:moveTo>
                  <a:cubicBezTo>
                    <a:pt x="2744" y="4812"/>
                    <a:pt x="1518" y="8720"/>
                    <a:pt x="1" y="8720"/>
                  </a:cubicBezTo>
                  <a:lnTo>
                    <a:pt x="1" y="1"/>
                  </a:lnTo>
                  <a:lnTo>
                    <a:pt x="27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1676399" y="2714496"/>
              <a:ext cx="395729" cy="1710497"/>
            </a:xfrm>
            <a:custGeom>
              <a:avLst/>
              <a:gdLst/>
              <a:ahLst/>
              <a:cxnLst/>
              <a:rect l="l" t="t" r="r" b="b"/>
              <a:pathLst>
                <a:path w="1227" h="5624" extrusionOk="0">
                  <a:moveTo>
                    <a:pt x="1227" y="5623"/>
                  </a:moveTo>
                  <a:cubicBezTo>
                    <a:pt x="1227" y="2516"/>
                    <a:pt x="676" y="1"/>
                    <a:pt x="1" y="1"/>
                  </a:cubicBezTo>
                  <a:lnTo>
                    <a:pt x="1" y="562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46" name="Google Shape;446;p14"/>
            <p:cNvSpPr/>
            <p:nvPr/>
          </p:nvSpPr>
          <p:spPr>
            <a:xfrm>
              <a:off x="-6075" y="0"/>
              <a:ext cx="1756800" cy="4425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47" name="Google Shape;447;p14"/>
            <p:cNvSpPr/>
            <p:nvPr/>
          </p:nvSpPr>
          <p:spPr>
            <a:xfrm>
              <a:off x="1214175" y="5770"/>
              <a:ext cx="1076241" cy="2652123"/>
            </a:xfrm>
            <a:custGeom>
              <a:avLst/>
              <a:gdLst/>
              <a:ahLst/>
              <a:cxnLst/>
              <a:rect l="l" t="t" r="r" b="b"/>
              <a:pathLst>
                <a:path w="3337" h="8720" extrusionOk="0">
                  <a:moveTo>
                    <a:pt x="3337" y="1"/>
                  </a:moveTo>
                  <a:cubicBezTo>
                    <a:pt x="3337" y="4812"/>
                    <a:pt x="1851" y="8720"/>
                    <a:pt x="1" y="8720"/>
                  </a:cubicBezTo>
                  <a:lnTo>
                    <a:pt x="1" y="1"/>
                  </a:lnTo>
                  <a:lnTo>
                    <a:pt x="33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1214175" y="2714496"/>
              <a:ext cx="483131" cy="1710497"/>
            </a:xfrm>
            <a:custGeom>
              <a:avLst/>
              <a:gdLst/>
              <a:ahLst/>
              <a:cxnLst/>
              <a:rect l="l" t="t" r="r" b="b"/>
              <a:pathLst>
                <a:path w="1498" h="5624" extrusionOk="0">
                  <a:moveTo>
                    <a:pt x="1497" y="5623"/>
                  </a:moveTo>
                  <a:cubicBezTo>
                    <a:pt x="1497" y="2516"/>
                    <a:pt x="822" y="1"/>
                    <a:pt x="1" y="1"/>
                  </a:cubicBezTo>
                  <a:lnTo>
                    <a:pt x="1" y="56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1214175" y="5770"/>
              <a:ext cx="885311" cy="2652123"/>
            </a:xfrm>
            <a:custGeom>
              <a:avLst/>
              <a:gdLst/>
              <a:ahLst/>
              <a:cxnLst/>
              <a:rect l="l" t="t" r="r" b="b"/>
              <a:pathLst>
                <a:path w="2745" h="8720" extrusionOk="0">
                  <a:moveTo>
                    <a:pt x="2744" y="1"/>
                  </a:moveTo>
                  <a:cubicBezTo>
                    <a:pt x="2744" y="4812"/>
                    <a:pt x="1518" y="8720"/>
                    <a:pt x="1" y="8720"/>
                  </a:cubicBezTo>
                  <a:lnTo>
                    <a:pt x="1" y="1"/>
                  </a:lnTo>
                  <a:lnTo>
                    <a:pt x="27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1214175" y="2714496"/>
              <a:ext cx="395729" cy="1710497"/>
            </a:xfrm>
            <a:custGeom>
              <a:avLst/>
              <a:gdLst/>
              <a:ahLst/>
              <a:cxnLst/>
              <a:rect l="l" t="t" r="r" b="b"/>
              <a:pathLst>
                <a:path w="1227" h="5624" extrusionOk="0">
                  <a:moveTo>
                    <a:pt x="1227" y="5623"/>
                  </a:moveTo>
                  <a:cubicBezTo>
                    <a:pt x="1227" y="2516"/>
                    <a:pt x="676" y="1"/>
                    <a:pt x="1" y="1"/>
                  </a:cubicBezTo>
                  <a:lnTo>
                    <a:pt x="1" y="562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-6075" y="2647236"/>
              <a:ext cx="1404300" cy="77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</p:grpSp>
      <p:grpSp>
        <p:nvGrpSpPr>
          <p:cNvPr id="452" name="Google Shape;452;p14"/>
          <p:cNvGrpSpPr/>
          <p:nvPr/>
        </p:nvGrpSpPr>
        <p:grpSpPr>
          <a:xfrm>
            <a:off x="8665610" y="-127832"/>
            <a:ext cx="667780" cy="667824"/>
            <a:chOff x="8665610" y="-127832"/>
            <a:chExt cx="667780" cy="667824"/>
          </a:xfrm>
        </p:grpSpPr>
        <p:sp>
          <p:nvSpPr>
            <p:cNvPr id="453" name="Google Shape;453;p14"/>
            <p:cNvSpPr/>
            <p:nvPr/>
          </p:nvSpPr>
          <p:spPr>
            <a:xfrm rot="2373635">
              <a:off x="9052689" y="-39903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4"/>
            <p:cNvSpPr/>
            <p:nvPr/>
          </p:nvSpPr>
          <p:spPr>
            <a:xfrm rot="2373635">
              <a:off x="8754675" y="-13786"/>
              <a:ext cx="505848" cy="410740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4"/>
            <p:cNvSpPr/>
            <p:nvPr/>
          </p:nvSpPr>
          <p:spPr>
            <a:xfrm rot="2373635">
              <a:off x="8650351" y="298251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4"/>
            <p:cNvSpPr/>
            <p:nvPr/>
          </p:nvSpPr>
          <p:spPr>
            <a:xfrm rot="2373635">
              <a:off x="8705962" y="329163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7" name="Google Shape;457;p14"/>
          <p:cNvSpPr/>
          <p:nvPr/>
        </p:nvSpPr>
        <p:spPr>
          <a:xfrm>
            <a:off x="-106525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58" name="Google Shape;458;p14"/>
          <p:cNvSpPr/>
          <p:nvPr/>
        </p:nvSpPr>
        <p:spPr>
          <a:xfrm>
            <a:off x="-599700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59" name="Google Shape;459;p14"/>
          <p:cNvSpPr/>
          <p:nvPr/>
        </p:nvSpPr>
        <p:spPr>
          <a:xfrm>
            <a:off x="8310100" y="4481050"/>
            <a:ext cx="942704" cy="662481"/>
          </a:xfrm>
          <a:custGeom>
            <a:avLst/>
            <a:gdLst/>
            <a:ahLst/>
            <a:cxnLst/>
            <a:rect l="l" t="t" r="r" b="b"/>
            <a:pathLst>
              <a:path w="33659" h="19194" extrusionOk="0">
                <a:moveTo>
                  <a:pt x="5084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60" name="Google Shape;460;p14"/>
          <p:cNvSpPr/>
          <p:nvPr/>
        </p:nvSpPr>
        <p:spPr>
          <a:xfrm>
            <a:off x="8693550" y="4785350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61" name="Google Shape;461;p14"/>
          <p:cNvSpPr txBox="1">
            <a:spLocks noGrp="1"/>
          </p:cNvSpPr>
          <p:nvPr>
            <p:ph type="title"/>
          </p:nvPr>
        </p:nvSpPr>
        <p:spPr>
          <a:xfrm>
            <a:off x="3630850" y="1624181"/>
            <a:ext cx="4793400" cy="10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14"/>
          <p:cNvSpPr/>
          <p:nvPr/>
        </p:nvSpPr>
        <p:spPr>
          <a:xfrm>
            <a:off x="-106525" y="2480250"/>
            <a:ext cx="1896600" cy="915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7"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21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21"/>
          <p:cNvSpPr/>
          <p:nvPr/>
        </p:nvSpPr>
        <p:spPr>
          <a:xfrm flipH="1">
            <a:off x="870475" y="185350"/>
            <a:ext cx="8273525" cy="3991508"/>
          </a:xfrm>
          <a:custGeom>
            <a:avLst/>
            <a:gdLst/>
            <a:ahLst/>
            <a:cxnLst/>
            <a:rect l="l" t="t" r="r" b="b"/>
            <a:pathLst>
              <a:path w="284607" h="134112" extrusionOk="0">
                <a:moveTo>
                  <a:pt x="273939" y="0"/>
                </a:moveTo>
                <a:lnTo>
                  <a:pt x="0" y="134112"/>
                </a:lnTo>
                <a:lnTo>
                  <a:pt x="266700" y="134112"/>
                </a:lnTo>
                <a:lnTo>
                  <a:pt x="284607" y="8763"/>
                </a:lnTo>
                <a:close/>
              </a:path>
            </a:pathLst>
          </a:custGeom>
          <a:gradFill>
            <a:gsLst>
              <a:gs pos="0">
                <a:srgbClr val="FFF6DB">
                  <a:alpha val="1960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sp>
        <p:nvSpPr>
          <p:cNvPr id="676" name="Google Shape;676;p21"/>
          <p:cNvSpPr/>
          <p:nvPr/>
        </p:nvSpPr>
        <p:spPr>
          <a:xfrm>
            <a:off x="1371600" y="1194125"/>
            <a:ext cx="6401700" cy="357000"/>
          </a:xfrm>
          <a:prstGeom prst="roundRect">
            <a:avLst>
              <a:gd name="adj" fmla="val 2449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5D3080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677" name="Google Shape;677;p21"/>
          <p:cNvSpPr/>
          <p:nvPr/>
        </p:nvSpPr>
        <p:spPr>
          <a:xfrm>
            <a:off x="1371600" y="1593946"/>
            <a:ext cx="6401700" cy="357000"/>
          </a:xfrm>
          <a:prstGeom prst="roundRect">
            <a:avLst>
              <a:gd name="adj" fmla="val 2449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5D3080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678" name="Google Shape;678;p21"/>
          <p:cNvSpPr/>
          <p:nvPr/>
        </p:nvSpPr>
        <p:spPr>
          <a:xfrm>
            <a:off x="1371600" y="1993767"/>
            <a:ext cx="6401700" cy="357000"/>
          </a:xfrm>
          <a:prstGeom prst="roundRect">
            <a:avLst>
              <a:gd name="adj" fmla="val 2449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5D3080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679" name="Google Shape;679;p21"/>
          <p:cNvSpPr/>
          <p:nvPr/>
        </p:nvSpPr>
        <p:spPr>
          <a:xfrm>
            <a:off x="1371600" y="2393588"/>
            <a:ext cx="6401700" cy="357000"/>
          </a:xfrm>
          <a:prstGeom prst="roundRect">
            <a:avLst>
              <a:gd name="adj" fmla="val 2449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5D3080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680" name="Google Shape;680;p21"/>
          <p:cNvSpPr/>
          <p:nvPr/>
        </p:nvSpPr>
        <p:spPr>
          <a:xfrm>
            <a:off x="1371600" y="2793408"/>
            <a:ext cx="6401700" cy="357000"/>
          </a:xfrm>
          <a:prstGeom prst="roundRect">
            <a:avLst>
              <a:gd name="adj" fmla="val 2449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5D3080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681" name="Google Shape;681;p21"/>
          <p:cNvSpPr/>
          <p:nvPr/>
        </p:nvSpPr>
        <p:spPr>
          <a:xfrm>
            <a:off x="1371600" y="3193229"/>
            <a:ext cx="6401700" cy="357000"/>
          </a:xfrm>
          <a:prstGeom prst="roundRect">
            <a:avLst>
              <a:gd name="adj" fmla="val 2449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5D3080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682" name="Google Shape;682;p21"/>
          <p:cNvSpPr/>
          <p:nvPr/>
        </p:nvSpPr>
        <p:spPr>
          <a:xfrm>
            <a:off x="1371600" y="3593050"/>
            <a:ext cx="6401700" cy="357000"/>
          </a:xfrm>
          <a:prstGeom prst="roundRect">
            <a:avLst>
              <a:gd name="adj" fmla="val 2449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5D3080"/>
              </a:solidFill>
              <a:latin typeface="Asap"/>
              <a:ea typeface="Asap"/>
              <a:cs typeface="Asap"/>
              <a:sym typeface="Asap"/>
            </a:endParaRPr>
          </a:p>
        </p:txBody>
      </p:sp>
      <p:grpSp>
        <p:nvGrpSpPr>
          <p:cNvPr id="683" name="Google Shape;683;p21"/>
          <p:cNvGrpSpPr/>
          <p:nvPr/>
        </p:nvGrpSpPr>
        <p:grpSpPr>
          <a:xfrm>
            <a:off x="-36750" y="-31225"/>
            <a:ext cx="441205" cy="5174700"/>
            <a:chOff x="-36750" y="-31225"/>
            <a:chExt cx="441205" cy="5174700"/>
          </a:xfrm>
        </p:grpSpPr>
        <p:sp>
          <p:nvSpPr>
            <p:cNvPr id="684" name="Google Shape;684;p21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1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1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7" name="Google Shape;687;p21"/>
          <p:cNvGrpSpPr/>
          <p:nvPr/>
        </p:nvGrpSpPr>
        <p:grpSpPr>
          <a:xfrm>
            <a:off x="8702795" y="-31225"/>
            <a:ext cx="441205" cy="5174700"/>
            <a:chOff x="8702795" y="-31225"/>
            <a:chExt cx="441205" cy="5174700"/>
          </a:xfrm>
        </p:grpSpPr>
        <p:sp>
          <p:nvSpPr>
            <p:cNvPr id="688" name="Google Shape;688;p21"/>
            <p:cNvSpPr/>
            <p:nvPr/>
          </p:nvSpPr>
          <p:spPr>
            <a:xfrm flipH="1">
              <a:off x="870279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1"/>
            <p:cNvSpPr/>
            <p:nvPr/>
          </p:nvSpPr>
          <p:spPr>
            <a:xfrm flipH="1">
              <a:off x="884619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1"/>
            <p:cNvSpPr/>
            <p:nvPr/>
          </p:nvSpPr>
          <p:spPr>
            <a:xfrm flipH="1">
              <a:off x="897630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1" name="Google Shape;691;p21"/>
          <p:cNvSpPr/>
          <p:nvPr/>
        </p:nvSpPr>
        <p:spPr>
          <a:xfrm>
            <a:off x="-106525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92" name="Google Shape;692;p21"/>
          <p:cNvSpPr/>
          <p:nvPr/>
        </p:nvSpPr>
        <p:spPr>
          <a:xfrm>
            <a:off x="-599700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93" name="Google Shape;693;p21"/>
          <p:cNvSpPr/>
          <p:nvPr/>
        </p:nvSpPr>
        <p:spPr>
          <a:xfrm>
            <a:off x="8310100" y="4481050"/>
            <a:ext cx="942704" cy="662481"/>
          </a:xfrm>
          <a:custGeom>
            <a:avLst/>
            <a:gdLst/>
            <a:ahLst/>
            <a:cxnLst/>
            <a:rect l="l" t="t" r="r" b="b"/>
            <a:pathLst>
              <a:path w="33659" h="19194" extrusionOk="0">
                <a:moveTo>
                  <a:pt x="5084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694" name="Google Shape;694;p21"/>
          <p:cNvGrpSpPr/>
          <p:nvPr/>
        </p:nvGrpSpPr>
        <p:grpSpPr>
          <a:xfrm>
            <a:off x="1255575" y="-116749"/>
            <a:ext cx="6596098" cy="656741"/>
            <a:chOff x="-75662" y="-67050"/>
            <a:chExt cx="1752045" cy="783887"/>
          </a:xfrm>
        </p:grpSpPr>
        <p:sp>
          <p:nvSpPr>
            <p:cNvPr id="695" name="Google Shape;695;p21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1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1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1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9" name="Google Shape;699;p21"/>
          <p:cNvGrpSpPr/>
          <p:nvPr/>
        </p:nvGrpSpPr>
        <p:grpSpPr>
          <a:xfrm rot="-1252032" flipH="1">
            <a:off x="1120701" y="201179"/>
            <a:ext cx="667774" cy="667818"/>
            <a:chOff x="8247610" y="-127832"/>
            <a:chExt cx="667780" cy="667824"/>
          </a:xfrm>
        </p:grpSpPr>
        <p:sp>
          <p:nvSpPr>
            <p:cNvPr id="700" name="Google Shape;700;p21"/>
            <p:cNvSpPr/>
            <p:nvPr/>
          </p:nvSpPr>
          <p:spPr>
            <a:xfrm rot="2373635">
              <a:off x="8634689" y="-39903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1"/>
            <p:cNvSpPr/>
            <p:nvPr/>
          </p:nvSpPr>
          <p:spPr>
            <a:xfrm rot="2373635">
              <a:off x="8336675" y="-13786"/>
              <a:ext cx="505848" cy="410740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1"/>
            <p:cNvSpPr/>
            <p:nvPr/>
          </p:nvSpPr>
          <p:spPr>
            <a:xfrm rot="2373635">
              <a:off x="8232351" y="298251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1"/>
            <p:cNvSpPr/>
            <p:nvPr/>
          </p:nvSpPr>
          <p:spPr>
            <a:xfrm rot="2373635">
              <a:off x="8287962" y="329163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4" name="Google Shape;704;p21"/>
          <p:cNvGrpSpPr/>
          <p:nvPr/>
        </p:nvGrpSpPr>
        <p:grpSpPr>
          <a:xfrm rot="1028034" flipH="1">
            <a:off x="758331" y="332226"/>
            <a:ext cx="667767" cy="667811"/>
            <a:chOff x="8247610" y="-127832"/>
            <a:chExt cx="667780" cy="667824"/>
          </a:xfrm>
        </p:grpSpPr>
        <p:sp>
          <p:nvSpPr>
            <p:cNvPr id="705" name="Google Shape;705;p21"/>
            <p:cNvSpPr/>
            <p:nvPr/>
          </p:nvSpPr>
          <p:spPr>
            <a:xfrm rot="2373635">
              <a:off x="8634689" y="-39903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1"/>
            <p:cNvSpPr/>
            <p:nvPr/>
          </p:nvSpPr>
          <p:spPr>
            <a:xfrm rot="2373635">
              <a:off x="8336675" y="-13786"/>
              <a:ext cx="505848" cy="410740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1"/>
            <p:cNvSpPr/>
            <p:nvPr/>
          </p:nvSpPr>
          <p:spPr>
            <a:xfrm rot="2373635">
              <a:off x="8232351" y="298251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1"/>
            <p:cNvSpPr/>
            <p:nvPr/>
          </p:nvSpPr>
          <p:spPr>
            <a:xfrm rot="2373635">
              <a:off x="8287962" y="329163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9" name="Google Shape;709;p21"/>
          <p:cNvGrpSpPr/>
          <p:nvPr/>
        </p:nvGrpSpPr>
        <p:grpSpPr>
          <a:xfrm rot="-821983">
            <a:off x="-393683" y="-186303"/>
            <a:ext cx="2134264" cy="954897"/>
            <a:chOff x="-75662" y="-67050"/>
            <a:chExt cx="1752045" cy="783887"/>
          </a:xfrm>
        </p:grpSpPr>
        <p:sp>
          <p:nvSpPr>
            <p:cNvPr id="710" name="Google Shape;710;p21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1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1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1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4" name="Google Shape;714;p21"/>
          <p:cNvGrpSpPr/>
          <p:nvPr/>
        </p:nvGrpSpPr>
        <p:grpSpPr>
          <a:xfrm rot="1464886">
            <a:off x="7211862" y="-345521"/>
            <a:ext cx="2134215" cy="954875"/>
            <a:chOff x="-75662" y="-67050"/>
            <a:chExt cx="1752045" cy="783887"/>
          </a:xfrm>
        </p:grpSpPr>
        <p:sp>
          <p:nvSpPr>
            <p:cNvPr id="715" name="Google Shape;715;p21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1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1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1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9" name="Google Shape;719;p2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0" name="Google Shape;720;p21"/>
          <p:cNvSpPr/>
          <p:nvPr/>
        </p:nvSpPr>
        <p:spPr>
          <a:xfrm>
            <a:off x="8693550" y="4785350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26"/>
          <p:cNvSpPr/>
          <p:nvPr/>
        </p:nvSpPr>
        <p:spPr>
          <a:xfrm>
            <a:off x="261050" y="379350"/>
            <a:ext cx="8162871" cy="4101383"/>
          </a:xfrm>
          <a:custGeom>
            <a:avLst/>
            <a:gdLst/>
            <a:ahLst/>
            <a:cxnLst/>
            <a:rect l="l" t="t" r="r" b="b"/>
            <a:pathLst>
              <a:path w="226904" h="157791" extrusionOk="0">
                <a:moveTo>
                  <a:pt x="219014" y="0"/>
                </a:moveTo>
                <a:lnTo>
                  <a:pt x="0" y="66904"/>
                </a:lnTo>
                <a:lnTo>
                  <a:pt x="2524" y="157791"/>
                </a:lnTo>
                <a:lnTo>
                  <a:pt x="153688" y="156845"/>
                </a:lnTo>
                <a:lnTo>
                  <a:pt x="226904" y="11361"/>
                </a:lnTo>
                <a:close/>
              </a:path>
            </a:pathLst>
          </a:custGeom>
          <a:gradFill>
            <a:gsLst>
              <a:gs pos="0">
                <a:srgbClr val="FFFFFF">
                  <a:alpha val="3921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grpSp>
        <p:nvGrpSpPr>
          <p:cNvPr id="883" name="Google Shape;883;p26"/>
          <p:cNvGrpSpPr/>
          <p:nvPr/>
        </p:nvGrpSpPr>
        <p:grpSpPr>
          <a:xfrm rot="1886067" flipH="1">
            <a:off x="8053529" y="100202"/>
            <a:ext cx="542480" cy="562176"/>
            <a:chOff x="1075249" y="-113178"/>
            <a:chExt cx="542504" cy="562201"/>
          </a:xfrm>
        </p:grpSpPr>
        <p:sp>
          <p:nvSpPr>
            <p:cNvPr id="884" name="Google Shape;884;p26"/>
            <p:cNvSpPr/>
            <p:nvPr/>
          </p:nvSpPr>
          <p:spPr>
            <a:xfrm rot="-326343">
              <a:off x="1235387" y="-106154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26"/>
            <p:cNvSpPr/>
            <p:nvPr/>
          </p:nvSpPr>
          <p:spPr>
            <a:xfrm rot="-326343">
              <a:off x="1093576" y="-43590"/>
              <a:ext cx="505849" cy="410741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26"/>
            <p:cNvSpPr/>
            <p:nvPr/>
          </p:nvSpPr>
          <p:spPr>
            <a:xfrm rot="-326343">
              <a:off x="1143762" y="315586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26"/>
            <p:cNvSpPr/>
            <p:nvPr/>
          </p:nvSpPr>
          <p:spPr>
            <a:xfrm rot="-326343">
              <a:off x="1207486" y="349594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8" name="Google Shape;888;p26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9" name="Google Shape;889;p26"/>
          <p:cNvGrpSpPr/>
          <p:nvPr/>
        </p:nvGrpSpPr>
        <p:grpSpPr>
          <a:xfrm>
            <a:off x="-36750" y="-31225"/>
            <a:ext cx="441205" cy="5174700"/>
            <a:chOff x="-36750" y="-31225"/>
            <a:chExt cx="441205" cy="5174700"/>
          </a:xfrm>
        </p:grpSpPr>
        <p:sp>
          <p:nvSpPr>
            <p:cNvPr id="890" name="Google Shape;890;p26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6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6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3" name="Google Shape;893;p26"/>
          <p:cNvGrpSpPr/>
          <p:nvPr/>
        </p:nvGrpSpPr>
        <p:grpSpPr>
          <a:xfrm>
            <a:off x="8702795" y="-31225"/>
            <a:ext cx="441205" cy="5174700"/>
            <a:chOff x="8702795" y="-31225"/>
            <a:chExt cx="441205" cy="5174700"/>
          </a:xfrm>
        </p:grpSpPr>
        <p:sp>
          <p:nvSpPr>
            <p:cNvPr id="894" name="Google Shape;894;p26"/>
            <p:cNvSpPr/>
            <p:nvPr/>
          </p:nvSpPr>
          <p:spPr>
            <a:xfrm flipH="1">
              <a:off x="870279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6"/>
            <p:cNvSpPr/>
            <p:nvPr/>
          </p:nvSpPr>
          <p:spPr>
            <a:xfrm flipH="1">
              <a:off x="884619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6"/>
            <p:cNvSpPr/>
            <p:nvPr/>
          </p:nvSpPr>
          <p:spPr>
            <a:xfrm flipH="1">
              <a:off x="897630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7" name="Google Shape;897;p26"/>
          <p:cNvSpPr/>
          <p:nvPr/>
        </p:nvSpPr>
        <p:spPr>
          <a:xfrm>
            <a:off x="-106525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98" name="Google Shape;898;p26"/>
          <p:cNvSpPr/>
          <p:nvPr/>
        </p:nvSpPr>
        <p:spPr>
          <a:xfrm>
            <a:off x="-599700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99" name="Google Shape;899;p26"/>
          <p:cNvSpPr/>
          <p:nvPr/>
        </p:nvSpPr>
        <p:spPr>
          <a:xfrm>
            <a:off x="8310100" y="4481050"/>
            <a:ext cx="942704" cy="662481"/>
          </a:xfrm>
          <a:custGeom>
            <a:avLst/>
            <a:gdLst/>
            <a:ahLst/>
            <a:cxnLst/>
            <a:rect l="l" t="t" r="r" b="b"/>
            <a:pathLst>
              <a:path w="33659" h="19194" extrusionOk="0">
                <a:moveTo>
                  <a:pt x="5084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00" name="Google Shape;900;p26"/>
          <p:cNvSpPr/>
          <p:nvPr/>
        </p:nvSpPr>
        <p:spPr>
          <a:xfrm>
            <a:off x="8693550" y="4785350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901" name="Google Shape;901;p26"/>
          <p:cNvGrpSpPr/>
          <p:nvPr/>
        </p:nvGrpSpPr>
        <p:grpSpPr>
          <a:xfrm>
            <a:off x="-75650" y="-67050"/>
            <a:ext cx="9297613" cy="758937"/>
            <a:chOff x="-75662" y="-67050"/>
            <a:chExt cx="9297613" cy="1269125"/>
          </a:xfrm>
        </p:grpSpPr>
        <p:sp>
          <p:nvSpPr>
            <p:cNvPr id="902" name="Google Shape;902;p26"/>
            <p:cNvSpPr/>
            <p:nvPr/>
          </p:nvSpPr>
          <p:spPr>
            <a:xfrm>
              <a:off x="3212091" y="0"/>
              <a:ext cx="2797271" cy="1055238"/>
            </a:xfrm>
            <a:custGeom>
              <a:avLst/>
              <a:gdLst/>
              <a:ahLst/>
              <a:cxnLst/>
              <a:rect l="l" t="t" r="r" b="b"/>
              <a:pathLst>
                <a:path w="86892" h="32779" extrusionOk="0">
                  <a:moveTo>
                    <a:pt x="0" y="1"/>
                  </a:moveTo>
                  <a:cubicBezTo>
                    <a:pt x="3536" y="18610"/>
                    <a:pt x="21634" y="32779"/>
                    <a:pt x="43446" y="32779"/>
                  </a:cubicBezTo>
                  <a:cubicBezTo>
                    <a:pt x="65258" y="32779"/>
                    <a:pt x="83368" y="18610"/>
                    <a:pt x="86892" y="1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6"/>
            <p:cNvSpPr/>
            <p:nvPr/>
          </p:nvSpPr>
          <p:spPr>
            <a:xfrm>
              <a:off x="7469906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92" y="24337"/>
                    <a:pt x="27218" y="24337"/>
                  </a:cubicBezTo>
                  <a:cubicBezTo>
                    <a:pt x="42244" y="24337"/>
                    <a:pt x="54424" y="13431"/>
                    <a:pt x="544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6"/>
            <p:cNvSpPr/>
            <p:nvPr/>
          </p:nvSpPr>
          <p:spPr>
            <a:xfrm>
              <a:off x="7503256" y="-67050"/>
              <a:ext cx="1685728" cy="569614"/>
            </a:xfrm>
            <a:custGeom>
              <a:avLst/>
              <a:gdLst/>
              <a:ahLst/>
              <a:cxnLst/>
              <a:rect l="l" t="t" r="r" b="b"/>
              <a:pathLst>
                <a:path w="52364" h="17694" extrusionOk="0">
                  <a:moveTo>
                    <a:pt x="0" y="1"/>
                  </a:moveTo>
                  <a:cubicBezTo>
                    <a:pt x="3227" y="10216"/>
                    <a:pt x="13728" y="17693"/>
                    <a:pt x="26182" y="17693"/>
                  </a:cubicBezTo>
                  <a:cubicBezTo>
                    <a:pt x="38636" y="17693"/>
                    <a:pt x="49125" y="10216"/>
                    <a:pt x="52364" y="1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6"/>
            <p:cNvSpPr/>
            <p:nvPr/>
          </p:nvSpPr>
          <p:spPr>
            <a:xfrm>
              <a:off x="7612094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1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6"/>
            <p:cNvSpPr/>
            <p:nvPr/>
          </p:nvSpPr>
          <p:spPr>
            <a:xfrm>
              <a:off x="7843582" y="-67050"/>
              <a:ext cx="1004664" cy="141872"/>
            </a:xfrm>
            <a:custGeom>
              <a:avLst/>
              <a:gdLst/>
              <a:ahLst/>
              <a:cxnLst/>
              <a:rect l="l" t="t" r="r" b="b"/>
              <a:pathLst>
                <a:path w="31208" h="4407" extrusionOk="0">
                  <a:moveTo>
                    <a:pt x="1" y="1"/>
                  </a:moveTo>
                  <a:cubicBezTo>
                    <a:pt x="4418" y="2775"/>
                    <a:pt x="9800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6"/>
            <p:cNvSpPr/>
            <p:nvPr/>
          </p:nvSpPr>
          <p:spPr>
            <a:xfrm>
              <a:off x="5855160" y="-66664"/>
              <a:ext cx="1751658" cy="783501"/>
            </a:xfrm>
            <a:custGeom>
              <a:avLst/>
              <a:gdLst/>
              <a:ahLst/>
              <a:cxnLst/>
              <a:rect l="l" t="t" r="r" b="b"/>
              <a:pathLst>
                <a:path w="54412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06" y="24337"/>
                  </a:cubicBezTo>
                  <a:cubicBezTo>
                    <a:pt x="42232" y="24337"/>
                    <a:pt x="54412" y="13431"/>
                    <a:pt x="544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6"/>
            <p:cNvSpPr/>
            <p:nvPr/>
          </p:nvSpPr>
          <p:spPr>
            <a:xfrm>
              <a:off x="5888123" y="-67050"/>
              <a:ext cx="1685728" cy="569614"/>
            </a:xfrm>
            <a:custGeom>
              <a:avLst/>
              <a:gdLst/>
              <a:ahLst/>
              <a:cxnLst/>
              <a:rect l="l" t="t" r="r" b="b"/>
              <a:pathLst>
                <a:path w="52364" h="17694" extrusionOk="0">
                  <a:moveTo>
                    <a:pt x="0" y="1"/>
                  </a:moveTo>
                  <a:cubicBezTo>
                    <a:pt x="3239" y="10216"/>
                    <a:pt x="13728" y="17693"/>
                    <a:pt x="26182" y="17693"/>
                  </a:cubicBezTo>
                  <a:cubicBezTo>
                    <a:pt x="38636" y="17693"/>
                    <a:pt x="49137" y="10216"/>
                    <a:pt x="523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6"/>
            <p:cNvSpPr/>
            <p:nvPr/>
          </p:nvSpPr>
          <p:spPr>
            <a:xfrm>
              <a:off x="5997348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1" y="1"/>
                  </a:moveTo>
                  <a:cubicBezTo>
                    <a:pt x="4858" y="6656"/>
                    <a:pt x="13252" y="11050"/>
                    <a:pt x="22789" y="11050"/>
                  </a:cubicBezTo>
                  <a:cubicBezTo>
                    <a:pt x="32338" y="11050"/>
                    <a:pt x="40732" y="6656"/>
                    <a:pt x="455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6"/>
            <p:cNvSpPr/>
            <p:nvPr/>
          </p:nvSpPr>
          <p:spPr>
            <a:xfrm>
              <a:off x="6228836" y="-67050"/>
              <a:ext cx="1004664" cy="141872"/>
            </a:xfrm>
            <a:custGeom>
              <a:avLst/>
              <a:gdLst/>
              <a:ahLst/>
              <a:cxnLst/>
              <a:rect l="l" t="t" r="r" b="b"/>
              <a:pathLst>
                <a:path w="31208" h="4407" extrusionOk="0">
                  <a:moveTo>
                    <a:pt x="1" y="1"/>
                  </a:moveTo>
                  <a:cubicBezTo>
                    <a:pt x="4418" y="2775"/>
                    <a:pt x="9788" y="4406"/>
                    <a:pt x="15598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6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6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6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6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6"/>
            <p:cNvSpPr/>
            <p:nvPr/>
          </p:nvSpPr>
          <p:spPr>
            <a:xfrm>
              <a:off x="1539438" y="-66664"/>
              <a:ext cx="1752077" cy="783501"/>
            </a:xfrm>
            <a:custGeom>
              <a:avLst/>
              <a:gdLst/>
              <a:ahLst/>
              <a:cxnLst/>
              <a:rect l="l" t="t" r="r" b="b"/>
              <a:pathLst>
                <a:path w="54425" h="24338" extrusionOk="0">
                  <a:moveTo>
                    <a:pt x="1" y="1"/>
                  </a:moveTo>
                  <a:cubicBezTo>
                    <a:pt x="1" y="13431"/>
                    <a:pt x="12181" y="24337"/>
                    <a:pt x="27207" y="24337"/>
                  </a:cubicBezTo>
                  <a:cubicBezTo>
                    <a:pt x="42232" y="24337"/>
                    <a:pt x="54424" y="13431"/>
                    <a:pt x="544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6"/>
            <p:cNvSpPr/>
            <p:nvPr/>
          </p:nvSpPr>
          <p:spPr>
            <a:xfrm>
              <a:off x="1572401" y="-67050"/>
              <a:ext cx="1685760" cy="569614"/>
            </a:xfrm>
            <a:custGeom>
              <a:avLst/>
              <a:gdLst/>
              <a:ahLst/>
              <a:cxnLst/>
              <a:rect l="l" t="t" r="r" b="b"/>
              <a:pathLst>
                <a:path w="52365" h="17694" extrusionOk="0">
                  <a:moveTo>
                    <a:pt x="1" y="1"/>
                  </a:moveTo>
                  <a:cubicBezTo>
                    <a:pt x="3239" y="10216"/>
                    <a:pt x="13729" y="17693"/>
                    <a:pt x="26183" y="17693"/>
                  </a:cubicBezTo>
                  <a:cubicBezTo>
                    <a:pt x="38637" y="17693"/>
                    <a:pt x="49138" y="10216"/>
                    <a:pt x="523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6"/>
            <p:cNvSpPr/>
            <p:nvPr/>
          </p:nvSpPr>
          <p:spPr>
            <a:xfrm>
              <a:off x="1681659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789" y="11050"/>
                  </a:cubicBezTo>
                  <a:cubicBezTo>
                    <a:pt x="32338" y="11050"/>
                    <a:pt x="40731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6"/>
            <p:cNvSpPr/>
            <p:nvPr/>
          </p:nvSpPr>
          <p:spPr>
            <a:xfrm>
              <a:off x="1913146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598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6"/>
            <p:cNvSpPr/>
            <p:nvPr/>
          </p:nvSpPr>
          <p:spPr>
            <a:xfrm>
              <a:off x="3154184" y="-67050"/>
              <a:ext cx="2837930" cy="1269125"/>
            </a:xfrm>
            <a:custGeom>
              <a:avLst/>
              <a:gdLst/>
              <a:ahLst/>
              <a:cxnLst/>
              <a:rect l="l" t="t" r="r" b="b"/>
              <a:pathLst>
                <a:path w="88155" h="39423" extrusionOk="0">
                  <a:moveTo>
                    <a:pt x="1" y="1"/>
                  </a:moveTo>
                  <a:cubicBezTo>
                    <a:pt x="1" y="21777"/>
                    <a:pt x="19742" y="39422"/>
                    <a:pt x="44078" y="39422"/>
                  </a:cubicBezTo>
                  <a:cubicBezTo>
                    <a:pt x="68426" y="39422"/>
                    <a:pt x="88155" y="21777"/>
                    <a:pt x="88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6"/>
            <p:cNvSpPr/>
            <p:nvPr/>
          </p:nvSpPr>
          <p:spPr>
            <a:xfrm>
              <a:off x="3236980" y="-67050"/>
              <a:ext cx="2672364" cy="841383"/>
            </a:xfrm>
            <a:custGeom>
              <a:avLst/>
              <a:gdLst/>
              <a:ahLst/>
              <a:cxnLst/>
              <a:rect l="l" t="t" r="r" b="b"/>
              <a:pathLst>
                <a:path w="83012" h="26136" extrusionOk="0">
                  <a:moveTo>
                    <a:pt x="1" y="1"/>
                  </a:moveTo>
                  <a:cubicBezTo>
                    <a:pt x="6109" y="15241"/>
                    <a:pt x="22384" y="26135"/>
                    <a:pt x="41506" y="26135"/>
                  </a:cubicBezTo>
                  <a:cubicBezTo>
                    <a:pt x="60639" y="26135"/>
                    <a:pt x="76915" y="15241"/>
                    <a:pt x="83011" y="1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6"/>
            <p:cNvSpPr/>
            <p:nvPr/>
          </p:nvSpPr>
          <p:spPr>
            <a:xfrm>
              <a:off x="3348909" y="-67050"/>
              <a:ext cx="2448497" cy="627496"/>
            </a:xfrm>
            <a:custGeom>
              <a:avLst/>
              <a:gdLst/>
              <a:ahLst/>
              <a:cxnLst/>
              <a:rect l="l" t="t" r="r" b="b"/>
              <a:pathLst>
                <a:path w="76058" h="19492" extrusionOk="0">
                  <a:moveTo>
                    <a:pt x="0" y="1"/>
                  </a:moveTo>
                  <a:cubicBezTo>
                    <a:pt x="7656" y="11657"/>
                    <a:pt x="21825" y="19491"/>
                    <a:pt x="38029" y="19491"/>
                  </a:cubicBezTo>
                  <a:cubicBezTo>
                    <a:pt x="54233" y="19491"/>
                    <a:pt x="68402" y="11657"/>
                    <a:pt x="760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6"/>
            <p:cNvSpPr/>
            <p:nvPr/>
          </p:nvSpPr>
          <p:spPr>
            <a:xfrm>
              <a:off x="3525606" y="-67050"/>
              <a:ext cx="2095088" cy="413609"/>
            </a:xfrm>
            <a:custGeom>
              <a:avLst/>
              <a:gdLst/>
              <a:ahLst/>
              <a:cxnLst/>
              <a:rect l="l" t="t" r="r" b="b"/>
              <a:pathLst>
                <a:path w="65080" h="12848" extrusionOk="0">
                  <a:moveTo>
                    <a:pt x="0" y="1"/>
                  </a:moveTo>
                  <a:cubicBezTo>
                    <a:pt x="8061" y="7895"/>
                    <a:pt x="19657" y="12848"/>
                    <a:pt x="32540" y="12848"/>
                  </a:cubicBezTo>
                  <a:cubicBezTo>
                    <a:pt x="45434" y="12848"/>
                    <a:pt x="57019" y="7895"/>
                    <a:pt x="65080" y="1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26"/>
            <p:cNvSpPr/>
            <p:nvPr/>
          </p:nvSpPr>
          <p:spPr>
            <a:xfrm>
              <a:off x="3809598" y="-67050"/>
              <a:ext cx="1527083" cy="199368"/>
            </a:xfrm>
            <a:custGeom>
              <a:avLst/>
              <a:gdLst/>
              <a:ahLst/>
              <a:cxnLst/>
              <a:rect l="l" t="t" r="r" b="b"/>
              <a:pathLst>
                <a:path w="47436" h="6193" extrusionOk="0">
                  <a:moveTo>
                    <a:pt x="1" y="1"/>
                  </a:moveTo>
                  <a:cubicBezTo>
                    <a:pt x="6847" y="3930"/>
                    <a:pt x="14991" y="6192"/>
                    <a:pt x="23718" y="6192"/>
                  </a:cubicBezTo>
                  <a:cubicBezTo>
                    <a:pt x="32457" y="6192"/>
                    <a:pt x="40589" y="3930"/>
                    <a:pt x="474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"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27"/>
          <p:cNvSpPr/>
          <p:nvPr/>
        </p:nvSpPr>
        <p:spPr>
          <a:xfrm flipH="1">
            <a:off x="539929" y="125600"/>
            <a:ext cx="8162871" cy="4355032"/>
          </a:xfrm>
          <a:custGeom>
            <a:avLst/>
            <a:gdLst/>
            <a:ahLst/>
            <a:cxnLst/>
            <a:rect l="l" t="t" r="r" b="b"/>
            <a:pathLst>
              <a:path w="226904" h="157791" extrusionOk="0">
                <a:moveTo>
                  <a:pt x="219014" y="0"/>
                </a:moveTo>
                <a:lnTo>
                  <a:pt x="0" y="66904"/>
                </a:lnTo>
                <a:lnTo>
                  <a:pt x="2524" y="157791"/>
                </a:lnTo>
                <a:lnTo>
                  <a:pt x="153688" y="156845"/>
                </a:lnTo>
                <a:lnTo>
                  <a:pt x="226904" y="11361"/>
                </a:lnTo>
                <a:close/>
              </a:path>
            </a:pathLst>
          </a:custGeom>
          <a:gradFill>
            <a:gsLst>
              <a:gs pos="0">
                <a:srgbClr val="FFFFFF">
                  <a:alpha val="3921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grpSp>
        <p:nvGrpSpPr>
          <p:cNvPr id="926" name="Google Shape;926;p27"/>
          <p:cNvGrpSpPr/>
          <p:nvPr/>
        </p:nvGrpSpPr>
        <p:grpSpPr>
          <a:xfrm rot="-1886067">
            <a:off x="295336" y="-122373"/>
            <a:ext cx="542480" cy="562176"/>
            <a:chOff x="1075249" y="-113178"/>
            <a:chExt cx="542504" cy="562201"/>
          </a:xfrm>
        </p:grpSpPr>
        <p:sp>
          <p:nvSpPr>
            <p:cNvPr id="927" name="Google Shape;927;p27"/>
            <p:cNvSpPr/>
            <p:nvPr/>
          </p:nvSpPr>
          <p:spPr>
            <a:xfrm rot="-326343">
              <a:off x="1235387" y="-106154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7"/>
            <p:cNvSpPr/>
            <p:nvPr/>
          </p:nvSpPr>
          <p:spPr>
            <a:xfrm rot="-326343">
              <a:off x="1093576" y="-43590"/>
              <a:ext cx="505849" cy="410741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7"/>
            <p:cNvSpPr/>
            <p:nvPr/>
          </p:nvSpPr>
          <p:spPr>
            <a:xfrm rot="-326343">
              <a:off x="1143762" y="315586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27"/>
            <p:cNvSpPr/>
            <p:nvPr/>
          </p:nvSpPr>
          <p:spPr>
            <a:xfrm rot="-326343">
              <a:off x="1207486" y="349594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1" name="Google Shape;931;p27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32" name="Google Shape;932;p27"/>
          <p:cNvGrpSpPr/>
          <p:nvPr/>
        </p:nvGrpSpPr>
        <p:grpSpPr>
          <a:xfrm>
            <a:off x="-36750" y="-31225"/>
            <a:ext cx="441205" cy="5174700"/>
            <a:chOff x="-36750" y="-31225"/>
            <a:chExt cx="441205" cy="5174700"/>
          </a:xfrm>
        </p:grpSpPr>
        <p:sp>
          <p:nvSpPr>
            <p:cNvPr id="933" name="Google Shape;933;p27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27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27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6" name="Google Shape;936;p27"/>
          <p:cNvGrpSpPr/>
          <p:nvPr/>
        </p:nvGrpSpPr>
        <p:grpSpPr>
          <a:xfrm>
            <a:off x="8702795" y="-31225"/>
            <a:ext cx="441205" cy="5174700"/>
            <a:chOff x="8702795" y="-31225"/>
            <a:chExt cx="441205" cy="5174700"/>
          </a:xfrm>
        </p:grpSpPr>
        <p:sp>
          <p:nvSpPr>
            <p:cNvPr id="937" name="Google Shape;937;p27"/>
            <p:cNvSpPr/>
            <p:nvPr/>
          </p:nvSpPr>
          <p:spPr>
            <a:xfrm flipH="1">
              <a:off x="870279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7"/>
            <p:cNvSpPr/>
            <p:nvPr/>
          </p:nvSpPr>
          <p:spPr>
            <a:xfrm flipH="1">
              <a:off x="884619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7"/>
            <p:cNvSpPr/>
            <p:nvPr/>
          </p:nvSpPr>
          <p:spPr>
            <a:xfrm flipH="1">
              <a:off x="897630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0" name="Google Shape;940;p27"/>
          <p:cNvSpPr/>
          <p:nvPr/>
        </p:nvSpPr>
        <p:spPr>
          <a:xfrm>
            <a:off x="-106525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41" name="Google Shape;941;p27"/>
          <p:cNvSpPr/>
          <p:nvPr/>
        </p:nvSpPr>
        <p:spPr>
          <a:xfrm>
            <a:off x="-599700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42" name="Google Shape;942;p27"/>
          <p:cNvSpPr/>
          <p:nvPr/>
        </p:nvSpPr>
        <p:spPr>
          <a:xfrm>
            <a:off x="8310100" y="4481050"/>
            <a:ext cx="942704" cy="662481"/>
          </a:xfrm>
          <a:custGeom>
            <a:avLst/>
            <a:gdLst/>
            <a:ahLst/>
            <a:cxnLst/>
            <a:rect l="l" t="t" r="r" b="b"/>
            <a:pathLst>
              <a:path w="33659" h="19194" extrusionOk="0">
                <a:moveTo>
                  <a:pt x="5084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43" name="Google Shape;943;p27"/>
          <p:cNvSpPr/>
          <p:nvPr/>
        </p:nvSpPr>
        <p:spPr>
          <a:xfrm>
            <a:off x="8693550" y="4785350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944" name="Google Shape;944;p27"/>
          <p:cNvGrpSpPr/>
          <p:nvPr/>
        </p:nvGrpSpPr>
        <p:grpSpPr>
          <a:xfrm>
            <a:off x="2982676" y="-37224"/>
            <a:ext cx="6208370" cy="656741"/>
            <a:chOff x="-75662" y="-67050"/>
            <a:chExt cx="1752045" cy="783887"/>
          </a:xfrm>
        </p:grpSpPr>
        <p:sp>
          <p:nvSpPr>
            <p:cNvPr id="945" name="Google Shape;945;p27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27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27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27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_1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8"/>
          <p:cNvSpPr/>
          <p:nvPr/>
        </p:nvSpPr>
        <p:spPr>
          <a:xfrm rot="-290843">
            <a:off x="195392" y="558537"/>
            <a:ext cx="2557515" cy="3823582"/>
          </a:xfrm>
          <a:custGeom>
            <a:avLst/>
            <a:gdLst/>
            <a:ahLst/>
            <a:cxnLst/>
            <a:rect l="l" t="t" r="r" b="b"/>
            <a:pathLst>
              <a:path w="102303" h="163798" extrusionOk="0">
                <a:moveTo>
                  <a:pt x="18137" y="1133"/>
                </a:moveTo>
                <a:lnTo>
                  <a:pt x="0" y="163798"/>
                </a:lnTo>
                <a:lnTo>
                  <a:pt x="102303" y="163231"/>
                </a:lnTo>
                <a:lnTo>
                  <a:pt x="30606" y="0"/>
                </a:lnTo>
                <a:close/>
              </a:path>
            </a:pathLst>
          </a:custGeom>
          <a:gradFill>
            <a:gsLst>
              <a:gs pos="0">
                <a:srgbClr val="FFF6DB">
                  <a:alpha val="1960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grpSp>
        <p:nvGrpSpPr>
          <p:cNvPr id="951" name="Google Shape;951;p28"/>
          <p:cNvGrpSpPr/>
          <p:nvPr/>
        </p:nvGrpSpPr>
        <p:grpSpPr>
          <a:xfrm rot="-1886067">
            <a:off x="280404" y="297677"/>
            <a:ext cx="542480" cy="562176"/>
            <a:chOff x="1075249" y="-113178"/>
            <a:chExt cx="542504" cy="562201"/>
          </a:xfrm>
        </p:grpSpPr>
        <p:sp>
          <p:nvSpPr>
            <p:cNvPr id="952" name="Google Shape;952;p28"/>
            <p:cNvSpPr/>
            <p:nvPr/>
          </p:nvSpPr>
          <p:spPr>
            <a:xfrm rot="-326343">
              <a:off x="1235387" y="-106154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8"/>
            <p:cNvSpPr/>
            <p:nvPr/>
          </p:nvSpPr>
          <p:spPr>
            <a:xfrm rot="-326343">
              <a:off x="1093576" y="-43590"/>
              <a:ext cx="505849" cy="410741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8"/>
            <p:cNvSpPr/>
            <p:nvPr/>
          </p:nvSpPr>
          <p:spPr>
            <a:xfrm rot="-326343">
              <a:off x="1143762" y="315586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8"/>
            <p:cNvSpPr/>
            <p:nvPr/>
          </p:nvSpPr>
          <p:spPr>
            <a:xfrm rot="-326343">
              <a:off x="1207486" y="349594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6" name="Google Shape;956;p28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7" name="Google Shape;957;p28"/>
          <p:cNvGrpSpPr/>
          <p:nvPr/>
        </p:nvGrpSpPr>
        <p:grpSpPr>
          <a:xfrm>
            <a:off x="-36750" y="-31225"/>
            <a:ext cx="441205" cy="5174700"/>
            <a:chOff x="-36750" y="-31225"/>
            <a:chExt cx="441205" cy="5174700"/>
          </a:xfrm>
        </p:grpSpPr>
        <p:sp>
          <p:nvSpPr>
            <p:cNvPr id="958" name="Google Shape;958;p28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8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8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1" name="Google Shape;961;p28"/>
          <p:cNvGrpSpPr/>
          <p:nvPr/>
        </p:nvGrpSpPr>
        <p:grpSpPr>
          <a:xfrm>
            <a:off x="8702795" y="-31225"/>
            <a:ext cx="441205" cy="5174700"/>
            <a:chOff x="8702795" y="-31225"/>
            <a:chExt cx="441205" cy="5174700"/>
          </a:xfrm>
        </p:grpSpPr>
        <p:sp>
          <p:nvSpPr>
            <p:cNvPr id="962" name="Google Shape;962;p28"/>
            <p:cNvSpPr/>
            <p:nvPr/>
          </p:nvSpPr>
          <p:spPr>
            <a:xfrm flipH="1">
              <a:off x="870279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8"/>
            <p:cNvSpPr/>
            <p:nvPr/>
          </p:nvSpPr>
          <p:spPr>
            <a:xfrm flipH="1">
              <a:off x="884619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8"/>
            <p:cNvSpPr/>
            <p:nvPr/>
          </p:nvSpPr>
          <p:spPr>
            <a:xfrm flipH="1">
              <a:off x="897630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5" name="Google Shape;965;p28"/>
          <p:cNvSpPr/>
          <p:nvPr/>
        </p:nvSpPr>
        <p:spPr>
          <a:xfrm>
            <a:off x="-106525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66" name="Google Shape;966;p28"/>
          <p:cNvSpPr/>
          <p:nvPr/>
        </p:nvSpPr>
        <p:spPr>
          <a:xfrm>
            <a:off x="-599700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67" name="Google Shape;967;p28"/>
          <p:cNvSpPr/>
          <p:nvPr/>
        </p:nvSpPr>
        <p:spPr>
          <a:xfrm>
            <a:off x="8310100" y="4481050"/>
            <a:ext cx="942704" cy="662481"/>
          </a:xfrm>
          <a:custGeom>
            <a:avLst/>
            <a:gdLst/>
            <a:ahLst/>
            <a:cxnLst/>
            <a:rect l="l" t="t" r="r" b="b"/>
            <a:pathLst>
              <a:path w="33659" h="19194" extrusionOk="0">
                <a:moveTo>
                  <a:pt x="5084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68" name="Google Shape;968;p28"/>
          <p:cNvSpPr/>
          <p:nvPr/>
        </p:nvSpPr>
        <p:spPr>
          <a:xfrm>
            <a:off x="8693550" y="4785350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969" name="Google Shape;969;p28"/>
          <p:cNvGrpSpPr/>
          <p:nvPr/>
        </p:nvGrpSpPr>
        <p:grpSpPr>
          <a:xfrm>
            <a:off x="2982676" y="-37224"/>
            <a:ext cx="6208370" cy="656741"/>
            <a:chOff x="-75662" y="-67050"/>
            <a:chExt cx="1752045" cy="783887"/>
          </a:xfrm>
        </p:grpSpPr>
        <p:sp>
          <p:nvSpPr>
            <p:cNvPr id="970" name="Google Shape;970;p28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28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28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28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4" name="Google Shape;974;p28"/>
          <p:cNvGrpSpPr/>
          <p:nvPr/>
        </p:nvGrpSpPr>
        <p:grpSpPr>
          <a:xfrm>
            <a:off x="-347124" y="-37224"/>
            <a:ext cx="3615519" cy="662463"/>
            <a:chOff x="-75662" y="-67050"/>
            <a:chExt cx="1752045" cy="783887"/>
          </a:xfrm>
        </p:grpSpPr>
        <p:sp>
          <p:nvSpPr>
            <p:cNvPr id="975" name="Google Shape;975;p28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28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28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28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0_1_1_1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29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1" name="Google Shape;981;p29"/>
          <p:cNvGrpSpPr/>
          <p:nvPr/>
        </p:nvGrpSpPr>
        <p:grpSpPr>
          <a:xfrm>
            <a:off x="-36750" y="-31225"/>
            <a:ext cx="441205" cy="5174700"/>
            <a:chOff x="-36750" y="-31225"/>
            <a:chExt cx="441205" cy="5174700"/>
          </a:xfrm>
        </p:grpSpPr>
        <p:sp>
          <p:nvSpPr>
            <p:cNvPr id="982" name="Google Shape;982;p29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29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9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5" name="Google Shape;985;p29"/>
          <p:cNvGrpSpPr/>
          <p:nvPr/>
        </p:nvGrpSpPr>
        <p:grpSpPr>
          <a:xfrm>
            <a:off x="8702795" y="-31225"/>
            <a:ext cx="441205" cy="5174700"/>
            <a:chOff x="8702795" y="-31225"/>
            <a:chExt cx="441205" cy="5174700"/>
          </a:xfrm>
        </p:grpSpPr>
        <p:sp>
          <p:nvSpPr>
            <p:cNvPr id="986" name="Google Shape;986;p29"/>
            <p:cNvSpPr/>
            <p:nvPr/>
          </p:nvSpPr>
          <p:spPr>
            <a:xfrm flipH="1">
              <a:off x="870279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29"/>
            <p:cNvSpPr/>
            <p:nvPr/>
          </p:nvSpPr>
          <p:spPr>
            <a:xfrm flipH="1">
              <a:off x="884619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29"/>
            <p:cNvSpPr/>
            <p:nvPr/>
          </p:nvSpPr>
          <p:spPr>
            <a:xfrm flipH="1">
              <a:off x="897630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9" name="Google Shape;989;p29"/>
          <p:cNvSpPr/>
          <p:nvPr/>
        </p:nvSpPr>
        <p:spPr>
          <a:xfrm>
            <a:off x="-106525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90" name="Google Shape;990;p29"/>
          <p:cNvSpPr/>
          <p:nvPr/>
        </p:nvSpPr>
        <p:spPr>
          <a:xfrm>
            <a:off x="-599700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91" name="Google Shape;991;p29"/>
          <p:cNvSpPr/>
          <p:nvPr/>
        </p:nvSpPr>
        <p:spPr>
          <a:xfrm>
            <a:off x="8310100" y="4481050"/>
            <a:ext cx="942704" cy="662481"/>
          </a:xfrm>
          <a:custGeom>
            <a:avLst/>
            <a:gdLst/>
            <a:ahLst/>
            <a:cxnLst/>
            <a:rect l="l" t="t" r="r" b="b"/>
            <a:pathLst>
              <a:path w="33659" h="19194" extrusionOk="0">
                <a:moveTo>
                  <a:pt x="5084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92" name="Google Shape;992;p29"/>
          <p:cNvSpPr/>
          <p:nvPr/>
        </p:nvSpPr>
        <p:spPr>
          <a:xfrm>
            <a:off x="8693550" y="4785350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93" name="Google Shape;993;p29"/>
          <p:cNvSpPr/>
          <p:nvPr/>
        </p:nvSpPr>
        <p:spPr>
          <a:xfrm flipH="1">
            <a:off x="5901600" y="343575"/>
            <a:ext cx="2557575" cy="3833283"/>
          </a:xfrm>
          <a:custGeom>
            <a:avLst/>
            <a:gdLst/>
            <a:ahLst/>
            <a:cxnLst/>
            <a:rect l="l" t="t" r="r" b="b"/>
            <a:pathLst>
              <a:path w="102303" h="163798" extrusionOk="0">
                <a:moveTo>
                  <a:pt x="18137" y="1133"/>
                </a:moveTo>
                <a:lnTo>
                  <a:pt x="0" y="163798"/>
                </a:lnTo>
                <a:lnTo>
                  <a:pt x="102303" y="163231"/>
                </a:lnTo>
                <a:lnTo>
                  <a:pt x="30606" y="0"/>
                </a:lnTo>
                <a:close/>
              </a:path>
            </a:pathLst>
          </a:custGeom>
          <a:gradFill>
            <a:gsLst>
              <a:gs pos="0">
                <a:srgbClr val="FFF6DB">
                  <a:alpha val="1960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grpSp>
        <p:nvGrpSpPr>
          <p:cNvPr id="994" name="Google Shape;994;p29"/>
          <p:cNvGrpSpPr/>
          <p:nvPr/>
        </p:nvGrpSpPr>
        <p:grpSpPr>
          <a:xfrm flipH="1">
            <a:off x="7593397" y="-37078"/>
            <a:ext cx="542504" cy="562201"/>
            <a:chOff x="1075249" y="-113178"/>
            <a:chExt cx="542504" cy="562201"/>
          </a:xfrm>
        </p:grpSpPr>
        <p:sp>
          <p:nvSpPr>
            <p:cNvPr id="995" name="Google Shape;995;p29"/>
            <p:cNvSpPr/>
            <p:nvPr/>
          </p:nvSpPr>
          <p:spPr>
            <a:xfrm rot="-326343">
              <a:off x="1235387" y="-106154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29"/>
            <p:cNvSpPr/>
            <p:nvPr/>
          </p:nvSpPr>
          <p:spPr>
            <a:xfrm rot="-326343">
              <a:off x="1093576" y="-43590"/>
              <a:ext cx="505849" cy="410741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29"/>
            <p:cNvSpPr/>
            <p:nvPr/>
          </p:nvSpPr>
          <p:spPr>
            <a:xfrm rot="-326343">
              <a:off x="1143762" y="315586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29"/>
            <p:cNvSpPr/>
            <p:nvPr/>
          </p:nvSpPr>
          <p:spPr>
            <a:xfrm rot="-326343">
              <a:off x="1207486" y="349594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9" name="Google Shape;999;p29"/>
          <p:cNvGrpSpPr/>
          <p:nvPr/>
        </p:nvGrpSpPr>
        <p:grpSpPr>
          <a:xfrm>
            <a:off x="-75675" y="-162425"/>
            <a:ext cx="9297613" cy="702419"/>
            <a:chOff x="-75662" y="-67050"/>
            <a:chExt cx="9297613" cy="1008933"/>
          </a:xfrm>
        </p:grpSpPr>
        <p:sp>
          <p:nvSpPr>
            <p:cNvPr id="1000" name="Google Shape;1000;p29"/>
            <p:cNvSpPr/>
            <p:nvPr/>
          </p:nvSpPr>
          <p:spPr>
            <a:xfrm>
              <a:off x="7469906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92" y="24337"/>
                    <a:pt x="27218" y="24337"/>
                  </a:cubicBezTo>
                  <a:cubicBezTo>
                    <a:pt x="42244" y="24337"/>
                    <a:pt x="54424" y="13431"/>
                    <a:pt x="544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29"/>
            <p:cNvSpPr/>
            <p:nvPr/>
          </p:nvSpPr>
          <p:spPr>
            <a:xfrm>
              <a:off x="7503256" y="-67050"/>
              <a:ext cx="1685728" cy="569614"/>
            </a:xfrm>
            <a:custGeom>
              <a:avLst/>
              <a:gdLst/>
              <a:ahLst/>
              <a:cxnLst/>
              <a:rect l="l" t="t" r="r" b="b"/>
              <a:pathLst>
                <a:path w="52364" h="17694" extrusionOk="0">
                  <a:moveTo>
                    <a:pt x="0" y="1"/>
                  </a:moveTo>
                  <a:cubicBezTo>
                    <a:pt x="3227" y="10216"/>
                    <a:pt x="13728" y="17693"/>
                    <a:pt x="26182" y="17693"/>
                  </a:cubicBezTo>
                  <a:cubicBezTo>
                    <a:pt x="38636" y="17693"/>
                    <a:pt x="49125" y="10216"/>
                    <a:pt x="52364" y="1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29"/>
            <p:cNvSpPr/>
            <p:nvPr/>
          </p:nvSpPr>
          <p:spPr>
            <a:xfrm>
              <a:off x="7612094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1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29"/>
            <p:cNvSpPr/>
            <p:nvPr/>
          </p:nvSpPr>
          <p:spPr>
            <a:xfrm>
              <a:off x="7843582" y="-67050"/>
              <a:ext cx="1004664" cy="141872"/>
            </a:xfrm>
            <a:custGeom>
              <a:avLst/>
              <a:gdLst/>
              <a:ahLst/>
              <a:cxnLst/>
              <a:rect l="l" t="t" r="r" b="b"/>
              <a:pathLst>
                <a:path w="31208" h="4407" extrusionOk="0">
                  <a:moveTo>
                    <a:pt x="1" y="1"/>
                  </a:moveTo>
                  <a:cubicBezTo>
                    <a:pt x="4418" y="2775"/>
                    <a:pt x="9800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29"/>
            <p:cNvSpPr/>
            <p:nvPr/>
          </p:nvSpPr>
          <p:spPr>
            <a:xfrm>
              <a:off x="5855160" y="-66664"/>
              <a:ext cx="1751658" cy="783501"/>
            </a:xfrm>
            <a:custGeom>
              <a:avLst/>
              <a:gdLst/>
              <a:ahLst/>
              <a:cxnLst/>
              <a:rect l="l" t="t" r="r" b="b"/>
              <a:pathLst>
                <a:path w="54412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06" y="24337"/>
                  </a:cubicBezTo>
                  <a:cubicBezTo>
                    <a:pt x="42232" y="24337"/>
                    <a:pt x="54412" y="13431"/>
                    <a:pt x="544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29"/>
            <p:cNvSpPr/>
            <p:nvPr/>
          </p:nvSpPr>
          <p:spPr>
            <a:xfrm>
              <a:off x="5888123" y="-67050"/>
              <a:ext cx="1685728" cy="569614"/>
            </a:xfrm>
            <a:custGeom>
              <a:avLst/>
              <a:gdLst/>
              <a:ahLst/>
              <a:cxnLst/>
              <a:rect l="l" t="t" r="r" b="b"/>
              <a:pathLst>
                <a:path w="52364" h="17694" extrusionOk="0">
                  <a:moveTo>
                    <a:pt x="0" y="1"/>
                  </a:moveTo>
                  <a:cubicBezTo>
                    <a:pt x="3239" y="10216"/>
                    <a:pt x="13728" y="17693"/>
                    <a:pt x="26182" y="17693"/>
                  </a:cubicBezTo>
                  <a:cubicBezTo>
                    <a:pt x="38636" y="17693"/>
                    <a:pt x="49137" y="10216"/>
                    <a:pt x="523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29"/>
            <p:cNvSpPr/>
            <p:nvPr/>
          </p:nvSpPr>
          <p:spPr>
            <a:xfrm>
              <a:off x="5997348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1" y="1"/>
                  </a:moveTo>
                  <a:cubicBezTo>
                    <a:pt x="4858" y="6656"/>
                    <a:pt x="13252" y="11050"/>
                    <a:pt x="22789" y="11050"/>
                  </a:cubicBezTo>
                  <a:cubicBezTo>
                    <a:pt x="32338" y="11050"/>
                    <a:pt x="40732" y="6656"/>
                    <a:pt x="455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29"/>
            <p:cNvSpPr/>
            <p:nvPr/>
          </p:nvSpPr>
          <p:spPr>
            <a:xfrm>
              <a:off x="6228836" y="-67050"/>
              <a:ext cx="1004664" cy="141872"/>
            </a:xfrm>
            <a:custGeom>
              <a:avLst/>
              <a:gdLst/>
              <a:ahLst/>
              <a:cxnLst/>
              <a:rect l="l" t="t" r="r" b="b"/>
              <a:pathLst>
                <a:path w="31208" h="4407" extrusionOk="0">
                  <a:moveTo>
                    <a:pt x="1" y="1"/>
                  </a:moveTo>
                  <a:cubicBezTo>
                    <a:pt x="4418" y="2775"/>
                    <a:pt x="9788" y="4406"/>
                    <a:pt x="15598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29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29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29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29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29"/>
            <p:cNvSpPr/>
            <p:nvPr/>
          </p:nvSpPr>
          <p:spPr>
            <a:xfrm>
              <a:off x="1539438" y="-66664"/>
              <a:ext cx="1752077" cy="783501"/>
            </a:xfrm>
            <a:custGeom>
              <a:avLst/>
              <a:gdLst/>
              <a:ahLst/>
              <a:cxnLst/>
              <a:rect l="l" t="t" r="r" b="b"/>
              <a:pathLst>
                <a:path w="54425" h="24338" extrusionOk="0">
                  <a:moveTo>
                    <a:pt x="1" y="1"/>
                  </a:moveTo>
                  <a:cubicBezTo>
                    <a:pt x="1" y="13431"/>
                    <a:pt x="12181" y="24337"/>
                    <a:pt x="27207" y="24337"/>
                  </a:cubicBezTo>
                  <a:cubicBezTo>
                    <a:pt x="42232" y="24337"/>
                    <a:pt x="54424" y="13431"/>
                    <a:pt x="544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29"/>
            <p:cNvSpPr/>
            <p:nvPr/>
          </p:nvSpPr>
          <p:spPr>
            <a:xfrm>
              <a:off x="1572401" y="-67050"/>
              <a:ext cx="1685760" cy="569614"/>
            </a:xfrm>
            <a:custGeom>
              <a:avLst/>
              <a:gdLst/>
              <a:ahLst/>
              <a:cxnLst/>
              <a:rect l="l" t="t" r="r" b="b"/>
              <a:pathLst>
                <a:path w="52365" h="17694" extrusionOk="0">
                  <a:moveTo>
                    <a:pt x="1" y="1"/>
                  </a:moveTo>
                  <a:cubicBezTo>
                    <a:pt x="3239" y="10216"/>
                    <a:pt x="13729" y="17693"/>
                    <a:pt x="26183" y="17693"/>
                  </a:cubicBezTo>
                  <a:cubicBezTo>
                    <a:pt x="38637" y="17693"/>
                    <a:pt x="49138" y="10216"/>
                    <a:pt x="523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29"/>
            <p:cNvSpPr/>
            <p:nvPr/>
          </p:nvSpPr>
          <p:spPr>
            <a:xfrm>
              <a:off x="1681659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789" y="11050"/>
                  </a:cubicBezTo>
                  <a:cubicBezTo>
                    <a:pt x="32338" y="11050"/>
                    <a:pt x="40731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29"/>
            <p:cNvSpPr/>
            <p:nvPr/>
          </p:nvSpPr>
          <p:spPr>
            <a:xfrm>
              <a:off x="1913146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598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29"/>
            <p:cNvSpPr/>
            <p:nvPr/>
          </p:nvSpPr>
          <p:spPr>
            <a:xfrm>
              <a:off x="3154187" y="-67050"/>
              <a:ext cx="2837930" cy="1008933"/>
            </a:xfrm>
            <a:custGeom>
              <a:avLst/>
              <a:gdLst/>
              <a:ahLst/>
              <a:cxnLst/>
              <a:rect l="l" t="t" r="r" b="b"/>
              <a:pathLst>
                <a:path w="88155" h="39423" extrusionOk="0">
                  <a:moveTo>
                    <a:pt x="1" y="1"/>
                  </a:moveTo>
                  <a:cubicBezTo>
                    <a:pt x="1" y="21777"/>
                    <a:pt x="19742" y="39422"/>
                    <a:pt x="44078" y="39422"/>
                  </a:cubicBezTo>
                  <a:cubicBezTo>
                    <a:pt x="68426" y="39422"/>
                    <a:pt x="88155" y="21777"/>
                    <a:pt x="88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29"/>
            <p:cNvSpPr/>
            <p:nvPr/>
          </p:nvSpPr>
          <p:spPr>
            <a:xfrm>
              <a:off x="3236983" y="-67050"/>
              <a:ext cx="2672364" cy="668886"/>
            </a:xfrm>
            <a:custGeom>
              <a:avLst/>
              <a:gdLst/>
              <a:ahLst/>
              <a:cxnLst/>
              <a:rect l="l" t="t" r="r" b="b"/>
              <a:pathLst>
                <a:path w="83012" h="26136" extrusionOk="0">
                  <a:moveTo>
                    <a:pt x="1" y="1"/>
                  </a:moveTo>
                  <a:cubicBezTo>
                    <a:pt x="6109" y="15241"/>
                    <a:pt x="22384" y="26135"/>
                    <a:pt x="41506" y="26135"/>
                  </a:cubicBezTo>
                  <a:cubicBezTo>
                    <a:pt x="60639" y="26135"/>
                    <a:pt x="76915" y="15241"/>
                    <a:pt x="83011" y="1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29"/>
            <p:cNvSpPr/>
            <p:nvPr/>
          </p:nvSpPr>
          <p:spPr>
            <a:xfrm>
              <a:off x="3348912" y="-67050"/>
              <a:ext cx="2448497" cy="498849"/>
            </a:xfrm>
            <a:custGeom>
              <a:avLst/>
              <a:gdLst/>
              <a:ahLst/>
              <a:cxnLst/>
              <a:rect l="l" t="t" r="r" b="b"/>
              <a:pathLst>
                <a:path w="76058" h="19492" extrusionOk="0">
                  <a:moveTo>
                    <a:pt x="0" y="1"/>
                  </a:moveTo>
                  <a:cubicBezTo>
                    <a:pt x="7656" y="11657"/>
                    <a:pt x="21825" y="19491"/>
                    <a:pt x="38029" y="19491"/>
                  </a:cubicBezTo>
                  <a:cubicBezTo>
                    <a:pt x="54233" y="19491"/>
                    <a:pt x="68402" y="11657"/>
                    <a:pt x="760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29"/>
            <p:cNvSpPr/>
            <p:nvPr/>
          </p:nvSpPr>
          <p:spPr>
            <a:xfrm>
              <a:off x="3525610" y="-67050"/>
              <a:ext cx="2095088" cy="328812"/>
            </a:xfrm>
            <a:custGeom>
              <a:avLst/>
              <a:gdLst/>
              <a:ahLst/>
              <a:cxnLst/>
              <a:rect l="l" t="t" r="r" b="b"/>
              <a:pathLst>
                <a:path w="65080" h="12848" extrusionOk="0">
                  <a:moveTo>
                    <a:pt x="0" y="1"/>
                  </a:moveTo>
                  <a:cubicBezTo>
                    <a:pt x="8061" y="7895"/>
                    <a:pt x="19657" y="12848"/>
                    <a:pt x="32540" y="12848"/>
                  </a:cubicBezTo>
                  <a:cubicBezTo>
                    <a:pt x="45434" y="12848"/>
                    <a:pt x="57019" y="7895"/>
                    <a:pt x="65080" y="1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29"/>
            <p:cNvSpPr/>
            <p:nvPr/>
          </p:nvSpPr>
          <p:spPr>
            <a:xfrm>
              <a:off x="3809600" y="-67050"/>
              <a:ext cx="1527083" cy="158494"/>
            </a:xfrm>
            <a:custGeom>
              <a:avLst/>
              <a:gdLst/>
              <a:ahLst/>
              <a:cxnLst/>
              <a:rect l="l" t="t" r="r" b="b"/>
              <a:pathLst>
                <a:path w="47436" h="6193" extrusionOk="0">
                  <a:moveTo>
                    <a:pt x="1" y="1"/>
                  </a:moveTo>
                  <a:cubicBezTo>
                    <a:pt x="6847" y="3930"/>
                    <a:pt x="14991" y="6192"/>
                    <a:pt x="23718" y="6192"/>
                  </a:cubicBezTo>
                  <a:cubicBezTo>
                    <a:pt x="32457" y="6192"/>
                    <a:pt x="40589" y="3930"/>
                    <a:pt x="474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0_1_1_1_1"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30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3" name="Google Shape;1023;p30"/>
          <p:cNvGrpSpPr/>
          <p:nvPr/>
        </p:nvGrpSpPr>
        <p:grpSpPr>
          <a:xfrm>
            <a:off x="-36750" y="-31225"/>
            <a:ext cx="441205" cy="5174700"/>
            <a:chOff x="-36750" y="-31225"/>
            <a:chExt cx="441205" cy="5174700"/>
          </a:xfrm>
        </p:grpSpPr>
        <p:sp>
          <p:nvSpPr>
            <p:cNvPr id="1024" name="Google Shape;1024;p30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30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0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7" name="Google Shape;1027;p30"/>
          <p:cNvGrpSpPr/>
          <p:nvPr/>
        </p:nvGrpSpPr>
        <p:grpSpPr>
          <a:xfrm>
            <a:off x="8702795" y="-31225"/>
            <a:ext cx="441205" cy="5174700"/>
            <a:chOff x="8702795" y="-31225"/>
            <a:chExt cx="441205" cy="5174700"/>
          </a:xfrm>
        </p:grpSpPr>
        <p:sp>
          <p:nvSpPr>
            <p:cNvPr id="1028" name="Google Shape;1028;p30"/>
            <p:cNvSpPr/>
            <p:nvPr/>
          </p:nvSpPr>
          <p:spPr>
            <a:xfrm flipH="1">
              <a:off x="870279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30"/>
            <p:cNvSpPr/>
            <p:nvPr/>
          </p:nvSpPr>
          <p:spPr>
            <a:xfrm flipH="1">
              <a:off x="884619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30"/>
            <p:cNvSpPr/>
            <p:nvPr/>
          </p:nvSpPr>
          <p:spPr>
            <a:xfrm flipH="1">
              <a:off x="897630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1" name="Google Shape;1031;p30"/>
          <p:cNvSpPr/>
          <p:nvPr/>
        </p:nvSpPr>
        <p:spPr>
          <a:xfrm>
            <a:off x="-106525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32" name="Google Shape;1032;p30"/>
          <p:cNvSpPr/>
          <p:nvPr/>
        </p:nvSpPr>
        <p:spPr>
          <a:xfrm>
            <a:off x="-599700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33" name="Google Shape;1033;p30"/>
          <p:cNvSpPr/>
          <p:nvPr/>
        </p:nvSpPr>
        <p:spPr>
          <a:xfrm>
            <a:off x="8310100" y="4481050"/>
            <a:ext cx="942704" cy="662481"/>
          </a:xfrm>
          <a:custGeom>
            <a:avLst/>
            <a:gdLst/>
            <a:ahLst/>
            <a:cxnLst/>
            <a:rect l="l" t="t" r="r" b="b"/>
            <a:pathLst>
              <a:path w="33659" h="19194" extrusionOk="0">
                <a:moveTo>
                  <a:pt x="5084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34" name="Google Shape;1034;p30"/>
          <p:cNvSpPr/>
          <p:nvPr/>
        </p:nvSpPr>
        <p:spPr>
          <a:xfrm>
            <a:off x="8693550" y="4785350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35" name="Google Shape;1035;p30"/>
          <p:cNvSpPr/>
          <p:nvPr/>
        </p:nvSpPr>
        <p:spPr>
          <a:xfrm>
            <a:off x="553875" y="-77650"/>
            <a:ext cx="7810328" cy="4254368"/>
          </a:xfrm>
          <a:custGeom>
            <a:avLst/>
            <a:gdLst/>
            <a:ahLst/>
            <a:cxnLst/>
            <a:rect l="l" t="t" r="r" b="b"/>
            <a:pathLst>
              <a:path w="284607" h="134112" extrusionOk="0">
                <a:moveTo>
                  <a:pt x="273939" y="0"/>
                </a:moveTo>
                <a:lnTo>
                  <a:pt x="0" y="134112"/>
                </a:lnTo>
                <a:lnTo>
                  <a:pt x="266700" y="134112"/>
                </a:lnTo>
                <a:lnTo>
                  <a:pt x="284607" y="8763"/>
                </a:lnTo>
                <a:close/>
              </a:path>
            </a:pathLst>
          </a:custGeom>
          <a:gradFill>
            <a:gsLst>
              <a:gs pos="0">
                <a:srgbClr val="FFF6DB">
                  <a:alpha val="1960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grpSp>
        <p:nvGrpSpPr>
          <p:cNvPr id="1036" name="Google Shape;1036;p30"/>
          <p:cNvGrpSpPr/>
          <p:nvPr/>
        </p:nvGrpSpPr>
        <p:grpSpPr>
          <a:xfrm rot="-570904">
            <a:off x="7349097" y="-199701"/>
            <a:ext cx="667751" cy="667796"/>
            <a:chOff x="8247610" y="-127832"/>
            <a:chExt cx="667780" cy="667824"/>
          </a:xfrm>
        </p:grpSpPr>
        <p:sp>
          <p:nvSpPr>
            <p:cNvPr id="1037" name="Google Shape;1037;p30"/>
            <p:cNvSpPr/>
            <p:nvPr/>
          </p:nvSpPr>
          <p:spPr>
            <a:xfrm rot="2373635">
              <a:off x="8634689" y="-39903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30"/>
            <p:cNvSpPr/>
            <p:nvPr/>
          </p:nvSpPr>
          <p:spPr>
            <a:xfrm rot="2373635">
              <a:off x="8336675" y="-13786"/>
              <a:ext cx="505848" cy="410740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30"/>
            <p:cNvSpPr/>
            <p:nvPr/>
          </p:nvSpPr>
          <p:spPr>
            <a:xfrm rot="2373635">
              <a:off x="8232351" y="298251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30"/>
            <p:cNvSpPr/>
            <p:nvPr/>
          </p:nvSpPr>
          <p:spPr>
            <a:xfrm rot="2373635">
              <a:off x="8287962" y="329163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1" name="Google Shape;1041;p30"/>
          <p:cNvGrpSpPr/>
          <p:nvPr/>
        </p:nvGrpSpPr>
        <p:grpSpPr>
          <a:xfrm rot="-1672317">
            <a:off x="7839994" y="-199323"/>
            <a:ext cx="667784" cy="667828"/>
            <a:chOff x="8247610" y="-127832"/>
            <a:chExt cx="667780" cy="667824"/>
          </a:xfrm>
        </p:grpSpPr>
        <p:sp>
          <p:nvSpPr>
            <p:cNvPr id="1042" name="Google Shape;1042;p30"/>
            <p:cNvSpPr/>
            <p:nvPr/>
          </p:nvSpPr>
          <p:spPr>
            <a:xfrm rot="2373635">
              <a:off x="8634689" y="-39903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30"/>
            <p:cNvSpPr/>
            <p:nvPr/>
          </p:nvSpPr>
          <p:spPr>
            <a:xfrm rot="2373635">
              <a:off x="8336675" y="-13786"/>
              <a:ext cx="505848" cy="410740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30"/>
            <p:cNvSpPr/>
            <p:nvPr/>
          </p:nvSpPr>
          <p:spPr>
            <a:xfrm rot="2373635">
              <a:off x="8232351" y="298251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0"/>
            <p:cNvSpPr/>
            <p:nvPr/>
          </p:nvSpPr>
          <p:spPr>
            <a:xfrm rot="2373635">
              <a:off x="8287962" y="329163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6" name="Google Shape;1046;p30"/>
          <p:cNvGrpSpPr/>
          <p:nvPr/>
        </p:nvGrpSpPr>
        <p:grpSpPr>
          <a:xfrm>
            <a:off x="-36754" y="-116749"/>
            <a:ext cx="7058112" cy="656741"/>
            <a:chOff x="-75662" y="-67050"/>
            <a:chExt cx="1752045" cy="783887"/>
          </a:xfrm>
        </p:grpSpPr>
        <p:sp>
          <p:nvSpPr>
            <p:cNvPr id="1047" name="Google Shape;1047;p30"/>
            <p:cNvSpPr/>
            <p:nvPr/>
          </p:nvSpPr>
          <p:spPr>
            <a:xfrm>
              <a:off x="-75662" y="-66664"/>
              <a:ext cx="1752045" cy="783501"/>
            </a:xfrm>
            <a:custGeom>
              <a:avLst/>
              <a:gdLst/>
              <a:ahLst/>
              <a:cxnLst/>
              <a:rect l="l" t="t" r="r" b="b"/>
              <a:pathLst>
                <a:path w="54424" h="24338" extrusionOk="0">
                  <a:moveTo>
                    <a:pt x="0" y="1"/>
                  </a:moveTo>
                  <a:cubicBezTo>
                    <a:pt x="0" y="13431"/>
                    <a:pt x="12180" y="24337"/>
                    <a:pt x="27218" y="24337"/>
                  </a:cubicBezTo>
                  <a:cubicBezTo>
                    <a:pt x="42243" y="24337"/>
                    <a:pt x="54423" y="13431"/>
                    <a:pt x="5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30"/>
            <p:cNvSpPr/>
            <p:nvPr/>
          </p:nvSpPr>
          <p:spPr>
            <a:xfrm>
              <a:off x="-42731" y="-67050"/>
              <a:ext cx="1686147" cy="569614"/>
            </a:xfrm>
            <a:custGeom>
              <a:avLst/>
              <a:gdLst/>
              <a:ahLst/>
              <a:cxnLst/>
              <a:rect l="l" t="t" r="r" b="b"/>
              <a:pathLst>
                <a:path w="52377" h="17694" extrusionOk="0">
                  <a:moveTo>
                    <a:pt x="1" y="1"/>
                  </a:moveTo>
                  <a:cubicBezTo>
                    <a:pt x="3239" y="10216"/>
                    <a:pt x="13741" y="17693"/>
                    <a:pt x="26195" y="17693"/>
                  </a:cubicBezTo>
                  <a:cubicBezTo>
                    <a:pt x="38637" y="17693"/>
                    <a:pt x="49138" y="10216"/>
                    <a:pt x="52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30"/>
            <p:cNvSpPr/>
            <p:nvPr/>
          </p:nvSpPr>
          <p:spPr>
            <a:xfrm>
              <a:off x="66526" y="-67050"/>
              <a:ext cx="1467656" cy="355727"/>
            </a:xfrm>
            <a:custGeom>
              <a:avLst/>
              <a:gdLst/>
              <a:ahLst/>
              <a:cxnLst/>
              <a:rect l="l" t="t" r="r" b="b"/>
              <a:pathLst>
                <a:path w="45590" h="11050" extrusionOk="0">
                  <a:moveTo>
                    <a:pt x="0" y="1"/>
                  </a:moveTo>
                  <a:cubicBezTo>
                    <a:pt x="4858" y="6656"/>
                    <a:pt x="13252" y="11050"/>
                    <a:pt x="22801" y="11050"/>
                  </a:cubicBezTo>
                  <a:cubicBezTo>
                    <a:pt x="32338" y="11050"/>
                    <a:pt x="40732" y="6656"/>
                    <a:pt x="45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30"/>
            <p:cNvSpPr/>
            <p:nvPr/>
          </p:nvSpPr>
          <p:spPr>
            <a:xfrm>
              <a:off x="298014" y="-67050"/>
              <a:ext cx="1004631" cy="141872"/>
            </a:xfrm>
            <a:custGeom>
              <a:avLst/>
              <a:gdLst/>
              <a:ahLst/>
              <a:cxnLst/>
              <a:rect l="l" t="t" r="r" b="b"/>
              <a:pathLst>
                <a:path w="31207" h="4407" extrusionOk="0">
                  <a:moveTo>
                    <a:pt x="1" y="1"/>
                  </a:moveTo>
                  <a:cubicBezTo>
                    <a:pt x="4418" y="2775"/>
                    <a:pt x="9799" y="4406"/>
                    <a:pt x="15610" y="4406"/>
                  </a:cubicBezTo>
                  <a:cubicBezTo>
                    <a:pt x="21408" y="4406"/>
                    <a:pt x="26790" y="2775"/>
                    <a:pt x="31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CUSTOM_10_2"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31"/>
          <p:cNvSpPr/>
          <p:nvPr/>
        </p:nvSpPr>
        <p:spPr>
          <a:xfrm>
            <a:off x="160800" y="34750"/>
            <a:ext cx="8415302" cy="4228404"/>
          </a:xfrm>
          <a:custGeom>
            <a:avLst/>
            <a:gdLst/>
            <a:ahLst/>
            <a:cxnLst/>
            <a:rect l="l" t="t" r="r" b="b"/>
            <a:pathLst>
              <a:path w="226904" h="157791" extrusionOk="0">
                <a:moveTo>
                  <a:pt x="219014" y="0"/>
                </a:moveTo>
                <a:lnTo>
                  <a:pt x="0" y="66904"/>
                </a:lnTo>
                <a:lnTo>
                  <a:pt x="2524" y="157791"/>
                </a:lnTo>
                <a:lnTo>
                  <a:pt x="153688" y="156845"/>
                </a:lnTo>
                <a:lnTo>
                  <a:pt x="226904" y="11361"/>
                </a:lnTo>
                <a:close/>
              </a:path>
            </a:pathLst>
          </a:custGeom>
          <a:gradFill>
            <a:gsLst>
              <a:gs pos="0">
                <a:srgbClr val="FFFFFF">
                  <a:alpha val="3921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grpSp>
        <p:nvGrpSpPr>
          <p:cNvPr id="1053" name="Google Shape;1053;p31"/>
          <p:cNvGrpSpPr/>
          <p:nvPr/>
        </p:nvGrpSpPr>
        <p:grpSpPr>
          <a:xfrm rot="1886067" flipH="1">
            <a:off x="8205929" y="-244398"/>
            <a:ext cx="542480" cy="562176"/>
            <a:chOff x="1075249" y="-113178"/>
            <a:chExt cx="542504" cy="562201"/>
          </a:xfrm>
        </p:grpSpPr>
        <p:sp>
          <p:nvSpPr>
            <p:cNvPr id="1054" name="Google Shape;1054;p31"/>
            <p:cNvSpPr/>
            <p:nvPr/>
          </p:nvSpPr>
          <p:spPr>
            <a:xfrm rot="-326343">
              <a:off x="1235387" y="-106154"/>
              <a:ext cx="154012" cy="122309"/>
            </a:xfrm>
            <a:custGeom>
              <a:avLst/>
              <a:gdLst/>
              <a:ahLst/>
              <a:cxnLst/>
              <a:rect l="l" t="t" r="r" b="b"/>
              <a:pathLst>
                <a:path w="2429" h="1929" extrusionOk="0">
                  <a:moveTo>
                    <a:pt x="250" y="1929"/>
                  </a:moveTo>
                  <a:lnTo>
                    <a:pt x="0" y="464"/>
                  </a:lnTo>
                  <a:cubicBezTo>
                    <a:pt x="0" y="464"/>
                    <a:pt x="1215" y="0"/>
                    <a:pt x="2429" y="464"/>
                  </a:cubicBezTo>
                  <a:lnTo>
                    <a:pt x="2179" y="1929"/>
                  </a:ln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31"/>
            <p:cNvSpPr/>
            <p:nvPr/>
          </p:nvSpPr>
          <p:spPr>
            <a:xfrm rot="-326343">
              <a:off x="1093576" y="-43590"/>
              <a:ext cx="505849" cy="410741"/>
            </a:xfrm>
            <a:custGeom>
              <a:avLst/>
              <a:gdLst/>
              <a:ahLst/>
              <a:cxnLst/>
              <a:rect l="l" t="t" r="r" b="b"/>
              <a:pathLst>
                <a:path w="7978" h="6478" extrusionOk="0">
                  <a:moveTo>
                    <a:pt x="0" y="834"/>
                  </a:moveTo>
                  <a:lnTo>
                    <a:pt x="476" y="6478"/>
                  </a:lnTo>
                  <a:cubicBezTo>
                    <a:pt x="2703" y="5787"/>
                    <a:pt x="4977" y="5811"/>
                    <a:pt x="7513" y="6478"/>
                  </a:cubicBezTo>
                  <a:lnTo>
                    <a:pt x="7977" y="834"/>
                  </a:lnTo>
                  <a:cubicBezTo>
                    <a:pt x="5703" y="1"/>
                    <a:pt x="2429" y="1"/>
                    <a:pt x="0" y="834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31"/>
            <p:cNvSpPr/>
            <p:nvPr/>
          </p:nvSpPr>
          <p:spPr>
            <a:xfrm rot="-326343">
              <a:off x="1143762" y="315586"/>
              <a:ext cx="446184" cy="112545"/>
            </a:xfrm>
            <a:custGeom>
              <a:avLst/>
              <a:gdLst/>
              <a:ahLst/>
              <a:cxnLst/>
              <a:rect l="l" t="t" r="r" b="b"/>
              <a:pathLst>
                <a:path w="7037" h="1775" extrusionOk="0">
                  <a:moveTo>
                    <a:pt x="0" y="798"/>
                  </a:moveTo>
                  <a:lnTo>
                    <a:pt x="1048" y="1655"/>
                  </a:lnTo>
                  <a:lnTo>
                    <a:pt x="5692" y="1774"/>
                  </a:lnTo>
                  <a:lnTo>
                    <a:pt x="7037" y="798"/>
                  </a:lnTo>
                  <a:cubicBezTo>
                    <a:pt x="4656" y="84"/>
                    <a:pt x="2513" y="0"/>
                    <a:pt x="0" y="798"/>
                  </a:cubicBezTo>
                  <a:close/>
                </a:path>
              </a:pathLst>
            </a:custGeom>
            <a:solidFill>
              <a:srgbClr val="1C2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1"/>
            <p:cNvSpPr/>
            <p:nvPr/>
          </p:nvSpPr>
          <p:spPr>
            <a:xfrm rot="-326343">
              <a:off x="1207486" y="349594"/>
              <a:ext cx="319373" cy="67210"/>
            </a:xfrm>
            <a:custGeom>
              <a:avLst/>
              <a:gdLst/>
              <a:ahLst/>
              <a:cxnLst/>
              <a:rect l="l" t="t" r="r" b="b"/>
              <a:pathLst>
                <a:path w="5037" h="1060" extrusionOk="0">
                  <a:moveTo>
                    <a:pt x="5037" y="524"/>
                  </a:moveTo>
                  <a:cubicBezTo>
                    <a:pt x="5037" y="822"/>
                    <a:pt x="3906" y="1060"/>
                    <a:pt x="2525" y="1060"/>
                  </a:cubicBezTo>
                  <a:cubicBezTo>
                    <a:pt x="1132" y="1060"/>
                    <a:pt x="1" y="822"/>
                    <a:pt x="1" y="524"/>
                  </a:cubicBezTo>
                  <a:cubicBezTo>
                    <a:pt x="1" y="238"/>
                    <a:pt x="1132" y="0"/>
                    <a:pt x="2525" y="0"/>
                  </a:cubicBezTo>
                  <a:cubicBezTo>
                    <a:pt x="3906" y="0"/>
                    <a:pt x="5037" y="238"/>
                    <a:pt x="5037" y="5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8" name="Google Shape;1058;p31"/>
          <p:cNvSpPr/>
          <p:nvPr/>
        </p:nvSpPr>
        <p:spPr>
          <a:xfrm>
            <a:off x="0" y="4176854"/>
            <a:ext cx="9144105" cy="966657"/>
          </a:xfrm>
          <a:custGeom>
            <a:avLst/>
            <a:gdLst/>
            <a:ahLst/>
            <a:cxnLst/>
            <a:rect l="l" t="t" r="r" b="b"/>
            <a:pathLst>
              <a:path w="288822" h="23123" extrusionOk="0">
                <a:moveTo>
                  <a:pt x="0" y="1"/>
                </a:moveTo>
                <a:lnTo>
                  <a:pt x="0" y="23123"/>
                </a:lnTo>
                <a:lnTo>
                  <a:pt x="288822" y="23123"/>
                </a:lnTo>
                <a:lnTo>
                  <a:pt x="2888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59" name="Google Shape;1059;p31"/>
          <p:cNvGrpSpPr/>
          <p:nvPr/>
        </p:nvGrpSpPr>
        <p:grpSpPr>
          <a:xfrm>
            <a:off x="-36750" y="-31225"/>
            <a:ext cx="441205" cy="5174700"/>
            <a:chOff x="-36750" y="-31225"/>
            <a:chExt cx="441205" cy="5174700"/>
          </a:xfrm>
        </p:grpSpPr>
        <p:sp>
          <p:nvSpPr>
            <p:cNvPr id="1060" name="Google Shape;1060;p31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1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1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3" name="Google Shape;1063;p31"/>
          <p:cNvGrpSpPr/>
          <p:nvPr/>
        </p:nvGrpSpPr>
        <p:grpSpPr>
          <a:xfrm>
            <a:off x="8702795" y="-31225"/>
            <a:ext cx="441205" cy="5174700"/>
            <a:chOff x="8702795" y="-31225"/>
            <a:chExt cx="441205" cy="5174700"/>
          </a:xfrm>
        </p:grpSpPr>
        <p:sp>
          <p:nvSpPr>
            <p:cNvPr id="1064" name="Google Shape;1064;p31"/>
            <p:cNvSpPr/>
            <p:nvPr/>
          </p:nvSpPr>
          <p:spPr>
            <a:xfrm flipH="1">
              <a:off x="8702795" y="-31225"/>
              <a:ext cx="4350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31"/>
            <p:cNvSpPr/>
            <p:nvPr/>
          </p:nvSpPr>
          <p:spPr>
            <a:xfrm flipH="1">
              <a:off x="8846195" y="-31225"/>
              <a:ext cx="291600" cy="5174700"/>
            </a:xfrm>
            <a:prstGeom prst="rect">
              <a:avLst/>
            </a:pr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1"/>
            <p:cNvSpPr/>
            <p:nvPr/>
          </p:nvSpPr>
          <p:spPr>
            <a:xfrm flipH="1">
              <a:off x="8976300" y="-31225"/>
              <a:ext cx="167700" cy="5174700"/>
            </a:xfrm>
            <a:prstGeom prst="rect">
              <a:avLst/>
            </a:pr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7" name="Google Shape;1067;p31"/>
          <p:cNvSpPr/>
          <p:nvPr/>
        </p:nvSpPr>
        <p:spPr>
          <a:xfrm>
            <a:off x="-106525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68" name="Google Shape;1068;p31"/>
          <p:cNvSpPr/>
          <p:nvPr/>
        </p:nvSpPr>
        <p:spPr>
          <a:xfrm>
            <a:off x="-599700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69" name="Google Shape;1069;p31"/>
          <p:cNvSpPr/>
          <p:nvPr/>
        </p:nvSpPr>
        <p:spPr>
          <a:xfrm>
            <a:off x="8310100" y="4481050"/>
            <a:ext cx="942704" cy="662481"/>
          </a:xfrm>
          <a:custGeom>
            <a:avLst/>
            <a:gdLst/>
            <a:ahLst/>
            <a:cxnLst/>
            <a:rect l="l" t="t" r="r" b="b"/>
            <a:pathLst>
              <a:path w="33659" h="19194" extrusionOk="0">
                <a:moveTo>
                  <a:pt x="5084" y="1"/>
                </a:moveTo>
                <a:cubicBezTo>
                  <a:pt x="2286" y="1"/>
                  <a:pt x="0" y="2334"/>
                  <a:pt x="0" y="5204"/>
                </a:cubicBezTo>
                <a:lnTo>
                  <a:pt x="0" y="19193"/>
                </a:lnTo>
                <a:lnTo>
                  <a:pt x="33659" y="19193"/>
                </a:lnTo>
                <a:lnTo>
                  <a:pt x="33659" y="5204"/>
                </a:lnTo>
                <a:cubicBezTo>
                  <a:pt x="33659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70" name="Google Shape;1070;p31"/>
          <p:cNvSpPr/>
          <p:nvPr/>
        </p:nvSpPr>
        <p:spPr>
          <a:xfrm>
            <a:off x="8693550" y="4785350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76" y="12787"/>
                </a:lnTo>
                <a:lnTo>
                  <a:pt x="37576" y="5191"/>
                </a:lnTo>
                <a:cubicBezTo>
                  <a:pt x="37576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Playfair Display"/>
              <a:buNone/>
              <a:defRPr sz="2800" b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4" r:id="rId5"/>
    <p:sldLayoutId id="2147483655" r:id="rId6"/>
    <p:sldLayoutId id="2147483658" r:id="rId7"/>
    <p:sldLayoutId id="2147483659" r:id="rId8"/>
    <p:sldLayoutId id="2147483660" r:id="rId9"/>
    <p:sldLayoutId id="2147483667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8.xml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.png" /><Relationship Id="rId5" Type="http://schemas.openxmlformats.org/officeDocument/2006/relationships/slide" Target="slide14.xml" /><Relationship Id="rId4" Type="http://schemas.openxmlformats.org/officeDocument/2006/relationships/slide" Target="slide10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9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https://quizlet.com/_caibnm?x=1qqt&amp;i=1ma3mx" TargetMode="External" /><Relationship Id="rId1" Type="http://schemas.openxmlformats.org/officeDocument/2006/relationships/slideLayout" Target="../slideLayouts/slideLayout9.xml" /><Relationship Id="rId4" Type="http://schemas.openxmlformats.org/officeDocument/2006/relationships/hyperlink" Target="https://ecampusontario.pressbooks.pub/techinthecurriculum/chapter/quizlet/" TargetMode="Externa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6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0.xml" /><Relationship Id="rId4" Type="http://schemas.openxmlformats.org/officeDocument/2006/relationships/image" Target="../media/image5.png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8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slideLayout" Target="../slideLayouts/slideLayout8.xml" /><Relationship Id="rId1" Type="http://schemas.openxmlformats.org/officeDocument/2006/relationships/video" Target="https://www.youtube.com/embed/IOOvyc844PE?feature=oembed" TargetMode="External" /><Relationship Id="rId4" Type="http://schemas.openxmlformats.org/officeDocument/2006/relationships/image" Target="../media/image8.jpeg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34"/>
          <p:cNvSpPr txBox="1">
            <a:spLocks noGrp="1"/>
          </p:cNvSpPr>
          <p:nvPr>
            <p:ph type="subTitle" idx="1"/>
          </p:nvPr>
        </p:nvSpPr>
        <p:spPr>
          <a:xfrm>
            <a:off x="-75450" y="3723213"/>
            <a:ext cx="9294900" cy="45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Unit 4 L 5-6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Ms</a:t>
            </a:r>
            <a:r>
              <a:rPr lang="en" dirty="0"/>
              <a:t> Amal Hassan </a:t>
            </a:r>
          </a:p>
        </p:txBody>
      </p:sp>
      <p:sp>
        <p:nvSpPr>
          <p:cNvPr id="1080" name="Google Shape;1080;p34"/>
          <p:cNvSpPr txBox="1">
            <a:spLocks noGrp="1"/>
          </p:cNvSpPr>
          <p:nvPr>
            <p:ph type="ctrTitle"/>
          </p:nvPr>
        </p:nvSpPr>
        <p:spPr>
          <a:xfrm>
            <a:off x="1955150" y="1498725"/>
            <a:ext cx="5233800" cy="18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Practice Makes Perfect </a:t>
            </a:r>
            <a:endParaRPr dirty="0"/>
          </a:p>
        </p:txBody>
      </p:sp>
      <p:sp>
        <p:nvSpPr>
          <p:cNvPr id="1081" name="Google Shape;1081;p34"/>
          <p:cNvSpPr/>
          <p:nvPr/>
        </p:nvSpPr>
        <p:spPr>
          <a:xfrm>
            <a:off x="7371427" y="2444722"/>
            <a:ext cx="573774" cy="610301"/>
          </a:xfrm>
          <a:custGeom>
            <a:avLst/>
            <a:gdLst/>
            <a:ahLst/>
            <a:cxnLst/>
            <a:rect l="l" t="t" r="r" b="b"/>
            <a:pathLst>
              <a:path w="31040" h="33016" extrusionOk="0">
                <a:moveTo>
                  <a:pt x="9505" y="6972"/>
                </a:moveTo>
                <a:cubicBezTo>
                  <a:pt x="10382" y="6972"/>
                  <a:pt x="10774" y="8361"/>
                  <a:pt x="10728" y="9180"/>
                </a:cubicBezTo>
                <a:cubicBezTo>
                  <a:pt x="10672" y="10165"/>
                  <a:pt x="11749" y="10519"/>
                  <a:pt x="12558" y="10519"/>
                </a:cubicBezTo>
                <a:cubicBezTo>
                  <a:pt x="12785" y="10519"/>
                  <a:pt x="12991" y="10491"/>
                  <a:pt x="13145" y="10442"/>
                </a:cubicBezTo>
                <a:cubicBezTo>
                  <a:pt x="13270" y="10404"/>
                  <a:pt x="13420" y="10383"/>
                  <a:pt x="13579" y="10383"/>
                </a:cubicBezTo>
                <a:cubicBezTo>
                  <a:pt x="14328" y="10383"/>
                  <a:pt x="15295" y="10857"/>
                  <a:pt x="14990" y="12359"/>
                </a:cubicBezTo>
                <a:cubicBezTo>
                  <a:pt x="14736" y="13662"/>
                  <a:pt x="12463" y="14802"/>
                  <a:pt x="10433" y="14802"/>
                </a:cubicBezTo>
                <a:cubicBezTo>
                  <a:pt x="9606" y="14802"/>
                  <a:pt x="8820" y="14613"/>
                  <a:pt x="8227" y="14169"/>
                </a:cubicBezTo>
                <a:cubicBezTo>
                  <a:pt x="8227" y="14169"/>
                  <a:pt x="5358" y="11942"/>
                  <a:pt x="7585" y="8596"/>
                </a:cubicBezTo>
                <a:cubicBezTo>
                  <a:pt x="8380" y="7401"/>
                  <a:pt x="9017" y="6972"/>
                  <a:pt x="9505" y="6972"/>
                </a:cubicBezTo>
                <a:close/>
                <a:moveTo>
                  <a:pt x="20602" y="14331"/>
                </a:moveTo>
                <a:cubicBezTo>
                  <a:pt x="21809" y="14331"/>
                  <a:pt x="22018" y="15463"/>
                  <a:pt x="21848" y="16026"/>
                </a:cubicBezTo>
                <a:cubicBezTo>
                  <a:pt x="21662" y="16655"/>
                  <a:pt x="21852" y="18207"/>
                  <a:pt x="22930" y="18207"/>
                </a:cubicBezTo>
                <a:cubicBezTo>
                  <a:pt x="22954" y="18207"/>
                  <a:pt x="22978" y="18206"/>
                  <a:pt x="23003" y="18205"/>
                </a:cubicBezTo>
                <a:cubicBezTo>
                  <a:pt x="23046" y="18202"/>
                  <a:pt x="23091" y="18201"/>
                  <a:pt x="23138" y="18201"/>
                </a:cubicBezTo>
                <a:cubicBezTo>
                  <a:pt x="24319" y="18201"/>
                  <a:pt x="26414" y="19079"/>
                  <a:pt x="23539" y="21015"/>
                </a:cubicBezTo>
                <a:cubicBezTo>
                  <a:pt x="22695" y="21586"/>
                  <a:pt x="21929" y="21791"/>
                  <a:pt x="21264" y="21791"/>
                </a:cubicBezTo>
                <a:cubicBezTo>
                  <a:pt x="19574" y="21791"/>
                  <a:pt x="18538" y="20467"/>
                  <a:pt x="18538" y="20467"/>
                </a:cubicBezTo>
                <a:cubicBezTo>
                  <a:pt x="17133" y="18645"/>
                  <a:pt x="18479" y="14716"/>
                  <a:pt x="20122" y="14383"/>
                </a:cubicBezTo>
                <a:cubicBezTo>
                  <a:pt x="20297" y="14347"/>
                  <a:pt x="20457" y="14331"/>
                  <a:pt x="20602" y="14331"/>
                </a:cubicBezTo>
                <a:close/>
                <a:moveTo>
                  <a:pt x="8687" y="19577"/>
                </a:moveTo>
                <a:cubicBezTo>
                  <a:pt x="10180" y="19577"/>
                  <a:pt x="11610" y="20436"/>
                  <a:pt x="12716" y="21372"/>
                </a:cubicBezTo>
                <a:cubicBezTo>
                  <a:pt x="16721" y="24748"/>
                  <a:pt x="14619" y="28762"/>
                  <a:pt x="13432" y="28762"/>
                </a:cubicBezTo>
                <a:cubicBezTo>
                  <a:pt x="13292" y="28762"/>
                  <a:pt x="13164" y="28706"/>
                  <a:pt x="13061" y="28587"/>
                </a:cubicBezTo>
                <a:cubicBezTo>
                  <a:pt x="12085" y="27456"/>
                  <a:pt x="11180" y="25908"/>
                  <a:pt x="9335" y="24848"/>
                </a:cubicBezTo>
                <a:cubicBezTo>
                  <a:pt x="8323" y="24258"/>
                  <a:pt x="7153" y="23901"/>
                  <a:pt x="5981" y="23901"/>
                </a:cubicBezTo>
                <a:cubicBezTo>
                  <a:pt x="5829" y="23901"/>
                  <a:pt x="5677" y="23907"/>
                  <a:pt x="5525" y="23920"/>
                </a:cubicBezTo>
                <a:cubicBezTo>
                  <a:pt x="5384" y="23933"/>
                  <a:pt x="5208" y="23943"/>
                  <a:pt x="5017" y="23943"/>
                </a:cubicBezTo>
                <a:cubicBezTo>
                  <a:pt x="4156" y="23943"/>
                  <a:pt x="2995" y="23735"/>
                  <a:pt x="3453" y="22634"/>
                </a:cubicBezTo>
                <a:cubicBezTo>
                  <a:pt x="4060" y="21169"/>
                  <a:pt x="6382" y="20003"/>
                  <a:pt x="7858" y="19669"/>
                </a:cubicBezTo>
                <a:cubicBezTo>
                  <a:pt x="8136" y="19606"/>
                  <a:pt x="8412" y="19577"/>
                  <a:pt x="8687" y="19577"/>
                </a:cubicBezTo>
                <a:close/>
                <a:moveTo>
                  <a:pt x="9275" y="0"/>
                </a:moveTo>
                <a:cubicBezTo>
                  <a:pt x="0" y="12109"/>
                  <a:pt x="298" y="24610"/>
                  <a:pt x="2655" y="28944"/>
                </a:cubicBezTo>
                <a:cubicBezTo>
                  <a:pt x="3949" y="31322"/>
                  <a:pt x="6023" y="33015"/>
                  <a:pt x="9064" y="33015"/>
                </a:cubicBezTo>
                <a:cubicBezTo>
                  <a:pt x="11566" y="33015"/>
                  <a:pt x="14721" y="31869"/>
                  <a:pt x="18634" y="29016"/>
                </a:cubicBezTo>
                <a:cubicBezTo>
                  <a:pt x="27289" y="22693"/>
                  <a:pt x="31040" y="11966"/>
                  <a:pt x="31040" y="11966"/>
                </a:cubicBezTo>
                <a:cubicBezTo>
                  <a:pt x="25337" y="2881"/>
                  <a:pt x="9275" y="0"/>
                  <a:pt x="927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3" name="Google Shape;1083;p34">
            <a:hlinkClick r:id="" action="ppaction://noaction"/>
          </p:cNvPr>
          <p:cNvSpPr/>
          <p:nvPr/>
        </p:nvSpPr>
        <p:spPr>
          <a:xfrm>
            <a:off x="4101955" y="4481025"/>
            <a:ext cx="942396" cy="662481"/>
          </a:xfrm>
          <a:custGeom>
            <a:avLst/>
            <a:gdLst/>
            <a:ahLst/>
            <a:cxnLst/>
            <a:rect l="l" t="t" r="r" b="b"/>
            <a:pathLst>
              <a:path w="33648" h="19194" extrusionOk="0">
                <a:moveTo>
                  <a:pt x="5084" y="1"/>
                </a:moveTo>
                <a:cubicBezTo>
                  <a:pt x="2274" y="1"/>
                  <a:pt x="0" y="2334"/>
                  <a:pt x="0" y="5204"/>
                </a:cubicBezTo>
                <a:lnTo>
                  <a:pt x="0" y="19193"/>
                </a:lnTo>
                <a:lnTo>
                  <a:pt x="33647" y="19193"/>
                </a:lnTo>
                <a:lnTo>
                  <a:pt x="33647" y="5204"/>
                </a:lnTo>
                <a:cubicBezTo>
                  <a:pt x="33647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err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APr</a:t>
            </a:r>
            <a:endParaRPr dirty="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84" name="Google Shape;1084;p34">
            <a:hlinkClick r:id="" action="ppaction://noaction"/>
          </p:cNvPr>
          <p:cNvSpPr/>
          <p:nvPr/>
        </p:nvSpPr>
        <p:spPr>
          <a:xfrm>
            <a:off x="4046912" y="4785352"/>
            <a:ext cx="1052438" cy="358160"/>
          </a:xfrm>
          <a:custGeom>
            <a:avLst/>
            <a:gdLst/>
            <a:ahLst/>
            <a:cxnLst/>
            <a:rect l="l" t="t" r="r" b="b"/>
            <a:pathLst>
              <a:path w="37577" h="12788" extrusionOk="0">
                <a:moveTo>
                  <a:pt x="5097" y="0"/>
                </a:moveTo>
                <a:cubicBezTo>
                  <a:pt x="2287" y="0"/>
                  <a:pt x="1" y="2322"/>
                  <a:pt x="1" y="5191"/>
                </a:cubicBezTo>
                <a:lnTo>
                  <a:pt x="1" y="12787"/>
                </a:lnTo>
                <a:lnTo>
                  <a:pt x="37577" y="12787"/>
                </a:lnTo>
                <a:lnTo>
                  <a:pt x="37577" y="5191"/>
                </a:lnTo>
                <a:cubicBezTo>
                  <a:pt x="37577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Oct</a:t>
            </a:r>
            <a:endParaRPr sz="1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85" name="Google Shape;1085;p34">
            <a:hlinkClick r:id="" action="ppaction://noaction"/>
          </p:cNvPr>
          <p:cNvSpPr/>
          <p:nvPr/>
        </p:nvSpPr>
        <p:spPr>
          <a:xfrm>
            <a:off x="5153985" y="4481025"/>
            <a:ext cx="942396" cy="662481"/>
          </a:xfrm>
          <a:custGeom>
            <a:avLst/>
            <a:gdLst/>
            <a:ahLst/>
            <a:cxnLst/>
            <a:rect l="l" t="t" r="r" b="b"/>
            <a:pathLst>
              <a:path w="33648" h="19194" extrusionOk="0">
                <a:moveTo>
                  <a:pt x="5084" y="1"/>
                </a:moveTo>
                <a:cubicBezTo>
                  <a:pt x="2274" y="1"/>
                  <a:pt x="0" y="2334"/>
                  <a:pt x="0" y="5204"/>
                </a:cubicBezTo>
                <a:lnTo>
                  <a:pt x="0" y="19193"/>
                </a:lnTo>
                <a:lnTo>
                  <a:pt x="33647" y="19193"/>
                </a:lnTo>
                <a:lnTo>
                  <a:pt x="33647" y="5204"/>
                </a:lnTo>
                <a:cubicBezTo>
                  <a:pt x="33647" y="2334"/>
                  <a:pt x="31373" y="1"/>
                  <a:pt x="28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May</a:t>
            </a:r>
            <a:endParaRPr sz="1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86" name="Google Shape;1086;p34">
            <a:hlinkClick r:id="" action="ppaction://noaction"/>
          </p:cNvPr>
          <p:cNvSpPr/>
          <p:nvPr/>
        </p:nvSpPr>
        <p:spPr>
          <a:xfrm>
            <a:off x="6206014" y="4481025"/>
            <a:ext cx="942396" cy="662481"/>
          </a:xfrm>
          <a:custGeom>
            <a:avLst/>
            <a:gdLst/>
            <a:ahLst/>
            <a:cxnLst/>
            <a:rect l="l" t="t" r="r" b="b"/>
            <a:pathLst>
              <a:path w="33648" h="19194" extrusionOk="0">
                <a:moveTo>
                  <a:pt x="5085" y="1"/>
                </a:moveTo>
                <a:cubicBezTo>
                  <a:pt x="2275" y="1"/>
                  <a:pt x="1" y="2334"/>
                  <a:pt x="1" y="5204"/>
                </a:cubicBezTo>
                <a:lnTo>
                  <a:pt x="1" y="19193"/>
                </a:lnTo>
                <a:lnTo>
                  <a:pt x="33648" y="19193"/>
                </a:lnTo>
                <a:lnTo>
                  <a:pt x="33648" y="5204"/>
                </a:lnTo>
                <a:cubicBezTo>
                  <a:pt x="33648" y="2334"/>
                  <a:pt x="31374" y="1"/>
                  <a:pt x="2856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Jun</a:t>
            </a:r>
            <a:endParaRPr sz="1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87" name="Google Shape;1087;p34">
            <a:hlinkClick r:id="" action="ppaction://noaction"/>
          </p:cNvPr>
          <p:cNvSpPr/>
          <p:nvPr/>
        </p:nvSpPr>
        <p:spPr>
          <a:xfrm>
            <a:off x="7258043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85" y="1"/>
                </a:moveTo>
                <a:cubicBezTo>
                  <a:pt x="2275" y="1"/>
                  <a:pt x="1" y="2334"/>
                  <a:pt x="1" y="5204"/>
                </a:cubicBezTo>
                <a:lnTo>
                  <a:pt x="1" y="19193"/>
                </a:lnTo>
                <a:lnTo>
                  <a:pt x="33660" y="19193"/>
                </a:lnTo>
                <a:lnTo>
                  <a:pt x="33660" y="5204"/>
                </a:lnTo>
                <a:cubicBezTo>
                  <a:pt x="33660" y="2334"/>
                  <a:pt x="31374" y="1"/>
                  <a:pt x="2856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Jul</a:t>
            </a:r>
            <a:endParaRPr sz="1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88" name="Google Shape;1088;p34">
            <a:hlinkClick r:id="rId3" action="ppaction://hlinksldjump"/>
          </p:cNvPr>
          <p:cNvSpPr/>
          <p:nvPr/>
        </p:nvSpPr>
        <p:spPr>
          <a:xfrm>
            <a:off x="945504" y="4481025"/>
            <a:ext cx="942732" cy="662481"/>
          </a:xfrm>
          <a:custGeom>
            <a:avLst/>
            <a:gdLst/>
            <a:ahLst/>
            <a:cxnLst/>
            <a:rect l="l" t="t" r="r" b="b"/>
            <a:pathLst>
              <a:path w="33660" h="19194" extrusionOk="0">
                <a:moveTo>
                  <a:pt x="5096" y="1"/>
                </a:moveTo>
                <a:cubicBezTo>
                  <a:pt x="2287" y="1"/>
                  <a:pt x="1" y="2334"/>
                  <a:pt x="1" y="5204"/>
                </a:cubicBezTo>
                <a:lnTo>
                  <a:pt x="1" y="19193"/>
                </a:lnTo>
                <a:lnTo>
                  <a:pt x="33660" y="19193"/>
                </a:lnTo>
                <a:lnTo>
                  <a:pt x="33660" y="5204"/>
                </a:lnTo>
                <a:cubicBezTo>
                  <a:pt x="33660" y="2334"/>
                  <a:pt x="31385" y="1"/>
                  <a:pt x="2857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Jan</a:t>
            </a:r>
            <a:endParaRPr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89" name="Google Shape;1089;p34">
            <a:hlinkClick r:id="rId4" action="ppaction://hlinksldjump"/>
          </p:cNvPr>
          <p:cNvSpPr/>
          <p:nvPr/>
        </p:nvSpPr>
        <p:spPr>
          <a:xfrm>
            <a:off x="1997869" y="4481025"/>
            <a:ext cx="942396" cy="662481"/>
          </a:xfrm>
          <a:custGeom>
            <a:avLst/>
            <a:gdLst/>
            <a:ahLst/>
            <a:cxnLst/>
            <a:rect l="l" t="t" r="r" b="b"/>
            <a:pathLst>
              <a:path w="33648" h="19194" extrusionOk="0">
                <a:moveTo>
                  <a:pt x="5085" y="1"/>
                </a:moveTo>
                <a:cubicBezTo>
                  <a:pt x="2275" y="1"/>
                  <a:pt x="1" y="2334"/>
                  <a:pt x="1" y="5204"/>
                </a:cubicBezTo>
                <a:lnTo>
                  <a:pt x="1" y="19193"/>
                </a:lnTo>
                <a:lnTo>
                  <a:pt x="33648" y="19193"/>
                </a:lnTo>
                <a:lnTo>
                  <a:pt x="33648" y="5204"/>
                </a:lnTo>
                <a:cubicBezTo>
                  <a:pt x="33648" y="2334"/>
                  <a:pt x="31374" y="1"/>
                  <a:pt x="2856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Feb</a:t>
            </a:r>
            <a:endParaRPr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90" name="Google Shape;1090;p34">
            <a:hlinkClick r:id="rId5" action="ppaction://hlinksldjump"/>
          </p:cNvPr>
          <p:cNvSpPr/>
          <p:nvPr/>
        </p:nvSpPr>
        <p:spPr>
          <a:xfrm>
            <a:off x="3049898" y="4481025"/>
            <a:ext cx="942396" cy="662481"/>
          </a:xfrm>
          <a:custGeom>
            <a:avLst/>
            <a:gdLst/>
            <a:ahLst/>
            <a:cxnLst/>
            <a:rect l="l" t="t" r="r" b="b"/>
            <a:pathLst>
              <a:path w="33648" h="19194" extrusionOk="0">
                <a:moveTo>
                  <a:pt x="5085" y="1"/>
                </a:moveTo>
                <a:cubicBezTo>
                  <a:pt x="2275" y="1"/>
                  <a:pt x="1" y="2334"/>
                  <a:pt x="1" y="5204"/>
                </a:cubicBezTo>
                <a:lnTo>
                  <a:pt x="1" y="19193"/>
                </a:lnTo>
                <a:lnTo>
                  <a:pt x="33648" y="19193"/>
                </a:lnTo>
                <a:lnTo>
                  <a:pt x="33648" y="5204"/>
                </a:lnTo>
                <a:cubicBezTo>
                  <a:pt x="33648" y="2334"/>
                  <a:pt x="31374" y="1"/>
                  <a:pt x="2856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Mar</a:t>
            </a:r>
            <a:endParaRPr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91" name="Google Shape;1091;p34">
            <a:hlinkClick r:id="" action="ppaction://noaction"/>
          </p:cNvPr>
          <p:cNvSpPr/>
          <p:nvPr/>
        </p:nvSpPr>
        <p:spPr>
          <a:xfrm>
            <a:off x="520867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4" y="0"/>
                </a:moveTo>
                <a:cubicBezTo>
                  <a:pt x="2274" y="0"/>
                  <a:pt x="0" y="2322"/>
                  <a:pt x="0" y="5191"/>
                </a:cubicBezTo>
                <a:lnTo>
                  <a:pt x="0" y="12787"/>
                </a:lnTo>
                <a:lnTo>
                  <a:pt x="37564" y="12787"/>
                </a:lnTo>
                <a:lnTo>
                  <a:pt x="37564" y="5191"/>
                </a:lnTo>
                <a:cubicBezTo>
                  <a:pt x="37564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Nov</a:t>
            </a:r>
            <a:endParaRPr sz="1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92" name="Google Shape;1092;p34">
            <a:hlinkClick r:id="" action="ppaction://noaction"/>
          </p:cNvPr>
          <p:cNvSpPr/>
          <p:nvPr/>
        </p:nvSpPr>
        <p:spPr>
          <a:xfrm>
            <a:off x="637040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4" y="0"/>
                </a:moveTo>
                <a:cubicBezTo>
                  <a:pt x="2274" y="0"/>
                  <a:pt x="0" y="2322"/>
                  <a:pt x="0" y="5191"/>
                </a:cubicBezTo>
                <a:lnTo>
                  <a:pt x="0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Dec</a:t>
            </a:r>
            <a:endParaRPr sz="1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93" name="Google Shape;1093;p34">
            <a:hlinkClick r:id="" action="ppaction://noaction"/>
          </p:cNvPr>
          <p:cNvSpPr/>
          <p:nvPr/>
        </p:nvSpPr>
        <p:spPr>
          <a:xfrm>
            <a:off x="172376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5" y="0"/>
                </a:moveTo>
                <a:cubicBezTo>
                  <a:pt x="2275" y="0"/>
                  <a:pt x="1" y="2322"/>
                  <a:pt x="1" y="5191"/>
                </a:cubicBezTo>
                <a:lnTo>
                  <a:pt x="1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Aug</a:t>
            </a:r>
            <a:endParaRPr sz="1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94" name="Google Shape;1094;p34">
            <a:hlinkClick r:id="" action="ppaction://noaction"/>
          </p:cNvPr>
          <p:cNvSpPr/>
          <p:nvPr/>
        </p:nvSpPr>
        <p:spPr>
          <a:xfrm>
            <a:off x="2885518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4" y="0"/>
                </a:moveTo>
                <a:cubicBezTo>
                  <a:pt x="2274" y="0"/>
                  <a:pt x="0" y="2322"/>
                  <a:pt x="0" y="5191"/>
                </a:cubicBezTo>
                <a:lnTo>
                  <a:pt x="0" y="12787"/>
                </a:lnTo>
                <a:lnTo>
                  <a:pt x="37564" y="12787"/>
                </a:lnTo>
                <a:lnTo>
                  <a:pt x="37564" y="5191"/>
                </a:lnTo>
                <a:cubicBezTo>
                  <a:pt x="37564" y="2322"/>
                  <a:pt x="35290" y="0"/>
                  <a:pt x="32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Sep</a:t>
            </a:r>
            <a:endParaRPr sz="1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1095" name="Google Shape;1095;p34"/>
          <p:cNvGrpSpPr/>
          <p:nvPr/>
        </p:nvGrpSpPr>
        <p:grpSpPr>
          <a:xfrm>
            <a:off x="-599700" y="-67050"/>
            <a:ext cx="10345688" cy="5210581"/>
            <a:chOff x="-599700" y="-67050"/>
            <a:chExt cx="10345688" cy="5210581"/>
          </a:xfrm>
        </p:grpSpPr>
        <p:grpSp>
          <p:nvGrpSpPr>
            <p:cNvPr id="1096" name="Google Shape;1096;p34"/>
            <p:cNvGrpSpPr/>
            <p:nvPr/>
          </p:nvGrpSpPr>
          <p:grpSpPr>
            <a:xfrm>
              <a:off x="-75662" y="-67050"/>
              <a:ext cx="9297613" cy="4807557"/>
              <a:chOff x="-75662" y="-67050"/>
              <a:chExt cx="9297613" cy="4807557"/>
            </a:xfrm>
          </p:grpSpPr>
          <p:sp>
            <p:nvSpPr>
              <p:cNvPr id="1097" name="Google Shape;1097;p34"/>
              <p:cNvSpPr/>
              <p:nvPr/>
            </p:nvSpPr>
            <p:spPr>
              <a:xfrm>
                <a:off x="3212091" y="0"/>
                <a:ext cx="2797271" cy="1055238"/>
              </a:xfrm>
              <a:custGeom>
                <a:avLst/>
                <a:gdLst/>
                <a:ahLst/>
                <a:cxnLst/>
                <a:rect l="l" t="t" r="r" b="b"/>
                <a:pathLst>
                  <a:path w="86892" h="32779" extrusionOk="0">
                    <a:moveTo>
                      <a:pt x="0" y="1"/>
                    </a:moveTo>
                    <a:cubicBezTo>
                      <a:pt x="3536" y="18610"/>
                      <a:pt x="21634" y="32779"/>
                      <a:pt x="43446" y="32779"/>
                    </a:cubicBezTo>
                    <a:cubicBezTo>
                      <a:pt x="65258" y="32779"/>
                      <a:pt x="83368" y="18610"/>
                      <a:pt x="86892" y="1"/>
                    </a:cubicBezTo>
                    <a:close/>
                  </a:path>
                </a:pathLst>
              </a:custGeom>
              <a:solidFill>
                <a:srgbClr val="D337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34"/>
              <p:cNvSpPr/>
              <p:nvPr/>
            </p:nvSpPr>
            <p:spPr>
              <a:xfrm>
                <a:off x="8346087" y="2595585"/>
                <a:ext cx="875829" cy="2144922"/>
              </a:xfrm>
              <a:custGeom>
                <a:avLst/>
                <a:gdLst/>
                <a:ahLst/>
                <a:cxnLst/>
                <a:rect l="l" t="t" r="r" b="b"/>
                <a:pathLst>
                  <a:path w="27206" h="66628" extrusionOk="0">
                    <a:moveTo>
                      <a:pt x="27206" y="0"/>
                    </a:moveTo>
                    <a:cubicBezTo>
                      <a:pt x="10228" y="17991"/>
                      <a:pt x="0" y="41244"/>
                      <a:pt x="0" y="66628"/>
                    </a:cubicBezTo>
                    <a:lnTo>
                      <a:pt x="27206" y="66628"/>
                    </a:lnTo>
                    <a:lnTo>
                      <a:pt x="2720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34"/>
              <p:cNvSpPr/>
              <p:nvPr/>
            </p:nvSpPr>
            <p:spPr>
              <a:xfrm>
                <a:off x="8585236" y="2878450"/>
                <a:ext cx="636671" cy="1862046"/>
              </a:xfrm>
              <a:custGeom>
                <a:avLst/>
                <a:gdLst/>
                <a:ahLst/>
                <a:cxnLst/>
                <a:rect l="l" t="t" r="r" b="b"/>
                <a:pathLst>
                  <a:path w="19777" h="57841" extrusionOk="0">
                    <a:moveTo>
                      <a:pt x="19777" y="0"/>
                    </a:moveTo>
                    <a:cubicBezTo>
                      <a:pt x="7287" y="16502"/>
                      <a:pt x="1" y="36409"/>
                      <a:pt x="1" y="57841"/>
                    </a:cubicBezTo>
                    <a:lnTo>
                      <a:pt x="19777" y="57841"/>
                    </a:lnTo>
                    <a:lnTo>
                      <a:pt x="1977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34"/>
              <p:cNvSpPr/>
              <p:nvPr/>
            </p:nvSpPr>
            <p:spPr>
              <a:xfrm>
                <a:off x="8824417" y="3242565"/>
                <a:ext cx="397481" cy="1497917"/>
              </a:xfrm>
              <a:custGeom>
                <a:avLst/>
                <a:gdLst/>
                <a:ahLst/>
                <a:cxnLst/>
                <a:rect l="l" t="t" r="r" b="b"/>
                <a:pathLst>
                  <a:path w="12347" h="46530" extrusionOk="0">
                    <a:moveTo>
                      <a:pt x="12347" y="0"/>
                    </a:moveTo>
                    <a:cubicBezTo>
                      <a:pt x="4453" y="13978"/>
                      <a:pt x="0" y="29789"/>
                      <a:pt x="0" y="46530"/>
                    </a:cubicBezTo>
                    <a:lnTo>
                      <a:pt x="12347" y="46530"/>
                    </a:lnTo>
                    <a:lnTo>
                      <a:pt x="1234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34"/>
              <p:cNvSpPr/>
              <p:nvPr/>
            </p:nvSpPr>
            <p:spPr>
              <a:xfrm>
                <a:off x="9063566" y="3776843"/>
                <a:ext cx="158323" cy="963618"/>
              </a:xfrm>
              <a:custGeom>
                <a:avLst/>
                <a:gdLst/>
                <a:ahLst/>
                <a:cxnLst/>
                <a:rect l="l" t="t" r="r" b="b"/>
                <a:pathLst>
                  <a:path w="4918" h="29933" extrusionOk="0">
                    <a:moveTo>
                      <a:pt x="4918" y="0"/>
                    </a:moveTo>
                    <a:cubicBezTo>
                      <a:pt x="1715" y="9478"/>
                      <a:pt x="1" y="19527"/>
                      <a:pt x="1" y="29933"/>
                    </a:cubicBezTo>
                    <a:lnTo>
                      <a:pt x="4918" y="29933"/>
                    </a:lnTo>
                    <a:lnTo>
                      <a:pt x="49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34"/>
              <p:cNvSpPr/>
              <p:nvPr/>
            </p:nvSpPr>
            <p:spPr>
              <a:xfrm>
                <a:off x="7469906" y="-67050"/>
                <a:ext cx="1752045" cy="3237310"/>
              </a:xfrm>
              <a:custGeom>
                <a:avLst/>
                <a:gdLst/>
                <a:ahLst/>
                <a:cxnLst/>
                <a:rect l="l" t="t" r="r" b="b"/>
                <a:pathLst>
                  <a:path w="54424" h="100561" extrusionOk="0">
                    <a:moveTo>
                      <a:pt x="0" y="1"/>
                    </a:moveTo>
                    <a:lnTo>
                      <a:pt x="0" y="12848"/>
                    </a:lnTo>
                    <a:cubicBezTo>
                      <a:pt x="0" y="49840"/>
                      <a:pt x="21741" y="82297"/>
                      <a:pt x="54424" y="100561"/>
                    </a:cubicBezTo>
                    <a:lnTo>
                      <a:pt x="5442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34"/>
              <p:cNvSpPr/>
              <p:nvPr/>
            </p:nvSpPr>
            <p:spPr>
              <a:xfrm>
                <a:off x="7709054" y="-67050"/>
                <a:ext cx="1512887" cy="3091671"/>
              </a:xfrm>
              <a:custGeom>
                <a:avLst/>
                <a:gdLst/>
                <a:ahLst/>
                <a:cxnLst/>
                <a:rect l="l" t="t" r="r" b="b"/>
                <a:pathLst>
                  <a:path w="46995" h="96037" extrusionOk="0">
                    <a:moveTo>
                      <a:pt x="1" y="1"/>
                    </a:moveTo>
                    <a:lnTo>
                      <a:pt x="1" y="12848"/>
                    </a:lnTo>
                    <a:cubicBezTo>
                      <a:pt x="1" y="46959"/>
                      <a:pt x="18491" y="77213"/>
                      <a:pt x="46995" y="96036"/>
                    </a:cubicBezTo>
                    <a:lnTo>
                      <a:pt x="4699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34"/>
              <p:cNvSpPr/>
              <p:nvPr/>
            </p:nvSpPr>
            <p:spPr>
              <a:xfrm>
                <a:off x="7948622" y="-67050"/>
                <a:ext cx="1273310" cy="2919570"/>
              </a:xfrm>
              <a:custGeom>
                <a:avLst/>
                <a:gdLst/>
                <a:ahLst/>
                <a:cxnLst/>
                <a:rect l="l" t="t" r="r" b="b"/>
                <a:pathLst>
                  <a:path w="39553" h="90691" extrusionOk="0">
                    <a:moveTo>
                      <a:pt x="0" y="1"/>
                    </a:moveTo>
                    <a:lnTo>
                      <a:pt x="0" y="12848"/>
                    </a:lnTo>
                    <a:cubicBezTo>
                      <a:pt x="0" y="43899"/>
                      <a:pt x="15312" y="71748"/>
                      <a:pt x="39553" y="90691"/>
                    </a:cubicBezTo>
                    <a:lnTo>
                      <a:pt x="3955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34"/>
              <p:cNvSpPr/>
              <p:nvPr/>
            </p:nvSpPr>
            <p:spPr>
              <a:xfrm>
                <a:off x="8187771" y="-67050"/>
                <a:ext cx="1034152" cy="2715276"/>
              </a:xfrm>
              <a:custGeom>
                <a:avLst/>
                <a:gdLst/>
                <a:ahLst/>
                <a:cxnLst/>
                <a:rect l="l" t="t" r="r" b="b"/>
                <a:pathLst>
                  <a:path w="32124" h="84345" extrusionOk="0">
                    <a:moveTo>
                      <a:pt x="1" y="1"/>
                    </a:moveTo>
                    <a:lnTo>
                      <a:pt x="1" y="12848"/>
                    </a:lnTo>
                    <a:cubicBezTo>
                      <a:pt x="1" y="40589"/>
                      <a:pt x="12228" y="65783"/>
                      <a:pt x="32124" y="84345"/>
                    </a:cubicBezTo>
                    <a:lnTo>
                      <a:pt x="3212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34"/>
              <p:cNvSpPr/>
              <p:nvPr/>
            </p:nvSpPr>
            <p:spPr>
              <a:xfrm>
                <a:off x="8426952" y="-67050"/>
                <a:ext cx="794962" cy="2469197"/>
              </a:xfrm>
              <a:custGeom>
                <a:avLst/>
                <a:gdLst/>
                <a:ahLst/>
                <a:cxnLst/>
                <a:rect l="l" t="t" r="r" b="b"/>
                <a:pathLst>
                  <a:path w="24694" h="76701" extrusionOk="0">
                    <a:moveTo>
                      <a:pt x="0" y="1"/>
                    </a:moveTo>
                    <a:lnTo>
                      <a:pt x="0" y="12848"/>
                    </a:lnTo>
                    <a:cubicBezTo>
                      <a:pt x="0" y="36946"/>
                      <a:pt x="9228" y="59127"/>
                      <a:pt x="24694" y="76701"/>
                    </a:cubicBezTo>
                    <a:lnTo>
                      <a:pt x="2469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34"/>
              <p:cNvSpPr/>
              <p:nvPr/>
            </p:nvSpPr>
            <p:spPr>
              <a:xfrm>
                <a:off x="8666101" y="-67050"/>
                <a:ext cx="555804" cy="2163722"/>
              </a:xfrm>
              <a:custGeom>
                <a:avLst/>
                <a:gdLst/>
                <a:ahLst/>
                <a:cxnLst/>
                <a:rect l="l" t="t" r="r" b="b"/>
                <a:pathLst>
                  <a:path w="17265" h="67212" extrusionOk="0">
                    <a:moveTo>
                      <a:pt x="1" y="1"/>
                    </a:moveTo>
                    <a:lnTo>
                      <a:pt x="1" y="12848"/>
                    </a:lnTo>
                    <a:cubicBezTo>
                      <a:pt x="1" y="32791"/>
                      <a:pt x="6323" y="51412"/>
                      <a:pt x="17265" y="67211"/>
                    </a:cubicBezTo>
                    <a:lnTo>
                      <a:pt x="1726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34"/>
              <p:cNvSpPr/>
              <p:nvPr/>
            </p:nvSpPr>
            <p:spPr>
              <a:xfrm>
                <a:off x="8905282" y="-67050"/>
                <a:ext cx="316613" cy="1758580"/>
              </a:xfrm>
              <a:custGeom>
                <a:avLst/>
                <a:gdLst/>
                <a:ahLst/>
                <a:cxnLst/>
                <a:rect l="l" t="t" r="r" b="b"/>
                <a:pathLst>
                  <a:path w="9835" h="54627" extrusionOk="0">
                    <a:moveTo>
                      <a:pt x="0" y="1"/>
                    </a:moveTo>
                    <a:lnTo>
                      <a:pt x="0" y="12848"/>
                    </a:lnTo>
                    <a:cubicBezTo>
                      <a:pt x="0" y="27719"/>
                      <a:pt x="3513" y="41851"/>
                      <a:pt x="9835" y="54627"/>
                    </a:cubicBezTo>
                    <a:lnTo>
                      <a:pt x="983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34"/>
              <p:cNvSpPr/>
              <p:nvPr/>
            </p:nvSpPr>
            <p:spPr>
              <a:xfrm>
                <a:off x="-75662" y="2595585"/>
                <a:ext cx="876215" cy="2144922"/>
              </a:xfrm>
              <a:custGeom>
                <a:avLst/>
                <a:gdLst/>
                <a:ahLst/>
                <a:cxnLst/>
                <a:rect l="l" t="t" r="r" b="b"/>
                <a:pathLst>
                  <a:path w="27218" h="66628" extrusionOk="0">
                    <a:moveTo>
                      <a:pt x="0" y="0"/>
                    </a:moveTo>
                    <a:lnTo>
                      <a:pt x="0" y="66628"/>
                    </a:lnTo>
                    <a:lnTo>
                      <a:pt x="27218" y="66628"/>
                    </a:lnTo>
                    <a:cubicBezTo>
                      <a:pt x="27218" y="41244"/>
                      <a:pt x="16978" y="17991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34"/>
              <p:cNvSpPr/>
              <p:nvPr/>
            </p:nvSpPr>
            <p:spPr>
              <a:xfrm>
                <a:off x="-75662" y="2878450"/>
                <a:ext cx="636671" cy="1862046"/>
              </a:xfrm>
              <a:custGeom>
                <a:avLst/>
                <a:gdLst/>
                <a:ahLst/>
                <a:cxnLst/>
                <a:rect l="l" t="t" r="r" b="b"/>
                <a:pathLst>
                  <a:path w="19777" h="57841" extrusionOk="0">
                    <a:moveTo>
                      <a:pt x="0" y="0"/>
                    </a:moveTo>
                    <a:lnTo>
                      <a:pt x="0" y="57841"/>
                    </a:lnTo>
                    <a:lnTo>
                      <a:pt x="19776" y="57841"/>
                    </a:lnTo>
                    <a:cubicBezTo>
                      <a:pt x="19776" y="36409"/>
                      <a:pt x="12490" y="16502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34"/>
              <p:cNvSpPr/>
              <p:nvPr/>
            </p:nvSpPr>
            <p:spPr>
              <a:xfrm>
                <a:off x="-75662" y="3242565"/>
                <a:ext cx="397481" cy="1497917"/>
              </a:xfrm>
              <a:custGeom>
                <a:avLst/>
                <a:gdLst/>
                <a:ahLst/>
                <a:cxnLst/>
                <a:rect l="l" t="t" r="r" b="b"/>
                <a:pathLst>
                  <a:path w="12347" h="46530" extrusionOk="0">
                    <a:moveTo>
                      <a:pt x="0" y="0"/>
                    </a:moveTo>
                    <a:lnTo>
                      <a:pt x="0" y="46530"/>
                    </a:lnTo>
                    <a:lnTo>
                      <a:pt x="12347" y="46530"/>
                    </a:lnTo>
                    <a:cubicBezTo>
                      <a:pt x="12347" y="29789"/>
                      <a:pt x="7906" y="13978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34"/>
              <p:cNvSpPr/>
              <p:nvPr/>
            </p:nvSpPr>
            <p:spPr>
              <a:xfrm>
                <a:off x="-75662" y="3744868"/>
                <a:ext cx="158323" cy="963618"/>
              </a:xfrm>
              <a:custGeom>
                <a:avLst/>
                <a:gdLst/>
                <a:ahLst/>
                <a:cxnLst/>
                <a:rect l="l" t="t" r="r" b="b"/>
                <a:pathLst>
                  <a:path w="4918" h="29933" extrusionOk="0">
                    <a:moveTo>
                      <a:pt x="0" y="0"/>
                    </a:moveTo>
                    <a:lnTo>
                      <a:pt x="0" y="29933"/>
                    </a:lnTo>
                    <a:lnTo>
                      <a:pt x="4917" y="29933"/>
                    </a:lnTo>
                    <a:cubicBezTo>
                      <a:pt x="4917" y="19527"/>
                      <a:pt x="3203" y="9478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34"/>
              <p:cNvSpPr/>
              <p:nvPr/>
            </p:nvSpPr>
            <p:spPr>
              <a:xfrm>
                <a:off x="-75662" y="-67050"/>
                <a:ext cx="1752045" cy="3237310"/>
              </a:xfrm>
              <a:custGeom>
                <a:avLst/>
                <a:gdLst/>
                <a:ahLst/>
                <a:cxnLst/>
                <a:rect l="l" t="t" r="r" b="b"/>
                <a:pathLst>
                  <a:path w="54424" h="100561" extrusionOk="0">
                    <a:moveTo>
                      <a:pt x="0" y="1"/>
                    </a:moveTo>
                    <a:lnTo>
                      <a:pt x="0" y="100561"/>
                    </a:lnTo>
                    <a:cubicBezTo>
                      <a:pt x="32683" y="82297"/>
                      <a:pt x="54423" y="49840"/>
                      <a:pt x="54423" y="12848"/>
                    </a:cubicBezTo>
                    <a:lnTo>
                      <a:pt x="5442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34"/>
              <p:cNvSpPr/>
              <p:nvPr/>
            </p:nvSpPr>
            <p:spPr>
              <a:xfrm>
                <a:off x="-75662" y="-67050"/>
                <a:ext cx="1512854" cy="3091671"/>
              </a:xfrm>
              <a:custGeom>
                <a:avLst/>
                <a:gdLst/>
                <a:ahLst/>
                <a:cxnLst/>
                <a:rect l="l" t="t" r="r" b="b"/>
                <a:pathLst>
                  <a:path w="46994" h="96037" extrusionOk="0">
                    <a:moveTo>
                      <a:pt x="0" y="1"/>
                    </a:moveTo>
                    <a:lnTo>
                      <a:pt x="0" y="96036"/>
                    </a:lnTo>
                    <a:cubicBezTo>
                      <a:pt x="28504" y="77213"/>
                      <a:pt x="46994" y="46959"/>
                      <a:pt x="46994" y="12848"/>
                    </a:cubicBezTo>
                    <a:lnTo>
                      <a:pt x="4699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34"/>
              <p:cNvSpPr/>
              <p:nvPr/>
            </p:nvSpPr>
            <p:spPr>
              <a:xfrm>
                <a:off x="-75662" y="-67050"/>
                <a:ext cx="1273696" cy="2919570"/>
              </a:xfrm>
              <a:custGeom>
                <a:avLst/>
                <a:gdLst/>
                <a:ahLst/>
                <a:cxnLst/>
                <a:rect l="l" t="t" r="r" b="b"/>
                <a:pathLst>
                  <a:path w="39565" h="90691" extrusionOk="0">
                    <a:moveTo>
                      <a:pt x="0" y="1"/>
                    </a:moveTo>
                    <a:lnTo>
                      <a:pt x="0" y="90691"/>
                    </a:lnTo>
                    <a:cubicBezTo>
                      <a:pt x="24241" y="71748"/>
                      <a:pt x="39564" y="43899"/>
                      <a:pt x="39564" y="12848"/>
                    </a:cubicBezTo>
                    <a:lnTo>
                      <a:pt x="3956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34"/>
              <p:cNvSpPr/>
              <p:nvPr/>
            </p:nvSpPr>
            <p:spPr>
              <a:xfrm>
                <a:off x="-75662" y="-67050"/>
                <a:ext cx="1034506" cy="2715276"/>
              </a:xfrm>
              <a:custGeom>
                <a:avLst/>
                <a:gdLst/>
                <a:ahLst/>
                <a:cxnLst/>
                <a:rect l="l" t="t" r="r" b="b"/>
                <a:pathLst>
                  <a:path w="32135" h="84345" extrusionOk="0">
                    <a:moveTo>
                      <a:pt x="0" y="1"/>
                    </a:moveTo>
                    <a:lnTo>
                      <a:pt x="0" y="84345"/>
                    </a:lnTo>
                    <a:cubicBezTo>
                      <a:pt x="19907" y="65783"/>
                      <a:pt x="32135" y="40589"/>
                      <a:pt x="32135" y="12848"/>
                    </a:cubicBezTo>
                    <a:lnTo>
                      <a:pt x="3213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34"/>
              <p:cNvSpPr/>
              <p:nvPr/>
            </p:nvSpPr>
            <p:spPr>
              <a:xfrm>
                <a:off x="-75662" y="-67050"/>
                <a:ext cx="795348" cy="2469197"/>
              </a:xfrm>
              <a:custGeom>
                <a:avLst/>
                <a:gdLst/>
                <a:ahLst/>
                <a:cxnLst/>
                <a:rect l="l" t="t" r="r" b="b"/>
                <a:pathLst>
                  <a:path w="24706" h="76701" extrusionOk="0">
                    <a:moveTo>
                      <a:pt x="0" y="1"/>
                    </a:moveTo>
                    <a:lnTo>
                      <a:pt x="0" y="76701"/>
                    </a:lnTo>
                    <a:cubicBezTo>
                      <a:pt x="15466" y="59127"/>
                      <a:pt x="24705" y="36946"/>
                      <a:pt x="24705" y="12848"/>
                    </a:cubicBezTo>
                    <a:lnTo>
                      <a:pt x="2470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34"/>
              <p:cNvSpPr/>
              <p:nvPr/>
            </p:nvSpPr>
            <p:spPr>
              <a:xfrm>
                <a:off x="-75662" y="-67050"/>
                <a:ext cx="555804" cy="2163722"/>
              </a:xfrm>
              <a:custGeom>
                <a:avLst/>
                <a:gdLst/>
                <a:ahLst/>
                <a:cxnLst/>
                <a:rect l="l" t="t" r="r" b="b"/>
                <a:pathLst>
                  <a:path w="17265" h="67212" extrusionOk="0">
                    <a:moveTo>
                      <a:pt x="0" y="1"/>
                    </a:moveTo>
                    <a:lnTo>
                      <a:pt x="0" y="67211"/>
                    </a:lnTo>
                    <a:cubicBezTo>
                      <a:pt x="10954" y="51412"/>
                      <a:pt x="17264" y="32791"/>
                      <a:pt x="17264" y="12848"/>
                    </a:cubicBezTo>
                    <a:lnTo>
                      <a:pt x="1726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34"/>
              <p:cNvSpPr/>
              <p:nvPr/>
            </p:nvSpPr>
            <p:spPr>
              <a:xfrm>
                <a:off x="-75662" y="-67050"/>
                <a:ext cx="316613" cy="1758580"/>
              </a:xfrm>
              <a:custGeom>
                <a:avLst/>
                <a:gdLst/>
                <a:ahLst/>
                <a:cxnLst/>
                <a:rect l="l" t="t" r="r" b="b"/>
                <a:pathLst>
                  <a:path w="9835" h="54627" extrusionOk="0">
                    <a:moveTo>
                      <a:pt x="0" y="1"/>
                    </a:moveTo>
                    <a:lnTo>
                      <a:pt x="0" y="54627"/>
                    </a:lnTo>
                    <a:cubicBezTo>
                      <a:pt x="6322" y="41851"/>
                      <a:pt x="9835" y="27719"/>
                      <a:pt x="9835" y="12848"/>
                    </a:cubicBezTo>
                    <a:lnTo>
                      <a:pt x="983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34"/>
              <p:cNvSpPr/>
              <p:nvPr/>
            </p:nvSpPr>
            <p:spPr>
              <a:xfrm>
                <a:off x="7469906" y="-66664"/>
                <a:ext cx="1752045" cy="783501"/>
              </a:xfrm>
              <a:custGeom>
                <a:avLst/>
                <a:gdLst/>
                <a:ahLst/>
                <a:cxnLst/>
                <a:rect l="l" t="t" r="r" b="b"/>
                <a:pathLst>
                  <a:path w="54424" h="24338" extrusionOk="0">
                    <a:moveTo>
                      <a:pt x="0" y="1"/>
                    </a:moveTo>
                    <a:cubicBezTo>
                      <a:pt x="0" y="13431"/>
                      <a:pt x="12192" y="24337"/>
                      <a:pt x="27218" y="24337"/>
                    </a:cubicBezTo>
                    <a:cubicBezTo>
                      <a:pt x="42244" y="24337"/>
                      <a:pt x="54424" y="13431"/>
                      <a:pt x="544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34"/>
              <p:cNvSpPr/>
              <p:nvPr/>
            </p:nvSpPr>
            <p:spPr>
              <a:xfrm>
                <a:off x="7503256" y="-67050"/>
                <a:ext cx="1685728" cy="569614"/>
              </a:xfrm>
              <a:custGeom>
                <a:avLst/>
                <a:gdLst/>
                <a:ahLst/>
                <a:cxnLst/>
                <a:rect l="l" t="t" r="r" b="b"/>
                <a:pathLst>
                  <a:path w="52364" h="17694" extrusionOk="0">
                    <a:moveTo>
                      <a:pt x="0" y="1"/>
                    </a:moveTo>
                    <a:cubicBezTo>
                      <a:pt x="3227" y="10216"/>
                      <a:pt x="13728" y="17693"/>
                      <a:pt x="26182" y="17693"/>
                    </a:cubicBezTo>
                    <a:cubicBezTo>
                      <a:pt x="38636" y="17693"/>
                      <a:pt x="49125" y="10216"/>
                      <a:pt x="52364" y="1"/>
                    </a:cubicBezTo>
                    <a:close/>
                  </a:path>
                </a:pathLst>
              </a:custGeom>
              <a:solidFill>
                <a:srgbClr val="D337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34"/>
              <p:cNvSpPr/>
              <p:nvPr/>
            </p:nvSpPr>
            <p:spPr>
              <a:xfrm>
                <a:off x="7612094" y="-67050"/>
                <a:ext cx="1467656" cy="355727"/>
              </a:xfrm>
              <a:custGeom>
                <a:avLst/>
                <a:gdLst/>
                <a:ahLst/>
                <a:cxnLst/>
                <a:rect l="l" t="t" r="r" b="b"/>
                <a:pathLst>
                  <a:path w="45590" h="11050" extrusionOk="0">
                    <a:moveTo>
                      <a:pt x="1" y="1"/>
                    </a:moveTo>
                    <a:cubicBezTo>
                      <a:pt x="4858" y="6656"/>
                      <a:pt x="13252" y="11050"/>
                      <a:pt x="22801" y="11050"/>
                    </a:cubicBezTo>
                    <a:cubicBezTo>
                      <a:pt x="32338" y="11050"/>
                      <a:pt x="40732" y="6656"/>
                      <a:pt x="455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34"/>
              <p:cNvSpPr/>
              <p:nvPr/>
            </p:nvSpPr>
            <p:spPr>
              <a:xfrm>
                <a:off x="7843582" y="-67050"/>
                <a:ext cx="1004664" cy="141872"/>
              </a:xfrm>
              <a:custGeom>
                <a:avLst/>
                <a:gdLst/>
                <a:ahLst/>
                <a:cxnLst/>
                <a:rect l="l" t="t" r="r" b="b"/>
                <a:pathLst>
                  <a:path w="31208" h="4407" extrusionOk="0">
                    <a:moveTo>
                      <a:pt x="1" y="1"/>
                    </a:moveTo>
                    <a:cubicBezTo>
                      <a:pt x="4418" y="2775"/>
                      <a:pt x="9800" y="4406"/>
                      <a:pt x="15610" y="4406"/>
                    </a:cubicBezTo>
                    <a:cubicBezTo>
                      <a:pt x="21408" y="4406"/>
                      <a:pt x="26790" y="2775"/>
                      <a:pt x="312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34"/>
              <p:cNvSpPr/>
              <p:nvPr/>
            </p:nvSpPr>
            <p:spPr>
              <a:xfrm>
                <a:off x="5855160" y="-66664"/>
                <a:ext cx="1751658" cy="783501"/>
              </a:xfrm>
              <a:custGeom>
                <a:avLst/>
                <a:gdLst/>
                <a:ahLst/>
                <a:cxnLst/>
                <a:rect l="l" t="t" r="r" b="b"/>
                <a:pathLst>
                  <a:path w="54412" h="24338" extrusionOk="0">
                    <a:moveTo>
                      <a:pt x="0" y="1"/>
                    </a:moveTo>
                    <a:cubicBezTo>
                      <a:pt x="0" y="13431"/>
                      <a:pt x="12180" y="24337"/>
                      <a:pt x="27206" y="24337"/>
                    </a:cubicBezTo>
                    <a:cubicBezTo>
                      <a:pt x="42232" y="24337"/>
                      <a:pt x="54412" y="13431"/>
                      <a:pt x="5441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34"/>
              <p:cNvSpPr/>
              <p:nvPr/>
            </p:nvSpPr>
            <p:spPr>
              <a:xfrm>
                <a:off x="5888123" y="-67050"/>
                <a:ext cx="1685728" cy="569614"/>
              </a:xfrm>
              <a:custGeom>
                <a:avLst/>
                <a:gdLst/>
                <a:ahLst/>
                <a:cxnLst/>
                <a:rect l="l" t="t" r="r" b="b"/>
                <a:pathLst>
                  <a:path w="52364" h="17694" extrusionOk="0">
                    <a:moveTo>
                      <a:pt x="0" y="1"/>
                    </a:moveTo>
                    <a:cubicBezTo>
                      <a:pt x="3239" y="10216"/>
                      <a:pt x="13728" y="17693"/>
                      <a:pt x="26182" y="17693"/>
                    </a:cubicBezTo>
                    <a:cubicBezTo>
                      <a:pt x="38636" y="17693"/>
                      <a:pt x="49137" y="10216"/>
                      <a:pt x="523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34"/>
              <p:cNvSpPr/>
              <p:nvPr/>
            </p:nvSpPr>
            <p:spPr>
              <a:xfrm>
                <a:off x="5997348" y="-67050"/>
                <a:ext cx="1467656" cy="355727"/>
              </a:xfrm>
              <a:custGeom>
                <a:avLst/>
                <a:gdLst/>
                <a:ahLst/>
                <a:cxnLst/>
                <a:rect l="l" t="t" r="r" b="b"/>
                <a:pathLst>
                  <a:path w="45590" h="11050" extrusionOk="0">
                    <a:moveTo>
                      <a:pt x="1" y="1"/>
                    </a:moveTo>
                    <a:cubicBezTo>
                      <a:pt x="4858" y="6656"/>
                      <a:pt x="13252" y="11050"/>
                      <a:pt x="22789" y="11050"/>
                    </a:cubicBezTo>
                    <a:cubicBezTo>
                      <a:pt x="32338" y="11050"/>
                      <a:pt x="40732" y="6656"/>
                      <a:pt x="455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34"/>
              <p:cNvSpPr/>
              <p:nvPr/>
            </p:nvSpPr>
            <p:spPr>
              <a:xfrm>
                <a:off x="6228836" y="-67050"/>
                <a:ext cx="1004664" cy="141872"/>
              </a:xfrm>
              <a:custGeom>
                <a:avLst/>
                <a:gdLst/>
                <a:ahLst/>
                <a:cxnLst/>
                <a:rect l="l" t="t" r="r" b="b"/>
                <a:pathLst>
                  <a:path w="31208" h="4407" extrusionOk="0">
                    <a:moveTo>
                      <a:pt x="1" y="1"/>
                    </a:moveTo>
                    <a:cubicBezTo>
                      <a:pt x="4418" y="2775"/>
                      <a:pt x="9788" y="4406"/>
                      <a:pt x="15598" y="4406"/>
                    </a:cubicBezTo>
                    <a:cubicBezTo>
                      <a:pt x="21408" y="4406"/>
                      <a:pt x="26790" y="2775"/>
                      <a:pt x="312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34"/>
              <p:cNvSpPr/>
              <p:nvPr/>
            </p:nvSpPr>
            <p:spPr>
              <a:xfrm>
                <a:off x="-75662" y="-66664"/>
                <a:ext cx="1752045" cy="783501"/>
              </a:xfrm>
              <a:custGeom>
                <a:avLst/>
                <a:gdLst/>
                <a:ahLst/>
                <a:cxnLst/>
                <a:rect l="l" t="t" r="r" b="b"/>
                <a:pathLst>
                  <a:path w="54424" h="24338" extrusionOk="0">
                    <a:moveTo>
                      <a:pt x="0" y="1"/>
                    </a:moveTo>
                    <a:cubicBezTo>
                      <a:pt x="0" y="13431"/>
                      <a:pt x="12180" y="24337"/>
                      <a:pt x="27218" y="24337"/>
                    </a:cubicBezTo>
                    <a:cubicBezTo>
                      <a:pt x="42243" y="24337"/>
                      <a:pt x="54423" y="13431"/>
                      <a:pt x="5442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34"/>
              <p:cNvSpPr/>
              <p:nvPr/>
            </p:nvSpPr>
            <p:spPr>
              <a:xfrm>
                <a:off x="-42731" y="-67050"/>
                <a:ext cx="1686147" cy="569614"/>
              </a:xfrm>
              <a:custGeom>
                <a:avLst/>
                <a:gdLst/>
                <a:ahLst/>
                <a:cxnLst/>
                <a:rect l="l" t="t" r="r" b="b"/>
                <a:pathLst>
                  <a:path w="52377" h="17694" extrusionOk="0">
                    <a:moveTo>
                      <a:pt x="1" y="1"/>
                    </a:moveTo>
                    <a:cubicBezTo>
                      <a:pt x="3239" y="10216"/>
                      <a:pt x="13741" y="17693"/>
                      <a:pt x="26195" y="17693"/>
                    </a:cubicBezTo>
                    <a:cubicBezTo>
                      <a:pt x="38637" y="17693"/>
                      <a:pt x="49138" y="10216"/>
                      <a:pt x="523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34"/>
              <p:cNvSpPr/>
              <p:nvPr/>
            </p:nvSpPr>
            <p:spPr>
              <a:xfrm>
                <a:off x="66526" y="-67050"/>
                <a:ext cx="1467656" cy="355727"/>
              </a:xfrm>
              <a:custGeom>
                <a:avLst/>
                <a:gdLst/>
                <a:ahLst/>
                <a:cxnLst/>
                <a:rect l="l" t="t" r="r" b="b"/>
                <a:pathLst>
                  <a:path w="45590" h="11050" extrusionOk="0">
                    <a:moveTo>
                      <a:pt x="0" y="1"/>
                    </a:moveTo>
                    <a:cubicBezTo>
                      <a:pt x="4858" y="6656"/>
                      <a:pt x="13252" y="11050"/>
                      <a:pt x="22801" y="11050"/>
                    </a:cubicBezTo>
                    <a:cubicBezTo>
                      <a:pt x="32338" y="11050"/>
                      <a:pt x="40732" y="6656"/>
                      <a:pt x="455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34"/>
              <p:cNvSpPr/>
              <p:nvPr/>
            </p:nvSpPr>
            <p:spPr>
              <a:xfrm>
                <a:off x="298014" y="-67050"/>
                <a:ext cx="1004631" cy="141872"/>
              </a:xfrm>
              <a:custGeom>
                <a:avLst/>
                <a:gdLst/>
                <a:ahLst/>
                <a:cxnLst/>
                <a:rect l="l" t="t" r="r" b="b"/>
                <a:pathLst>
                  <a:path w="31207" h="4407" extrusionOk="0">
                    <a:moveTo>
                      <a:pt x="1" y="1"/>
                    </a:moveTo>
                    <a:cubicBezTo>
                      <a:pt x="4418" y="2775"/>
                      <a:pt x="9799" y="4406"/>
                      <a:pt x="15610" y="4406"/>
                    </a:cubicBezTo>
                    <a:cubicBezTo>
                      <a:pt x="21408" y="4406"/>
                      <a:pt x="26790" y="2775"/>
                      <a:pt x="312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34"/>
              <p:cNvSpPr/>
              <p:nvPr/>
            </p:nvSpPr>
            <p:spPr>
              <a:xfrm>
                <a:off x="1539438" y="-66664"/>
                <a:ext cx="1752077" cy="783501"/>
              </a:xfrm>
              <a:custGeom>
                <a:avLst/>
                <a:gdLst/>
                <a:ahLst/>
                <a:cxnLst/>
                <a:rect l="l" t="t" r="r" b="b"/>
                <a:pathLst>
                  <a:path w="54425" h="24338" extrusionOk="0">
                    <a:moveTo>
                      <a:pt x="1" y="1"/>
                    </a:moveTo>
                    <a:cubicBezTo>
                      <a:pt x="1" y="13431"/>
                      <a:pt x="12181" y="24337"/>
                      <a:pt x="27207" y="24337"/>
                    </a:cubicBezTo>
                    <a:cubicBezTo>
                      <a:pt x="42232" y="24337"/>
                      <a:pt x="54424" y="13431"/>
                      <a:pt x="544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34"/>
              <p:cNvSpPr/>
              <p:nvPr/>
            </p:nvSpPr>
            <p:spPr>
              <a:xfrm>
                <a:off x="1572401" y="-67050"/>
                <a:ext cx="1685760" cy="569614"/>
              </a:xfrm>
              <a:custGeom>
                <a:avLst/>
                <a:gdLst/>
                <a:ahLst/>
                <a:cxnLst/>
                <a:rect l="l" t="t" r="r" b="b"/>
                <a:pathLst>
                  <a:path w="52365" h="17694" extrusionOk="0">
                    <a:moveTo>
                      <a:pt x="1" y="1"/>
                    </a:moveTo>
                    <a:cubicBezTo>
                      <a:pt x="3239" y="10216"/>
                      <a:pt x="13729" y="17693"/>
                      <a:pt x="26183" y="17693"/>
                    </a:cubicBezTo>
                    <a:cubicBezTo>
                      <a:pt x="38637" y="17693"/>
                      <a:pt x="49138" y="10216"/>
                      <a:pt x="523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34"/>
              <p:cNvSpPr/>
              <p:nvPr/>
            </p:nvSpPr>
            <p:spPr>
              <a:xfrm>
                <a:off x="1681659" y="-67050"/>
                <a:ext cx="1467656" cy="355727"/>
              </a:xfrm>
              <a:custGeom>
                <a:avLst/>
                <a:gdLst/>
                <a:ahLst/>
                <a:cxnLst/>
                <a:rect l="l" t="t" r="r" b="b"/>
                <a:pathLst>
                  <a:path w="45590" h="11050" extrusionOk="0">
                    <a:moveTo>
                      <a:pt x="0" y="1"/>
                    </a:moveTo>
                    <a:cubicBezTo>
                      <a:pt x="4858" y="6656"/>
                      <a:pt x="13252" y="11050"/>
                      <a:pt x="22789" y="11050"/>
                    </a:cubicBezTo>
                    <a:cubicBezTo>
                      <a:pt x="32338" y="11050"/>
                      <a:pt x="40731" y="6656"/>
                      <a:pt x="455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34"/>
              <p:cNvSpPr/>
              <p:nvPr/>
            </p:nvSpPr>
            <p:spPr>
              <a:xfrm>
                <a:off x="1913146" y="-67050"/>
                <a:ext cx="1004631" cy="141872"/>
              </a:xfrm>
              <a:custGeom>
                <a:avLst/>
                <a:gdLst/>
                <a:ahLst/>
                <a:cxnLst/>
                <a:rect l="l" t="t" r="r" b="b"/>
                <a:pathLst>
                  <a:path w="31207" h="4407" extrusionOk="0">
                    <a:moveTo>
                      <a:pt x="1" y="1"/>
                    </a:moveTo>
                    <a:cubicBezTo>
                      <a:pt x="4418" y="2775"/>
                      <a:pt x="9799" y="4406"/>
                      <a:pt x="15598" y="4406"/>
                    </a:cubicBezTo>
                    <a:cubicBezTo>
                      <a:pt x="21408" y="4406"/>
                      <a:pt x="26790" y="2775"/>
                      <a:pt x="312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34"/>
              <p:cNvSpPr/>
              <p:nvPr/>
            </p:nvSpPr>
            <p:spPr>
              <a:xfrm>
                <a:off x="3154184" y="-67050"/>
                <a:ext cx="2837930" cy="1269125"/>
              </a:xfrm>
              <a:custGeom>
                <a:avLst/>
                <a:gdLst/>
                <a:ahLst/>
                <a:cxnLst/>
                <a:rect l="l" t="t" r="r" b="b"/>
                <a:pathLst>
                  <a:path w="88155" h="39423" extrusionOk="0">
                    <a:moveTo>
                      <a:pt x="1" y="1"/>
                    </a:moveTo>
                    <a:cubicBezTo>
                      <a:pt x="1" y="21777"/>
                      <a:pt x="19742" y="39422"/>
                      <a:pt x="44078" y="39422"/>
                    </a:cubicBezTo>
                    <a:cubicBezTo>
                      <a:pt x="68426" y="39422"/>
                      <a:pt x="88155" y="21777"/>
                      <a:pt x="881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34"/>
              <p:cNvSpPr/>
              <p:nvPr/>
            </p:nvSpPr>
            <p:spPr>
              <a:xfrm>
                <a:off x="3236980" y="-67050"/>
                <a:ext cx="2672364" cy="841383"/>
              </a:xfrm>
              <a:custGeom>
                <a:avLst/>
                <a:gdLst/>
                <a:ahLst/>
                <a:cxnLst/>
                <a:rect l="l" t="t" r="r" b="b"/>
                <a:pathLst>
                  <a:path w="83012" h="26136" extrusionOk="0">
                    <a:moveTo>
                      <a:pt x="1" y="1"/>
                    </a:moveTo>
                    <a:cubicBezTo>
                      <a:pt x="6109" y="15241"/>
                      <a:pt x="22384" y="26135"/>
                      <a:pt x="41506" y="26135"/>
                    </a:cubicBezTo>
                    <a:cubicBezTo>
                      <a:pt x="60639" y="26135"/>
                      <a:pt x="76915" y="15241"/>
                      <a:pt x="83011" y="1"/>
                    </a:cubicBezTo>
                    <a:close/>
                  </a:path>
                </a:pathLst>
              </a:custGeom>
              <a:solidFill>
                <a:srgbClr val="D337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34"/>
              <p:cNvSpPr/>
              <p:nvPr/>
            </p:nvSpPr>
            <p:spPr>
              <a:xfrm>
                <a:off x="3348909" y="-67050"/>
                <a:ext cx="2448497" cy="627496"/>
              </a:xfrm>
              <a:custGeom>
                <a:avLst/>
                <a:gdLst/>
                <a:ahLst/>
                <a:cxnLst/>
                <a:rect l="l" t="t" r="r" b="b"/>
                <a:pathLst>
                  <a:path w="76058" h="19492" extrusionOk="0">
                    <a:moveTo>
                      <a:pt x="0" y="1"/>
                    </a:moveTo>
                    <a:cubicBezTo>
                      <a:pt x="7656" y="11657"/>
                      <a:pt x="21825" y="19491"/>
                      <a:pt x="38029" y="19491"/>
                    </a:cubicBezTo>
                    <a:cubicBezTo>
                      <a:pt x="54233" y="19491"/>
                      <a:pt x="68402" y="11657"/>
                      <a:pt x="7605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34"/>
              <p:cNvSpPr/>
              <p:nvPr/>
            </p:nvSpPr>
            <p:spPr>
              <a:xfrm>
                <a:off x="3525606" y="-67050"/>
                <a:ext cx="2095088" cy="413609"/>
              </a:xfrm>
              <a:custGeom>
                <a:avLst/>
                <a:gdLst/>
                <a:ahLst/>
                <a:cxnLst/>
                <a:rect l="l" t="t" r="r" b="b"/>
                <a:pathLst>
                  <a:path w="65080" h="12848" extrusionOk="0">
                    <a:moveTo>
                      <a:pt x="0" y="1"/>
                    </a:moveTo>
                    <a:cubicBezTo>
                      <a:pt x="8061" y="7895"/>
                      <a:pt x="19657" y="12848"/>
                      <a:pt x="32540" y="12848"/>
                    </a:cubicBezTo>
                    <a:cubicBezTo>
                      <a:pt x="45434" y="12848"/>
                      <a:pt x="57019" y="7895"/>
                      <a:pt x="65080" y="1"/>
                    </a:cubicBezTo>
                    <a:close/>
                  </a:path>
                </a:pathLst>
              </a:custGeom>
              <a:solidFill>
                <a:srgbClr val="D337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34"/>
              <p:cNvSpPr/>
              <p:nvPr/>
            </p:nvSpPr>
            <p:spPr>
              <a:xfrm>
                <a:off x="3809598" y="-67050"/>
                <a:ext cx="1527083" cy="199368"/>
              </a:xfrm>
              <a:custGeom>
                <a:avLst/>
                <a:gdLst/>
                <a:ahLst/>
                <a:cxnLst/>
                <a:rect l="l" t="t" r="r" b="b"/>
                <a:pathLst>
                  <a:path w="47436" h="6193" extrusionOk="0">
                    <a:moveTo>
                      <a:pt x="1" y="1"/>
                    </a:moveTo>
                    <a:cubicBezTo>
                      <a:pt x="6847" y="3930"/>
                      <a:pt x="14991" y="6192"/>
                      <a:pt x="23718" y="6192"/>
                    </a:cubicBezTo>
                    <a:cubicBezTo>
                      <a:pt x="32457" y="6192"/>
                      <a:pt x="40589" y="3930"/>
                      <a:pt x="47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41" name="Google Shape;1141;p34"/>
            <p:cNvGrpSpPr/>
            <p:nvPr/>
          </p:nvGrpSpPr>
          <p:grpSpPr>
            <a:xfrm>
              <a:off x="-599700" y="4481025"/>
              <a:ext cx="10345688" cy="662506"/>
              <a:chOff x="-599700" y="4481025"/>
              <a:chExt cx="10345688" cy="662506"/>
            </a:xfrm>
          </p:grpSpPr>
          <p:sp>
            <p:nvSpPr>
              <p:cNvPr id="1142" name="Google Shape;1142;p34"/>
              <p:cNvSpPr/>
              <p:nvPr/>
            </p:nvSpPr>
            <p:spPr>
              <a:xfrm>
                <a:off x="-106525" y="4481025"/>
                <a:ext cx="942732" cy="662481"/>
              </a:xfrm>
              <a:custGeom>
                <a:avLst/>
                <a:gdLst/>
                <a:ahLst/>
                <a:cxnLst/>
                <a:rect l="l" t="t" r="r" b="b"/>
                <a:pathLst>
                  <a:path w="33660" h="19194" extrusionOk="0">
                    <a:moveTo>
                      <a:pt x="5096" y="1"/>
                    </a:moveTo>
                    <a:cubicBezTo>
                      <a:pt x="2286" y="1"/>
                      <a:pt x="0" y="2334"/>
                      <a:pt x="0" y="5204"/>
                    </a:cubicBezTo>
                    <a:lnTo>
                      <a:pt x="0" y="19193"/>
                    </a:lnTo>
                    <a:lnTo>
                      <a:pt x="33659" y="19193"/>
                    </a:lnTo>
                    <a:lnTo>
                      <a:pt x="33659" y="5204"/>
                    </a:lnTo>
                    <a:cubicBezTo>
                      <a:pt x="33659" y="2334"/>
                      <a:pt x="31373" y="1"/>
                      <a:pt x="2857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143" name="Google Shape;1143;p34"/>
              <p:cNvSpPr/>
              <p:nvPr/>
            </p:nvSpPr>
            <p:spPr>
              <a:xfrm>
                <a:off x="8310100" y="4481050"/>
                <a:ext cx="942704" cy="662481"/>
              </a:xfrm>
              <a:custGeom>
                <a:avLst/>
                <a:gdLst/>
                <a:ahLst/>
                <a:cxnLst/>
                <a:rect l="l" t="t" r="r" b="b"/>
                <a:pathLst>
                  <a:path w="33659" h="19194" extrusionOk="0">
                    <a:moveTo>
                      <a:pt x="5084" y="1"/>
                    </a:moveTo>
                    <a:cubicBezTo>
                      <a:pt x="2286" y="1"/>
                      <a:pt x="0" y="2334"/>
                      <a:pt x="0" y="5204"/>
                    </a:cubicBezTo>
                    <a:lnTo>
                      <a:pt x="0" y="19193"/>
                    </a:lnTo>
                    <a:lnTo>
                      <a:pt x="33659" y="19193"/>
                    </a:lnTo>
                    <a:lnTo>
                      <a:pt x="33659" y="5204"/>
                    </a:lnTo>
                    <a:cubicBezTo>
                      <a:pt x="33659" y="2334"/>
                      <a:pt x="31373" y="1"/>
                      <a:pt x="285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144" name="Google Shape;1144;p34"/>
              <p:cNvSpPr/>
              <p:nvPr/>
            </p:nvSpPr>
            <p:spPr>
              <a:xfrm>
                <a:off x="-599700" y="4785352"/>
                <a:ext cx="1052438" cy="358160"/>
              </a:xfrm>
              <a:custGeom>
                <a:avLst/>
                <a:gdLst/>
                <a:ahLst/>
                <a:cxnLst/>
                <a:rect l="l" t="t" r="r" b="b"/>
                <a:pathLst>
                  <a:path w="37577" h="12788" extrusionOk="0">
                    <a:moveTo>
                      <a:pt x="5096" y="0"/>
                    </a:moveTo>
                    <a:cubicBezTo>
                      <a:pt x="2286" y="0"/>
                      <a:pt x="0" y="2322"/>
                      <a:pt x="0" y="5191"/>
                    </a:cubicBezTo>
                    <a:lnTo>
                      <a:pt x="0" y="12787"/>
                    </a:lnTo>
                    <a:lnTo>
                      <a:pt x="37576" y="12787"/>
                    </a:lnTo>
                    <a:lnTo>
                      <a:pt x="37576" y="5191"/>
                    </a:lnTo>
                    <a:cubicBezTo>
                      <a:pt x="37576" y="2322"/>
                      <a:pt x="35290" y="0"/>
                      <a:pt x="32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145" name="Google Shape;1145;p34"/>
              <p:cNvSpPr/>
              <p:nvPr/>
            </p:nvSpPr>
            <p:spPr>
              <a:xfrm>
                <a:off x="8693550" y="4785350"/>
                <a:ext cx="1052438" cy="358160"/>
              </a:xfrm>
              <a:custGeom>
                <a:avLst/>
                <a:gdLst/>
                <a:ahLst/>
                <a:cxnLst/>
                <a:rect l="l" t="t" r="r" b="b"/>
                <a:pathLst>
                  <a:path w="37577" h="12788" extrusionOk="0">
                    <a:moveTo>
                      <a:pt x="5096" y="0"/>
                    </a:moveTo>
                    <a:cubicBezTo>
                      <a:pt x="2286" y="0"/>
                      <a:pt x="0" y="2322"/>
                      <a:pt x="0" y="5191"/>
                    </a:cubicBezTo>
                    <a:lnTo>
                      <a:pt x="0" y="12787"/>
                    </a:lnTo>
                    <a:lnTo>
                      <a:pt x="37576" y="12787"/>
                    </a:lnTo>
                    <a:lnTo>
                      <a:pt x="37576" y="5191"/>
                    </a:lnTo>
                    <a:cubicBezTo>
                      <a:pt x="37576" y="2322"/>
                      <a:pt x="35290" y="0"/>
                      <a:pt x="32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</p:grpSp>
      </p:grpSp>
      <p:sp>
        <p:nvSpPr>
          <p:cNvPr id="1146" name="Google Shape;1146;p34">
            <a:hlinkClick r:id="" action="ppaction://hlinkshowjump?jump=nextslide"/>
          </p:cNvPr>
          <p:cNvSpPr/>
          <p:nvPr/>
        </p:nvSpPr>
        <p:spPr>
          <a:xfrm>
            <a:off x="75321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5" y="0"/>
                </a:moveTo>
                <a:cubicBezTo>
                  <a:pt x="2275" y="0"/>
                  <a:pt x="1" y="2322"/>
                  <a:pt x="1" y="5191"/>
                </a:cubicBezTo>
                <a:lnTo>
                  <a:pt x="1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79" y="0"/>
                  <a:pt x="32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&gt;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147" name="Google Shape;1147;p34"/>
          <p:cNvSpPr/>
          <p:nvPr/>
        </p:nvSpPr>
        <p:spPr>
          <a:xfrm>
            <a:off x="5620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&lt;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3A5054B-BB64-54BE-5ADB-578DFF1241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7672" y="627775"/>
            <a:ext cx="2193163" cy="35202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3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2"/>
                </a:solidFill>
              </a:rPr>
              <a:t>Lesson Objectives 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1153" name="Google Shape;1153;p35"/>
          <p:cNvSpPr txBox="1">
            <a:spLocks noGrp="1"/>
          </p:cNvSpPr>
          <p:nvPr>
            <p:ph type="body" idx="1"/>
          </p:nvPr>
        </p:nvSpPr>
        <p:spPr>
          <a:xfrm>
            <a:off x="720000" y="2058607"/>
            <a:ext cx="7704000" cy="6624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2400" dirty="0">
                <a:solidFill>
                  <a:srgbClr val="6A1C1C"/>
                </a:solidFill>
              </a:rPr>
              <a:t>To read for comprehension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2400" dirty="0">
                <a:solidFill>
                  <a:srgbClr val="6A1C1C"/>
                </a:solidFill>
              </a:rPr>
              <a:t>To listen for gist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2400" dirty="0">
                <a:solidFill>
                  <a:srgbClr val="6A1C1C"/>
                </a:solidFill>
              </a:rPr>
              <a:t>To use correct punctuation in a written text </a:t>
            </a:r>
            <a:endParaRPr sz="2400" dirty="0">
              <a:solidFill>
                <a:srgbClr val="6A1C1C"/>
              </a:solidFill>
            </a:endParaRPr>
          </a:p>
        </p:txBody>
      </p:sp>
      <p:sp>
        <p:nvSpPr>
          <p:cNvPr id="1166" name="Google Shape;1166;p35">
            <a:hlinkClick r:id="" action="ppaction://hlinkshowjump?jump=nextslide"/>
          </p:cNvPr>
          <p:cNvSpPr/>
          <p:nvPr/>
        </p:nvSpPr>
        <p:spPr>
          <a:xfrm>
            <a:off x="75321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5" y="0"/>
                </a:moveTo>
                <a:cubicBezTo>
                  <a:pt x="2275" y="0"/>
                  <a:pt x="1" y="2322"/>
                  <a:pt x="1" y="5191"/>
                </a:cubicBezTo>
                <a:lnTo>
                  <a:pt x="1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79" y="0"/>
                  <a:pt x="32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&gt;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167" name="Google Shape;1167;p35">
            <a:hlinkClick r:id="" action="ppaction://hlinkshowjump?jump=previousslide"/>
          </p:cNvPr>
          <p:cNvSpPr/>
          <p:nvPr/>
        </p:nvSpPr>
        <p:spPr>
          <a:xfrm>
            <a:off x="5620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&lt;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36"/>
          <p:cNvSpPr txBox="1">
            <a:spLocks noGrp="1"/>
          </p:cNvSpPr>
          <p:nvPr>
            <p:ph type="title"/>
          </p:nvPr>
        </p:nvSpPr>
        <p:spPr>
          <a:xfrm>
            <a:off x="2779775" y="2255825"/>
            <a:ext cx="3584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Starter </a:t>
            </a:r>
            <a:endParaRPr dirty="0"/>
          </a:p>
        </p:txBody>
      </p:sp>
      <p:sp>
        <p:nvSpPr>
          <p:cNvPr id="1173" name="Google Shape;1173;p36"/>
          <p:cNvSpPr txBox="1">
            <a:spLocks noGrp="1"/>
          </p:cNvSpPr>
          <p:nvPr>
            <p:ph type="title" idx="2"/>
          </p:nvPr>
        </p:nvSpPr>
        <p:spPr>
          <a:xfrm>
            <a:off x="2996550" y="1192283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1175" name="Google Shape;1175;p36"/>
          <p:cNvGrpSpPr/>
          <p:nvPr/>
        </p:nvGrpSpPr>
        <p:grpSpPr>
          <a:xfrm>
            <a:off x="1241218" y="1248168"/>
            <a:ext cx="913590" cy="3137049"/>
            <a:chOff x="1253675" y="797750"/>
            <a:chExt cx="1102304" cy="3785049"/>
          </a:xfrm>
        </p:grpSpPr>
        <p:sp>
          <p:nvSpPr>
            <p:cNvPr id="1176" name="Google Shape;1176;p36"/>
            <p:cNvSpPr/>
            <p:nvPr/>
          </p:nvSpPr>
          <p:spPr>
            <a:xfrm>
              <a:off x="1436553" y="1139506"/>
              <a:ext cx="736353" cy="2473928"/>
            </a:xfrm>
            <a:custGeom>
              <a:avLst/>
              <a:gdLst/>
              <a:ahLst/>
              <a:cxnLst/>
              <a:rect l="l" t="t" r="r" b="b"/>
              <a:pathLst>
                <a:path w="3805" h="12784" extrusionOk="0">
                  <a:moveTo>
                    <a:pt x="427" y="1"/>
                  </a:moveTo>
                  <a:lnTo>
                    <a:pt x="1" y="12784"/>
                  </a:lnTo>
                  <a:lnTo>
                    <a:pt x="3804" y="12784"/>
                  </a:lnTo>
                  <a:lnTo>
                    <a:pt x="33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6"/>
            <p:cNvSpPr/>
            <p:nvPr/>
          </p:nvSpPr>
          <p:spPr>
            <a:xfrm>
              <a:off x="1386237" y="1045068"/>
              <a:ext cx="836985" cy="104693"/>
            </a:xfrm>
            <a:custGeom>
              <a:avLst/>
              <a:gdLst/>
              <a:ahLst/>
              <a:cxnLst/>
              <a:rect l="l" t="t" r="r" b="b"/>
              <a:pathLst>
                <a:path w="4325" h="541" extrusionOk="0">
                  <a:moveTo>
                    <a:pt x="292" y="1"/>
                  </a:moveTo>
                  <a:cubicBezTo>
                    <a:pt x="126" y="1"/>
                    <a:pt x="1" y="125"/>
                    <a:pt x="1" y="271"/>
                  </a:cubicBezTo>
                  <a:cubicBezTo>
                    <a:pt x="1" y="416"/>
                    <a:pt x="126" y="541"/>
                    <a:pt x="292" y="541"/>
                  </a:cubicBezTo>
                  <a:lnTo>
                    <a:pt x="4033" y="541"/>
                  </a:lnTo>
                  <a:cubicBezTo>
                    <a:pt x="4199" y="541"/>
                    <a:pt x="4324" y="416"/>
                    <a:pt x="4324" y="271"/>
                  </a:cubicBezTo>
                  <a:cubicBezTo>
                    <a:pt x="4324" y="125"/>
                    <a:pt x="4199" y="1"/>
                    <a:pt x="40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6"/>
            <p:cNvSpPr/>
            <p:nvPr/>
          </p:nvSpPr>
          <p:spPr>
            <a:xfrm>
              <a:off x="1299927" y="922377"/>
              <a:ext cx="1009800" cy="122884"/>
            </a:xfrm>
            <a:custGeom>
              <a:avLst/>
              <a:gdLst/>
              <a:ahLst/>
              <a:cxnLst/>
              <a:rect l="l" t="t" r="r" b="b"/>
              <a:pathLst>
                <a:path w="5218" h="635" extrusionOk="0">
                  <a:moveTo>
                    <a:pt x="343" y="1"/>
                  </a:moveTo>
                  <a:cubicBezTo>
                    <a:pt x="156" y="1"/>
                    <a:pt x="0" y="146"/>
                    <a:pt x="0" y="323"/>
                  </a:cubicBezTo>
                  <a:cubicBezTo>
                    <a:pt x="0" y="499"/>
                    <a:pt x="156" y="635"/>
                    <a:pt x="343" y="635"/>
                  </a:cubicBezTo>
                  <a:lnTo>
                    <a:pt x="4874" y="635"/>
                  </a:lnTo>
                  <a:cubicBezTo>
                    <a:pt x="5061" y="635"/>
                    <a:pt x="5217" y="499"/>
                    <a:pt x="5217" y="323"/>
                  </a:cubicBezTo>
                  <a:cubicBezTo>
                    <a:pt x="5217" y="146"/>
                    <a:pt x="5061" y="1"/>
                    <a:pt x="4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6"/>
            <p:cNvSpPr/>
            <p:nvPr/>
          </p:nvSpPr>
          <p:spPr>
            <a:xfrm>
              <a:off x="1253675" y="797750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2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2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6"/>
            <p:cNvSpPr/>
            <p:nvPr/>
          </p:nvSpPr>
          <p:spPr>
            <a:xfrm>
              <a:off x="1299927" y="4333354"/>
              <a:ext cx="1009800" cy="124819"/>
            </a:xfrm>
            <a:custGeom>
              <a:avLst/>
              <a:gdLst/>
              <a:ahLst/>
              <a:cxnLst/>
              <a:rect l="l" t="t" r="r" b="b"/>
              <a:pathLst>
                <a:path w="5218" h="645" extrusionOk="0">
                  <a:moveTo>
                    <a:pt x="343" y="0"/>
                  </a:moveTo>
                  <a:cubicBezTo>
                    <a:pt x="156" y="0"/>
                    <a:pt x="0" y="146"/>
                    <a:pt x="0" y="322"/>
                  </a:cubicBezTo>
                  <a:cubicBezTo>
                    <a:pt x="0" y="499"/>
                    <a:pt x="156" y="644"/>
                    <a:pt x="343" y="644"/>
                  </a:cubicBezTo>
                  <a:lnTo>
                    <a:pt x="4874" y="644"/>
                  </a:lnTo>
                  <a:cubicBezTo>
                    <a:pt x="5061" y="644"/>
                    <a:pt x="5217" y="499"/>
                    <a:pt x="5217" y="322"/>
                  </a:cubicBezTo>
                  <a:cubicBezTo>
                    <a:pt x="5217" y="146"/>
                    <a:pt x="5061" y="0"/>
                    <a:pt x="4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6"/>
            <p:cNvSpPr/>
            <p:nvPr/>
          </p:nvSpPr>
          <p:spPr>
            <a:xfrm>
              <a:off x="1253675" y="4457981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3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3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6"/>
            <p:cNvSpPr/>
            <p:nvPr/>
          </p:nvSpPr>
          <p:spPr>
            <a:xfrm>
              <a:off x="1350049" y="3611332"/>
              <a:ext cx="909362" cy="96759"/>
            </a:xfrm>
            <a:custGeom>
              <a:avLst/>
              <a:gdLst/>
              <a:ahLst/>
              <a:cxnLst/>
              <a:rect l="l" t="t" r="r" b="b"/>
              <a:pathLst>
                <a:path w="4699" h="500" extrusionOk="0">
                  <a:moveTo>
                    <a:pt x="313" y="0"/>
                  </a:moveTo>
                  <a:cubicBezTo>
                    <a:pt x="136" y="0"/>
                    <a:pt x="1" y="115"/>
                    <a:pt x="1" y="250"/>
                  </a:cubicBezTo>
                  <a:cubicBezTo>
                    <a:pt x="1" y="385"/>
                    <a:pt x="136" y="499"/>
                    <a:pt x="313" y="499"/>
                  </a:cubicBezTo>
                  <a:lnTo>
                    <a:pt x="4397" y="499"/>
                  </a:lnTo>
                  <a:cubicBezTo>
                    <a:pt x="4563" y="499"/>
                    <a:pt x="4698" y="385"/>
                    <a:pt x="4698" y="250"/>
                  </a:cubicBezTo>
                  <a:cubicBezTo>
                    <a:pt x="4698" y="115"/>
                    <a:pt x="4563" y="0"/>
                    <a:pt x="43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6"/>
            <p:cNvSpPr/>
            <p:nvPr/>
          </p:nvSpPr>
          <p:spPr>
            <a:xfrm>
              <a:off x="1253675" y="1000752"/>
              <a:ext cx="293767" cy="293953"/>
            </a:xfrm>
            <a:custGeom>
              <a:avLst/>
              <a:gdLst/>
              <a:ahLst/>
              <a:cxnLst/>
              <a:rect l="l" t="t" r="r" b="b"/>
              <a:pathLst>
                <a:path w="1518" h="1519" extrusionOk="0">
                  <a:moveTo>
                    <a:pt x="759" y="1"/>
                  </a:moveTo>
                  <a:cubicBezTo>
                    <a:pt x="343" y="1"/>
                    <a:pt x="0" y="333"/>
                    <a:pt x="0" y="760"/>
                  </a:cubicBezTo>
                  <a:cubicBezTo>
                    <a:pt x="0" y="1175"/>
                    <a:pt x="343" y="1518"/>
                    <a:pt x="759" y="1518"/>
                  </a:cubicBezTo>
                  <a:cubicBezTo>
                    <a:pt x="1185" y="1518"/>
                    <a:pt x="1517" y="1175"/>
                    <a:pt x="1517" y="760"/>
                  </a:cubicBezTo>
                  <a:cubicBezTo>
                    <a:pt x="1517" y="333"/>
                    <a:pt x="118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6"/>
            <p:cNvSpPr/>
            <p:nvPr/>
          </p:nvSpPr>
          <p:spPr>
            <a:xfrm>
              <a:off x="1299927" y="1045068"/>
              <a:ext cx="201263" cy="203387"/>
            </a:xfrm>
            <a:custGeom>
              <a:avLst/>
              <a:gdLst/>
              <a:ahLst/>
              <a:cxnLst/>
              <a:rect l="l" t="t" r="r" b="b"/>
              <a:pathLst>
                <a:path w="1040" h="1051" extrusionOk="0">
                  <a:moveTo>
                    <a:pt x="520" y="1"/>
                  </a:moveTo>
                  <a:cubicBezTo>
                    <a:pt x="239" y="1"/>
                    <a:pt x="0" y="240"/>
                    <a:pt x="0" y="531"/>
                  </a:cubicBezTo>
                  <a:cubicBezTo>
                    <a:pt x="0" y="811"/>
                    <a:pt x="239" y="1050"/>
                    <a:pt x="520" y="1050"/>
                  </a:cubicBezTo>
                  <a:cubicBezTo>
                    <a:pt x="811" y="1050"/>
                    <a:pt x="1039" y="811"/>
                    <a:pt x="1039" y="531"/>
                  </a:cubicBezTo>
                  <a:cubicBezTo>
                    <a:pt x="1039" y="240"/>
                    <a:pt x="81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6"/>
            <p:cNvSpPr/>
            <p:nvPr/>
          </p:nvSpPr>
          <p:spPr>
            <a:xfrm>
              <a:off x="1344050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2" y="0"/>
                  </a:moveTo>
                  <a:cubicBezTo>
                    <a:pt x="136" y="0"/>
                    <a:pt x="1" y="135"/>
                    <a:pt x="1" y="302"/>
                  </a:cubicBezTo>
                  <a:cubicBezTo>
                    <a:pt x="1" y="457"/>
                    <a:pt x="136" y="593"/>
                    <a:pt x="292" y="593"/>
                  </a:cubicBezTo>
                  <a:cubicBezTo>
                    <a:pt x="458" y="593"/>
                    <a:pt x="583" y="457"/>
                    <a:pt x="583" y="302"/>
                  </a:cubicBezTo>
                  <a:cubicBezTo>
                    <a:pt x="583" y="135"/>
                    <a:pt x="458" y="0"/>
                    <a:pt x="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6"/>
            <p:cNvSpPr/>
            <p:nvPr/>
          </p:nvSpPr>
          <p:spPr>
            <a:xfrm>
              <a:off x="2062015" y="1000752"/>
              <a:ext cx="293961" cy="293953"/>
            </a:xfrm>
            <a:custGeom>
              <a:avLst/>
              <a:gdLst/>
              <a:ahLst/>
              <a:cxnLst/>
              <a:rect l="l" t="t" r="r" b="b"/>
              <a:pathLst>
                <a:path w="1519" h="1519" extrusionOk="0">
                  <a:moveTo>
                    <a:pt x="759" y="1"/>
                  </a:moveTo>
                  <a:cubicBezTo>
                    <a:pt x="333" y="1"/>
                    <a:pt x="1" y="333"/>
                    <a:pt x="1" y="760"/>
                  </a:cubicBezTo>
                  <a:cubicBezTo>
                    <a:pt x="1" y="1175"/>
                    <a:pt x="333" y="1518"/>
                    <a:pt x="759" y="1518"/>
                  </a:cubicBezTo>
                  <a:cubicBezTo>
                    <a:pt x="1175" y="1518"/>
                    <a:pt x="1518" y="1175"/>
                    <a:pt x="1518" y="760"/>
                  </a:cubicBezTo>
                  <a:cubicBezTo>
                    <a:pt x="1518" y="333"/>
                    <a:pt x="117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6"/>
            <p:cNvSpPr/>
            <p:nvPr/>
          </p:nvSpPr>
          <p:spPr>
            <a:xfrm>
              <a:off x="2108267" y="1045068"/>
              <a:ext cx="201457" cy="203387"/>
            </a:xfrm>
            <a:custGeom>
              <a:avLst/>
              <a:gdLst/>
              <a:ahLst/>
              <a:cxnLst/>
              <a:rect l="l" t="t" r="r" b="b"/>
              <a:pathLst>
                <a:path w="1041" h="1051" extrusionOk="0">
                  <a:moveTo>
                    <a:pt x="520" y="1"/>
                  </a:moveTo>
                  <a:cubicBezTo>
                    <a:pt x="229" y="1"/>
                    <a:pt x="1" y="240"/>
                    <a:pt x="1" y="531"/>
                  </a:cubicBezTo>
                  <a:cubicBezTo>
                    <a:pt x="1" y="811"/>
                    <a:pt x="229" y="1050"/>
                    <a:pt x="520" y="1050"/>
                  </a:cubicBezTo>
                  <a:cubicBezTo>
                    <a:pt x="801" y="1050"/>
                    <a:pt x="1040" y="811"/>
                    <a:pt x="1040" y="531"/>
                  </a:cubicBezTo>
                  <a:cubicBezTo>
                    <a:pt x="1040" y="240"/>
                    <a:pt x="80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6"/>
            <p:cNvSpPr/>
            <p:nvPr/>
          </p:nvSpPr>
          <p:spPr>
            <a:xfrm>
              <a:off x="2152583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1" y="0"/>
                  </a:moveTo>
                  <a:cubicBezTo>
                    <a:pt x="125" y="0"/>
                    <a:pt x="0" y="135"/>
                    <a:pt x="0" y="302"/>
                  </a:cubicBezTo>
                  <a:cubicBezTo>
                    <a:pt x="0" y="457"/>
                    <a:pt x="125" y="593"/>
                    <a:pt x="291" y="593"/>
                  </a:cubicBezTo>
                  <a:cubicBezTo>
                    <a:pt x="447" y="593"/>
                    <a:pt x="582" y="457"/>
                    <a:pt x="582" y="302"/>
                  </a:cubicBezTo>
                  <a:cubicBezTo>
                    <a:pt x="582" y="135"/>
                    <a:pt x="447" y="0"/>
                    <a:pt x="2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6"/>
            <p:cNvSpPr/>
            <p:nvPr/>
          </p:nvSpPr>
          <p:spPr>
            <a:xfrm>
              <a:off x="1408492" y="3707899"/>
              <a:ext cx="792475" cy="625642"/>
            </a:xfrm>
            <a:custGeom>
              <a:avLst/>
              <a:gdLst/>
              <a:ahLst/>
              <a:cxnLst/>
              <a:rect l="l" t="t" r="r" b="b"/>
              <a:pathLst>
                <a:path w="4095" h="3233" extrusionOk="0">
                  <a:moveTo>
                    <a:pt x="0" y="0"/>
                  </a:moveTo>
                  <a:lnTo>
                    <a:pt x="0" y="3232"/>
                  </a:lnTo>
                  <a:lnTo>
                    <a:pt x="4095" y="3232"/>
                  </a:lnTo>
                  <a:lnTo>
                    <a:pt x="40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0" name="Google Shape;1190;p36"/>
          <p:cNvGrpSpPr/>
          <p:nvPr/>
        </p:nvGrpSpPr>
        <p:grpSpPr>
          <a:xfrm>
            <a:off x="6989208" y="1248168"/>
            <a:ext cx="913590" cy="3137049"/>
            <a:chOff x="1253675" y="797750"/>
            <a:chExt cx="1102304" cy="3785049"/>
          </a:xfrm>
        </p:grpSpPr>
        <p:sp>
          <p:nvSpPr>
            <p:cNvPr id="1191" name="Google Shape;1191;p36"/>
            <p:cNvSpPr/>
            <p:nvPr/>
          </p:nvSpPr>
          <p:spPr>
            <a:xfrm>
              <a:off x="1436553" y="1139506"/>
              <a:ext cx="736353" cy="2473928"/>
            </a:xfrm>
            <a:custGeom>
              <a:avLst/>
              <a:gdLst/>
              <a:ahLst/>
              <a:cxnLst/>
              <a:rect l="l" t="t" r="r" b="b"/>
              <a:pathLst>
                <a:path w="3805" h="12784" extrusionOk="0">
                  <a:moveTo>
                    <a:pt x="427" y="1"/>
                  </a:moveTo>
                  <a:lnTo>
                    <a:pt x="1" y="12784"/>
                  </a:lnTo>
                  <a:lnTo>
                    <a:pt x="3804" y="12784"/>
                  </a:lnTo>
                  <a:lnTo>
                    <a:pt x="33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6"/>
            <p:cNvSpPr/>
            <p:nvPr/>
          </p:nvSpPr>
          <p:spPr>
            <a:xfrm>
              <a:off x="1386237" y="1045068"/>
              <a:ext cx="836985" cy="104693"/>
            </a:xfrm>
            <a:custGeom>
              <a:avLst/>
              <a:gdLst/>
              <a:ahLst/>
              <a:cxnLst/>
              <a:rect l="l" t="t" r="r" b="b"/>
              <a:pathLst>
                <a:path w="4325" h="541" extrusionOk="0">
                  <a:moveTo>
                    <a:pt x="292" y="1"/>
                  </a:moveTo>
                  <a:cubicBezTo>
                    <a:pt x="126" y="1"/>
                    <a:pt x="1" y="125"/>
                    <a:pt x="1" y="271"/>
                  </a:cubicBezTo>
                  <a:cubicBezTo>
                    <a:pt x="1" y="416"/>
                    <a:pt x="126" y="541"/>
                    <a:pt x="292" y="541"/>
                  </a:cubicBezTo>
                  <a:lnTo>
                    <a:pt x="4033" y="541"/>
                  </a:lnTo>
                  <a:cubicBezTo>
                    <a:pt x="4199" y="541"/>
                    <a:pt x="4324" y="416"/>
                    <a:pt x="4324" y="271"/>
                  </a:cubicBezTo>
                  <a:cubicBezTo>
                    <a:pt x="4324" y="125"/>
                    <a:pt x="4199" y="1"/>
                    <a:pt x="40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6"/>
            <p:cNvSpPr/>
            <p:nvPr/>
          </p:nvSpPr>
          <p:spPr>
            <a:xfrm>
              <a:off x="1299927" y="922377"/>
              <a:ext cx="1009800" cy="122884"/>
            </a:xfrm>
            <a:custGeom>
              <a:avLst/>
              <a:gdLst/>
              <a:ahLst/>
              <a:cxnLst/>
              <a:rect l="l" t="t" r="r" b="b"/>
              <a:pathLst>
                <a:path w="5218" h="635" extrusionOk="0">
                  <a:moveTo>
                    <a:pt x="343" y="1"/>
                  </a:moveTo>
                  <a:cubicBezTo>
                    <a:pt x="156" y="1"/>
                    <a:pt x="0" y="146"/>
                    <a:pt x="0" y="323"/>
                  </a:cubicBezTo>
                  <a:cubicBezTo>
                    <a:pt x="0" y="499"/>
                    <a:pt x="156" y="635"/>
                    <a:pt x="343" y="635"/>
                  </a:cubicBezTo>
                  <a:lnTo>
                    <a:pt x="4874" y="635"/>
                  </a:lnTo>
                  <a:cubicBezTo>
                    <a:pt x="5061" y="635"/>
                    <a:pt x="5217" y="499"/>
                    <a:pt x="5217" y="323"/>
                  </a:cubicBezTo>
                  <a:cubicBezTo>
                    <a:pt x="5217" y="146"/>
                    <a:pt x="5061" y="1"/>
                    <a:pt x="4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6"/>
            <p:cNvSpPr/>
            <p:nvPr/>
          </p:nvSpPr>
          <p:spPr>
            <a:xfrm>
              <a:off x="1253675" y="797750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2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2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6"/>
            <p:cNvSpPr/>
            <p:nvPr/>
          </p:nvSpPr>
          <p:spPr>
            <a:xfrm>
              <a:off x="1299927" y="4333354"/>
              <a:ext cx="1009800" cy="124819"/>
            </a:xfrm>
            <a:custGeom>
              <a:avLst/>
              <a:gdLst/>
              <a:ahLst/>
              <a:cxnLst/>
              <a:rect l="l" t="t" r="r" b="b"/>
              <a:pathLst>
                <a:path w="5218" h="645" extrusionOk="0">
                  <a:moveTo>
                    <a:pt x="343" y="0"/>
                  </a:moveTo>
                  <a:cubicBezTo>
                    <a:pt x="156" y="0"/>
                    <a:pt x="0" y="146"/>
                    <a:pt x="0" y="322"/>
                  </a:cubicBezTo>
                  <a:cubicBezTo>
                    <a:pt x="0" y="499"/>
                    <a:pt x="156" y="644"/>
                    <a:pt x="343" y="644"/>
                  </a:cubicBezTo>
                  <a:lnTo>
                    <a:pt x="4874" y="644"/>
                  </a:lnTo>
                  <a:cubicBezTo>
                    <a:pt x="5061" y="644"/>
                    <a:pt x="5217" y="499"/>
                    <a:pt x="5217" y="322"/>
                  </a:cubicBezTo>
                  <a:cubicBezTo>
                    <a:pt x="5217" y="146"/>
                    <a:pt x="5061" y="0"/>
                    <a:pt x="4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6"/>
            <p:cNvSpPr/>
            <p:nvPr/>
          </p:nvSpPr>
          <p:spPr>
            <a:xfrm>
              <a:off x="1253675" y="4457981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3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3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6"/>
            <p:cNvSpPr/>
            <p:nvPr/>
          </p:nvSpPr>
          <p:spPr>
            <a:xfrm>
              <a:off x="1350049" y="3611332"/>
              <a:ext cx="909362" cy="96759"/>
            </a:xfrm>
            <a:custGeom>
              <a:avLst/>
              <a:gdLst/>
              <a:ahLst/>
              <a:cxnLst/>
              <a:rect l="l" t="t" r="r" b="b"/>
              <a:pathLst>
                <a:path w="4699" h="500" extrusionOk="0">
                  <a:moveTo>
                    <a:pt x="313" y="0"/>
                  </a:moveTo>
                  <a:cubicBezTo>
                    <a:pt x="136" y="0"/>
                    <a:pt x="1" y="115"/>
                    <a:pt x="1" y="250"/>
                  </a:cubicBezTo>
                  <a:cubicBezTo>
                    <a:pt x="1" y="385"/>
                    <a:pt x="136" y="499"/>
                    <a:pt x="313" y="499"/>
                  </a:cubicBezTo>
                  <a:lnTo>
                    <a:pt x="4397" y="499"/>
                  </a:lnTo>
                  <a:cubicBezTo>
                    <a:pt x="4563" y="499"/>
                    <a:pt x="4698" y="385"/>
                    <a:pt x="4698" y="250"/>
                  </a:cubicBezTo>
                  <a:cubicBezTo>
                    <a:pt x="4698" y="115"/>
                    <a:pt x="4563" y="0"/>
                    <a:pt x="43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6"/>
            <p:cNvSpPr/>
            <p:nvPr/>
          </p:nvSpPr>
          <p:spPr>
            <a:xfrm>
              <a:off x="1253675" y="1000752"/>
              <a:ext cx="293767" cy="293953"/>
            </a:xfrm>
            <a:custGeom>
              <a:avLst/>
              <a:gdLst/>
              <a:ahLst/>
              <a:cxnLst/>
              <a:rect l="l" t="t" r="r" b="b"/>
              <a:pathLst>
                <a:path w="1518" h="1519" extrusionOk="0">
                  <a:moveTo>
                    <a:pt x="759" y="1"/>
                  </a:moveTo>
                  <a:cubicBezTo>
                    <a:pt x="343" y="1"/>
                    <a:pt x="0" y="333"/>
                    <a:pt x="0" y="760"/>
                  </a:cubicBezTo>
                  <a:cubicBezTo>
                    <a:pt x="0" y="1175"/>
                    <a:pt x="343" y="1518"/>
                    <a:pt x="759" y="1518"/>
                  </a:cubicBezTo>
                  <a:cubicBezTo>
                    <a:pt x="1185" y="1518"/>
                    <a:pt x="1517" y="1175"/>
                    <a:pt x="1517" y="760"/>
                  </a:cubicBezTo>
                  <a:cubicBezTo>
                    <a:pt x="1517" y="333"/>
                    <a:pt x="118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6"/>
            <p:cNvSpPr/>
            <p:nvPr/>
          </p:nvSpPr>
          <p:spPr>
            <a:xfrm>
              <a:off x="1299927" y="1045068"/>
              <a:ext cx="201263" cy="203387"/>
            </a:xfrm>
            <a:custGeom>
              <a:avLst/>
              <a:gdLst/>
              <a:ahLst/>
              <a:cxnLst/>
              <a:rect l="l" t="t" r="r" b="b"/>
              <a:pathLst>
                <a:path w="1040" h="1051" extrusionOk="0">
                  <a:moveTo>
                    <a:pt x="520" y="1"/>
                  </a:moveTo>
                  <a:cubicBezTo>
                    <a:pt x="239" y="1"/>
                    <a:pt x="0" y="240"/>
                    <a:pt x="0" y="531"/>
                  </a:cubicBezTo>
                  <a:cubicBezTo>
                    <a:pt x="0" y="811"/>
                    <a:pt x="239" y="1050"/>
                    <a:pt x="520" y="1050"/>
                  </a:cubicBezTo>
                  <a:cubicBezTo>
                    <a:pt x="811" y="1050"/>
                    <a:pt x="1039" y="811"/>
                    <a:pt x="1039" y="531"/>
                  </a:cubicBezTo>
                  <a:cubicBezTo>
                    <a:pt x="1039" y="240"/>
                    <a:pt x="81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6"/>
            <p:cNvSpPr/>
            <p:nvPr/>
          </p:nvSpPr>
          <p:spPr>
            <a:xfrm>
              <a:off x="1344050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2" y="0"/>
                  </a:moveTo>
                  <a:cubicBezTo>
                    <a:pt x="136" y="0"/>
                    <a:pt x="1" y="135"/>
                    <a:pt x="1" y="302"/>
                  </a:cubicBezTo>
                  <a:cubicBezTo>
                    <a:pt x="1" y="457"/>
                    <a:pt x="136" y="593"/>
                    <a:pt x="292" y="593"/>
                  </a:cubicBezTo>
                  <a:cubicBezTo>
                    <a:pt x="458" y="593"/>
                    <a:pt x="583" y="457"/>
                    <a:pt x="583" y="302"/>
                  </a:cubicBezTo>
                  <a:cubicBezTo>
                    <a:pt x="583" y="135"/>
                    <a:pt x="458" y="0"/>
                    <a:pt x="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6"/>
            <p:cNvSpPr/>
            <p:nvPr/>
          </p:nvSpPr>
          <p:spPr>
            <a:xfrm>
              <a:off x="2062015" y="1000752"/>
              <a:ext cx="293961" cy="293953"/>
            </a:xfrm>
            <a:custGeom>
              <a:avLst/>
              <a:gdLst/>
              <a:ahLst/>
              <a:cxnLst/>
              <a:rect l="l" t="t" r="r" b="b"/>
              <a:pathLst>
                <a:path w="1519" h="1519" extrusionOk="0">
                  <a:moveTo>
                    <a:pt x="759" y="1"/>
                  </a:moveTo>
                  <a:cubicBezTo>
                    <a:pt x="333" y="1"/>
                    <a:pt x="1" y="333"/>
                    <a:pt x="1" y="760"/>
                  </a:cubicBezTo>
                  <a:cubicBezTo>
                    <a:pt x="1" y="1175"/>
                    <a:pt x="333" y="1518"/>
                    <a:pt x="759" y="1518"/>
                  </a:cubicBezTo>
                  <a:cubicBezTo>
                    <a:pt x="1175" y="1518"/>
                    <a:pt x="1518" y="1175"/>
                    <a:pt x="1518" y="760"/>
                  </a:cubicBezTo>
                  <a:cubicBezTo>
                    <a:pt x="1518" y="333"/>
                    <a:pt x="117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6"/>
            <p:cNvSpPr/>
            <p:nvPr/>
          </p:nvSpPr>
          <p:spPr>
            <a:xfrm>
              <a:off x="2108267" y="1045068"/>
              <a:ext cx="201457" cy="203387"/>
            </a:xfrm>
            <a:custGeom>
              <a:avLst/>
              <a:gdLst/>
              <a:ahLst/>
              <a:cxnLst/>
              <a:rect l="l" t="t" r="r" b="b"/>
              <a:pathLst>
                <a:path w="1041" h="1051" extrusionOk="0">
                  <a:moveTo>
                    <a:pt x="520" y="1"/>
                  </a:moveTo>
                  <a:cubicBezTo>
                    <a:pt x="229" y="1"/>
                    <a:pt x="1" y="240"/>
                    <a:pt x="1" y="531"/>
                  </a:cubicBezTo>
                  <a:cubicBezTo>
                    <a:pt x="1" y="811"/>
                    <a:pt x="229" y="1050"/>
                    <a:pt x="520" y="1050"/>
                  </a:cubicBezTo>
                  <a:cubicBezTo>
                    <a:pt x="801" y="1050"/>
                    <a:pt x="1040" y="811"/>
                    <a:pt x="1040" y="531"/>
                  </a:cubicBezTo>
                  <a:cubicBezTo>
                    <a:pt x="1040" y="240"/>
                    <a:pt x="80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36"/>
            <p:cNvSpPr/>
            <p:nvPr/>
          </p:nvSpPr>
          <p:spPr>
            <a:xfrm>
              <a:off x="2152583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1" y="0"/>
                  </a:moveTo>
                  <a:cubicBezTo>
                    <a:pt x="125" y="0"/>
                    <a:pt x="0" y="135"/>
                    <a:pt x="0" y="302"/>
                  </a:cubicBezTo>
                  <a:cubicBezTo>
                    <a:pt x="0" y="457"/>
                    <a:pt x="125" y="593"/>
                    <a:pt x="291" y="593"/>
                  </a:cubicBezTo>
                  <a:cubicBezTo>
                    <a:pt x="447" y="593"/>
                    <a:pt x="582" y="457"/>
                    <a:pt x="582" y="302"/>
                  </a:cubicBezTo>
                  <a:cubicBezTo>
                    <a:pt x="582" y="135"/>
                    <a:pt x="447" y="0"/>
                    <a:pt x="2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6"/>
            <p:cNvSpPr/>
            <p:nvPr/>
          </p:nvSpPr>
          <p:spPr>
            <a:xfrm>
              <a:off x="1408492" y="3707899"/>
              <a:ext cx="792475" cy="625642"/>
            </a:xfrm>
            <a:custGeom>
              <a:avLst/>
              <a:gdLst/>
              <a:ahLst/>
              <a:cxnLst/>
              <a:rect l="l" t="t" r="r" b="b"/>
              <a:pathLst>
                <a:path w="4095" h="3233" extrusionOk="0">
                  <a:moveTo>
                    <a:pt x="0" y="0"/>
                  </a:moveTo>
                  <a:lnTo>
                    <a:pt x="0" y="3232"/>
                  </a:lnTo>
                  <a:lnTo>
                    <a:pt x="4095" y="3232"/>
                  </a:lnTo>
                  <a:lnTo>
                    <a:pt x="40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7" name="Google Shape;1217;p36">
            <a:hlinkClick r:id="" action="ppaction://hlinkshowjump?jump=nextslide"/>
          </p:cNvPr>
          <p:cNvSpPr/>
          <p:nvPr/>
        </p:nvSpPr>
        <p:spPr>
          <a:xfrm>
            <a:off x="75321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5" y="0"/>
                </a:moveTo>
                <a:cubicBezTo>
                  <a:pt x="2275" y="0"/>
                  <a:pt x="1" y="2322"/>
                  <a:pt x="1" y="5191"/>
                </a:cubicBezTo>
                <a:lnTo>
                  <a:pt x="1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79" y="0"/>
                  <a:pt x="32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&gt;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18" name="Google Shape;1218;p36">
            <a:hlinkClick r:id="" action="ppaction://hlinkshowjump?jump=previousslide"/>
          </p:cNvPr>
          <p:cNvSpPr/>
          <p:nvPr/>
        </p:nvSpPr>
        <p:spPr>
          <a:xfrm>
            <a:off x="5620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&lt;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37"/>
          <p:cNvSpPr txBox="1">
            <a:spLocks noGrp="1"/>
          </p:cNvSpPr>
          <p:nvPr>
            <p:ph type="title"/>
          </p:nvPr>
        </p:nvSpPr>
        <p:spPr>
          <a:xfrm>
            <a:off x="3790832" y="187267"/>
            <a:ext cx="4793400" cy="10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Speak Up!</a:t>
            </a:r>
            <a:endParaRPr dirty="0"/>
          </a:p>
        </p:txBody>
      </p:sp>
      <p:sp>
        <p:nvSpPr>
          <p:cNvPr id="1224" name="Google Shape;1224;p37"/>
          <p:cNvSpPr txBox="1">
            <a:spLocks noGrp="1"/>
          </p:cNvSpPr>
          <p:nvPr>
            <p:ph type="subTitle" idx="1"/>
          </p:nvPr>
        </p:nvSpPr>
        <p:spPr>
          <a:xfrm>
            <a:off x="3984275" y="2479290"/>
            <a:ext cx="4216500" cy="7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l">
              <a:spcAft>
                <a:spcPts val="1200"/>
              </a:spcAft>
            </a:pPr>
            <a:r>
              <a:rPr lang="en-US" sz="1800" b="0" dirty="0">
                <a:effectLst/>
                <a:latin typeface="PalatinoLTStd"/>
              </a:rPr>
              <a:t>What makes a good speaker and a good speech? </a:t>
            </a:r>
          </a:p>
          <a:p>
            <a:pPr marL="0" indent="0" algn="l">
              <a:spcAft>
                <a:spcPts val="1200"/>
              </a:spcAft>
            </a:pPr>
            <a:r>
              <a:rPr lang="en-US" sz="1800" dirty="0">
                <a:latin typeface="PalatinoLTStd"/>
              </a:rPr>
              <a:t>What advice would you give to someone who wants to become a great public speaker? </a:t>
            </a:r>
            <a:endParaRPr lang="en-US" dirty="0"/>
          </a:p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237" name="Google Shape;1237;p37">
            <a:hlinkClick r:id="" action="ppaction://hlinkshowjump?jump=nextslide"/>
          </p:cNvPr>
          <p:cNvSpPr/>
          <p:nvPr/>
        </p:nvSpPr>
        <p:spPr>
          <a:xfrm>
            <a:off x="75321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5" y="0"/>
                </a:moveTo>
                <a:cubicBezTo>
                  <a:pt x="2275" y="0"/>
                  <a:pt x="1" y="2322"/>
                  <a:pt x="1" y="5191"/>
                </a:cubicBezTo>
                <a:lnTo>
                  <a:pt x="1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79" y="0"/>
                  <a:pt x="32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&gt;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38" name="Google Shape;1238;p37">
            <a:hlinkClick r:id="" action="ppaction://hlinkshowjump?jump=previousslide"/>
          </p:cNvPr>
          <p:cNvSpPr/>
          <p:nvPr/>
        </p:nvSpPr>
        <p:spPr>
          <a:xfrm>
            <a:off x="5620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&lt;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D92D522-8653-18F4-6F10-4893E4E75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0600" y="1632743"/>
            <a:ext cx="4216500" cy="718500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303545"/>
                </a:solidFill>
                <a:effectLst/>
                <a:latin typeface="hurme_no2-webfont"/>
                <a:hlinkClick r:id="rId2"/>
              </a:rPr>
              <a:t>https://quizlet.com/_caibnm?x=1qqt&amp;i=1ma3mx</a:t>
            </a:r>
            <a:r>
              <a:rPr lang="en-US" b="0" i="0" u="none" strike="noStrike" dirty="0">
                <a:solidFill>
                  <a:srgbClr val="303545"/>
                </a:solidFill>
                <a:effectLst/>
                <a:latin typeface="hurme_no2-webfont"/>
              </a:rPr>
              <a:t> </a:t>
            </a:r>
            <a:endParaRPr lang="en-A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726DBE-C671-75A4-F764-C66A653D9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600" y="341919"/>
            <a:ext cx="4793400" cy="1077600"/>
          </a:xfrm>
        </p:spPr>
        <p:txBody>
          <a:bodyPr/>
          <a:lstStyle/>
          <a:p>
            <a:pPr algn="ctr"/>
            <a:r>
              <a:rPr lang="en-AE" dirty="0"/>
              <a:t>Vocabulary List 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92130E57-75DF-F659-4D40-93382E24B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20144" y="2183077"/>
            <a:ext cx="3682876" cy="16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631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36"/>
          <p:cNvSpPr txBox="1">
            <a:spLocks noGrp="1"/>
          </p:cNvSpPr>
          <p:nvPr>
            <p:ph type="title"/>
          </p:nvPr>
        </p:nvSpPr>
        <p:spPr>
          <a:xfrm>
            <a:off x="2779775" y="2255825"/>
            <a:ext cx="3584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Reading </a:t>
            </a:r>
            <a:endParaRPr dirty="0"/>
          </a:p>
        </p:txBody>
      </p:sp>
      <p:sp>
        <p:nvSpPr>
          <p:cNvPr id="1173" name="Google Shape;1173;p36"/>
          <p:cNvSpPr txBox="1">
            <a:spLocks noGrp="1"/>
          </p:cNvSpPr>
          <p:nvPr>
            <p:ph type="title" idx="2"/>
          </p:nvPr>
        </p:nvSpPr>
        <p:spPr>
          <a:xfrm>
            <a:off x="2996550" y="1192283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grpSp>
        <p:nvGrpSpPr>
          <p:cNvPr id="1175" name="Google Shape;1175;p36"/>
          <p:cNvGrpSpPr/>
          <p:nvPr/>
        </p:nvGrpSpPr>
        <p:grpSpPr>
          <a:xfrm>
            <a:off x="1241218" y="1248168"/>
            <a:ext cx="913590" cy="3137049"/>
            <a:chOff x="1253675" y="797750"/>
            <a:chExt cx="1102304" cy="3785049"/>
          </a:xfrm>
        </p:grpSpPr>
        <p:sp>
          <p:nvSpPr>
            <p:cNvPr id="1176" name="Google Shape;1176;p36"/>
            <p:cNvSpPr/>
            <p:nvPr/>
          </p:nvSpPr>
          <p:spPr>
            <a:xfrm>
              <a:off x="1436553" y="1139506"/>
              <a:ext cx="736353" cy="2473928"/>
            </a:xfrm>
            <a:custGeom>
              <a:avLst/>
              <a:gdLst/>
              <a:ahLst/>
              <a:cxnLst/>
              <a:rect l="l" t="t" r="r" b="b"/>
              <a:pathLst>
                <a:path w="3805" h="12784" extrusionOk="0">
                  <a:moveTo>
                    <a:pt x="427" y="1"/>
                  </a:moveTo>
                  <a:lnTo>
                    <a:pt x="1" y="12784"/>
                  </a:lnTo>
                  <a:lnTo>
                    <a:pt x="3804" y="12784"/>
                  </a:lnTo>
                  <a:lnTo>
                    <a:pt x="33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6"/>
            <p:cNvSpPr/>
            <p:nvPr/>
          </p:nvSpPr>
          <p:spPr>
            <a:xfrm>
              <a:off x="1386237" y="1045068"/>
              <a:ext cx="836985" cy="104693"/>
            </a:xfrm>
            <a:custGeom>
              <a:avLst/>
              <a:gdLst/>
              <a:ahLst/>
              <a:cxnLst/>
              <a:rect l="l" t="t" r="r" b="b"/>
              <a:pathLst>
                <a:path w="4325" h="541" extrusionOk="0">
                  <a:moveTo>
                    <a:pt x="292" y="1"/>
                  </a:moveTo>
                  <a:cubicBezTo>
                    <a:pt x="126" y="1"/>
                    <a:pt x="1" y="125"/>
                    <a:pt x="1" y="271"/>
                  </a:cubicBezTo>
                  <a:cubicBezTo>
                    <a:pt x="1" y="416"/>
                    <a:pt x="126" y="541"/>
                    <a:pt x="292" y="541"/>
                  </a:cubicBezTo>
                  <a:lnTo>
                    <a:pt x="4033" y="541"/>
                  </a:lnTo>
                  <a:cubicBezTo>
                    <a:pt x="4199" y="541"/>
                    <a:pt x="4324" y="416"/>
                    <a:pt x="4324" y="271"/>
                  </a:cubicBezTo>
                  <a:cubicBezTo>
                    <a:pt x="4324" y="125"/>
                    <a:pt x="4199" y="1"/>
                    <a:pt x="40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6"/>
            <p:cNvSpPr/>
            <p:nvPr/>
          </p:nvSpPr>
          <p:spPr>
            <a:xfrm>
              <a:off x="1299927" y="922377"/>
              <a:ext cx="1009800" cy="122884"/>
            </a:xfrm>
            <a:custGeom>
              <a:avLst/>
              <a:gdLst/>
              <a:ahLst/>
              <a:cxnLst/>
              <a:rect l="l" t="t" r="r" b="b"/>
              <a:pathLst>
                <a:path w="5218" h="635" extrusionOk="0">
                  <a:moveTo>
                    <a:pt x="343" y="1"/>
                  </a:moveTo>
                  <a:cubicBezTo>
                    <a:pt x="156" y="1"/>
                    <a:pt x="0" y="146"/>
                    <a:pt x="0" y="323"/>
                  </a:cubicBezTo>
                  <a:cubicBezTo>
                    <a:pt x="0" y="499"/>
                    <a:pt x="156" y="635"/>
                    <a:pt x="343" y="635"/>
                  </a:cubicBezTo>
                  <a:lnTo>
                    <a:pt x="4874" y="635"/>
                  </a:lnTo>
                  <a:cubicBezTo>
                    <a:pt x="5061" y="635"/>
                    <a:pt x="5217" y="499"/>
                    <a:pt x="5217" y="323"/>
                  </a:cubicBezTo>
                  <a:cubicBezTo>
                    <a:pt x="5217" y="146"/>
                    <a:pt x="5061" y="1"/>
                    <a:pt x="4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6"/>
            <p:cNvSpPr/>
            <p:nvPr/>
          </p:nvSpPr>
          <p:spPr>
            <a:xfrm>
              <a:off x="1253675" y="797750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2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2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6"/>
            <p:cNvSpPr/>
            <p:nvPr/>
          </p:nvSpPr>
          <p:spPr>
            <a:xfrm>
              <a:off x="1299927" y="4333354"/>
              <a:ext cx="1009800" cy="124819"/>
            </a:xfrm>
            <a:custGeom>
              <a:avLst/>
              <a:gdLst/>
              <a:ahLst/>
              <a:cxnLst/>
              <a:rect l="l" t="t" r="r" b="b"/>
              <a:pathLst>
                <a:path w="5218" h="645" extrusionOk="0">
                  <a:moveTo>
                    <a:pt x="343" y="0"/>
                  </a:moveTo>
                  <a:cubicBezTo>
                    <a:pt x="156" y="0"/>
                    <a:pt x="0" y="146"/>
                    <a:pt x="0" y="322"/>
                  </a:cubicBezTo>
                  <a:cubicBezTo>
                    <a:pt x="0" y="499"/>
                    <a:pt x="156" y="644"/>
                    <a:pt x="343" y="644"/>
                  </a:cubicBezTo>
                  <a:lnTo>
                    <a:pt x="4874" y="644"/>
                  </a:lnTo>
                  <a:cubicBezTo>
                    <a:pt x="5061" y="644"/>
                    <a:pt x="5217" y="499"/>
                    <a:pt x="5217" y="322"/>
                  </a:cubicBezTo>
                  <a:cubicBezTo>
                    <a:pt x="5217" y="146"/>
                    <a:pt x="5061" y="0"/>
                    <a:pt x="4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6"/>
            <p:cNvSpPr/>
            <p:nvPr/>
          </p:nvSpPr>
          <p:spPr>
            <a:xfrm>
              <a:off x="1253675" y="4457981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3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3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6"/>
            <p:cNvSpPr/>
            <p:nvPr/>
          </p:nvSpPr>
          <p:spPr>
            <a:xfrm>
              <a:off x="1350049" y="3611332"/>
              <a:ext cx="909362" cy="96759"/>
            </a:xfrm>
            <a:custGeom>
              <a:avLst/>
              <a:gdLst/>
              <a:ahLst/>
              <a:cxnLst/>
              <a:rect l="l" t="t" r="r" b="b"/>
              <a:pathLst>
                <a:path w="4699" h="500" extrusionOk="0">
                  <a:moveTo>
                    <a:pt x="313" y="0"/>
                  </a:moveTo>
                  <a:cubicBezTo>
                    <a:pt x="136" y="0"/>
                    <a:pt x="1" y="115"/>
                    <a:pt x="1" y="250"/>
                  </a:cubicBezTo>
                  <a:cubicBezTo>
                    <a:pt x="1" y="385"/>
                    <a:pt x="136" y="499"/>
                    <a:pt x="313" y="499"/>
                  </a:cubicBezTo>
                  <a:lnTo>
                    <a:pt x="4397" y="499"/>
                  </a:lnTo>
                  <a:cubicBezTo>
                    <a:pt x="4563" y="499"/>
                    <a:pt x="4698" y="385"/>
                    <a:pt x="4698" y="250"/>
                  </a:cubicBezTo>
                  <a:cubicBezTo>
                    <a:pt x="4698" y="115"/>
                    <a:pt x="4563" y="0"/>
                    <a:pt x="43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6"/>
            <p:cNvSpPr/>
            <p:nvPr/>
          </p:nvSpPr>
          <p:spPr>
            <a:xfrm>
              <a:off x="1253675" y="1000752"/>
              <a:ext cx="293767" cy="293953"/>
            </a:xfrm>
            <a:custGeom>
              <a:avLst/>
              <a:gdLst/>
              <a:ahLst/>
              <a:cxnLst/>
              <a:rect l="l" t="t" r="r" b="b"/>
              <a:pathLst>
                <a:path w="1518" h="1519" extrusionOk="0">
                  <a:moveTo>
                    <a:pt x="759" y="1"/>
                  </a:moveTo>
                  <a:cubicBezTo>
                    <a:pt x="343" y="1"/>
                    <a:pt x="0" y="333"/>
                    <a:pt x="0" y="760"/>
                  </a:cubicBezTo>
                  <a:cubicBezTo>
                    <a:pt x="0" y="1175"/>
                    <a:pt x="343" y="1518"/>
                    <a:pt x="759" y="1518"/>
                  </a:cubicBezTo>
                  <a:cubicBezTo>
                    <a:pt x="1185" y="1518"/>
                    <a:pt x="1517" y="1175"/>
                    <a:pt x="1517" y="760"/>
                  </a:cubicBezTo>
                  <a:cubicBezTo>
                    <a:pt x="1517" y="333"/>
                    <a:pt x="118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6"/>
            <p:cNvSpPr/>
            <p:nvPr/>
          </p:nvSpPr>
          <p:spPr>
            <a:xfrm>
              <a:off x="1299927" y="1045068"/>
              <a:ext cx="201263" cy="203387"/>
            </a:xfrm>
            <a:custGeom>
              <a:avLst/>
              <a:gdLst/>
              <a:ahLst/>
              <a:cxnLst/>
              <a:rect l="l" t="t" r="r" b="b"/>
              <a:pathLst>
                <a:path w="1040" h="1051" extrusionOk="0">
                  <a:moveTo>
                    <a:pt x="520" y="1"/>
                  </a:moveTo>
                  <a:cubicBezTo>
                    <a:pt x="239" y="1"/>
                    <a:pt x="0" y="240"/>
                    <a:pt x="0" y="531"/>
                  </a:cubicBezTo>
                  <a:cubicBezTo>
                    <a:pt x="0" y="811"/>
                    <a:pt x="239" y="1050"/>
                    <a:pt x="520" y="1050"/>
                  </a:cubicBezTo>
                  <a:cubicBezTo>
                    <a:pt x="811" y="1050"/>
                    <a:pt x="1039" y="811"/>
                    <a:pt x="1039" y="531"/>
                  </a:cubicBezTo>
                  <a:cubicBezTo>
                    <a:pt x="1039" y="240"/>
                    <a:pt x="81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6"/>
            <p:cNvSpPr/>
            <p:nvPr/>
          </p:nvSpPr>
          <p:spPr>
            <a:xfrm>
              <a:off x="1344050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2" y="0"/>
                  </a:moveTo>
                  <a:cubicBezTo>
                    <a:pt x="136" y="0"/>
                    <a:pt x="1" y="135"/>
                    <a:pt x="1" y="302"/>
                  </a:cubicBezTo>
                  <a:cubicBezTo>
                    <a:pt x="1" y="457"/>
                    <a:pt x="136" y="593"/>
                    <a:pt x="292" y="593"/>
                  </a:cubicBezTo>
                  <a:cubicBezTo>
                    <a:pt x="458" y="593"/>
                    <a:pt x="583" y="457"/>
                    <a:pt x="583" y="302"/>
                  </a:cubicBezTo>
                  <a:cubicBezTo>
                    <a:pt x="583" y="135"/>
                    <a:pt x="458" y="0"/>
                    <a:pt x="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6"/>
            <p:cNvSpPr/>
            <p:nvPr/>
          </p:nvSpPr>
          <p:spPr>
            <a:xfrm>
              <a:off x="2062015" y="1000752"/>
              <a:ext cx="293961" cy="293953"/>
            </a:xfrm>
            <a:custGeom>
              <a:avLst/>
              <a:gdLst/>
              <a:ahLst/>
              <a:cxnLst/>
              <a:rect l="l" t="t" r="r" b="b"/>
              <a:pathLst>
                <a:path w="1519" h="1519" extrusionOk="0">
                  <a:moveTo>
                    <a:pt x="759" y="1"/>
                  </a:moveTo>
                  <a:cubicBezTo>
                    <a:pt x="333" y="1"/>
                    <a:pt x="1" y="333"/>
                    <a:pt x="1" y="760"/>
                  </a:cubicBezTo>
                  <a:cubicBezTo>
                    <a:pt x="1" y="1175"/>
                    <a:pt x="333" y="1518"/>
                    <a:pt x="759" y="1518"/>
                  </a:cubicBezTo>
                  <a:cubicBezTo>
                    <a:pt x="1175" y="1518"/>
                    <a:pt x="1518" y="1175"/>
                    <a:pt x="1518" y="760"/>
                  </a:cubicBezTo>
                  <a:cubicBezTo>
                    <a:pt x="1518" y="333"/>
                    <a:pt x="117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6"/>
            <p:cNvSpPr/>
            <p:nvPr/>
          </p:nvSpPr>
          <p:spPr>
            <a:xfrm>
              <a:off x="2108267" y="1045068"/>
              <a:ext cx="201457" cy="203387"/>
            </a:xfrm>
            <a:custGeom>
              <a:avLst/>
              <a:gdLst/>
              <a:ahLst/>
              <a:cxnLst/>
              <a:rect l="l" t="t" r="r" b="b"/>
              <a:pathLst>
                <a:path w="1041" h="1051" extrusionOk="0">
                  <a:moveTo>
                    <a:pt x="520" y="1"/>
                  </a:moveTo>
                  <a:cubicBezTo>
                    <a:pt x="229" y="1"/>
                    <a:pt x="1" y="240"/>
                    <a:pt x="1" y="531"/>
                  </a:cubicBezTo>
                  <a:cubicBezTo>
                    <a:pt x="1" y="811"/>
                    <a:pt x="229" y="1050"/>
                    <a:pt x="520" y="1050"/>
                  </a:cubicBezTo>
                  <a:cubicBezTo>
                    <a:pt x="801" y="1050"/>
                    <a:pt x="1040" y="811"/>
                    <a:pt x="1040" y="531"/>
                  </a:cubicBezTo>
                  <a:cubicBezTo>
                    <a:pt x="1040" y="240"/>
                    <a:pt x="80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6"/>
            <p:cNvSpPr/>
            <p:nvPr/>
          </p:nvSpPr>
          <p:spPr>
            <a:xfrm>
              <a:off x="2152583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1" y="0"/>
                  </a:moveTo>
                  <a:cubicBezTo>
                    <a:pt x="125" y="0"/>
                    <a:pt x="0" y="135"/>
                    <a:pt x="0" y="302"/>
                  </a:cubicBezTo>
                  <a:cubicBezTo>
                    <a:pt x="0" y="457"/>
                    <a:pt x="125" y="593"/>
                    <a:pt x="291" y="593"/>
                  </a:cubicBezTo>
                  <a:cubicBezTo>
                    <a:pt x="447" y="593"/>
                    <a:pt x="582" y="457"/>
                    <a:pt x="582" y="302"/>
                  </a:cubicBezTo>
                  <a:cubicBezTo>
                    <a:pt x="582" y="135"/>
                    <a:pt x="447" y="0"/>
                    <a:pt x="2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6"/>
            <p:cNvSpPr/>
            <p:nvPr/>
          </p:nvSpPr>
          <p:spPr>
            <a:xfrm>
              <a:off x="1408492" y="3707899"/>
              <a:ext cx="792475" cy="625642"/>
            </a:xfrm>
            <a:custGeom>
              <a:avLst/>
              <a:gdLst/>
              <a:ahLst/>
              <a:cxnLst/>
              <a:rect l="l" t="t" r="r" b="b"/>
              <a:pathLst>
                <a:path w="4095" h="3233" extrusionOk="0">
                  <a:moveTo>
                    <a:pt x="0" y="0"/>
                  </a:moveTo>
                  <a:lnTo>
                    <a:pt x="0" y="3232"/>
                  </a:lnTo>
                  <a:lnTo>
                    <a:pt x="4095" y="3232"/>
                  </a:lnTo>
                  <a:lnTo>
                    <a:pt x="40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0" name="Google Shape;1190;p36"/>
          <p:cNvGrpSpPr/>
          <p:nvPr/>
        </p:nvGrpSpPr>
        <p:grpSpPr>
          <a:xfrm>
            <a:off x="6989208" y="1248168"/>
            <a:ext cx="913590" cy="3137049"/>
            <a:chOff x="1253675" y="797750"/>
            <a:chExt cx="1102304" cy="3785049"/>
          </a:xfrm>
        </p:grpSpPr>
        <p:sp>
          <p:nvSpPr>
            <p:cNvPr id="1191" name="Google Shape;1191;p36"/>
            <p:cNvSpPr/>
            <p:nvPr/>
          </p:nvSpPr>
          <p:spPr>
            <a:xfrm>
              <a:off x="1436553" y="1139506"/>
              <a:ext cx="736353" cy="2473928"/>
            </a:xfrm>
            <a:custGeom>
              <a:avLst/>
              <a:gdLst/>
              <a:ahLst/>
              <a:cxnLst/>
              <a:rect l="l" t="t" r="r" b="b"/>
              <a:pathLst>
                <a:path w="3805" h="12784" extrusionOk="0">
                  <a:moveTo>
                    <a:pt x="427" y="1"/>
                  </a:moveTo>
                  <a:lnTo>
                    <a:pt x="1" y="12784"/>
                  </a:lnTo>
                  <a:lnTo>
                    <a:pt x="3804" y="12784"/>
                  </a:lnTo>
                  <a:lnTo>
                    <a:pt x="33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6"/>
            <p:cNvSpPr/>
            <p:nvPr/>
          </p:nvSpPr>
          <p:spPr>
            <a:xfrm>
              <a:off x="1386237" y="1045068"/>
              <a:ext cx="836985" cy="104693"/>
            </a:xfrm>
            <a:custGeom>
              <a:avLst/>
              <a:gdLst/>
              <a:ahLst/>
              <a:cxnLst/>
              <a:rect l="l" t="t" r="r" b="b"/>
              <a:pathLst>
                <a:path w="4325" h="541" extrusionOk="0">
                  <a:moveTo>
                    <a:pt x="292" y="1"/>
                  </a:moveTo>
                  <a:cubicBezTo>
                    <a:pt x="126" y="1"/>
                    <a:pt x="1" y="125"/>
                    <a:pt x="1" y="271"/>
                  </a:cubicBezTo>
                  <a:cubicBezTo>
                    <a:pt x="1" y="416"/>
                    <a:pt x="126" y="541"/>
                    <a:pt x="292" y="541"/>
                  </a:cubicBezTo>
                  <a:lnTo>
                    <a:pt x="4033" y="541"/>
                  </a:lnTo>
                  <a:cubicBezTo>
                    <a:pt x="4199" y="541"/>
                    <a:pt x="4324" y="416"/>
                    <a:pt x="4324" y="271"/>
                  </a:cubicBezTo>
                  <a:cubicBezTo>
                    <a:pt x="4324" y="125"/>
                    <a:pt x="4199" y="1"/>
                    <a:pt x="40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6"/>
            <p:cNvSpPr/>
            <p:nvPr/>
          </p:nvSpPr>
          <p:spPr>
            <a:xfrm>
              <a:off x="1299927" y="922377"/>
              <a:ext cx="1009800" cy="122884"/>
            </a:xfrm>
            <a:custGeom>
              <a:avLst/>
              <a:gdLst/>
              <a:ahLst/>
              <a:cxnLst/>
              <a:rect l="l" t="t" r="r" b="b"/>
              <a:pathLst>
                <a:path w="5218" h="635" extrusionOk="0">
                  <a:moveTo>
                    <a:pt x="343" y="1"/>
                  </a:moveTo>
                  <a:cubicBezTo>
                    <a:pt x="156" y="1"/>
                    <a:pt x="0" y="146"/>
                    <a:pt x="0" y="323"/>
                  </a:cubicBezTo>
                  <a:cubicBezTo>
                    <a:pt x="0" y="499"/>
                    <a:pt x="156" y="635"/>
                    <a:pt x="343" y="635"/>
                  </a:cubicBezTo>
                  <a:lnTo>
                    <a:pt x="4874" y="635"/>
                  </a:lnTo>
                  <a:cubicBezTo>
                    <a:pt x="5061" y="635"/>
                    <a:pt x="5217" y="499"/>
                    <a:pt x="5217" y="323"/>
                  </a:cubicBezTo>
                  <a:cubicBezTo>
                    <a:pt x="5217" y="146"/>
                    <a:pt x="5061" y="1"/>
                    <a:pt x="4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6"/>
            <p:cNvSpPr/>
            <p:nvPr/>
          </p:nvSpPr>
          <p:spPr>
            <a:xfrm>
              <a:off x="1253675" y="797750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2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2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6"/>
            <p:cNvSpPr/>
            <p:nvPr/>
          </p:nvSpPr>
          <p:spPr>
            <a:xfrm>
              <a:off x="1299927" y="4333354"/>
              <a:ext cx="1009800" cy="124819"/>
            </a:xfrm>
            <a:custGeom>
              <a:avLst/>
              <a:gdLst/>
              <a:ahLst/>
              <a:cxnLst/>
              <a:rect l="l" t="t" r="r" b="b"/>
              <a:pathLst>
                <a:path w="5218" h="645" extrusionOk="0">
                  <a:moveTo>
                    <a:pt x="343" y="0"/>
                  </a:moveTo>
                  <a:cubicBezTo>
                    <a:pt x="156" y="0"/>
                    <a:pt x="0" y="146"/>
                    <a:pt x="0" y="322"/>
                  </a:cubicBezTo>
                  <a:cubicBezTo>
                    <a:pt x="0" y="499"/>
                    <a:pt x="156" y="644"/>
                    <a:pt x="343" y="644"/>
                  </a:cubicBezTo>
                  <a:lnTo>
                    <a:pt x="4874" y="644"/>
                  </a:lnTo>
                  <a:cubicBezTo>
                    <a:pt x="5061" y="644"/>
                    <a:pt x="5217" y="499"/>
                    <a:pt x="5217" y="322"/>
                  </a:cubicBezTo>
                  <a:cubicBezTo>
                    <a:pt x="5217" y="146"/>
                    <a:pt x="5061" y="0"/>
                    <a:pt x="4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6"/>
            <p:cNvSpPr/>
            <p:nvPr/>
          </p:nvSpPr>
          <p:spPr>
            <a:xfrm>
              <a:off x="1253675" y="4457981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3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3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6"/>
            <p:cNvSpPr/>
            <p:nvPr/>
          </p:nvSpPr>
          <p:spPr>
            <a:xfrm>
              <a:off x="1350049" y="3611332"/>
              <a:ext cx="909362" cy="96759"/>
            </a:xfrm>
            <a:custGeom>
              <a:avLst/>
              <a:gdLst/>
              <a:ahLst/>
              <a:cxnLst/>
              <a:rect l="l" t="t" r="r" b="b"/>
              <a:pathLst>
                <a:path w="4699" h="500" extrusionOk="0">
                  <a:moveTo>
                    <a:pt x="313" y="0"/>
                  </a:moveTo>
                  <a:cubicBezTo>
                    <a:pt x="136" y="0"/>
                    <a:pt x="1" y="115"/>
                    <a:pt x="1" y="250"/>
                  </a:cubicBezTo>
                  <a:cubicBezTo>
                    <a:pt x="1" y="385"/>
                    <a:pt x="136" y="499"/>
                    <a:pt x="313" y="499"/>
                  </a:cubicBezTo>
                  <a:lnTo>
                    <a:pt x="4397" y="499"/>
                  </a:lnTo>
                  <a:cubicBezTo>
                    <a:pt x="4563" y="499"/>
                    <a:pt x="4698" y="385"/>
                    <a:pt x="4698" y="250"/>
                  </a:cubicBezTo>
                  <a:cubicBezTo>
                    <a:pt x="4698" y="115"/>
                    <a:pt x="4563" y="0"/>
                    <a:pt x="43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6"/>
            <p:cNvSpPr/>
            <p:nvPr/>
          </p:nvSpPr>
          <p:spPr>
            <a:xfrm>
              <a:off x="1253675" y="1000752"/>
              <a:ext cx="293767" cy="293953"/>
            </a:xfrm>
            <a:custGeom>
              <a:avLst/>
              <a:gdLst/>
              <a:ahLst/>
              <a:cxnLst/>
              <a:rect l="l" t="t" r="r" b="b"/>
              <a:pathLst>
                <a:path w="1518" h="1519" extrusionOk="0">
                  <a:moveTo>
                    <a:pt x="759" y="1"/>
                  </a:moveTo>
                  <a:cubicBezTo>
                    <a:pt x="343" y="1"/>
                    <a:pt x="0" y="333"/>
                    <a:pt x="0" y="760"/>
                  </a:cubicBezTo>
                  <a:cubicBezTo>
                    <a:pt x="0" y="1175"/>
                    <a:pt x="343" y="1518"/>
                    <a:pt x="759" y="1518"/>
                  </a:cubicBezTo>
                  <a:cubicBezTo>
                    <a:pt x="1185" y="1518"/>
                    <a:pt x="1517" y="1175"/>
                    <a:pt x="1517" y="760"/>
                  </a:cubicBezTo>
                  <a:cubicBezTo>
                    <a:pt x="1517" y="333"/>
                    <a:pt x="118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6"/>
            <p:cNvSpPr/>
            <p:nvPr/>
          </p:nvSpPr>
          <p:spPr>
            <a:xfrm>
              <a:off x="1299927" y="1045068"/>
              <a:ext cx="201263" cy="203387"/>
            </a:xfrm>
            <a:custGeom>
              <a:avLst/>
              <a:gdLst/>
              <a:ahLst/>
              <a:cxnLst/>
              <a:rect l="l" t="t" r="r" b="b"/>
              <a:pathLst>
                <a:path w="1040" h="1051" extrusionOk="0">
                  <a:moveTo>
                    <a:pt x="520" y="1"/>
                  </a:moveTo>
                  <a:cubicBezTo>
                    <a:pt x="239" y="1"/>
                    <a:pt x="0" y="240"/>
                    <a:pt x="0" y="531"/>
                  </a:cubicBezTo>
                  <a:cubicBezTo>
                    <a:pt x="0" y="811"/>
                    <a:pt x="239" y="1050"/>
                    <a:pt x="520" y="1050"/>
                  </a:cubicBezTo>
                  <a:cubicBezTo>
                    <a:pt x="811" y="1050"/>
                    <a:pt x="1039" y="811"/>
                    <a:pt x="1039" y="531"/>
                  </a:cubicBezTo>
                  <a:cubicBezTo>
                    <a:pt x="1039" y="240"/>
                    <a:pt x="81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6"/>
            <p:cNvSpPr/>
            <p:nvPr/>
          </p:nvSpPr>
          <p:spPr>
            <a:xfrm>
              <a:off x="1344050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2" y="0"/>
                  </a:moveTo>
                  <a:cubicBezTo>
                    <a:pt x="136" y="0"/>
                    <a:pt x="1" y="135"/>
                    <a:pt x="1" y="302"/>
                  </a:cubicBezTo>
                  <a:cubicBezTo>
                    <a:pt x="1" y="457"/>
                    <a:pt x="136" y="593"/>
                    <a:pt x="292" y="593"/>
                  </a:cubicBezTo>
                  <a:cubicBezTo>
                    <a:pt x="458" y="593"/>
                    <a:pt x="583" y="457"/>
                    <a:pt x="583" y="302"/>
                  </a:cubicBezTo>
                  <a:cubicBezTo>
                    <a:pt x="583" y="135"/>
                    <a:pt x="458" y="0"/>
                    <a:pt x="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6"/>
            <p:cNvSpPr/>
            <p:nvPr/>
          </p:nvSpPr>
          <p:spPr>
            <a:xfrm>
              <a:off x="2062015" y="1000752"/>
              <a:ext cx="293961" cy="293953"/>
            </a:xfrm>
            <a:custGeom>
              <a:avLst/>
              <a:gdLst/>
              <a:ahLst/>
              <a:cxnLst/>
              <a:rect l="l" t="t" r="r" b="b"/>
              <a:pathLst>
                <a:path w="1519" h="1519" extrusionOk="0">
                  <a:moveTo>
                    <a:pt x="759" y="1"/>
                  </a:moveTo>
                  <a:cubicBezTo>
                    <a:pt x="333" y="1"/>
                    <a:pt x="1" y="333"/>
                    <a:pt x="1" y="760"/>
                  </a:cubicBezTo>
                  <a:cubicBezTo>
                    <a:pt x="1" y="1175"/>
                    <a:pt x="333" y="1518"/>
                    <a:pt x="759" y="1518"/>
                  </a:cubicBezTo>
                  <a:cubicBezTo>
                    <a:pt x="1175" y="1518"/>
                    <a:pt x="1518" y="1175"/>
                    <a:pt x="1518" y="760"/>
                  </a:cubicBezTo>
                  <a:cubicBezTo>
                    <a:pt x="1518" y="333"/>
                    <a:pt x="117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6"/>
            <p:cNvSpPr/>
            <p:nvPr/>
          </p:nvSpPr>
          <p:spPr>
            <a:xfrm>
              <a:off x="2108267" y="1045068"/>
              <a:ext cx="201457" cy="203387"/>
            </a:xfrm>
            <a:custGeom>
              <a:avLst/>
              <a:gdLst/>
              <a:ahLst/>
              <a:cxnLst/>
              <a:rect l="l" t="t" r="r" b="b"/>
              <a:pathLst>
                <a:path w="1041" h="1051" extrusionOk="0">
                  <a:moveTo>
                    <a:pt x="520" y="1"/>
                  </a:moveTo>
                  <a:cubicBezTo>
                    <a:pt x="229" y="1"/>
                    <a:pt x="1" y="240"/>
                    <a:pt x="1" y="531"/>
                  </a:cubicBezTo>
                  <a:cubicBezTo>
                    <a:pt x="1" y="811"/>
                    <a:pt x="229" y="1050"/>
                    <a:pt x="520" y="1050"/>
                  </a:cubicBezTo>
                  <a:cubicBezTo>
                    <a:pt x="801" y="1050"/>
                    <a:pt x="1040" y="811"/>
                    <a:pt x="1040" y="531"/>
                  </a:cubicBezTo>
                  <a:cubicBezTo>
                    <a:pt x="1040" y="240"/>
                    <a:pt x="80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36"/>
            <p:cNvSpPr/>
            <p:nvPr/>
          </p:nvSpPr>
          <p:spPr>
            <a:xfrm>
              <a:off x="2152583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1" y="0"/>
                  </a:moveTo>
                  <a:cubicBezTo>
                    <a:pt x="125" y="0"/>
                    <a:pt x="0" y="135"/>
                    <a:pt x="0" y="302"/>
                  </a:cubicBezTo>
                  <a:cubicBezTo>
                    <a:pt x="0" y="457"/>
                    <a:pt x="125" y="593"/>
                    <a:pt x="291" y="593"/>
                  </a:cubicBezTo>
                  <a:cubicBezTo>
                    <a:pt x="447" y="593"/>
                    <a:pt x="582" y="457"/>
                    <a:pt x="582" y="302"/>
                  </a:cubicBezTo>
                  <a:cubicBezTo>
                    <a:pt x="582" y="135"/>
                    <a:pt x="447" y="0"/>
                    <a:pt x="2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6"/>
            <p:cNvSpPr/>
            <p:nvPr/>
          </p:nvSpPr>
          <p:spPr>
            <a:xfrm>
              <a:off x="1408492" y="3707899"/>
              <a:ext cx="792475" cy="625642"/>
            </a:xfrm>
            <a:custGeom>
              <a:avLst/>
              <a:gdLst/>
              <a:ahLst/>
              <a:cxnLst/>
              <a:rect l="l" t="t" r="r" b="b"/>
              <a:pathLst>
                <a:path w="4095" h="3233" extrusionOk="0">
                  <a:moveTo>
                    <a:pt x="0" y="0"/>
                  </a:moveTo>
                  <a:lnTo>
                    <a:pt x="0" y="3232"/>
                  </a:lnTo>
                  <a:lnTo>
                    <a:pt x="4095" y="3232"/>
                  </a:lnTo>
                  <a:lnTo>
                    <a:pt x="40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7" name="Google Shape;1217;p36">
            <a:hlinkClick r:id="" action="ppaction://hlinkshowjump?jump=nextslide"/>
          </p:cNvPr>
          <p:cNvSpPr/>
          <p:nvPr/>
        </p:nvSpPr>
        <p:spPr>
          <a:xfrm>
            <a:off x="75321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5" y="0"/>
                </a:moveTo>
                <a:cubicBezTo>
                  <a:pt x="2275" y="0"/>
                  <a:pt x="1" y="2322"/>
                  <a:pt x="1" y="5191"/>
                </a:cubicBezTo>
                <a:lnTo>
                  <a:pt x="1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79" y="0"/>
                  <a:pt x="32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&gt;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18" name="Google Shape;1218;p36">
            <a:hlinkClick r:id="" action="ppaction://hlinkshowjump?jump=previousslide"/>
          </p:cNvPr>
          <p:cNvSpPr/>
          <p:nvPr/>
        </p:nvSpPr>
        <p:spPr>
          <a:xfrm>
            <a:off x="5620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&lt;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2015624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38"/>
          <p:cNvSpPr/>
          <p:nvPr/>
        </p:nvSpPr>
        <p:spPr>
          <a:xfrm>
            <a:off x="232660" y="944254"/>
            <a:ext cx="2879400" cy="2764800"/>
          </a:xfrm>
          <a:prstGeom prst="roundRect">
            <a:avLst>
              <a:gd name="adj" fmla="val 446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4" name="Google Shape;1244;p38"/>
          <p:cNvSpPr/>
          <p:nvPr/>
        </p:nvSpPr>
        <p:spPr>
          <a:xfrm>
            <a:off x="310510" y="127515"/>
            <a:ext cx="2723700" cy="990158"/>
          </a:xfrm>
          <a:prstGeom prst="roundRect">
            <a:avLst>
              <a:gd name="adj" fmla="val 1287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1600" b="0" dirty="0">
                <a:effectLst/>
                <a:latin typeface="PalatinoLTStd"/>
              </a:rPr>
              <a:t>Read the article once. Were your ideas similar  to the writer’s advice?</a:t>
            </a:r>
            <a:br>
              <a:rPr lang="en-US" sz="1800" b="0" dirty="0">
                <a:effectLst/>
                <a:latin typeface="PalatinoLTStd"/>
              </a:rPr>
            </a:br>
            <a:endParaRPr lang="en-US" dirty="0"/>
          </a:p>
        </p:txBody>
      </p:sp>
      <p:sp>
        <p:nvSpPr>
          <p:cNvPr id="1247" name="Google Shape;1247;p38"/>
          <p:cNvSpPr txBox="1">
            <a:spLocks noGrp="1"/>
          </p:cNvSpPr>
          <p:nvPr>
            <p:ph type="title"/>
          </p:nvPr>
        </p:nvSpPr>
        <p:spPr>
          <a:xfrm>
            <a:off x="2805264" y="-69573"/>
            <a:ext cx="2723700" cy="7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Reading </a:t>
            </a:r>
            <a:endParaRPr dirty="0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A44533A-F144-A636-30C0-4C9BFC2DA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060" y="0"/>
            <a:ext cx="6100698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39"/>
          <p:cNvSpPr txBox="1">
            <a:spLocks noGrp="1"/>
          </p:cNvSpPr>
          <p:nvPr>
            <p:ph type="title"/>
          </p:nvPr>
        </p:nvSpPr>
        <p:spPr>
          <a:xfrm>
            <a:off x="720000" y="71417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000" dirty="0">
                <a:effectLst/>
                <a:latin typeface="PalatinoLTStd"/>
              </a:rPr>
              <a:t>What does the writer say about the words in the box?  </a:t>
            </a:r>
            <a:br>
              <a:rPr lang="en-US" dirty="0">
                <a:effectLst/>
              </a:rPr>
            </a:br>
            <a:endParaRPr dirty="0"/>
          </a:p>
        </p:txBody>
      </p:sp>
      <p:sp>
        <p:nvSpPr>
          <p:cNvPr id="1290" name="Google Shape;1290;p39">
            <a:hlinkClick r:id="" action="ppaction://hlinkshowjump?jump=nextslide"/>
          </p:cNvPr>
          <p:cNvSpPr/>
          <p:nvPr/>
        </p:nvSpPr>
        <p:spPr>
          <a:xfrm>
            <a:off x="75321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5" y="0"/>
                </a:moveTo>
                <a:cubicBezTo>
                  <a:pt x="2275" y="0"/>
                  <a:pt x="1" y="2322"/>
                  <a:pt x="1" y="5191"/>
                </a:cubicBezTo>
                <a:lnTo>
                  <a:pt x="1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79" y="0"/>
                  <a:pt x="32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&gt;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91" name="Google Shape;1291;p39">
            <a:hlinkClick r:id="" action="ppaction://hlinkshowjump?jump=previousslide"/>
          </p:cNvPr>
          <p:cNvSpPr/>
          <p:nvPr/>
        </p:nvSpPr>
        <p:spPr>
          <a:xfrm>
            <a:off x="5620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&lt;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4775EB-9EFB-1FD7-2E8C-853DEC2FC989}"/>
              </a:ext>
            </a:extLst>
          </p:cNvPr>
          <p:cNvSpPr txBox="1"/>
          <p:nvPr/>
        </p:nvSpPr>
        <p:spPr>
          <a:xfrm>
            <a:off x="1555954" y="1267376"/>
            <a:ext cx="10887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PalatinoLTStd"/>
              </a:rPr>
              <a:t> audience </a:t>
            </a:r>
            <a:endParaRPr lang="en-AE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8C52B4-81A6-2820-102C-FCDB95D4D2F8}"/>
              </a:ext>
            </a:extLst>
          </p:cNvPr>
          <p:cNvSpPr txBox="1"/>
          <p:nvPr/>
        </p:nvSpPr>
        <p:spPr>
          <a:xfrm>
            <a:off x="2775862" y="1247879"/>
            <a:ext cx="8504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PalatinoLTStd"/>
              </a:rPr>
              <a:t>notes</a:t>
            </a:r>
            <a:endParaRPr lang="en-AE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36A457-7E86-AE23-A073-009DFDDB2A41}"/>
              </a:ext>
            </a:extLst>
          </p:cNvPr>
          <p:cNvSpPr txBox="1"/>
          <p:nvPr/>
        </p:nvSpPr>
        <p:spPr>
          <a:xfrm>
            <a:off x="3728324" y="1240708"/>
            <a:ext cx="14437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PalatinoLTStd"/>
              </a:rPr>
              <a:t>opportunity</a:t>
            </a:r>
            <a:endParaRPr lang="en-AE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D85FC3-4E8F-CD7B-31CC-3EC778DB4BAC}"/>
              </a:ext>
            </a:extLst>
          </p:cNvPr>
          <p:cNvSpPr txBox="1"/>
          <p:nvPr/>
        </p:nvSpPr>
        <p:spPr>
          <a:xfrm>
            <a:off x="5138727" y="1233776"/>
            <a:ext cx="14437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PalatinoLTStd"/>
              </a:rPr>
              <a:t>punctuation</a:t>
            </a:r>
            <a:endParaRPr lang="en-AE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302326-91E7-846D-08C1-262D94BE4048}"/>
              </a:ext>
            </a:extLst>
          </p:cNvPr>
          <p:cNvSpPr txBox="1"/>
          <p:nvPr/>
        </p:nvSpPr>
        <p:spPr>
          <a:xfrm>
            <a:off x="6391959" y="1254071"/>
            <a:ext cx="9558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PalatinoLTStd"/>
              </a:rPr>
              <a:t> voice </a:t>
            </a:r>
            <a:endParaRPr lang="en-AE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D5241F-4445-8AA8-4D67-DFABC42818F2}"/>
              </a:ext>
            </a:extLst>
          </p:cNvPr>
          <p:cNvSpPr txBox="1"/>
          <p:nvPr/>
        </p:nvSpPr>
        <p:spPr>
          <a:xfrm>
            <a:off x="1360012" y="1670799"/>
            <a:ext cx="667364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PalatinoLTStd"/>
              </a:rPr>
              <a:t> </a:t>
            </a:r>
            <a:r>
              <a:rPr lang="en-US" sz="1600" dirty="0">
                <a:latin typeface="PalatinoLTStd"/>
              </a:rPr>
              <a:t>A</a:t>
            </a:r>
            <a:r>
              <a:rPr lang="en-US" sz="1600" dirty="0">
                <a:effectLst/>
                <a:latin typeface="PalatinoLTStd"/>
              </a:rPr>
              <a:t>udience- Think about the people in the audience when preparing</a:t>
            </a:r>
          </a:p>
          <a:p>
            <a:endParaRPr lang="en-US" sz="1600" dirty="0">
              <a:effectLst/>
              <a:latin typeface="PalatinoLTSt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PalatinoLTStd"/>
              </a:rPr>
              <a:t>Notes – Use notes to help you during your presentation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PalatinoLTSt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PalatinoLTStd"/>
              </a:rPr>
              <a:t>Opportunity – Take every opportunity in public speaking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PalatinoLTSt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PalatinoLTStd"/>
              </a:rPr>
              <a:t>Punctuation – Use commas and full stops correctly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PalatinoLTSt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PalatinoLTStd"/>
              </a:rPr>
              <a:t>Voice -  clear your throat before you start speaking  </a:t>
            </a:r>
            <a:r>
              <a:rPr lang="en-US" sz="1600" dirty="0">
                <a:effectLst/>
                <a:latin typeface="PalatinoLTStd"/>
              </a:rPr>
              <a:t>  </a:t>
            </a:r>
            <a:endParaRPr lang="en-AE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36"/>
          <p:cNvSpPr txBox="1">
            <a:spLocks noGrp="1"/>
          </p:cNvSpPr>
          <p:nvPr>
            <p:ph type="title"/>
          </p:nvPr>
        </p:nvSpPr>
        <p:spPr>
          <a:xfrm>
            <a:off x="2779775" y="2255825"/>
            <a:ext cx="4414574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Vocabulary </a:t>
            </a:r>
            <a:endParaRPr dirty="0"/>
          </a:p>
        </p:txBody>
      </p:sp>
      <p:sp>
        <p:nvSpPr>
          <p:cNvPr id="1173" name="Google Shape;1173;p36"/>
          <p:cNvSpPr txBox="1">
            <a:spLocks noGrp="1"/>
          </p:cNvSpPr>
          <p:nvPr>
            <p:ph type="title" idx="2"/>
          </p:nvPr>
        </p:nvSpPr>
        <p:spPr>
          <a:xfrm>
            <a:off x="2996550" y="1192283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grpSp>
        <p:nvGrpSpPr>
          <p:cNvPr id="1175" name="Google Shape;1175;p36"/>
          <p:cNvGrpSpPr/>
          <p:nvPr/>
        </p:nvGrpSpPr>
        <p:grpSpPr>
          <a:xfrm>
            <a:off x="1241218" y="1248168"/>
            <a:ext cx="913590" cy="3137049"/>
            <a:chOff x="1253675" y="797750"/>
            <a:chExt cx="1102304" cy="3785049"/>
          </a:xfrm>
        </p:grpSpPr>
        <p:sp>
          <p:nvSpPr>
            <p:cNvPr id="1176" name="Google Shape;1176;p36"/>
            <p:cNvSpPr/>
            <p:nvPr/>
          </p:nvSpPr>
          <p:spPr>
            <a:xfrm>
              <a:off x="1436553" y="1139506"/>
              <a:ext cx="736353" cy="2473928"/>
            </a:xfrm>
            <a:custGeom>
              <a:avLst/>
              <a:gdLst/>
              <a:ahLst/>
              <a:cxnLst/>
              <a:rect l="l" t="t" r="r" b="b"/>
              <a:pathLst>
                <a:path w="3805" h="12784" extrusionOk="0">
                  <a:moveTo>
                    <a:pt x="427" y="1"/>
                  </a:moveTo>
                  <a:lnTo>
                    <a:pt x="1" y="12784"/>
                  </a:lnTo>
                  <a:lnTo>
                    <a:pt x="3804" y="12784"/>
                  </a:lnTo>
                  <a:lnTo>
                    <a:pt x="33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6"/>
            <p:cNvSpPr/>
            <p:nvPr/>
          </p:nvSpPr>
          <p:spPr>
            <a:xfrm>
              <a:off x="1386237" y="1045068"/>
              <a:ext cx="836985" cy="104693"/>
            </a:xfrm>
            <a:custGeom>
              <a:avLst/>
              <a:gdLst/>
              <a:ahLst/>
              <a:cxnLst/>
              <a:rect l="l" t="t" r="r" b="b"/>
              <a:pathLst>
                <a:path w="4325" h="541" extrusionOk="0">
                  <a:moveTo>
                    <a:pt x="292" y="1"/>
                  </a:moveTo>
                  <a:cubicBezTo>
                    <a:pt x="126" y="1"/>
                    <a:pt x="1" y="125"/>
                    <a:pt x="1" y="271"/>
                  </a:cubicBezTo>
                  <a:cubicBezTo>
                    <a:pt x="1" y="416"/>
                    <a:pt x="126" y="541"/>
                    <a:pt x="292" y="541"/>
                  </a:cubicBezTo>
                  <a:lnTo>
                    <a:pt x="4033" y="541"/>
                  </a:lnTo>
                  <a:cubicBezTo>
                    <a:pt x="4199" y="541"/>
                    <a:pt x="4324" y="416"/>
                    <a:pt x="4324" y="271"/>
                  </a:cubicBezTo>
                  <a:cubicBezTo>
                    <a:pt x="4324" y="125"/>
                    <a:pt x="4199" y="1"/>
                    <a:pt x="40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6"/>
            <p:cNvSpPr/>
            <p:nvPr/>
          </p:nvSpPr>
          <p:spPr>
            <a:xfrm>
              <a:off x="1299927" y="922377"/>
              <a:ext cx="1009800" cy="122884"/>
            </a:xfrm>
            <a:custGeom>
              <a:avLst/>
              <a:gdLst/>
              <a:ahLst/>
              <a:cxnLst/>
              <a:rect l="l" t="t" r="r" b="b"/>
              <a:pathLst>
                <a:path w="5218" h="635" extrusionOk="0">
                  <a:moveTo>
                    <a:pt x="343" y="1"/>
                  </a:moveTo>
                  <a:cubicBezTo>
                    <a:pt x="156" y="1"/>
                    <a:pt x="0" y="146"/>
                    <a:pt x="0" y="323"/>
                  </a:cubicBezTo>
                  <a:cubicBezTo>
                    <a:pt x="0" y="499"/>
                    <a:pt x="156" y="635"/>
                    <a:pt x="343" y="635"/>
                  </a:cubicBezTo>
                  <a:lnTo>
                    <a:pt x="4874" y="635"/>
                  </a:lnTo>
                  <a:cubicBezTo>
                    <a:pt x="5061" y="635"/>
                    <a:pt x="5217" y="499"/>
                    <a:pt x="5217" y="323"/>
                  </a:cubicBezTo>
                  <a:cubicBezTo>
                    <a:pt x="5217" y="146"/>
                    <a:pt x="5061" y="1"/>
                    <a:pt x="4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6"/>
            <p:cNvSpPr/>
            <p:nvPr/>
          </p:nvSpPr>
          <p:spPr>
            <a:xfrm>
              <a:off x="1253675" y="797750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2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2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6"/>
            <p:cNvSpPr/>
            <p:nvPr/>
          </p:nvSpPr>
          <p:spPr>
            <a:xfrm>
              <a:off x="1299927" y="4333354"/>
              <a:ext cx="1009800" cy="124819"/>
            </a:xfrm>
            <a:custGeom>
              <a:avLst/>
              <a:gdLst/>
              <a:ahLst/>
              <a:cxnLst/>
              <a:rect l="l" t="t" r="r" b="b"/>
              <a:pathLst>
                <a:path w="5218" h="645" extrusionOk="0">
                  <a:moveTo>
                    <a:pt x="343" y="0"/>
                  </a:moveTo>
                  <a:cubicBezTo>
                    <a:pt x="156" y="0"/>
                    <a:pt x="0" y="146"/>
                    <a:pt x="0" y="322"/>
                  </a:cubicBezTo>
                  <a:cubicBezTo>
                    <a:pt x="0" y="499"/>
                    <a:pt x="156" y="644"/>
                    <a:pt x="343" y="644"/>
                  </a:cubicBezTo>
                  <a:lnTo>
                    <a:pt x="4874" y="644"/>
                  </a:lnTo>
                  <a:cubicBezTo>
                    <a:pt x="5061" y="644"/>
                    <a:pt x="5217" y="499"/>
                    <a:pt x="5217" y="322"/>
                  </a:cubicBezTo>
                  <a:cubicBezTo>
                    <a:pt x="5217" y="146"/>
                    <a:pt x="5061" y="0"/>
                    <a:pt x="4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6"/>
            <p:cNvSpPr/>
            <p:nvPr/>
          </p:nvSpPr>
          <p:spPr>
            <a:xfrm>
              <a:off x="1253675" y="4457981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3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3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6"/>
            <p:cNvSpPr/>
            <p:nvPr/>
          </p:nvSpPr>
          <p:spPr>
            <a:xfrm>
              <a:off x="1350049" y="3611332"/>
              <a:ext cx="909362" cy="96759"/>
            </a:xfrm>
            <a:custGeom>
              <a:avLst/>
              <a:gdLst/>
              <a:ahLst/>
              <a:cxnLst/>
              <a:rect l="l" t="t" r="r" b="b"/>
              <a:pathLst>
                <a:path w="4699" h="500" extrusionOk="0">
                  <a:moveTo>
                    <a:pt x="313" y="0"/>
                  </a:moveTo>
                  <a:cubicBezTo>
                    <a:pt x="136" y="0"/>
                    <a:pt x="1" y="115"/>
                    <a:pt x="1" y="250"/>
                  </a:cubicBezTo>
                  <a:cubicBezTo>
                    <a:pt x="1" y="385"/>
                    <a:pt x="136" y="499"/>
                    <a:pt x="313" y="499"/>
                  </a:cubicBezTo>
                  <a:lnTo>
                    <a:pt x="4397" y="499"/>
                  </a:lnTo>
                  <a:cubicBezTo>
                    <a:pt x="4563" y="499"/>
                    <a:pt x="4698" y="385"/>
                    <a:pt x="4698" y="250"/>
                  </a:cubicBezTo>
                  <a:cubicBezTo>
                    <a:pt x="4698" y="115"/>
                    <a:pt x="4563" y="0"/>
                    <a:pt x="43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6"/>
            <p:cNvSpPr/>
            <p:nvPr/>
          </p:nvSpPr>
          <p:spPr>
            <a:xfrm>
              <a:off x="1253675" y="1000752"/>
              <a:ext cx="293767" cy="293953"/>
            </a:xfrm>
            <a:custGeom>
              <a:avLst/>
              <a:gdLst/>
              <a:ahLst/>
              <a:cxnLst/>
              <a:rect l="l" t="t" r="r" b="b"/>
              <a:pathLst>
                <a:path w="1518" h="1519" extrusionOk="0">
                  <a:moveTo>
                    <a:pt x="759" y="1"/>
                  </a:moveTo>
                  <a:cubicBezTo>
                    <a:pt x="343" y="1"/>
                    <a:pt x="0" y="333"/>
                    <a:pt x="0" y="760"/>
                  </a:cubicBezTo>
                  <a:cubicBezTo>
                    <a:pt x="0" y="1175"/>
                    <a:pt x="343" y="1518"/>
                    <a:pt x="759" y="1518"/>
                  </a:cubicBezTo>
                  <a:cubicBezTo>
                    <a:pt x="1185" y="1518"/>
                    <a:pt x="1517" y="1175"/>
                    <a:pt x="1517" y="760"/>
                  </a:cubicBezTo>
                  <a:cubicBezTo>
                    <a:pt x="1517" y="333"/>
                    <a:pt x="118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6"/>
            <p:cNvSpPr/>
            <p:nvPr/>
          </p:nvSpPr>
          <p:spPr>
            <a:xfrm>
              <a:off x="1299927" y="1045068"/>
              <a:ext cx="201263" cy="203387"/>
            </a:xfrm>
            <a:custGeom>
              <a:avLst/>
              <a:gdLst/>
              <a:ahLst/>
              <a:cxnLst/>
              <a:rect l="l" t="t" r="r" b="b"/>
              <a:pathLst>
                <a:path w="1040" h="1051" extrusionOk="0">
                  <a:moveTo>
                    <a:pt x="520" y="1"/>
                  </a:moveTo>
                  <a:cubicBezTo>
                    <a:pt x="239" y="1"/>
                    <a:pt x="0" y="240"/>
                    <a:pt x="0" y="531"/>
                  </a:cubicBezTo>
                  <a:cubicBezTo>
                    <a:pt x="0" y="811"/>
                    <a:pt x="239" y="1050"/>
                    <a:pt x="520" y="1050"/>
                  </a:cubicBezTo>
                  <a:cubicBezTo>
                    <a:pt x="811" y="1050"/>
                    <a:pt x="1039" y="811"/>
                    <a:pt x="1039" y="531"/>
                  </a:cubicBezTo>
                  <a:cubicBezTo>
                    <a:pt x="1039" y="240"/>
                    <a:pt x="81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6"/>
            <p:cNvSpPr/>
            <p:nvPr/>
          </p:nvSpPr>
          <p:spPr>
            <a:xfrm>
              <a:off x="1344050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2" y="0"/>
                  </a:moveTo>
                  <a:cubicBezTo>
                    <a:pt x="136" y="0"/>
                    <a:pt x="1" y="135"/>
                    <a:pt x="1" y="302"/>
                  </a:cubicBezTo>
                  <a:cubicBezTo>
                    <a:pt x="1" y="457"/>
                    <a:pt x="136" y="593"/>
                    <a:pt x="292" y="593"/>
                  </a:cubicBezTo>
                  <a:cubicBezTo>
                    <a:pt x="458" y="593"/>
                    <a:pt x="583" y="457"/>
                    <a:pt x="583" y="302"/>
                  </a:cubicBezTo>
                  <a:cubicBezTo>
                    <a:pt x="583" y="135"/>
                    <a:pt x="458" y="0"/>
                    <a:pt x="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6"/>
            <p:cNvSpPr/>
            <p:nvPr/>
          </p:nvSpPr>
          <p:spPr>
            <a:xfrm>
              <a:off x="2062015" y="1000752"/>
              <a:ext cx="293961" cy="293953"/>
            </a:xfrm>
            <a:custGeom>
              <a:avLst/>
              <a:gdLst/>
              <a:ahLst/>
              <a:cxnLst/>
              <a:rect l="l" t="t" r="r" b="b"/>
              <a:pathLst>
                <a:path w="1519" h="1519" extrusionOk="0">
                  <a:moveTo>
                    <a:pt x="759" y="1"/>
                  </a:moveTo>
                  <a:cubicBezTo>
                    <a:pt x="333" y="1"/>
                    <a:pt x="1" y="333"/>
                    <a:pt x="1" y="760"/>
                  </a:cubicBezTo>
                  <a:cubicBezTo>
                    <a:pt x="1" y="1175"/>
                    <a:pt x="333" y="1518"/>
                    <a:pt x="759" y="1518"/>
                  </a:cubicBezTo>
                  <a:cubicBezTo>
                    <a:pt x="1175" y="1518"/>
                    <a:pt x="1518" y="1175"/>
                    <a:pt x="1518" y="760"/>
                  </a:cubicBezTo>
                  <a:cubicBezTo>
                    <a:pt x="1518" y="333"/>
                    <a:pt x="117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6"/>
            <p:cNvSpPr/>
            <p:nvPr/>
          </p:nvSpPr>
          <p:spPr>
            <a:xfrm>
              <a:off x="2108267" y="1045068"/>
              <a:ext cx="201457" cy="203387"/>
            </a:xfrm>
            <a:custGeom>
              <a:avLst/>
              <a:gdLst/>
              <a:ahLst/>
              <a:cxnLst/>
              <a:rect l="l" t="t" r="r" b="b"/>
              <a:pathLst>
                <a:path w="1041" h="1051" extrusionOk="0">
                  <a:moveTo>
                    <a:pt x="520" y="1"/>
                  </a:moveTo>
                  <a:cubicBezTo>
                    <a:pt x="229" y="1"/>
                    <a:pt x="1" y="240"/>
                    <a:pt x="1" y="531"/>
                  </a:cubicBezTo>
                  <a:cubicBezTo>
                    <a:pt x="1" y="811"/>
                    <a:pt x="229" y="1050"/>
                    <a:pt x="520" y="1050"/>
                  </a:cubicBezTo>
                  <a:cubicBezTo>
                    <a:pt x="801" y="1050"/>
                    <a:pt x="1040" y="811"/>
                    <a:pt x="1040" y="531"/>
                  </a:cubicBezTo>
                  <a:cubicBezTo>
                    <a:pt x="1040" y="240"/>
                    <a:pt x="80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6"/>
            <p:cNvSpPr/>
            <p:nvPr/>
          </p:nvSpPr>
          <p:spPr>
            <a:xfrm>
              <a:off x="2152583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1" y="0"/>
                  </a:moveTo>
                  <a:cubicBezTo>
                    <a:pt x="125" y="0"/>
                    <a:pt x="0" y="135"/>
                    <a:pt x="0" y="302"/>
                  </a:cubicBezTo>
                  <a:cubicBezTo>
                    <a:pt x="0" y="457"/>
                    <a:pt x="125" y="593"/>
                    <a:pt x="291" y="593"/>
                  </a:cubicBezTo>
                  <a:cubicBezTo>
                    <a:pt x="447" y="593"/>
                    <a:pt x="582" y="457"/>
                    <a:pt x="582" y="302"/>
                  </a:cubicBezTo>
                  <a:cubicBezTo>
                    <a:pt x="582" y="135"/>
                    <a:pt x="447" y="0"/>
                    <a:pt x="2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6"/>
            <p:cNvSpPr/>
            <p:nvPr/>
          </p:nvSpPr>
          <p:spPr>
            <a:xfrm>
              <a:off x="1408492" y="3707899"/>
              <a:ext cx="792475" cy="625642"/>
            </a:xfrm>
            <a:custGeom>
              <a:avLst/>
              <a:gdLst/>
              <a:ahLst/>
              <a:cxnLst/>
              <a:rect l="l" t="t" r="r" b="b"/>
              <a:pathLst>
                <a:path w="4095" h="3233" extrusionOk="0">
                  <a:moveTo>
                    <a:pt x="0" y="0"/>
                  </a:moveTo>
                  <a:lnTo>
                    <a:pt x="0" y="3232"/>
                  </a:lnTo>
                  <a:lnTo>
                    <a:pt x="4095" y="3232"/>
                  </a:lnTo>
                  <a:lnTo>
                    <a:pt x="40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0" name="Google Shape;1190;p36"/>
          <p:cNvGrpSpPr/>
          <p:nvPr/>
        </p:nvGrpSpPr>
        <p:grpSpPr>
          <a:xfrm>
            <a:off x="6989208" y="1248168"/>
            <a:ext cx="913590" cy="3137049"/>
            <a:chOff x="1253675" y="797750"/>
            <a:chExt cx="1102304" cy="3785049"/>
          </a:xfrm>
        </p:grpSpPr>
        <p:sp>
          <p:nvSpPr>
            <p:cNvPr id="1191" name="Google Shape;1191;p36"/>
            <p:cNvSpPr/>
            <p:nvPr/>
          </p:nvSpPr>
          <p:spPr>
            <a:xfrm>
              <a:off x="1436553" y="1139506"/>
              <a:ext cx="736353" cy="2473928"/>
            </a:xfrm>
            <a:custGeom>
              <a:avLst/>
              <a:gdLst/>
              <a:ahLst/>
              <a:cxnLst/>
              <a:rect l="l" t="t" r="r" b="b"/>
              <a:pathLst>
                <a:path w="3805" h="12784" extrusionOk="0">
                  <a:moveTo>
                    <a:pt x="427" y="1"/>
                  </a:moveTo>
                  <a:lnTo>
                    <a:pt x="1" y="12784"/>
                  </a:lnTo>
                  <a:lnTo>
                    <a:pt x="3804" y="12784"/>
                  </a:lnTo>
                  <a:lnTo>
                    <a:pt x="33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6"/>
            <p:cNvSpPr/>
            <p:nvPr/>
          </p:nvSpPr>
          <p:spPr>
            <a:xfrm>
              <a:off x="1386237" y="1045068"/>
              <a:ext cx="836985" cy="104693"/>
            </a:xfrm>
            <a:custGeom>
              <a:avLst/>
              <a:gdLst/>
              <a:ahLst/>
              <a:cxnLst/>
              <a:rect l="l" t="t" r="r" b="b"/>
              <a:pathLst>
                <a:path w="4325" h="541" extrusionOk="0">
                  <a:moveTo>
                    <a:pt x="292" y="1"/>
                  </a:moveTo>
                  <a:cubicBezTo>
                    <a:pt x="126" y="1"/>
                    <a:pt x="1" y="125"/>
                    <a:pt x="1" y="271"/>
                  </a:cubicBezTo>
                  <a:cubicBezTo>
                    <a:pt x="1" y="416"/>
                    <a:pt x="126" y="541"/>
                    <a:pt x="292" y="541"/>
                  </a:cubicBezTo>
                  <a:lnTo>
                    <a:pt x="4033" y="541"/>
                  </a:lnTo>
                  <a:cubicBezTo>
                    <a:pt x="4199" y="541"/>
                    <a:pt x="4324" y="416"/>
                    <a:pt x="4324" y="271"/>
                  </a:cubicBezTo>
                  <a:cubicBezTo>
                    <a:pt x="4324" y="125"/>
                    <a:pt x="4199" y="1"/>
                    <a:pt x="40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6"/>
            <p:cNvSpPr/>
            <p:nvPr/>
          </p:nvSpPr>
          <p:spPr>
            <a:xfrm>
              <a:off x="1299927" y="922377"/>
              <a:ext cx="1009800" cy="122884"/>
            </a:xfrm>
            <a:custGeom>
              <a:avLst/>
              <a:gdLst/>
              <a:ahLst/>
              <a:cxnLst/>
              <a:rect l="l" t="t" r="r" b="b"/>
              <a:pathLst>
                <a:path w="5218" h="635" extrusionOk="0">
                  <a:moveTo>
                    <a:pt x="343" y="1"/>
                  </a:moveTo>
                  <a:cubicBezTo>
                    <a:pt x="156" y="1"/>
                    <a:pt x="0" y="146"/>
                    <a:pt x="0" y="323"/>
                  </a:cubicBezTo>
                  <a:cubicBezTo>
                    <a:pt x="0" y="499"/>
                    <a:pt x="156" y="635"/>
                    <a:pt x="343" y="635"/>
                  </a:cubicBezTo>
                  <a:lnTo>
                    <a:pt x="4874" y="635"/>
                  </a:lnTo>
                  <a:cubicBezTo>
                    <a:pt x="5061" y="635"/>
                    <a:pt x="5217" y="499"/>
                    <a:pt x="5217" y="323"/>
                  </a:cubicBezTo>
                  <a:cubicBezTo>
                    <a:pt x="5217" y="146"/>
                    <a:pt x="5061" y="1"/>
                    <a:pt x="4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6"/>
            <p:cNvSpPr/>
            <p:nvPr/>
          </p:nvSpPr>
          <p:spPr>
            <a:xfrm>
              <a:off x="1253675" y="797750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2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2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6"/>
            <p:cNvSpPr/>
            <p:nvPr/>
          </p:nvSpPr>
          <p:spPr>
            <a:xfrm>
              <a:off x="1299927" y="4333354"/>
              <a:ext cx="1009800" cy="124819"/>
            </a:xfrm>
            <a:custGeom>
              <a:avLst/>
              <a:gdLst/>
              <a:ahLst/>
              <a:cxnLst/>
              <a:rect l="l" t="t" r="r" b="b"/>
              <a:pathLst>
                <a:path w="5218" h="645" extrusionOk="0">
                  <a:moveTo>
                    <a:pt x="343" y="0"/>
                  </a:moveTo>
                  <a:cubicBezTo>
                    <a:pt x="156" y="0"/>
                    <a:pt x="0" y="146"/>
                    <a:pt x="0" y="322"/>
                  </a:cubicBezTo>
                  <a:cubicBezTo>
                    <a:pt x="0" y="499"/>
                    <a:pt x="156" y="644"/>
                    <a:pt x="343" y="644"/>
                  </a:cubicBezTo>
                  <a:lnTo>
                    <a:pt x="4874" y="644"/>
                  </a:lnTo>
                  <a:cubicBezTo>
                    <a:pt x="5061" y="644"/>
                    <a:pt x="5217" y="499"/>
                    <a:pt x="5217" y="322"/>
                  </a:cubicBezTo>
                  <a:cubicBezTo>
                    <a:pt x="5217" y="146"/>
                    <a:pt x="5061" y="0"/>
                    <a:pt x="4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6"/>
            <p:cNvSpPr/>
            <p:nvPr/>
          </p:nvSpPr>
          <p:spPr>
            <a:xfrm>
              <a:off x="1253675" y="4457981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3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3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6"/>
            <p:cNvSpPr/>
            <p:nvPr/>
          </p:nvSpPr>
          <p:spPr>
            <a:xfrm>
              <a:off x="1350049" y="3611332"/>
              <a:ext cx="909362" cy="96759"/>
            </a:xfrm>
            <a:custGeom>
              <a:avLst/>
              <a:gdLst/>
              <a:ahLst/>
              <a:cxnLst/>
              <a:rect l="l" t="t" r="r" b="b"/>
              <a:pathLst>
                <a:path w="4699" h="500" extrusionOk="0">
                  <a:moveTo>
                    <a:pt x="313" y="0"/>
                  </a:moveTo>
                  <a:cubicBezTo>
                    <a:pt x="136" y="0"/>
                    <a:pt x="1" y="115"/>
                    <a:pt x="1" y="250"/>
                  </a:cubicBezTo>
                  <a:cubicBezTo>
                    <a:pt x="1" y="385"/>
                    <a:pt x="136" y="499"/>
                    <a:pt x="313" y="499"/>
                  </a:cubicBezTo>
                  <a:lnTo>
                    <a:pt x="4397" y="499"/>
                  </a:lnTo>
                  <a:cubicBezTo>
                    <a:pt x="4563" y="499"/>
                    <a:pt x="4698" y="385"/>
                    <a:pt x="4698" y="250"/>
                  </a:cubicBezTo>
                  <a:cubicBezTo>
                    <a:pt x="4698" y="115"/>
                    <a:pt x="4563" y="0"/>
                    <a:pt x="43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6"/>
            <p:cNvSpPr/>
            <p:nvPr/>
          </p:nvSpPr>
          <p:spPr>
            <a:xfrm>
              <a:off x="1253675" y="1000752"/>
              <a:ext cx="293767" cy="293953"/>
            </a:xfrm>
            <a:custGeom>
              <a:avLst/>
              <a:gdLst/>
              <a:ahLst/>
              <a:cxnLst/>
              <a:rect l="l" t="t" r="r" b="b"/>
              <a:pathLst>
                <a:path w="1518" h="1519" extrusionOk="0">
                  <a:moveTo>
                    <a:pt x="759" y="1"/>
                  </a:moveTo>
                  <a:cubicBezTo>
                    <a:pt x="343" y="1"/>
                    <a:pt x="0" y="333"/>
                    <a:pt x="0" y="760"/>
                  </a:cubicBezTo>
                  <a:cubicBezTo>
                    <a:pt x="0" y="1175"/>
                    <a:pt x="343" y="1518"/>
                    <a:pt x="759" y="1518"/>
                  </a:cubicBezTo>
                  <a:cubicBezTo>
                    <a:pt x="1185" y="1518"/>
                    <a:pt x="1517" y="1175"/>
                    <a:pt x="1517" y="760"/>
                  </a:cubicBezTo>
                  <a:cubicBezTo>
                    <a:pt x="1517" y="333"/>
                    <a:pt x="118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6"/>
            <p:cNvSpPr/>
            <p:nvPr/>
          </p:nvSpPr>
          <p:spPr>
            <a:xfrm>
              <a:off x="1299927" y="1045068"/>
              <a:ext cx="201263" cy="203387"/>
            </a:xfrm>
            <a:custGeom>
              <a:avLst/>
              <a:gdLst/>
              <a:ahLst/>
              <a:cxnLst/>
              <a:rect l="l" t="t" r="r" b="b"/>
              <a:pathLst>
                <a:path w="1040" h="1051" extrusionOk="0">
                  <a:moveTo>
                    <a:pt x="520" y="1"/>
                  </a:moveTo>
                  <a:cubicBezTo>
                    <a:pt x="239" y="1"/>
                    <a:pt x="0" y="240"/>
                    <a:pt x="0" y="531"/>
                  </a:cubicBezTo>
                  <a:cubicBezTo>
                    <a:pt x="0" y="811"/>
                    <a:pt x="239" y="1050"/>
                    <a:pt x="520" y="1050"/>
                  </a:cubicBezTo>
                  <a:cubicBezTo>
                    <a:pt x="811" y="1050"/>
                    <a:pt x="1039" y="811"/>
                    <a:pt x="1039" y="531"/>
                  </a:cubicBezTo>
                  <a:cubicBezTo>
                    <a:pt x="1039" y="240"/>
                    <a:pt x="81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6"/>
            <p:cNvSpPr/>
            <p:nvPr/>
          </p:nvSpPr>
          <p:spPr>
            <a:xfrm>
              <a:off x="1344050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2" y="0"/>
                  </a:moveTo>
                  <a:cubicBezTo>
                    <a:pt x="136" y="0"/>
                    <a:pt x="1" y="135"/>
                    <a:pt x="1" y="302"/>
                  </a:cubicBezTo>
                  <a:cubicBezTo>
                    <a:pt x="1" y="457"/>
                    <a:pt x="136" y="593"/>
                    <a:pt x="292" y="593"/>
                  </a:cubicBezTo>
                  <a:cubicBezTo>
                    <a:pt x="458" y="593"/>
                    <a:pt x="583" y="457"/>
                    <a:pt x="583" y="302"/>
                  </a:cubicBezTo>
                  <a:cubicBezTo>
                    <a:pt x="583" y="135"/>
                    <a:pt x="458" y="0"/>
                    <a:pt x="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6"/>
            <p:cNvSpPr/>
            <p:nvPr/>
          </p:nvSpPr>
          <p:spPr>
            <a:xfrm>
              <a:off x="2062015" y="1000752"/>
              <a:ext cx="293961" cy="293953"/>
            </a:xfrm>
            <a:custGeom>
              <a:avLst/>
              <a:gdLst/>
              <a:ahLst/>
              <a:cxnLst/>
              <a:rect l="l" t="t" r="r" b="b"/>
              <a:pathLst>
                <a:path w="1519" h="1519" extrusionOk="0">
                  <a:moveTo>
                    <a:pt x="759" y="1"/>
                  </a:moveTo>
                  <a:cubicBezTo>
                    <a:pt x="333" y="1"/>
                    <a:pt x="1" y="333"/>
                    <a:pt x="1" y="760"/>
                  </a:cubicBezTo>
                  <a:cubicBezTo>
                    <a:pt x="1" y="1175"/>
                    <a:pt x="333" y="1518"/>
                    <a:pt x="759" y="1518"/>
                  </a:cubicBezTo>
                  <a:cubicBezTo>
                    <a:pt x="1175" y="1518"/>
                    <a:pt x="1518" y="1175"/>
                    <a:pt x="1518" y="760"/>
                  </a:cubicBezTo>
                  <a:cubicBezTo>
                    <a:pt x="1518" y="333"/>
                    <a:pt x="117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6"/>
            <p:cNvSpPr/>
            <p:nvPr/>
          </p:nvSpPr>
          <p:spPr>
            <a:xfrm>
              <a:off x="2108267" y="1045068"/>
              <a:ext cx="201457" cy="203387"/>
            </a:xfrm>
            <a:custGeom>
              <a:avLst/>
              <a:gdLst/>
              <a:ahLst/>
              <a:cxnLst/>
              <a:rect l="l" t="t" r="r" b="b"/>
              <a:pathLst>
                <a:path w="1041" h="1051" extrusionOk="0">
                  <a:moveTo>
                    <a:pt x="520" y="1"/>
                  </a:moveTo>
                  <a:cubicBezTo>
                    <a:pt x="229" y="1"/>
                    <a:pt x="1" y="240"/>
                    <a:pt x="1" y="531"/>
                  </a:cubicBezTo>
                  <a:cubicBezTo>
                    <a:pt x="1" y="811"/>
                    <a:pt x="229" y="1050"/>
                    <a:pt x="520" y="1050"/>
                  </a:cubicBezTo>
                  <a:cubicBezTo>
                    <a:pt x="801" y="1050"/>
                    <a:pt x="1040" y="811"/>
                    <a:pt x="1040" y="531"/>
                  </a:cubicBezTo>
                  <a:cubicBezTo>
                    <a:pt x="1040" y="240"/>
                    <a:pt x="80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36"/>
            <p:cNvSpPr/>
            <p:nvPr/>
          </p:nvSpPr>
          <p:spPr>
            <a:xfrm>
              <a:off x="2152583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1" y="0"/>
                  </a:moveTo>
                  <a:cubicBezTo>
                    <a:pt x="125" y="0"/>
                    <a:pt x="0" y="135"/>
                    <a:pt x="0" y="302"/>
                  </a:cubicBezTo>
                  <a:cubicBezTo>
                    <a:pt x="0" y="457"/>
                    <a:pt x="125" y="593"/>
                    <a:pt x="291" y="593"/>
                  </a:cubicBezTo>
                  <a:cubicBezTo>
                    <a:pt x="447" y="593"/>
                    <a:pt x="582" y="457"/>
                    <a:pt x="582" y="302"/>
                  </a:cubicBezTo>
                  <a:cubicBezTo>
                    <a:pt x="582" y="135"/>
                    <a:pt x="447" y="0"/>
                    <a:pt x="2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6"/>
            <p:cNvSpPr/>
            <p:nvPr/>
          </p:nvSpPr>
          <p:spPr>
            <a:xfrm>
              <a:off x="1408492" y="3707899"/>
              <a:ext cx="792475" cy="625642"/>
            </a:xfrm>
            <a:custGeom>
              <a:avLst/>
              <a:gdLst/>
              <a:ahLst/>
              <a:cxnLst/>
              <a:rect l="l" t="t" r="r" b="b"/>
              <a:pathLst>
                <a:path w="4095" h="3233" extrusionOk="0">
                  <a:moveTo>
                    <a:pt x="0" y="0"/>
                  </a:moveTo>
                  <a:lnTo>
                    <a:pt x="0" y="3232"/>
                  </a:lnTo>
                  <a:lnTo>
                    <a:pt x="4095" y="3232"/>
                  </a:lnTo>
                  <a:lnTo>
                    <a:pt x="40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7" name="Google Shape;1217;p36">
            <a:hlinkClick r:id="" action="ppaction://hlinkshowjump?jump=nextslide"/>
          </p:cNvPr>
          <p:cNvSpPr/>
          <p:nvPr/>
        </p:nvSpPr>
        <p:spPr>
          <a:xfrm>
            <a:off x="75321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5" y="0"/>
                </a:moveTo>
                <a:cubicBezTo>
                  <a:pt x="2275" y="0"/>
                  <a:pt x="1" y="2322"/>
                  <a:pt x="1" y="5191"/>
                </a:cubicBezTo>
                <a:lnTo>
                  <a:pt x="1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79" y="0"/>
                  <a:pt x="32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&gt;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18" name="Google Shape;1218;p36">
            <a:hlinkClick r:id="" action="ppaction://hlinkshowjump?jump=previousslide"/>
          </p:cNvPr>
          <p:cNvSpPr/>
          <p:nvPr/>
        </p:nvSpPr>
        <p:spPr>
          <a:xfrm>
            <a:off x="5620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&lt;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2974090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4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Let’s Practice Vocabulary </a:t>
            </a:r>
            <a:endParaRPr dirty="0"/>
          </a:p>
        </p:txBody>
      </p:sp>
      <p:sp>
        <p:nvSpPr>
          <p:cNvPr id="1310" name="Google Shape;1310;p40">
            <a:hlinkClick r:id="" action="ppaction://hlinkshowjump?jump=nextslide"/>
          </p:cNvPr>
          <p:cNvSpPr/>
          <p:nvPr/>
        </p:nvSpPr>
        <p:spPr>
          <a:xfrm>
            <a:off x="75321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5" y="0"/>
                </a:moveTo>
                <a:cubicBezTo>
                  <a:pt x="2275" y="0"/>
                  <a:pt x="1" y="2322"/>
                  <a:pt x="1" y="5191"/>
                </a:cubicBezTo>
                <a:lnTo>
                  <a:pt x="1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79" y="0"/>
                  <a:pt x="32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&gt;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11" name="Google Shape;1311;p40">
            <a:hlinkClick r:id="" action="ppaction://hlinkshowjump?jump=previousslide"/>
          </p:cNvPr>
          <p:cNvSpPr/>
          <p:nvPr/>
        </p:nvSpPr>
        <p:spPr>
          <a:xfrm>
            <a:off x="5620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&lt;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E2AC7C-4635-1E2C-AF7B-3B44ABC74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245" y="661419"/>
            <a:ext cx="6223509" cy="2939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AE" altLang="en-AE" sz="2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AE" altLang="en-A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alatinoLTStd"/>
              </a:rPr>
              <a:t>Find words or phrases in the text and match them to the meanings</a:t>
            </a:r>
            <a:r>
              <a:rPr kumimoji="0" lang="en-AE" altLang="en-A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alatinoLTStd"/>
              </a:rPr>
              <a:t>. </a:t>
            </a:r>
            <a:endParaRPr kumimoji="0" lang="en-AE" altLang="en-AE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E" altLang="en-A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       </a:t>
            </a:r>
            <a:r>
              <a:rPr kumimoji="0" lang="en-AE" altLang="en-AE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AE" altLang="en-AE" sz="1050" b="0" i="0" u="none" strike="noStrike" cap="none" normalizeH="0" baseline="0" dirty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AE" altLang="en-AE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HelveticaRoundedLTStd"/>
              </a:rPr>
              <a:t>  </a:t>
            </a:r>
            <a:r>
              <a:rPr kumimoji="0" lang="en-AE" altLang="en-AE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PalatinoLTStd"/>
              </a:rPr>
              <a:t>take in some air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AE" altLang="en-AE" sz="1000" b="0" i="0" u="none" strike="noStrike" cap="none" normalizeH="0" baseline="0" dirty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AE" altLang="en-AE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HelveticaRoundedLTStd"/>
              </a:rPr>
              <a:t>  </a:t>
            </a:r>
            <a:r>
              <a:rPr kumimoji="0" lang="en-AE" altLang="en-AE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PalatinoLTStd"/>
              </a:rPr>
              <a:t>share information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AE" altLang="en-AE" sz="1000" b="0" i="0" u="none" strike="noStrike" cap="none" normalizeH="0" baseline="0" dirty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n-AE" altLang="en-AE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HelveticaRoundedLTStd"/>
              </a:rPr>
              <a:t>  </a:t>
            </a:r>
            <a:r>
              <a:rPr kumimoji="0" lang="en-AE" altLang="en-AE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PalatinoLTStd"/>
              </a:rPr>
              <a:t>normal and usual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AE" altLang="en-AE" sz="1000" b="0" i="0" u="none" strike="noStrike" cap="none" normalizeH="0" baseline="0" dirty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en-AE" altLang="en-AE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HelveticaRoundedLTStd"/>
              </a:rPr>
              <a:t>  </a:t>
            </a:r>
            <a:r>
              <a:rPr kumimoji="0" lang="en-AE" altLang="en-AE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PalatinoLTStd"/>
              </a:rPr>
              <a:t>stop for a short while </a:t>
            </a:r>
            <a:endParaRPr kumimoji="0" lang="en-AE" altLang="en-AE" sz="1000" b="0" i="0" u="none" strike="noStrike" cap="none" normalizeH="0" baseline="0" dirty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E" altLang="en-A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29" name="Picture 5" descr="page6image64077568">
            <a:extLst>
              <a:ext uri="{FF2B5EF4-FFF2-40B4-BE49-F238E27FC236}">
                <a16:creationId xmlns:a16="http://schemas.microsoft.com/office/drawing/2014/main" id="{13DCBE71-3E98-B1B3-9441-479798FD0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2232025"/>
            <a:ext cx="1803400" cy="298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ge6image36988672">
            <a:extLst>
              <a:ext uri="{FF2B5EF4-FFF2-40B4-BE49-F238E27FC236}">
                <a16:creationId xmlns:a16="http://schemas.microsoft.com/office/drawing/2014/main" id="{EC51EBBC-660C-A3D0-5CB8-A4D443B49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225" y="-2232025"/>
            <a:ext cx="3873500" cy="33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D3D366-891C-6E8F-0D55-B43C47B1AA88}"/>
              </a:ext>
            </a:extLst>
          </p:cNvPr>
          <p:cNvSpPr txBox="1"/>
          <p:nvPr/>
        </p:nvSpPr>
        <p:spPr>
          <a:xfrm>
            <a:off x="5392498" y="2025696"/>
            <a:ext cx="517109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>
                    <a:lumMod val="10000"/>
                  </a:schemeClr>
                </a:solidFill>
                <a:effectLst/>
                <a:latin typeface="HelveticaRoundedLTStd"/>
              </a:rPr>
              <a:t>5 </a:t>
            </a:r>
            <a:r>
              <a:rPr lang="en-US" b="0" dirty="0">
                <a:solidFill>
                  <a:schemeClr val="bg1">
                    <a:lumMod val="10000"/>
                  </a:schemeClr>
                </a:solidFill>
                <a:effectLst/>
                <a:latin typeface="PalatinoLTStd"/>
              </a:rPr>
              <a:t>make someone believe</a:t>
            </a:r>
          </a:p>
          <a:p>
            <a:br>
              <a:rPr lang="en-US" b="0" dirty="0">
                <a:solidFill>
                  <a:schemeClr val="bg1">
                    <a:lumMod val="10000"/>
                  </a:schemeClr>
                </a:solidFill>
                <a:effectLst/>
                <a:latin typeface="PalatinoLTStd"/>
              </a:rPr>
            </a:br>
            <a:r>
              <a:rPr lang="en-US" b="1" dirty="0">
                <a:solidFill>
                  <a:schemeClr val="bg1">
                    <a:lumMod val="10000"/>
                  </a:schemeClr>
                </a:solidFill>
                <a:effectLst/>
                <a:latin typeface="HelveticaRoundedLTStd"/>
              </a:rPr>
              <a:t>6 </a:t>
            </a:r>
            <a:r>
              <a:rPr lang="en-US" b="0" dirty="0">
                <a:solidFill>
                  <a:schemeClr val="bg1">
                    <a:lumMod val="10000"/>
                  </a:schemeClr>
                </a:solidFill>
                <a:effectLst/>
                <a:latin typeface="PalatinoLTStd"/>
              </a:rPr>
              <a:t>give a small cough</a:t>
            </a:r>
          </a:p>
          <a:p>
            <a:br>
              <a:rPr lang="en-US" b="0" dirty="0">
                <a:solidFill>
                  <a:schemeClr val="bg1">
                    <a:lumMod val="10000"/>
                  </a:schemeClr>
                </a:solidFill>
                <a:effectLst/>
                <a:latin typeface="PalatinoLTStd"/>
              </a:rPr>
            </a:br>
            <a:r>
              <a:rPr lang="en-US" b="1" dirty="0">
                <a:solidFill>
                  <a:schemeClr val="bg1">
                    <a:lumMod val="10000"/>
                  </a:schemeClr>
                </a:solidFill>
                <a:effectLst/>
                <a:latin typeface="HelveticaRoundedLTStd"/>
              </a:rPr>
              <a:t>7 </a:t>
            </a:r>
            <a:r>
              <a:rPr lang="en-US" b="0" dirty="0">
                <a:solidFill>
                  <a:schemeClr val="bg1">
                    <a:lumMod val="10000"/>
                  </a:schemeClr>
                </a:solidFill>
                <a:effectLst/>
                <a:latin typeface="PalatinoLTStd"/>
              </a:rPr>
              <a:t>chance</a:t>
            </a:r>
          </a:p>
          <a:p>
            <a:br>
              <a:rPr lang="en-US" b="0" dirty="0">
                <a:solidFill>
                  <a:schemeClr val="bg1">
                    <a:lumMod val="10000"/>
                  </a:schemeClr>
                </a:solidFill>
                <a:effectLst/>
                <a:latin typeface="PalatinoLTStd"/>
              </a:rPr>
            </a:br>
            <a:r>
              <a:rPr lang="en-US" b="1" dirty="0">
                <a:solidFill>
                  <a:schemeClr val="bg1">
                    <a:lumMod val="10000"/>
                  </a:schemeClr>
                </a:solidFill>
                <a:effectLst/>
                <a:latin typeface="HelveticaRoundedLTStd"/>
              </a:rPr>
              <a:t>8 </a:t>
            </a:r>
            <a:r>
              <a:rPr lang="en-US" b="0" dirty="0">
                <a:solidFill>
                  <a:schemeClr val="bg1">
                    <a:lumMod val="10000"/>
                  </a:schemeClr>
                </a:solidFill>
                <a:effectLst/>
                <a:latin typeface="PalatinoLTStd"/>
              </a:rPr>
              <a:t>a group of people watching </a:t>
            </a:r>
            <a:endParaRPr lang="en-US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en-US" b="0" dirty="0">
                <a:solidFill>
                  <a:schemeClr val="bg1">
                    <a:lumMod val="10000"/>
                  </a:schemeClr>
                </a:solidFill>
                <a:effectLst/>
                <a:latin typeface="PalatinoLTStd"/>
              </a:rPr>
              <a:t>or listening</a:t>
            </a:r>
            <a:r>
              <a:rPr lang="en-US" sz="1600" b="0" dirty="0">
                <a:solidFill>
                  <a:schemeClr val="bg1">
                    <a:lumMod val="10000"/>
                  </a:schemeClr>
                </a:solidFill>
                <a:effectLst/>
                <a:latin typeface="PalatinoLTStd"/>
              </a:rPr>
              <a:t> </a:t>
            </a:r>
            <a:endParaRPr lang="en-US" sz="16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C92845-7B25-7994-2CE9-057826D209D2}"/>
              </a:ext>
            </a:extLst>
          </p:cNvPr>
          <p:cNvSpPr/>
          <p:nvPr/>
        </p:nvSpPr>
        <p:spPr>
          <a:xfrm>
            <a:off x="170109" y="2025696"/>
            <a:ext cx="1508746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Take a breath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FCF319-CCC3-D1CE-18F6-5D3B00683CC0}"/>
              </a:ext>
            </a:extLst>
          </p:cNvPr>
          <p:cNvSpPr/>
          <p:nvPr/>
        </p:nvSpPr>
        <p:spPr>
          <a:xfrm>
            <a:off x="170109" y="2417861"/>
            <a:ext cx="1508746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Communicate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F01866-7119-2658-3310-524EAB0D0DEF}"/>
              </a:ext>
            </a:extLst>
          </p:cNvPr>
          <p:cNvSpPr/>
          <p:nvPr/>
        </p:nvSpPr>
        <p:spPr>
          <a:xfrm>
            <a:off x="141831" y="2824588"/>
            <a:ext cx="1508746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Natural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5CAF4E-C73C-46F3-2635-6D5F9A4A4074}"/>
              </a:ext>
            </a:extLst>
          </p:cNvPr>
          <p:cNvSpPr/>
          <p:nvPr/>
        </p:nvSpPr>
        <p:spPr>
          <a:xfrm>
            <a:off x="141831" y="3250147"/>
            <a:ext cx="1508746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Pause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289939-9D86-FFFC-93BB-7F920721723E}"/>
              </a:ext>
            </a:extLst>
          </p:cNvPr>
          <p:cNvSpPr/>
          <p:nvPr/>
        </p:nvSpPr>
        <p:spPr>
          <a:xfrm>
            <a:off x="7492111" y="1977163"/>
            <a:ext cx="1508746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Convince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C8BBF0-C853-18FF-DA0B-4A15CBD2B66E}"/>
              </a:ext>
            </a:extLst>
          </p:cNvPr>
          <p:cNvSpPr/>
          <p:nvPr/>
        </p:nvSpPr>
        <p:spPr>
          <a:xfrm>
            <a:off x="7223670" y="2433661"/>
            <a:ext cx="1508746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Clear your throat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5993D7-2493-8CD1-2C6A-29DDDF2B0E3C}"/>
              </a:ext>
            </a:extLst>
          </p:cNvPr>
          <p:cNvSpPr/>
          <p:nvPr/>
        </p:nvSpPr>
        <p:spPr>
          <a:xfrm>
            <a:off x="7453366" y="3554525"/>
            <a:ext cx="1508746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Audience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60DB6D-A219-D083-0230-C36B9A440A9C}"/>
              </a:ext>
            </a:extLst>
          </p:cNvPr>
          <p:cNvSpPr/>
          <p:nvPr/>
        </p:nvSpPr>
        <p:spPr>
          <a:xfrm>
            <a:off x="7222977" y="2872106"/>
            <a:ext cx="1508746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Opportunity 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334548D-F95A-18CB-2A73-67E3DCB730F8}"/>
              </a:ext>
            </a:extLst>
          </p:cNvPr>
          <p:cNvSpPr txBox="1"/>
          <p:nvPr/>
        </p:nvSpPr>
        <p:spPr>
          <a:xfrm>
            <a:off x="620111" y="675466"/>
            <a:ext cx="81034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b="1" dirty="0">
                <a:solidFill>
                  <a:srgbClr val="727272"/>
                </a:solidFill>
                <a:effectLst/>
                <a:latin typeface="HelveticaRoundedLTStd"/>
              </a:rPr>
              <a:t> </a:t>
            </a:r>
            <a:r>
              <a:rPr lang="en-US" b="0" dirty="0">
                <a:effectLst/>
                <a:latin typeface="PalatinoLTStd"/>
              </a:rPr>
              <a:t>Giving a presentation in class is a great </a:t>
            </a:r>
            <a:r>
              <a:rPr lang="en-US" b="1" dirty="0">
                <a:effectLst/>
                <a:latin typeface="PalatinoLTStd"/>
              </a:rPr>
              <a:t>nightmare</a:t>
            </a:r>
            <a:r>
              <a:rPr lang="en-US" b="0" dirty="0">
                <a:effectLst/>
                <a:latin typeface="PalatinoLTStd"/>
              </a:rPr>
              <a:t>/ </a:t>
            </a:r>
            <a:r>
              <a:rPr lang="en-US" b="1" dirty="0">
                <a:effectLst/>
                <a:latin typeface="PalatinoLTStd"/>
              </a:rPr>
              <a:t>opportunity </a:t>
            </a:r>
            <a:r>
              <a:rPr lang="en-US" b="0" dirty="0">
                <a:effectLst/>
                <a:latin typeface="PalatinoLTStd"/>
              </a:rPr>
              <a:t>for you. You’ll do really well, and you’ll feel really proud of yourself when it’s over. </a:t>
            </a:r>
            <a:endParaRPr lang="en-US" dirty="0">
              <a:latin typeface="PalatinoLTStd"/>
            </a:endParaRPr>
          </a:p>
          <a:p>
            <a:pPr>
              <a:buFont typeface="+mj-lt"/>
              <a:buAutoNum type="arabicPeriod"/>
            </a:pPr>
            <a:endParaRPr lang="en-US" dirty="0">
              <a:effectLst/>
            </a:endParaRP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rgbClr val="727272"/>
                </a:solidFill>
                <a:effectLst/>
                <a:latin typeface="HelveticaRoundedLTStd"/>
              </a:rPr>
              <a:t> </a:t>
            </a:r>
            <a:r>
              <a:rPr lang="en-US" b="0" dirty="0">
                <a:effectLst/>
                <a:latin typeface="PalatinoLTStd"/>
              </a:rPr>
              <a:t>Can you </a:t>
            </a:r>
            <a:r>
              <a:rPr lang="en-US" b="1" dirty="0">
                <a:effectLst/>
                <a:latin typeface="PalatinoLTStd"/>
              </a:rPr>
              <a:t>pause</a:t>
            </a:r>
            <a:r>
              <a:rPr lang="en-US" b="0" dirty="0">
                <a:effectLst/>
                <a:latin typeface="PalatinoLTStd"/>
              </a:rPr>
              <a:t>/</a:t>
            </a:r>
            <a:r>
              <a:rPr lang="en-US" b="1" dirty="0">
                <a:effectLst/>
                <a:latin typeface="PalatinoLTStd"/>
              </a:rPr>
              <a:t>clear </a:t>
            </a:r>
            <a:r>
              <a:rPr lang="en-US" b="0" dirty="0">
                <a:effectLst/>
                <a:latin typeface="PalatinoLTStd"/>
              </a:rPr>
              <a:t>the film, please? I want to get a glass of water. </a:t>
            </a:r>
          </a:p>
          <a:p>
            <a:pPr>
              <a:buFont typeface="+mj-lt"/>
              <a:buAutoNum type="arabicPeriod"/>
            </a:pPr>
            <a:endParaRPr lang="en-US" dirty="0">
              <a:effectLst/>
            </a:endParaRP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rgbClr val="727272"/>
                </a:solidFill>
                <a:effectLst/>
                <a:latin typeface="HelveticaRoundedLTStd"/>
              </a:rPr>
              <a:t>  </a:t>
            </a:r>
            <a:r>
              <a:rPr lang="en-US" b="0" dirty="0">
                <a:effectLst/>
                <a:latin typeface="PalatinoLTStd"/>
              </a:rPr>
              <a:t>The king cleared his </a:t>
            </a:r>
            <a:r>
              <a:rPr lang="en-US" b="1" dirty="0">
                <a:effectLst/>
                <a:latin typeface="PalatinoLTStd"/>
              </a:rPr>
              <a:t>throat</a:t>
            </a:r>
            <a:r>
              <a:rPr lang="en-US" b="0" dirty="0">
                <a:effectLst/>
                <a:latin typeface="PalatinoLTStd"/>
              </a:rPr>
              <a:t>/</a:t>
            </a:r>
            <a:r>
              <a:rPr lang="en-US" b="1" dirty="0">
                <a:effectLst/>
                <a:latin typeface="PalatinoLTStd"/>
              </a:rPr>
              <a:t>breath </a:t>
            </a:r>
            <a:r>
              <a:rPr lang="en-US" b="0" dirty="0">
                <a:effectLst/>
                <a:latin typeface="PalatinoLTStd"/>
              </a:rPr>
              <a:t>and began his speech: “Ladies and gentlemen ...” </a:t>
            </a:r>
          </a:p>
          <a:p>
            <a:pPr>
              <a:buFont typeface="+mj-lt"/>
              <a:buAutoNum type="arabicPeriod"/>
            </a:pPr>
            <a:endParaRPr lang="en-US" dirty="0">
              <a:effectLst/>
            </a:endParaRP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rgbClr val="727272"/>
                </a:solidFill>
                <a:effectLst/>
                <a:latin typeface="HelveticaRoundedLTStd"/>
              </a:rPr>
              <a:t>  </a:t>
            </a:r>
            <a:r>
              <a:rPr lang="en-US" b="0" dirty="0">
                <a:effectLst/>
                <a:latin typeface="PalatinoLTStd"/>
              </a:rPr>
              <a:t>An </a:t>
            </a:r>
            <a:r>
              <a:rPr lang="en-US" b="1" dirty="0">
                <a:effectLst/>
                <a:latin typeface="PalatinoLTStd"/>
              </a:rPr>
              <a:t>opportunity</a:t>
            </a:r>
            <a:r>
              <a:rPr lang="en-US" b="0" dirty="0">
                <a:effectLst/>
                <a:latin typeface="PalatinoLTStd"/>
              </a:rPr>
              <a:t>/</a:t>
            </a:r>
            <a:r>
              <a:rPr lang="en-US" b="1" dirty="0">
                <a:effectLst/>
                <a:latin typeface="PalatinoLTStd"/>
              </a:rPr>
              <a:t>audience </a:t>
            </a:r>
            <a:r>
              <a:rPr lang="en-US" b="0" dirty="0">
                <a:effectLst/>
                <a:latin typeface="PalatinoLTStd"/>
              </a:rPr>
              <a:t>of about 20 000 people were waiting in the square to hear the politician speak. </a:t>
            </a:r>
          </a:p>
          <a:p>
            <a:pPr>
              <a:buFont typeface="+mj-lt"/>
              <a:buAutoNum type="arabicPeriod"/>
            </a:pPr>
            <a:endParaRPr lang="en-US" dirty="0">
              <a:effectLst/>
            </a:endParaRP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rgbClr val="727272"/>
                </a:solidFill>
                <a:effectLst/>
                <a:latin typeface="HelveticaRoundedLTStd"/>
              </a:rPr>
              <a:t>  </a:t>
            </a:r>
            <a:r>
              <a:rPr lang="en-US" b="0" dirty="0">
                <a:effectLst/>
                <a:latin typeface="PalatinoLTStd"/>
              </a:rPr>
              <a:t>The teacher tried to </a:t>
            </a:r>
            <a:r>
              <a:rPr lang="en-US" b="1" dirty="0">
                <a:effectLst/>
                <a:latin typeface="PalatinoLTStd"/>
              </a:rPr>
              <a:t>convince</a:t>
            </a:r>
            <a:r>
              <a:rPr lang="en-US" b="0" dirty="0">
                <a:effectLst/>
                <a:latin typeface="PalatinoLTStd"/>
              </a:rPr>
              <a:t>/</a:t>
            </a:r>
            <a:r>
              <a:rPr lang="en-US" b="1" dirty="0">
                <a:effectLst/>
                <a:latin typeface="PalatinoLTStd"/>
              </a:rPr>
              <a:t>communicate </a:t>
            </a:r>
            <a:r>
              <a:rPr lang="en-US" b="0" dirty="0">
                <a:effectLst/>
                <a:latin typeface="PalatinoLTStd"/>
              </a:rPr>
              <a:t>the student, but she was too nervous to take the stage. </a:t>
            </a:r>
          </a:p>
          <a:p>
            <a:pPr>
              <a:buFont typeface="+mj-lt"/>
              <a:buAutoNum type="arabicPeriod"/>
            </a:pPr>
            <a:endParaRPr lang="en-US" dirty="0">
              <a:effectLst/>
            </a:endParaRP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rgbClr val="727272"/>
                </a:solidFill>
                <a:effectLst/>
                <a:latin typeface="HelveticaRoundedLTStd"/>
              </a:rPr>
              <a:t>  </a:t>
            </a:r>
            <a:r>
              <a:rPr lang="en-US" b="0" dirty="0">
                <a:effectLst/>
                <a:latin typeface="PalatinoLTStd"/>
              </a:rPr>
              <a:t>Don’t rush – remember to </a:t>
            </a:r>
            <a:r>
              <a:rPr lang="en-US" b="1" dirty="0">
                <a:effectLst/>
                <a:latin typeface="PalatinoLTStd"/>
              </a:rPr>
              <a:t>clear</a:t>
            </a:r>
            <a:r>
              <a:rPr lang="en-US" b="0" dirty="0">
                <a:effectLst/>
                <a:latin typeface="PalatinoLTStd"/>
              </a:rPr>
              <a:t>/</a:t>
            </a:r>
            <a:r>
              <a:rPr lang="en-US" b="1" dirty="0">
                <a:effectLst/>
                <a:latin typeface="PalatinoLTStd"/>
              </a:rPr>
              <a:t>take </a:t>
            </a:r>
            <a:r>
              <a:rPr lang="en-US" b="0" dirty="0">
                <a:effectLst/>
                <a:latin typeface="PalatinoLTStd"/>
              </a:rPr>
              <a:t>a breath. </a:t>
            </a:r>
          </a:p>
          <a:p>
            <a:pPr>
              <a:buFont typeface="+mj-lt"/>
              <a:buAutoNum type="arabicPeriod"/>
            </a:pPr>
            <a:endParaRPr lang="en-US" dirty="0">
              <a:effectLst/>
            </a:endParaRP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rgbClr val="727272"/>
                </a:solidFill>
                <a:effectLst/>
                <a:latin typeface="HelveticaRoundedLTStd"/>
              </a:rPr>
              <a:t>  </a:t>
            </a:r>
            <a:r>
              <a:rPr lang="en-US" b="0" dirty="0">
                <a:effectLst/>
                <a:latin typeface="PalatinoLTStd"/>
              </a:rPr>
              <a:t>If you look up at your audience and smile, you will sound more </a:t>
            </a:r>
            <a:r>
              <a:rPr lang="en-US" b="1" dirty="0">
                <a:effectLst/>
                <a:latin typeface="PalatinoLTStd"/>
              </a:rPr>
              <a:t>natural</a:t>
            </a:r>
            <a:r>
              <a:rPr lang="en-US" b="0" dirty="0">
                <a:effectLst/>
                <a:latin typeface="PalatinoLTStd"/>
              </a:rPr>
              <a:t>/</a:t>
            </a:r>
            <a:r>
              <a:rPr lang="en-US" b="1" dirty="0">
                <a:effectLst/>
                <a:latin typeface="PalatinoLTStd"/>
              </a:rPr>
              <a:t>clear</a:t>
            </a:r>
            <a:r>
              <a:rPr lang="en-US" b="0" dirty="0">
                <a:effectLst/>
                <a:latin typeface="PalatinoLTStd"/>
              </a:rPr>
              <a:t>. </a:t>
            </a:r>
          </a:p>
          <a:p>
            <a:pPr>
              <a:buFont typeface="+mj-lt"/>
              <a:buAutoNum type="arabicPeriod"/>
            </a:pPr>
            <a:endParaRPr lang="en-US" dirty="0">
              <a:effectLst/>
            </a:endParaRP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rgbClr val="727272"/>
                </a:solidFill>
                <a:effectLst/>
                <a:latin typeface="HelveticaRoundedLTStd"/>
              </a:rPr>
              <a:t>  </a:t>
            </a:r>
            <a:r>
              <a:rPr lang="en-US" b="0" dirty="0">
                <a:effectLst/>
                <a:latin typeface="PalatinoLTStd"/>
              </a:rPr>
              <a:t>How do you prefer to </a:t>
            </a:r>
            <a:r>
              <a:rPr lang="en-US" b="1" dirty="0">
                <a:effectLst/>
                <a:latin typeface="PalatinoLTStd"/>
              </a:rPr>
              <a:t>convince</a:t>
            </a:r>
            <a:r>
              <a:rPr lang="en-US" b="0" dirty="0">
                <a:effectLst/>
                <a:latin typeface="PalatinoLTStd"/>
              </a:rPr>
              <a:t>/</a:t>
            </a:r>
            <a:r>
              <a:rPr lang="en-US" b="1" dirty="0">
                <a:effectLst/>
                <a:latin typeface="PalatinoLTStd"/>
              </a:rPr>
              <a:t>communicate </a:t>
            </a:r>
            <a:r>
              <a:rPr lang="en-US" b="0" dirty="0">
                <a:effectLst/>
                <a:latin typeface="PalatinoLTStd"/>
              </a:rPr>
              <a:t>with your friends: online or face-to-face? </a:t>
            </a:r>
            <a:endParaRPr lang="en-US" dirty="0">
              <a:effectLst/>
            </a:endParaRPr>
          </a:p>
        </p:txBody>
      </p:sp>
      <p:sp>
        <p:nvSpPr>
          <p:cNvPr id="9" name="Google Shape;1267;p39">
            <a:extLst>
              <a:ext uri="{FF2B5EF4-FFF2-40B4-BE49-F238E27FC236}">
                <a16:creationId xmlns:a16="http://schemas.microsoft.com/office/drawing/2014/main" id="{3107775D-F6D0-E9B1-9172-FF5B843C5B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7770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000" dirty="0">
                <a:solidFill>
                  <a:schemeClr val="bg2"/>
                </a:solidFill>
                <a:effectLst/>
                <a:latin typeface="PalatinoLTStd"/>
              </a:rPr>
              <a:t>Circle the correct word   </a:t>
            </a:r>
            <a:br>
              <a:rPr lang="en-US" dirty="0">
                <a:effectLst/>
              </a:rPr>
            </a:br>
            <a:endParaRPr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50F4907-EB0A-4DE8-D713-C525D77C112A}"/>
              </a:ext>
            </a:extLst>
          </p:cNvPr>
          <p:cNvSpPr/>
          <p:nvPr/>
        </p:nvSpPr>
        <p:spPr>
          <a:xfrm>
            <a:off x="4908331" y="675466"/>
            <a:ext cx="1145628" cy="407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D48C4F5-17E2-9128-3951-14C90D38C94F}"/>
              </a:ext>
            </a:extLst>
          </p:cNvPr>
          <p:cNvSpPr/>
          <p:nvPr/>
        </p:nvSpPr>
        <p:spPr>
          <a:xfrm>
            <a:off x="1576552" y="1308663"/>
            <a:ext cx="583324" cy="3519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4159227-2C0D-46F2-82D2-DA7A6B61B4C2}"/>
              </a:ext>
            </a:extLst>
          </p:cNvPr>
          <p:cNvSpPr/>
          <p:nvPr/>
        </p:nvSpPr>
        <p:spPr>
          <a:xfrm>
            <a:off x="2480441" y="1692040"/>
            <a:ext cx="667408" cy="3519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0806A9A-7D5E-4532-5A7B-60A7D55C7AD3}"/>
              </a:ext>
            </a:extLst>
          </p:cNvPr>
          <p:cNvSpPr/>
          <p:nvPr/>
        </p:nvSpPr>
        <p:spPr>
          <a:xfrm>
            <a:off x="2249213" y="2124734"/>
            <a:ext cx="798787" cy="4470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81EC376-7A90-C1B2-E31B-10AC3B58ACA2}"/>
              </a:ext>
            </a:extLst>
          </p:cNvPr>
          <p:cNvSpPr/>
          <p:nvPr/>
        </p:nvSpPr>
        <p:spPr>
          <a:xfrm>
            <a:off x="2480441" y="2760523"/>
            <a:ext cx="798787" cy="3519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03A2C95-1A2C-DF09-37EE-4FBBEBDD2332}"/>
              </a:ext>
            </a:extLst>
          </p:cNvPr>
          <p:cNvSpPr/>
          <p:nvPr/>
        </p:nvSpPr>
        <p:spPr>
          <a:xfrm>
            <a:off x="3426372" y="3423921"/>
            <a:ext cx="441435" cy="3703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B0B1286-B25E-03BC-D1CB-129AD096E688}"/>
              </a:ext>
            </a:extLst>
          </p:cNvPr>
          <p:cNvSpPr/>
          <p:nvPr/>
        </p:nvSpPr>
        <p:spPr>
          <a:xfrm>
            <a:off x="5980385" y="3810000"/>
            <a:ext cx="646387" cy="407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97FE5B7-0493-A4DC-06AF-E8D52BF0D68A}"/>
              </a:ext>
            </a:extLst>
          </p:cNvPr>
          <p:cNvSpPr/>
          <p:nvPr/>
        </p:nvSpPr>
        <p:spPr>
          <a:xfrm>
            <a:off x="3526221" y="4275471"/>
            <a:ext cx="1145628" cy="407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3993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36"/>
          <p:cNvSpPr txBox="1">
            <a:spLocks noGrp="1"/>
          </p:cNvSpPr>
          <p:nvPr>
            <p:ph type="title"/>
          </p:nvPr>
        </p:nvSpPr>
        <p:spPr>
          <a:xfrm>
            <a:off x="2779775" y="2255825"/>
            <a:ext cx="3584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Listening</a:t>
            </a:r>
            <a:endParaRPr dirty="0"/>
          </a:p>
        </p:txBody>
      </p:sp>
      <p:sp>
        <p:nvSpPr>
          <p:cNvPr id="1173" name="Google Shape;1173;p36"/>
          <p:cNvSpPr txBox="1">
            <a:spLocks noGrp="1"/>
          </p:cNvSpPr>
          <p:nvPr>
            <p:ph type="title" idx="2"/>
          </p:nvPr>
        </p:nvSpPr>
        <p:spPr>
          <a:xfrm>
            <a:off x="2996550" y="1192283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grpSp>
        <p:nvGrpSpPr>
          <p:cNvPr id="1175" name="Google Shape;1175;p36"/>
          <p:cNvGrpSpPr/>
          <p:nvPr/>
        </p:nvGrpSpPr>
        <p:grpSpPr>
          <a:xfrm>
            <a:off x="1241218" y="1248168"/>
            <a:ext cx="913590" cy="3137049"/>
            <a:chOff x="1253675" y="797750"/>
            <a:chExt cx="1102304" cy="3785049"/>
          </a:xfrm>
        </p:grpSpPr>
        <p:sp>
          <p:nvSpPr>
            <p:cNvPr id="1176" name="Google Shape;1176;p36"/>
            <p:cNvSpPr/>
            <p:nvPr/>
          </p:nvSpPr>
          <p:spPr>
            <a:xfrm>
              <a:off x="1436553" y="1139506"/>
              <a:ext cx="736353" cy="2473928"/>
            </a:xfrm>
            <a:custGeom>
              <a:avLst/>
              <a:gdLst/>
              <a:ahLst/>
              <a:cxnLst/>
              <a:rect l="l" t="t" r="r" b="b"/>
              <a:pathLst>
                <a:path w="3805" h="12784" extrusionOk="0">
                  <a:moveTo>
                    <a:pt x="427" y="1"/>
                  </a:moveTo>
                  <a:lnTo>
                    <a:pt x="1" y="12784"/>
                  </a:lnTo>
                  <a:lnTo>
                    <a:pt x="3804" y="12784"/>
                  </a:lnTo>
                  <a:lnTo>
                    <a:pt x="33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6"/>
            <p:cNvSpPr/>
            <p:nvPr/>
          </p:nvSpPr>
          <p:spPr>
            <a:xfrm>
              <a:off x="1386237" y="1045068"/>
              <a:ext cx="836985" cy="104693"/>
            </a:xfrm>
            <a:custGeom>
              <a:avLst/>
              <a:gdLst/>
              <a:ahLst/>
              <a:cxnLst/>
              <a:rect l="l" t="t" r="r" b="b"/>
              <a:pathLst>
                <a:path w="4325" h="541" extrusionOk="0">
                  <a:moveTo>
                    <a:pt x="292" y="1"/>
                  </a:moveTo>
                  <a:cubicBezTo>
                    <a:pt x="126" y="1"/>
                    <a:pt x="1" y="125"/>
                    <a:pt x="1" y="271"/>
                  </a:cubicBezTo>
                  <a:cubicBezTo>
                    <a:pt x="1" y="416"/>
                    <a:pt x="126" y="541"/>
                    <a:pt x="292" y="541"/>
                  </a:cubicBezTo>
                  <a:lnTo>
                    <a:pt x="4033" y="541"/>
                  </a:lnTo>
                  <a:cubicBezTo>
                    <a:pt x="4199" y="541"/>
                    <a:pt x="4324" y="416"/>
                    <a:pt x="4324" y="271"/>
                  </a:cubicBezTo>
                  <a:cubicBezTo>
                    <a:pt x="4324" y="125"/>
                    <a:pt x="4199" y="1"/>
                    <a:pt x="40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6"/>
            <p:cNvSpPr/>
            <p:nvPr/>
          </p:nvSpPr>
          <p:spPr>
            <a:xfrm>
              <a:off x="1299927" y="922377"/>
              <a:ext cx="1009800" cy="122884"/>
            </a:xfrm>
            <a:custGeom>
              <a:avLst/>
              <a:gdLst/>
              <a:ahLst/>
              <a:cxnLst/>
              <a:rect l="l" t="t" r="r" b="b"/>
              <a:pathLst>
                <a:path w="5218" h="635" extrusionOk="0">
                  <a:moveTo>
                    <a:pt x="343" y="1"/>
                  </a:moveTo>
                  <a:cubicBezTo>
                    <a:pt x="156" y="1"/>
                    <a:pt x="0" y="146"/>
                    <a:pt x="0" y="323"/>
                  </a:cubicBezTo>
                  <a:cubicBezTo>
                    <a:pt x="0" y="499"/>
                    <a:pt x="156" y="635"/>
                    <a:pt x="343" y="635"/>
                  </a:cubicBezTo>
                  <a:lnTo>
                    <a:pt x="4874" y="635"/>
                  </a:lnTo>
                  <a:cubicBezTo>
                    <a:pt x="5061" y="635"/>
                    <a:pt x="5217" y="499"/>
                    <a:pt x="5217" y="323"/>
                  </a:cubicBezTo>
                  <a:cubicBezTo>
                    <a:pt x="5217" y="146"/>
                    <a:pt x="5061" y="1"/>
                    <a:pt x="4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6"/>
            <p:cNvSpPr/>
            <p:nvPr/>
          </p:nvSpPr>
          <p:spPr>
            <a:xfrm>
              <a:off x="1253675" y="797750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2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2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6"/>
            <p:cNvSpPr/>
            <p:nvPr/>
          </p:nvSpPr>
          <p:spPr>
            <a:xfrm>
              <a:off x="1299927" y="4333354"/>
              <a:ext cx="1009800" cy="124819"/>
            </a:xfrm>
            <a:custGeom>
              <a:avLst/>
              <a:gdLst/>
              <a:ahLst/>
              <a:cxnLst/>
              <a:rect l="l" t="t" r="r" b="b"/>
              <a:pathLst>
                <a:path w="5218" h="645" extrusionOk="0">
                  <a:moveTo>
                    <a:pt x="343" y="0"/>
                  </a:moveTo>
                  <a:cubicBezTo>
                    <a:pt x="156" y="0"/>
                    <a:pt x="0" y="146"/>
                    <a:pt x="0" y="322"/>
                  </a:cubicBezTo>
                  <a:cubicBezTo>
                    <a:pt x="0" y="499"/>
                    <a:pt x="156" y="644"/>
                    <a:pt x="343" y="644"/>
                  </a:cubicBezTo>
                  <a:lnTo>
                    <a:pt x="4874" y="644"/>
                  </a:lnTo>
                  <a:cubicBezTo>
                    <a:pt x="5061" y="644"/>
                    <a:pt x="5217" y="499"/>
                    <a:pt x="5217" y="322"/>
                  </a:cubicBezTo>
                  <a:cubicBezTo>
                    <a:pt x="5217" y="146"/>
                    <a:pt x="5061" y="0"/>
                    <a:pt x="4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6"/>
            <p:cNvSpPr/>
            <p:nvPr/>
          </p:nvSpPr>
          <p:spPr>
            <a:xfrm>
              <a:off x="1253675" y="4457981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3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3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6"/>
            <p:cNvSpPr/>
            <p:nvPr/>
          </p:nvSpPr>
          <p:spPr>
            <a:xfrm>
              <a:off x="1350049" y="3611332"/>
              <a:ext cx="909362" cy="96759"/>
            </a:xfrm>
            <a:custGeom>
              <a:avLst/>
              <a:gdLst/>
              <a:ahLst/>
              <a:cxnLst/>
              <a:rect l="l" t="t" r="r" b="b"/>
              <a:pathLst>
                <a:path w="4699" h="500" extrusionOk="0">
                  <a:moveTo>
                    <a:pt x="313" y="0"/>
                  </a:moveTo>
                  <a:cubicBezTo>
                    <a:pt x="136" y="0"/>
                    <a:pt x="1" y="115"/>
                    <a:pt x="1" y="250"/>
                  </a:cubicBezTo>
                  <a:cubicBezTo>
                    <a:pt x="1" y="385"/>
                    <a:pt x="136" y="499"/>
                    <a:pt x="313" y="499"/>
                  </a:cubicBezTo>
                  <a:lnTo>
                    <a:pt x="4397" y="499"/>
                  </a:lnTo>
                  <a:cubicBezTo>
                    <a:pt x="4563" y="499"/>
                    <a:pt x="4698" y="385"/>
                    <a:pt x="4698" y="250"/>
                  </a:cubicBezTo>
                  <a:cubicBezTo>
                    <a:pt x="4698" y="115"/>
                    <a:pt x="4563" y="0"/>
                    <a:pt x="43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6"/>
            <p:cNvSpPr/>
            <p:nvPr/>
          </p:nvSpPr>
          <p:spPr>
            <a:xfrm>
              <a:off x="1253675" y="1000752"/>
              <a:ext cx="293767" cy="293953"/>
            </a:xfrm>
            <a:custGeom>
              <a:avLst/>
              <a:gdLst/>
              <a:ahLst/>
              <a:cxnLst/>
              <a:rect l="l" t="t" r="r" b="b"/>
              <a:pathLst>
                <a:path w="1518" h="1519" extrusionOk="0">
                  <a:moveTo>
                    <a:pt x="759" y="1"/>
                  </a:moveTo>
                  <a:cubicBezTo>
                    <a:pt x="343" y="1"/>
                    <a:pt x="0" y="333"/>
                    <a:pt x="0" y="760"/>
                  </a:cubicBezTo>
                  <a:cubicBezTo>
                    <a:pt x="0" y="1175"/>
                    <a:pt x="343" y="1518"/>
                    <a:pt x="759" y="1518"/>
                  </a:cubicBezTo>
                  <a:cubicBezTo>
                    <a:pt x="1185" y="1518"/>
                    <a:pt x="1517" y="1175"/>
                    <a:pt x="1517" y="760"/>
                  </a:cubicBezTo>
                  <a:cubicBezTo>
                    <a:pt x="1517" y="333"/>
                    <a:pt x="118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6"/>
            <p:cNvSpPr/>
            <p:nvPr/>
          </p:nvSpPr>
          <p:spPr>
            <a:xfrm>
              <a:off x="1299927" y="1045068"/>
              <a:ext cx="201263" cy="203387"/>
            </a:xfrm>
            <a:custGeom>
              <a:avLst/>
              <a:gdLst/>
              <a:ahLst/>
              <a:cxnLst/>
              <a:rect l="l" t="t" r="r" b="b"/>
              <a:pathLst>
                <a:path w="1040" h="1051" extrusionOk="0">
                  <a:moveTo>
                    <a:pt x="520" y="1"/>
                  </a:moveTo>
                  <a:cubicBezTo>
                    <a:pt x="239" y="1"/>
                    <a:pt x="0" y="240"/>
                    <a:pt x="0" y="531"/>
                  </a:cubicBezTo>
                  <a:cubicBezTo>
                    <a:pt x="0" y="811"/>
                    <a:pt x="239" y="1050"/>
                    <a:pt x="520" y="1050"/>
                  </a:cubicBezTo>
                  <a:cubicBezTo>
                    <a:pt x="811" y="1050"/>
                    <a:pt x="1039" y="811"/>
                    <a:pt x="1039" y="531"/>
                  </a:cubicBezTo>
                  <a:cubicBezTo>
                    <a:pt x="1039" y="240"/>
                    <a:pt x="81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6"/>
            <p:cNvSpPr/>
            <p:nvPr/>
          </p:nvSpPr>
          <p:spPr>
            <a:xfrm>
              <a:off x="1344050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2" y="0"/>
                  </a:moveTo>
                  <a:cubicBezTo>
                    <a:pt x="136" y="0"/>
                    <a:pt x="1" y="135"/>
                    <a:pt x="1" y="302"/>
                  </a:cubicBezTo>
                  <a:cubicBezTo>
                    <a:pt x="1" y="457"/>
                    <a:pt x="136" y="593"/>
                    <a:pt x="292" y="593"/>
                  </a:cubicBezTo>
                  <a:cubicBezTo>
                    <a:pt x="458" y="593"/>
                    <a:pt x="583" y="457"/>
                    <a:pt x="583" y="302"/>
                  </a:cubicBezTo>
                  <a:cubicBezTo>
                    <a:pt x="583" y="135"/>
                    <a:pt x="458" y="0"/>
                    <a:pt x="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6"/>
            <p:cNvSpPr/>
            <p:nvPr/>
          </p:nvSpPr>
          <p:spPr>
            <a:xfrm>
              <a:off x="2062015" y="1000752"/>
              <a:ext cx="293961" cy="293953"/>
            </a:xfrm>
            <a:custGeom>
              <a:avLst/>
              <a:gdLst/>
              <a:ahLst/>
              <a:cxnLst/>
              <a:rect l="l" t="t" r="r" b="b"/>
              <a:pathLst>
                <a:path w="1519" h="1519" extrusionOk="0">
                  <a:moveTo>
                    <a:pt x="759" y="1"/>
                  </a:moveTo>
                  <a:cubicBezTo>
                    <a:pt x="333" y="1"/>
                    <a:pt x="1" y="333"/>
                    <a:pt x="1" y="760"/>
                  </a:cubicBezTo>
                  <a:cubicBezTo>
                    <a:pt x="1" y="1175"/>
                    <a:pt x="333" y="1518"/>
                    <a:pt x="759" y="1518"/>
                  </a:cubicBezTo>
                  <a:cubicBezTo>
                    <a:pt x="1175" y="1518"/>
                    <a:pt x="1518" y="1175"/>
                    <a:pt x="1518" y="760"/>
                  </a:cubicBezTo>
                  <a:cubicBezTo>
                    <a:pt x="1518" y="333"/>
                    <a:pt x="117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6"/>
            <p:cNvSpPr/>
            <p:nvPr/>
          </p:nvSpPr>
          <p:spPr>
            <a:xfrm>
              <a:off x="2108267" y="1045068"/>
              <a:ext cx="201457" cy="203387"/>
            </a:xfrm>
            <a:custGeom>
              <a:avLst/>
              <a:gdLst/>
              <a:ahLst/>
              <a:cxnLst/>
              <a:rect l="l" t="t" r="r" b="b"/>
              <a:pathLst>
                <a:path w="1041" h="1051" extrusionOk="0">
                  <a:moveTo>
                    <a:pt x="520" y="1"/>
                  </a:moveTo>
                  <a:cubicBezTo>
                    <a:pt x="229" y="1"/>
                    <a:pt x="1" y="240"/>
                    <a:pt x="1" y="531"/>
                  </a:cubicBezTo>
                  <a:cubicBezTo>
                    <a:pt x="1" y="811"/>
                    <a:pt x="229" y="1050"/>
                    <a:pt x="520" y="1050"/>
                  </a:cubicBezTo>
                  <a:cubicBezTo>
                    <a:pt x="801" y="1050"/>
                    <a:pt x="1040" y="811"/>
                    <a:pt x="1040" y="531"/>
                  </a:cubicBezTo>
                  <a:cubicBezTo>
                    <a:pt x="1040" y="240"/>
                    <a:pt x="80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6"/>
            <p:cNvSpPr/>
            <p:nvPr/>
          </p:nvSpPr>
          <p:spPr>
            <a:xfrm>
              <a:off x="2152583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1" y="0"/>
                  </a:moveTo>
                  <a:cubicBezTo>
                    <a:pt x="125" y="0"/>
                    <a:pt x="0" y="135"/>
                    <a:pt x="0" y="302"/>
                  </a:cubicBezTo>
                  <a:cubicBezTo>
                    <a:pt x="0" y="457"/>
                    <a:pt x="125" y="593"/>
                    <a:pt x="291" y="593"/>
                  </a:cubicBezTo>
                  <a:cubicBezTo>
                    <a:pt x="447" y="593"/>
                    <a:pt x="582" y="457"/>
                    <a:pt x="582" y="302"/>
                  </a:cubicBezTo>
                  <a:cubicBezTo>
                    <a:pt x="582" y="135"/>
                    <a:pt x="447" y="0"/>
                    <a:pt x="2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6"/>
            <p:cNvSpPr/>
            <p:nvPr/>
          </p:nvSpPr>
          <p:spPr>
            <a:xfrm>
              <a:off x="1408492" y="3707899"/>
              <a:ext cx="792475" cy="625642"/>
            </a:xfrm>
            <a:custGeom>
              <a:avLst/>
              <a:gdLst/>
              <a:ahLst/>
              <a:cxnLst/>
              <a:rect l="l" t="t" r="r" b="b"/>
              <a:pathLst>
                <a:path w="4095" h="3233" extrusionOk="0">
                  <a:moveTo>
                    <a:pt x="0" y="0"/>
                  </a:moveTo>
                  <a:lnTo>
                    <a:pt x="0" y="3232"/>
                  </a:lnTo>
                  <a:lnTo>
                    <a:pt x="4095" y="3232"/>
                  </a:lnTo>
                  <a:lnTo>
                    <a:pt x="40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0" name="Google Shape;1190;p36"/>
          <p:cNvGrpSpPr/>
          <p:nvPr/>
        </p:nvGrpSpPr>
        <p:grpSpPr>
          <a:xfrm>
            <a:off x="6989208" y="1248168"/>
            <a:ext cx="913590" cy="3137049"/>
            <a:chOff x="1253675" y="797750"/>
            <a:chExt cx="1102304" cy="3785049"/>
          </a:xfrm>
        </p:grpSpPr>
        <p:sp>
          <p:nvSpPr>
            <p:cNvPr id="1191" name="Google Shape;1191;p36"/>
            <p:cNvSpPr/>
            <p:nvPr/>
          </p:nvSpPr>
          <p:spPr>
            <a:xfrm>
              <a:off x="1436553" y="1139506"/>
              <a:ext cx="736353" cy="2473928"/>
            </a:xfrm>
            <a:custGeom>
              <a:avLst/>
              <a:gdLst/>
              <a:ahLst/>
              <a:cxnLst/>
              <a:rect l="l" t="t" r="r" b="b"/>
              <a:pathLst>
                <a:path w="3805" h="12784" extrusionOk="0">
                  <a:moveTo>
                    <a:pt x="427" y="1"/>
                  </a:moveTo>
                  <a:lnTo>
                    <a:pt x="1" y="12784"/>
                  </a:lnTo>
                  <a:lnTo>
                    <a:pt x="3804" y="12784"/>
                  </a:lnTo>
                  <a:lnTo>
                    <a:pt x="33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6"/>
            <p:cNvSpPr/>
            <p:nvPr/>
          </p:nvSpPr>
          <p:spPr>
            <a:xfrm>
              <a:off x="1386237" y="1045068"/>
              <a:ext cx="836985" cy="104693"/>
            </a:xfrm>
            <a:custGeom>
              <a:avLst/>
              <a:gdLst/>
              <a:ahLst/>
              <a:cxnLst/>
              <a:rect l="l" t="t" r="r" b="b"/>
              <a:pathLst>
                <a:path w="4325" h="541" extrusionOk="0">
                  <a:moveTo>
                    <a:pt x="292" y="1"/>
                  </a:moveTo>
                  <a:cubicBezTo>
                    <a:pt x="126" y="1"/>
                    <a:pt x="1" y="125"/>
                    <a:pt x="1" y="271"/>
                  </a:cubicBezTo>
                  <a:cubicBezTo>
                    <a:pt x="1" y="416"/>
                    <a:pt x="126" y="541"/>
                    <a:pt x="292" y="541"/>
                  </a:cubicBezTo>
                  <a:lnTo>
                    <a:pt x="4033" y="541"/>
                  </a:lnTo>
                  <a:cubicBezTo>
                    <a:pt x="4199" y="541"/>
                    <a:pt x="4324" y="416"/>
                    <a:pt x="4324" y="271"/>
                  </a:cubicBezTo>
                  <a:cubicBezTo>
                    <a:pt x="4324" y="125"/>
                    <a:pt x="4199" y="1"/>
                    <a:pt x="40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6"/>
            <p:cNvSpPr/>
            <p:nvPr/>
          </p:nvSpPr>
          <p:spPr>
            <a:xfrm>
              <a:off x="1299927" y="922377"/>
              <a:ext cx="1009800" cy="122884"/>
            </a:xfrm>
            <a:custGeom>
              <a:avLst/>
              <a:gdLst/>
              <a:ahLst/>
              <a:cxnLst/>
              <a:rect l="l" t="t" r="r" b="b"/>
              <a:pathLst>
                <a:path w="5218" h="635" extrusionOk="0">
                  <a:moveTo>
                    <a:pt x="343" y="1"/>
                  </a:moveTo>
                  <a:cubicBezTo>
                    <a:pt x="156" y="1"/>
                    <a:pt x="0" y="146"/>
                    <a:pt x="0" y="323"/>
                  </a:cubicBezTo>
                  <a:cubicBezTo>
                    <a:pt x="0" y="499"/>
                    <a:pt x="156" y="635"/>
                    <a:pt x="343" y="635"/>
                  </a:cubicBezTo>
                  <a:lnTo>
                    <a:pt x="4874" y="635"/>
                  </a:lnTo>
                  <a:cubicBezTo>
                    <a:pt x="5061" y="635"/>
                    <a:pt x="5217" y="499"/>
                    <a:pt x="5217" y="323"/>
                  </a:cubicBezTo>
                  <a:cubicBezTo>
                    <a:pt x="5217" y="146"/>
                    <a:pt x="5061" y="1"/>
                    <a:pt x="4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6"/>
            <p:cNvSpPr/>
            <p:nvPr/>
          </p:nvSpPr>
          <p:spPr>
            <a:xfrm>
              <a:off x="1253675" y="797750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2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2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6"/>
            <p:cNvSpPr/>
            <p:nvPr/>
          </p:nvSpPr>
          <p:spPr>
            <a:xfrm>
              <a:off x="1299927" y="4333354"/>
              <a:ext cx="1009800" cy="124819"/>
            </a:xfrm>
            <a:custGeom>
              <a:avLst/>
              <a:gdLst/>
              <a:ahLst/>
              <a:cxnLst/>
              <a:rect l="l" t="t" r="r" b="b"/>
              <a:pathLst>
                <a:path w="5218" h="645" extrusionOk="0">
                  <a:moveTo>
                    <a:pt x="343" y="0"/>
                  </a:moveTo>
                  <a:cubicBezTo>
                    <a:pt x="156" y="0"/>
                    <a:pt x="0" y="146"/>
                    <a:pt x="0" y="322"/>
                  </a:cubicBezTo>
                  <a:cubicBezTo>
                    <a:pt x="0" y="499"/>
                    <a:pt x="156" y="644"/>
                    <a:pt x="343" y="644"/>
                  </a:cubicBezTo>
                  <a:lnTo>
                    <a:pt x="4874" y="644"/>
                  </a:lnTo>
                  <a:cubicBezTo>
                    <a:pt x="5061" y="644"/>
                    <a:pt x="5217" y="499"/>
                    <a:pt x="5217" y="322"/>
                  </a:cubicBezTo>
                  <a:cubicBezTo>
                    <a:pt x="5217" y="146"/>
                    <a:pt x="5061" y="0"/>
                    <a:pt x="4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6"/>
            <p:cNvSpPr/>
            <p:nvPr/>
          </p:nvSpPr>
          <p:spPr>
            <a:xfrm>
              <a:off x="1253675" y="4457981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3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3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6"/>
            <p:cNvSpPr/>
            <p:nvPr/>
          </p:nvSpPr>
          <p:spPr>
            <a:xfrm>
              <a:off x="1350049" y="3611332"/>
              <a:ext cx="909362" cy="96759"/>
            </a:xfrm>
            <a:custGeom>
              <a:avLst/>
              <a:gdLst/>
              <a:ahLst/>
              <a:cxnLst/>
              <a:rect l="l" t="t" r="r" b="b"/>
              <a:pathLst>
                <a:path w="4699" h="500" extrusionOk="0">
                  <a:moveTo>
                    <a:pt x="313" y="0"/>
                  </a:moveTo>
                  <a:cubicBezTo>
                    <a:pt x="136" y="0"/>
                    <a:pt x="1" y="115"/>
                    <a:pt x="1" y="250"/>
                  </a:cubicBezTo>
                  <a:cubicBezTo>
                    <a:pt x="1" y="385"/>
                    <a:pt x="136" y="499"/>
                    <a:pt x="313" y="499"/>
                  </a:cubicBezTo>
                  <a:lnTo>
                    <a:pt x="4397" y="499"/>
                  </a:lnTo>
                  <a:cubicBezTo>
                    <a:pt x="4563" y="499"/>
                    <a:pt x="4698" y="385"/>
                    <a:pt x="4698" y="250"/>
                  </a:cubicBezTo>
                  <a:cubicBezTo>
                    <a:pt x="4698" y="115"/>
                    <a:pt x="4563" y="0"/>
                    <a:pt x="43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6"/>
            <p:cNvSpPr/>
            <p:nvPr/>
          </p:nvSpPr>
          <p:spPr>
            <a:xfrm>
              <a:off x="1253675" y="1000752"/>
              <a:ext cx="293767" cy="293953"/>
            </a:xfrm>
            <a:custGeom>
              <a:avLst/>
              <a:gdLst/>
              <a:ahLst/>
              <a:cxnLst/>
              <a:rect l="l" t="t" r="r" b="b"/>
              <a:pathLst>
                <a:path w="1518" h="1519" extrusionOk="0">
                  <a:moveTo>
                    <a:pt x="759" y="1"/>
                  </a:moveTo>
                  <a:cubicBezTo>
                    <a:pt x="343" y="1"/>
                    <a:pt x="0" y="333"/>
                    <a:pt x="0" y="760"/>
                  </a:cubicBezTo>
                  <a:cubicBezTo>
                    <a:pt x="0" y="1175"/>
                    <a:pt x="343" y="1518"/>
                    <a:pt x="759" y="1518"/>
                  </a:cubicBezTo>
                  <a:cubicBezTo>
                    <a:pt x="1185" y="1518"/>
                    <a:pt x="1517" y="1175"/>
                    <a:pt x="1517" y="760"/>
                  </a:cubicBezTo>
                  <a:cubicBezTo>
                    <a:pt x="1517" y="333"/>
                    <a:pt x="118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6"/>
            <p:cNvSpPr/>
            <p:nvPr/>
          </p:nvSpPr>
          <p:spPr>
            <a:xfrm>
              <a:off x="1299927" y="1045068"/>
              <a:ext cx="201263" cy="203387"/>
            </a:xfrm>
            <a:custGeom>
              <a:avLst/>
              <a:gdLst/>
              <a:ahLst/>
              <a:cxnLst/>
              <a:rect l="l" t="t" r="r" b="b"/>
              <a:pathLst>
                <a:path w="1040" h="1051" extrusionOk="0">
                  <a:moveTo>
                    <a:pt x="520" y="1"/>
                  </a:moveTo>
                  <a:cubicBezTo>
                    <a:pt x="239" y="1"/>
                    <a:pt x="0" y="240"/>
                    <a:pt x="0" y="531"/>
                  </a:cubicBezTo>
                  <a:cubicBezTo>
                    <a:pt x="0" y="811"/>
                    <a:pt x="239" y="1050"/>
                    <a:pt x="520" y="1050"/>
                  </a:cubicBezTo>
                  <a:cubicBezTo>
                    <a:pt x="811" y="1050"/>
                    <a:pt x="1039" y="811"/>
                    <a:pt x="1039" y="531"/>
                  </a:cubicBezTo>
                  <a:cubicBezTo>
                    <a:pt x="1039" y="240"/>
                    <a:pt x="81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6"/>
            <p:cNvSpPr/>
            <p:nvPr/>
          </p:nvSpPr>
          <p:spPr>
            <a:xfrm>
              <a:off x="1344050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2" y="0"/>
                  </a:moveTo>
                  <a:cubicBezTo>
                    <a:pt x="136" y="0"/>
                    <a:pt x="1" y="135"/>
                    <a:pt x="1" y="302"/>
                  </a:cubicBezTo>
                  <a:cubicBezTo>
                    <a:pt x="1" y="457"/>
                    <a:pt x="136" y="593"/>
                    <a:pt x="292" y="593"/>
                  </a:cubicBezTo>
                  <a:cubicBezTo>
                    <a:pt x="458" y="593"/>
                    <a:pt x="583" y="457"/>
                    <a:pt x="583" y="302"/>
                  </a:cubicBezTo>
                  <a:cubicBezTo>
                    <a:pt x="583" y="135"/>
                    <a:pt x="458" y="0"/>
                    <a:pt x="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6"/>
            <p:cNvSpPr/>
            <p:nvPr/>
          </p:nvSpPr>
          <p:spPr>
            <a:xfrm>
              <a:off x="2062015" y="1000752"/>
              <a:ext cx="293961" cy="293953"/>
            </a:xfrm>
            <a:custGeom>
              <a:avLst/>
              <a:gdLst/>
              <a:ahLst/>
              <a:cxnLst/>
              <a:rect l="l" t="t" r="r" b="b"/>
              <a:pathLst>
                <a:path w="1519" h="1519" extrusionOk="0">
                  <a:moveTo>
                    <a:pt x="759" y="1"/>
                  </a:moveTo>
                  <a:cubicBezTo>
                    <a:pt x="333" y="1"/>
                    <a:pt x="1" y="333"/>
                    <a:pt x="1" y="760"/>
                  </a:cubicBezTo>
                  <a:cubicBezTo>
                    <a:pt x="1" y="1175"/>
                    <a:pt x="333" y="1518"/>
                    <a:pt x="759" y="1518"/>
                  </a:cubicBezTo>
                  <a:cubicBezTo>
                    <a:pt x="1175" y="1518"/>
                    <a:pt x="1518" y="1175"/>
                    <a:pt x="1518" y="760"/>
                  </a:cubicBezTo>
                  <a:cubicBezTo>
                    <a:pt x="1518" y="333"/>
                    <a:pt x="117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6"/>
            <p:cNvSpPr/>
            <p:nvPr/>
          </p:nvSpPr>
          <p:spPr>
            <a:xfrm>
              <a:off x="2108267" y="1045068"/>
              <a:ext cx="201457" cy="203387"/>
            </a:xfrm>
            <a:custGeom>
              <a:avLst/>
              <a:gdLst/>
              <a:ahLst/>
              <a:cxnLst/>
              <a:rect l="l" t="t" r="r" b="b"/>
              <a:pathLst>
                <a:path w="1041" h="1051" extrusionOk="0">
                  <a:moveTo>
                    <a:pt x="520" y="1"/>
                  </a:moveTo>
                  <a:cubicBezTo>
                    <a:pt x="229" y="1"/>
                    <a:pt x="1" y="240"/>
                    <a:pt x="1" y="531"/>
                  </a:cubicBezTo>
                  <a:cubicBezTo>
                    <a:pt x="1" y="811"/>
                    <a:pt x="229" y="1050"/>
                    <a:pt x="520" y="1050"/>
                  </a:cubicBezTo>
                  <a:cubicBezTo>
                    <a:pt x="801" y="1050"/>
                    <a:pt x="1040" y="811"/>
                    <a:pt x="1040" y="531"/>
                  </a:cubicBezTo>
                  <a:cubicBezTo>
                    <a:pt x="1040" y="240"/>
                    <a:pt x="80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36"/>
            <p:cNvSpPr/>
            <p:nvPr/>
          </p:nvSpPr>
          <p:spPr>
            <a:xfrm>
              <a:off x="2152583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1" y="0"/>
                  </a:moveTo>
                  <a:cubicBezTo>
                    <a:pt x="125" y="0"/>
                    <a:pt x="0" y="135"/>
                    <a:pt x="0" y="302"/>
                  </a:cubicBezTo>
                  <a:cubicBezTo>
                    <a:pt x="0" y="457"/>
                    <a:pt x="125" y="593"/>
                    <a:pt x="291" y="593"/>
                  </a:cubicBezTo>
                  <a:cubicBezTo>
                    <a:pt x="447" y="593"/>
                    <a:pt x="582" y="457"/>
                    <a:pt x="582" y="302"/>
                  </a:cubicBezTo>
                  <a:cubicBezTo>
                    <a:pt x="582" y="135"/>
                    <a:pt x="447" y="0"/>
                    <a:pt x="2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6"/>
            <p:cNvSpPr/>
            <p:nvPr/>
          </p:nvSpPr>
          <p:spPr>
            <a:xfrm>
              <a:off x="1408492" y="3707899"/>
              <a:ext cx="792475" cy="625642"/>
            </a:xfrm>
            <a:custGeom>
              <a:avLst/>
              <a:gdLst/>
              <a:ahLst/>
              <a:cxnLst/>
              <a:rect l="l" t="t" r="r" b="b"/>
              <a:pathLst>
                <a:path w="4095" h="3233" extrusionOk="0">
                  <a:moveTo>
                    <a:pt x="0" y="0"/>
                  </a:moveTo>
                  <a:lnTo>
                    <a:pt x="0" y="3232"/>
                  </a:lnTo>
                  <a:lnTo>
                    <a:pt x="4095" y="3232"/>
                  </a:lnTo>
                  <a:lnTo>
                    <a:pt x="40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7" name="Google Shape;1217;p36">
            <a:hlinkClick r:id="" action="ppaction://hlinkshowjump?jump=nextslide"/>
          </p:cNvPr>
          <p:cNvSpPr/>
          <p:nvPr/>
        </p:nvSpPr>
        <p:spPr>
          <a:xfrm>
            <a:off x="75321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5" y="0"/>
                </a:moveTo>
                <a:cubicBezTo>
                  <a:pt x="2275" y="0"/>
                  <a:pt x="1" y="2322"/>
                  <a:pt x="1" y="5191"/>
                </a:cubicBezTo>
                <a:lnTo>
                  <a:pt x="1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79" y="0"/>
                  <a:pt x="32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&gt;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18" name="Google Shape;1218;p36">
            <a:hlinkClick r:id="" action="ppaction://hlinkshowjump?jump=previousslide"/>
          </p:cNvPr>
          <p:cNvSpPr/>
          <p:nvPr/>
        </p:nvSpPr>
        <p:spPr>
          <a:xfrm>
            <a:off x="5620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&lt;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2101608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42"/>
          <p:cNvSpPr txBox="1">
            <a:spLocks noGrp="1"/>
          </p:cNvSpPr>
          <p:nvPr>
            <p:ph type="title"/>
          </p:nvPr>
        </p:nvSpPr>
        <p:spPr>
          <a:xfrm>
            <a:off x="-2000537" y="274587"/>
            <a:ext cx="47235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Listening </a:t>
            </a:r>
            <a:endParaRPr sz="4000" dirty="0"/>
          </a:p>
        </p:txBody>
      </p:sp>
      <p:grpSp>
        <p:nvGrpSpPr>
          <p:cNvPr id="1357" name="Google Shape;1357;p42"/>
          <p:cNvGrpSpPr/>
          <p:nvPr/>
        </p:nvGrpSpPr>
        <p:grpSpPr>
          <a:xfrm>
            <a:off x="-255280" y="930527"/>
            <a:ext cx="1869412" cy="3131279"/>
            <a:chOff x="1210625" y="1818800"/>
            <a:chExt cx="1639116" cy="2745532"/>
          </a:xfrm>
        </p:grpSpPr>
        <p:grpSp>
          <p:nvGrpSpPr>
            <p:cNvPr id="1358" name="Google Shape;1358;p42"/>
            <p:cNvGrpSpPr/>
            <p:nvPr/>
          </p:nvGrpSpPr>
          <p:grpSpPr>
            <a:xfrm>
              <a:off x="1210625" y="1818800"/>
              <a:ext cx="1639116" cy="2745532"/>
              <a:chOff x="1210625" y="1818800"/>
              <a:chExt cx="1639116" cy="2745532"/>
            </a:xfrm>
          </p:grpSpPr>
          <p:sp>
            <p:nvSpPr>
              <p:cNvPr id="1359" name="Google Shape;1359;p42"/>
              <p:cNvSpPr/>
              <p:nvPr/>
            </p:nvSpPr>
            <p:spPr>
              <a:xfrm>
                <a:off x="1999960" y="4272943"/>
                <a:ext cx="168573" cy="18950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4955" extrusionOk="0">
                    <a:moveTo>
                      <a:pt x="1003" y="0"/>
                    </a:moveTo>
                    <a:lnTo>
                      <a:pt x="0" y="3496"/>
                    </a:lnTo>
                    <a:lnTo>
                      <a:pt x="1824" y="4955"/>
                    </a:lnTo>
                    <a:lnTo>
                      <a:pt x="4407" y="27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42"/>
              <p:cNvSpPr/>
              <p:nvPr/>
            </p:nvSpPr>
            <p:spPr>
              <a:xfrm>
                <a:off x="1738366" y="3523991"/>
                <a:ext cx="375503" cy="856000"/>
              </a:xfrm>
              <a:custGeom>
                <a:avLst/>
                <a:gdLst/>
                <a:ahLst/>
                <a:cxnLst/>
                <a:rect l="l" t="t" r="r" b="b"/>
                <a:pathLst>
                  <a:path w="9819" h="22382" extrusionOk="0">
                    <a:moveTo>
                      <a:pt x="6138" y="1"/>
                    </a:moveTo>
                    <a:cubicBezTo>
                      <a:pt x="5179" y="1"/>
                      <a:pt x="4098" y="416"/>
                      <a:pt x="2980" y="1619"/>
                    </a:cubicBezTo>
                    <a:cubicBezTo>
                      <a:pt x="1" y="4841"/>
                      <a:pt x="4864" y="17851"/>
                      <a:pt x="6597" y="22197"/>
                    </a:cubicBezTo>
                    <a:cubicBezTo>
                      <a:pt x="6744" y="22263"/>
                      <a:pt x="7060" y="22381"/>
                      <a:pt x="7367" y="22381"/>
                    </a:cubicBezTo>
                    <a:cubicBezTo>
                      <a:pt x="7629" y="22381"/>
                      <a:pt x="7885" y="22295"/>
                      <a:pt x="8025" y="22015"/>
                    </a:cubicBezTo>
                    <a:cubicBezTo>
                      <a:pt x="8421" y="21285"/>
                      <a:pt x="7965" y="20009"/>
                      <a:pt x="7965" y="20009"/>
                    </a:cubicBezTo>
                    <a:lnTo>
                      <a:pt x="9180" y="19522"/>
                    </a:lnTo>
                    <a:cubicBezTo>
                      <a:pt x="8056" y="12592"/>
                      <a:pt x="9819" y="2075"/>
                      <a:pt x="9819" y="2075"/>
                    </a:cubicBezTo>
                    <a:cubicBezTo>
                      <a:pt x="9819" y="2075"/>
                      <a:pt x="8281" y="1"/>
                      <a:pt x="613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rgbClr val="D1D7E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42"/>
              <p:cNvSpPr/>
              <p:nvPr/>
            </p:nvSpPr>
            <p:spPr>
              <a:xfrm>
                <a:off x="1990625" y="4271750"/>
                <a:ext cx="133752" cy="155829"/>
              </a:xfrm>
              <a:custGeom>
                <a:avLst/>
                <a:gdLst/>
                <a:ahLst/>
                <a:cxnLst/>
                <a:rect l="l" t="t" r="r" b="b"/>
                <a:pathLst>
                  <a:path w="3497" h="4104" extrusionOk="0">
                    <a:moveTo>
                      <a:pt x="2584" y="0"/>
                    </a:moveTo>
                    <a:lnTo>
                      <a:pt x="1369" y="487"/>
                    </a:lnTo>
                    <a:cubicBezTo>
                      <a:pt x="1369" y="487"/>
                      <a:pt x="1825" y="1763"/>
                      <a:pt x="1429" y="2493"/>
                    </a:cubicBezTo>
                    <a:cubicBezTo>
                      <a:pt x="1289" y="2773"/>
                      <a:pt x="1033" y="2859"/>
                      <a:pt x="771" y="2859"/>
                    </a:cubicBezTo>
                    <a:cubicBezTo>
                      <a:pt x="464" y="2859"/>
                      <a:pt x="148" y="2741"/>
                      <a:pt x="1" y="2675"/>
                    </a:cubicBezTo>
                    <a:lnTo>
                      <a:pt x="1" y="2675"/>
                    </a:lnTo>
                    <a:cubicBezTo>
                      <a:pt x="366" y="3587"/>
                      <a:pt x="609" y="4104"/>
                      <a:pt x="609" y="4104"/>
                    </a:cubicBezTo>
                    <a:cubicBezTo>
                      <a:pt x="609" y="4104"/>
                      <a:pt x="2828" y="4043"/>
                      <a:pt x="3496" y="3253"/>
                    </a:cubicBezTo>
                    <a:cubicBezTo>
                      <a:pt x="3071" y="2310"/>
                      <a:pt x="2797" y="1216"/>
                      <a:pt x="2584" y="0"/>
                    </a:cubicBezTo>
                    <a:close/>
                  </a:path>
                </a:pathLst>
              </a:custGeom>
              <a:solidFill>
                <a:srgbClr val="D1D7E5"/>
              </a:solidFill>
              <a:ln w="9525" cap="flat" cmpd="sng">
                <a:solidFill>
                  <a:srgbClr val="D1D7E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42"/>
              <p:cNvSpPr/>
              <p:nvPr/>
            </p:nvSpPr>
            <p:spPr>
              <a:xfrm>
                <a:off x="1698056" y="2916775"/>
                <a:ext cx="599489" cy="692732"/>
              </a:xfrm>
              <a:custGeom>
                <a:avLst/>
                <a:gdLst/>
                <a:ahLst/>
                <a:cxnLst/>
                <a:rect l="l" t="t" r="r" b="b"/>
                <a:pathLst>
                  <a:path w="15676" h="18113" extrusionOk="0">
                    <a:moveTo>
                      <a:pt x="5378" y="1"/>
                    </a:moveTo>
                    <a:cubicBezTo>
                      <a:pt x="0" y="1"/>
                      <a:pt x="6465" y="16189"/>
                      <a:pt x="6465" y="16189"/>
                    </a:cubicBezTo>
                    <a:cubicBezTo>
                      <a:pt x="6719" y="16265"/>
                      <a:pt x="7731" y="18113"/>
                      <a:pt x="9696" y="18113"/>
                    </a:cubicBezTo>
                    <a:cubicBezTo>
                      <a:pt x="10090" y="18113"/>
                      <a:pt x="10522" y="18039"/>
                      <a:pt x="10994" y="17861"/>
                    </a:cubicBezTo>
                    <a:cubicBezTo>
                      <a:pt x="13821" y="16797"/>
                      <a:pt x="15675" y="4001"/>
                      <a:pt x="7195" y="444"/>
                    </a:cubicBezTo>
                    <a:cubicBezTo>
                      <a:pt x="6478" y="140"/>
                      <a:pt x="5877" y="1"/>
                      <a:pt x="53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42"/>
              <p:cNvSpPr/>
              <p:nvPr/>
            </p:nvSpPr>
            <p:spPr>
              <a:xfrm>
                <a:off x="1994147" y="4283384"/>
                <a:ext cx="393018" cy="236125"/>
              </a:xfrm>
              <a:custGeom>
                <a:avLst/>
                <a:gdLst/>
                <a:ahLst/>
                <a:cxnLst/>
                <a:rect l="l" t="t" r="r" b="b"/>
                <a:pathLst>
                  <a:path w="10277" h="6174" extrusionOk="0">
                    <a:moveTo>
                      <a:pt x="4559" y="1"/>
                    </a:moveTo>
                    <a:lnTo>
                      <a:pt x="2067" y="396"/>
                    </a:lnTo>
                    <a:cubicBezTo>
                      <a:pt x="2067" y="396"/>
                      <a:pt x="2584" y="1460"/>
                      <a:pt x="1824" y="2675"/>
                    </a:cubicBezTo>
                    <a:cubicBezTo>
                      <a:pt x="1587" y="3045"/>
                      <a:pt x="1320" y="3173"/>
                      <a:pt x="1065" y="3173"/>
                    </a:cubicBezTo>
                    <a:cubicBezTo>
                      <a:pt x="504" y="3173"/>
                      <a:pt x="0" y="2554"/>
                      <a:pt x="0" y="2554"/>
                    </a:cubicBezTo>
                    <a:lnTo>
                      <a:pt x="0" y="2554"/>
                    </a:lnTo>
                    <a:lnTo>
                      <a:pt x="243" y="5077"/>
                    </a:lnTo>
                    <a:cubicBezTo>
                      <a:pt x="243" y="5077"/>
                      <a:pt x="2979" y="6110"/>
                      <a:pt x="6049" y="6171"/>
                    </a:cubicBezTo>
                    <a:cubicBezTo>
                      <a:pt x="6135" y="6173"/>
                      <a:pt x="6221" y="6174"/>
                      <a:pt x="6304" y="6174"/>
                    </a:cubicBezTo>
                    <a:cubicBezTo>
                      <a:pt x="9156" y="6174"/>
                      <a:pt x="10276" y="5195"/>
                      <a:pt x="9332" y="5077"/>
                    </a:cubicBezTo>
                    <a:cubicBezTo>
                      <a:pt x="8328" y="4955"/>
                      <a:pt x="4499" y="3435"/>
                      <a:pt x="3891" y="3040"/>
                    </a:cubicBezTo>
                    <a:cubicBezTo>
                      <a:pt x="3283" y="2675"/>
                      <a:pt x="4559" y="1"/>
                      <a:pt x="4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42"/>
              <p:cNvSpPr/>
              <p:nvPr/>
            </p:nvSpPr>
            <p:spPr>
              <a:xfrm>
                <a:off x="2106052" y="4399649"/>
                <a:ext cx="56675" cy="45665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194" extrusionOk="0">
                    <a:moveTo>
                      <a:pt x="1299" y="0"/>
                    </a:moveTo>
                    <a:cubicBezTo>
                      <a:pt x="722" y="0"/>
                      <a:pt x="326" y="547"/>
                      <a:pt x="83" y="973"/>
                    </a:cubicBezTo>
                    <a:cubicBezTo>
                      <a:pt x="0" y="1097"/>
                      <a:pt x="87" y="1194"/>
                      <a:pt x="190" y="1194"/>
                    </a:cubicBezTo>
                    <a:cubicBezTo>
                      <a:pt x="237" y="1194"/>
                      <a:pt x="288" y="1173"/>
                      <a:pt x="326" y="1125"/>
                    </a:cubicBezTo>
                    <a:cubicBezTo>
                      <a:pt x="539" y="790"/>
                      <a:pt x="843" y="304"/>
                      <a:pt x="1299" y="304"/>
                    </a:cubicBezTo>
                    <a:cubicBezTo>
                      <a:pt x="1481" y="304"/>
                      <a:pt x="1481" y="0"/>
                      <a:pt x="12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42"/>
              <p:cNvSpPr/>
              <p:nvPr/>
            </p:nvSpPr>
            <p:spPr>
              <a:xfrm>
                <a:off x="2169844" y="4425273"/>
                <a:ext cx="53807" cy="39316"/>
              </a:xfrm>
              <a:custGeom>
                <a:avLst/>
                <a:gdLst/>
                <a:ahLst/>
                <a:cxnLst/>
                <a:rect l="l" t="t" r="r" b="b"/>
                <a:pathLst>
                  <a:path w="1407" h="1028" extrusionOk="0">
                    <a:moveTo>
                      <a:pt x="1029" y="1"/>
                    </a:moveTo>
                    <a:cubicBezTo>
                      <a:pt x="560" y="1"/>
                      <a:pt x="216" y="425"/>
                      <a:pt x="57" y="850"/>
                    </a:cubicBezTo>
                    <a:cubicBezTo>
                      <a:pt x="1" y="961"/>
                      <a:pt x="81" y="1027"/>
                      <a:pt x="173" y="1027"/>
                    </a:cubicBezTo>
                    <a:cubicBezTo>
                      <a:pt x="231" y="1027"/>
                      <a:pt x="295" y="1000"/>
                      <a:pt x="330" y="941"/>
                    </a:cubicBezTo>
                    <a:cubicBezTo>
                      <a:pt x="437" y="647"/>
                      <a:pt x="686" y="282"/>
                      <a:pt x="1013" y="282"/>
                    </a:cubicBezTo>
                    <a:cubicBezTo>
                      <a:pt x="1058" y="282"/>
                      <a:pt x="1104" y="288"/>
                      <a:pt x="1151" y="303"/>
                    </a:cubicBezTo>
                    <a:cubicBezTo>
                      <a:pt x="1169" y="309"/>
                      <a:pt x="1186" y="312"/>
                      <a:pt x="1202" y="312"/>
                    </a:cubicBezTo>
                    <a:cubicBezTo>
                      <a:pt x="1349" y="312"/>
                      <a:pt x="1406" y="84"/>
                      <a:pt x="1242" y="29"/>
                    </a:cubicBezTo>
                    <a:cubicBezTo>
                      <a:pt x="1169" y="10"/>
                      <a:pt x="1098" y="1"/>
                      <a:pt x="10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42"/>
              <p:cNvSpPr/>
              <p:nvPr/>
            </p:nvSpPr>
            <p:spPr>
              <a:xfrm>
                <a:off x="1655833" y="4297344"/>
                <a:ext cx="190677" cy="169770"/>
              </a:xfrm>
              <a:custGeom>
                <a:avLst/>
                <a:gdLst/>
                <a:ahLst/>
                <a:cxnLst/>
                <a:rect l="l" t="t" r="r" b="b"/>
                <a:pathLst>
                  <a:path w="4986" h="4439" extrusionOk="0">
                    <a:moveTo>
                      <a:pt x="1733" y="0"/>
                    </a:moveTo>
                    <a:lnTo>
                      <a:pt x="1" y="3070"/>
                    </a:lnTo>
                    <a:lnTo>
                      <a:pt x="2797" y="4438"/>
                    </a:lnTo>
                    <a:lnTo>
                      <a:pt x="4986" y="396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42"/>
              <p:cNvSpPr/>
              <p:nvPr/>
            </p:nvSpPr>
            <p:spPr>
              <a:xfrm>
                <a:off x="1475662" y="3499400"/>
                <a:ext cx="404567" cy="889808"/>
              </a:xfrm>
              <a:custGeom>
                <a:avLst/>
                <a:gdLst/>
                <a:ahLst/>
                <a:cxnLst/>
                <a:rect l="l" t="t" r="r" b="b"/>
                <a:pathLst>
                  <a:path w="10579" h="23266" extrusionOk="0">
                    <a:moveTo>
                      <a:pt x="8043" y="1"/>
                    </a:moveTo>
                    <a:cubicBezTo>
                      <a:pt x="7248" y="1"/>
                      <a:pt x="6204" y="438"/>
                      <a:pt x="4833" y="1594"/>
                    </a:cubicBezTo>
                    <a:cubicBezTo>
                      <a:pt x="1" y="5697"/>
                      <a:pt x="3800" y="19527"/>
                      <a:pt x="4925" y="23266"/>
                    </a:cubicBezTo>
                    <a:cubicBezTo>
                      <a:pt x="5320" y="23144"/>
                      <a:pt x="5988" y="22870"/>
                      <a:pt x="6080" y="22232"/>
                    </a:cubicBezTo>
                    <a:cubicBezTo>
                      <a:pt x="6171" y="21381"/>
                      <a:pt x="6232" y="20895"/>
                      <a:pt x="6232" y="20895"/>
                    </a:cubicBezTo>
                    <a:cubicBezTo>
                      <a:pt x="6232" y="20895"/>
                      <a:pt x="6451" y="20960"/>
                      <a:pt x="6763" y="20960"/>
                    </a:cubicBezTo>
                    <a:cubicBezTo>
                      <a:pt x="6972" y="20960"/>
                      <a:pt x="7223" y="20931"/>
                      <a:pt x="7478" y="20834"/>
                    </a:cubicBezTo>
                    <a:cubicBezTo>
                      <a:pt x="7447" y="14481"/>
                      <a:pt x="10578" y="4208"/>
                      <a:pt x="10578" y="4208"/>
                    </a:cubicBezTo>
                    <a:cubicBezTo>
                      <a:pt x="10578" y="4208"/>
                      <a:pt x="10509" y="1"/>
                      <a:pt x="80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42"/>
              <p:cNvSpPr/>
              <p:nvPr/>
            </p:nvSpPr>
            <p:spPr>
              <a:xfrm>
                <a:off x="1663975" y="4284550"/>
                <a:ext cx="109297" cy="155827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3771" extrusionOk="0">
                    <a:moveTo>
                      <a:pt x="2554" y="1"/>
                    </a:moveTo>
                    <a:cubicBezTo>
                      <a:pt x="2299" y="98"/>
                      <a:pt x="2048" y="127"/>
                      <a:pt x="1839" y="127"/>
                    </a:cubicBezTo>
                    <a:cubicBezTo>
                      <a:pt x="1527" y="127"/>
                      <a:pt x="1308" y="62"/>
                      <a:pt x="1308" y="62"/>
                    </a:cubicBezTo>
                    <a:cubicBezTo>
                      <a:pt x="1308" y="62"/>
                      <a:pt x="1277" y="548"/>
                      <a:pt x="1156" y="1399"/>
                    </a:cubicBezTo>
                    <a:cubicBezTo>
                      <a:pt x="1064" y="2037"/>
                      <a:pt x="396" y="2311"/>
                      <a:pt x="1" y="2433"/>
                    </a:cubicBezTo>
                    <a:cubicBezTo>
                      <a:pt x="183" y="3041"/>
                      <a:pt x="305" y="3375"/>
                      <a:pt x="305" y="3375"/>
                    </a:cubicBezTo>
                    <a:lnTo>
                      <a:pt x="1581" y="3770"/>
                    </a:lnTo>
                    <a:cubicBezTo>
                      <a:pt x="1581" y="3770"/>
                      <a:pt x="2463" y="3709"/>
                      <a:pt x="2858" y="2828"/>
                    </a:cubicBezTo>
                    <a:cubicBezTo>
                      <a:pt x="2645" y="2068"/>
                      <a:pt x="2554" y="1095"/>
                      <a:pt x="25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42"/>
              <p:cNvSpPr/>
              <p:nvPr/>
            </p:nvSpPr>
            <p:spPr>
              <a:xfrm>
                <a:off x="1510541" y="2951349"/>
                <a:ext cx="594021" cy="787541"/>
              </a:xfrm>
              <a:custGeom>
                <a:avLst/>
                <a:gdLst/>
                <a:ahLst/>
                <a:cxnLst/>
                <a:rect l="l" t="t" r="r" b="b"/>
                <a:pathLst>
                  <a:path w="15533" h="20592" extrusionOk="0">
                    <a:moveTo>
                      <a:pt x="8678" y="0"/>
                    </a:moveTo>
                    <a:cubicBezTo>
                      <a:pt x="6919" y="0"/>
                      <a:pt x="6505" y="3309"/>
                      <a:pt x="6505" y="3309"/>
                    </a:cubicBezTo>
                    <a:cubicBezTo>
                      <a:pt x="6475" y="3553"/>
                      <a:pt x="5654" y="4130"/>
                      <a:pt x="5502" y="4312"/>
                    </a:cubicBezTo>
                    <a:cubicBezTo>
                      <a:pt x="4681" y="5133"/>
                      <a:pt x="3861" y="6015"/>
                      <a:pt x="3131" y="6957"/>
                    </a:cubicBezTo>
                    <a:cubicBezTo>
                      <a:pt x="1794" y="8659"/>
                      <a:pt x="335" y="10635"/>
                      <a:pt x="152" y="12854"/>
                    </a:cubicBezTo>
                    <a:cubicBezTo>
                      <a:pt x="0" y="14951"/>
                      <a:pt x="1186" y="17869"/>
                      <a:pt x="2706" y="19358"/>
                    </a:cubicBezTo>
                    <a:cubicBezTo>
                      <a:pt x="3609" y="20247"/>
                      <a:pt x="4673" y="20591"/>
                      <a:pt x="5778" y="20591"/>
                    </a:cubicBezTo>
                    <a:cubicBezTo>
                      <a:pt x="6977" y="20591"/>
                      <a:pt x="8223" y="20186"/>
                      <a:pt x="9362" y="19632"/>
                    </a:cubicBezTo>
                    <a:cubicBezTo>
                      <a:pt x="15533" y="16653"/>
                      <a:pt x="15381" y="6683"/>
                      <a:pt x="11338" y="1820"/>
                    </a:cubicBezTo>
                    <a:cubicBezTo>
                      <a:pt x="10220" y="484"/>
                      <a:pt x="9351" y="0"/>
                      <a:pt x="86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42"/>
              <p:cNvSpPr/>
              <p:nvPr/>
            </p:nvSpPr>
            <p:spPr>
              <a:xfrm>
                <a:off x="2332423" y="1995568"/>
                <a:ext cx="410342" cy="433851"/>
              </a:xfrm>
              <a:custGeom>
                <a:avLst/>
                <a:gdLst/>
                <a:ahLst/>
                <a:cxnLst/>
                <a:rect l="l" t="t" r="r" b="b"/>
                <a:pathLst>
                  <a:path w="10730" h="11344" extrusionOk="0">
                    <a:moveTo>
                      <a:pt x="7994" y="0"/>
                    </a:moveTo>
                    <a:cubicBezTo>
                      <a:pt x="5470" y="0"/>
                      <a:pt x="2524" y="2291"/>
                      <a:pt x="1216" y="5534"/>
                    </a:cubicBezTo>
                    <a:cubicBezTo>
                      <a:pt x="0" y="8513"/>
                      <a:pt x="304" y="9334"/>
                      <a:pt x="730" y="9516"/>
                    </a:cubicBezTo>
                    <a:cubicBezTo>
                      <a:pt x="795" y="9542"/>
                      <a:pt x="861" y="9554"/>
                      <a:pt x="925" y="9554"/>
                    </a:cubicBezTo>
                    <a:cubicBezTo>
                      <a:pt x="1157" y="9554"/>
                      <a:pt x="1364" y="9396"/>
                      <a:pt x="1459" y="9182"/>
                    </a:cubicBezTo>
                    <a:cubicBezTo>
                      <a:pt x="1713" y="8476"/>
                      <a:pt x="2309" y="6904"/>
                      <a:pt x="2562" y="6904"/>
                    </a:cubicBezTo>
                    <a:cubicBezTo>
                      <a:pt x="2582" y="6904"/>
                      <a:pt x="2599" y="6913"/>
                      <a:pt x="2614" y="6932"/>
                    </a:cubicBezTo>
                    <a:cubicBezTo>
                      <a:pt x="2888" y="7267"/>
                      <a:pt x="1064" y="9820"/>
                      <a:pt x="1763" y="10367"/>
                    </a:cubicBezTo>
                    <a:cubicBezTo>
                      <a:pt x="1821" y="10411"/>
                      <a:pt x="1877" y="10431"/>
                      <a:pt x="1933" y="10431"/>
                    </a:cubicBezTo>
                    <a:cubicBezTo>
                      <a:pt x="2583" y="10431"/>
                      <a:pt x="3094" y="7677"/>
                      <a:pt x="3532" y="7677"/>
                    </a:cubicBezTo>
                    <a:cubicBezTo>
                      <a:pt x="3550" y="7677"/>
                      <a:pt x="3569" y="7682"/>
                      <a:pt x="3587" y="7692"/>
                    </a:cubicBezTo>
                    <a:cubicBezTo>
                      <a:pt x="4073" y="7966"/>
                      <a:pt x="1915" y="11218"/>
                      <a:pt x="2888" y="11340"/>
                    </a:cubicBezTo>
                    <a:cubicBezTo>
                      <a:pt x="2906" y="11342"/>
                      <a:pt x="2925" y="11343"/>
                      <a:pt x="2943" y="11343"/>
                    </a:cubicBezTo>
                    <a:cubicBezTo>
                      <a:pt x="3853" y="11343"/>
                      <a:pt x="4420" y="8447"/>
                      <a:pt x="5015" y="8209"/>
                    </a:cubicBezTo>
                    <a:cubicBezTo>
                      <a:pt x="4985" y="7996"/>
                      <a:pt x="4985" y="7783"/>
                      <a:pt x="5076" y="7571"/>
                    </a:cubicBezTo>
                    <a:cubicBezTo>
                      <a:pt x="5228" y="7297"/>
                      <a:pt x="5471" y="7054"/>
                      <a:pt x="5715" y="6872"/>
                    </a:cubicBezTo>
                    <a:cubicBezTo>
                      <a:pt x="6383" y="6355"/>
                      <a:pt x="7174" y="6051"/>
                      <a:pt x="7903" y="5656"/>
                    </a:cubicBezTo>
                    <a:cubicBezTo>
                      <a:pt x="8663" y="5291"/>
                      <a:pt x="9423" y="4865"/>
                      <a:pt x="9940" y="4227"/>
                    </a:cubicBezTo>
                    <a:cubicBezTo>
                      <a:pt x="10456" y="3558"/>
                      <a:pt x="10730" y="2647"/>
                      <a:pt x="10396" y="1887"/>
                    </a:cubicBezTo>
                    <a:cubicBezTo>
                      <a:pt x="10244" y="1461"/>
                      <a:pt x="9909" y="1127"/>
                      <a:pt x="9605" y="792"/>
                    </a:cubicBezTo>
                    <a:cubicBezTo>
                      <a:pt x="9362" y="549"/>
                      <a:pt x="9119" y="306"/>
                      <a:pt x="8845" y="93"/>
                    </a:cubicBezTo>
                    <a:cubicBezTo>
                      <a:pt x="8569" y="31"/>
                      <a:pt x="8284" y="0"/>
                      <a:pt x="79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42"/>
              <p:cNvSpPr/>
              <p:nvPr/>
            </p:nvSpPr>
            <p:spPr>
              <a:xfrm>
                <a:off x="2523073" y="1999125"/>
                <a:ext cx="326667" cy="312806"/>
              </a:xfrm>
              <a:custGeom>
                <a:avLst/>
                <a:gdLst/>
                <a:ahLst/>
                <a:cxnLst/>
                <a:rect l="l" t="t" r="r" b="b"/>
                <a:pathLst>
                  <a:path w="8542" h="8179" extrusionOk="0">
                    <a:moveTo>
                      <a:pt x="3860" y="0"/>
                    </a:moveTo>
                    <a:cubicBezTo>
                      <a:pt x="4134" y="213"/>
                      <a:pt x="4377" y="456"/>
                      <a:pt x="4620" y="699"/>
                    </a:cubicBezTo>
                    <a:cubicBezTo>
                      <a:pt x="4924" y="1034"/>
                      <a:pt x="5259" y="1368"/>
                      <a:pt x="5411" y="1794"/>
                    </a:cubicBezTo>
                    <a:cubicBezTo>
                      <a:pt x="5745" y="2554"/>
                      <a:pt x="5471" y="3465"/>
                      <a:pt x="4955" y="4134"/>
                    </a:cubicBezTo>
                    <a:cubicBezTo>
                      <a:pt x="4438" y="4772"/>
                      <a:pt x="3678" y="5198"/>
                      <a:pt x="2918" y="5563"/>
                    </a:cubicBezTo>
                    <a:cubicBezTo>
                      <a:pt x="2158" y="5958"/>
                      <a:pt x="1398" y="6262"/>
                      <a:pt x="730" y="6779"/>
                    </a:cubicBezTo>
                    <a:cubicBezTo>
                      <a:pt x="486" y="6961"/>
                      <a:pt x="243" y="7204"/>
                      <a:pt x="91" y="7478"/>
                    </a:cubicBezTo>
                    <a:cubicBezTo>
                      <a:pt x="0" y="7690"/>
                      <a:pt x="0" y="7903"/>
                      <a:pt x="30" y="8116"/>
                    </a:cubicBezTo>
                    <a:lnTo>
                      <a:pt x="152" y="8116"/>
                    </a:lnTo>
                    <a:cubicBezTo>
                      <a:pt x="287" y="8161"/>
                      <a:pt x="539" y="8179"/>
                      <a:pt x="852" y="8179"/>
                    </a:cubicBezTo>
                    <a:cubicBezTo>
                      <a:pt x="2012" y="8179"/>
                      <a:pt x="4012" y="7934"/>
                      <a:pt x="4012" y="7934"/>
                    </a:cubicBezTo>
                    <a:cubicBezTo>
                      <a:pt x="4012" y="7934"/>
                      <a:pt x="8541" y="6201"/>
                      <a:pt x="6292" y="1976"/>
                    </a:cubicBezTo>
                    <a:cubicBezTo>
                      <a:pt x="5684" y="851"/>
                      <a:pt x="4803" y="243"/>
                      <a:pt x="386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42"/>
              <p:cNvSpPr/>
              <p:nvPr/>
            </p:nvSpPr>
            <p:spPr>
              <a:xfrm>
                <a:off x="2527701" y="2199529"/>
                <a:ext cx="29103" cy="29831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80" extrusionOk="0">
                    <a:moveTo>
                      <a:pt x="568" y="0"/>
                    </a:moveTo>
                    <a:cubicBezTo>
                      <a:pt x="462" y="0"/>
                      <a:pt x="303" y="87"/>
                      <a:pt x="183" y="232"/>
                    </a:cubicBezTo>
                    <a:cubicBezTo>
                      <a:pt x="31" y="444"/>
                      <a:pt x="1" y="657"/>
                      <a:pt x="92" y="748"/>
                    </a:cubicBezTo>
                    <a:cubicBezTo>
                      <a:pt x="120" y="770"/>
                      <a:pt x="152" y="779"/>
                      <a:pt x="186" y="779"/>
                    </a:cubicBezTo>
                    <a:cubicBezTo>
                      <a:pt x="297" y="779"/>
                      <a:pt x="431" y="675"/>
                      <a:pt x="548" y="535"/>
                    </a:cubicBezTo>
                    <a:cubicBezTo>
                      <a:pt x="700" y="353"/>
                      <a:pt x="761" y="110"/>
                      <a:pt x="639" y="19"/>
                    </a:cubicBezTo>
                    <a:cubicBezTo>
                      <a:pt x="620" y="6"/>
                      <a:pt x="596" y="0"/>
                      <a:pt x="56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42"/>
              <p:cNvSpPr/>
              <p:nvPr/>
            </p:nvSpPr>
            <p:spPr>
              <a:xfrm>
                <a:off x="2459128" y="2133786"/>
                <a:ext cx="29103" cy="29487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71" extrusionOk="0">
                    <a:moveTo>
                      <a:pt x="545" y="0"/>
                    </a:moveTo>
                    <a:cubicBezTo>
                      <a:pt x="440" y="0"/>
                      <a:pt x="295" y="91"/>
                      <a:pt x="183" y="248"/>
                    </a:cubicBezTo>
                    <a:cubicBezTo>
                      <a:pt x="31" y="431"/>
                      <a:pt x="0" y="674"/>
                      <a:pt x="91" y="735"/>
                    </a:cubicBezTo>
                    <a:cubicBezTo>
                      <a:pt x="116" y="759"/>
                      <a:pt x="149" y="770"/>
                      <a:pt x="187" y="770"/>
                    </a:cubicBezTo>
                    <a:cubicBezTo>
                      <a:pt x="292" y="770"/>
                      <a:pt x="436" y="686"/>
                      <a:pt x="547" y="552"/>
                    </a:cubicBezTo>
                    <a:cubicBezTo>
                      <a:pt x="699" y="340"/>
                      <a:pt x="760" y="127"/>
                      <a:pt x="639" y="36"/>
                    </a:cubicBezTo>
                    <a:cubicBezTo>
                      <a:pt x="615" y="12"/>
                      <a:pt x="583" y="0"/>
                      <a:pt x="54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42"/>
              <p:cNvSpPr/>
              <p:nvPr/>
            </p:nvSpPr>
            <p:spPr>
              <a:xfrm>
                <a:off x="2450982" y="2187443"/>
                <a:ext cx="33730" cy="38474"/>
              </a:xfrm>
              <a:custGeom>
                <a:avLst/>
                <a:gdLst/>
                <a:ahLst/>
                <a:cxnLst/>
                <a:rect l="l" t="t" r="r" b="b"/>
                <a:pathLst>
                  <a:path w="882" h="1006" extrusionOk="0">
                    <a:moveTo>
                      <a:pt x="882" y="0"/>
                    </a:moveTo>
                    <a:lnTo>
                      <a:pt x="882" y="0"/>
                    </a:lnTo>
                    <a:cubicBezTo>
                      <a:pt x="882" y="0"/>
                      <a:pt x="1" y="396"/>
                      <a:pt x="183" y="578"/>
                    </a:cubicBezTo>
                    <a:cubicBezTo>
                      <a:pt x="225" y="620"/>
                      <a:pt x="270" y="636"/>
                      <a:pt x="315" y="636"/>
                    </a:cubicBezTo>
                    <a:cubicBezTo>
                      <a:pt x="465" y="636"/>
                      <a:pt x="608" y="456"/>
                      <a:pt x="608" y="456"/>
                    </a:cubicBezTo>
                    <a:lnTo>
                      <a:pt x="608" y="456"/>
                    </a:lnTo>
                    <a:cubicBezTo>
                      <a:pt x="608" y="457"/>
                      <a:pt x="365" y="943"/>
                      <a:pt x="608" y="1003"/>
                    </a:cubicBezTo>
                    <a:cubicBezTo>
                      <a:pt x="615" y="1005"/>
                      <a:pt x="622" y="1006"/>
                      <a:pt x="628" y="1006"/>
                    </a:cubicBezTo>
                    <a:cubicBezTo>
                      <a:pt x="853" y="1006"/>
                      <a:pt x="882" y="1"/>
                      <a:pt x="88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42"/>
              <p:cNvSpPr/>
              <p:nvPr/>
            </p:nvSpPr>
            <p:spPr>
              <a:xfrm>
                <a:off x="2540513" y="2016756"/>
                <a:ext cx="113924" cy="46315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1211" extrusionOk="0">
                    <a:moveTo>
                      <a:pt x="2162" y="0"/>
                    </a:moveTo>
                    <a:cubicBezTo>
                      <a:pt x="1736" y="0"/>
                      <a:pt x="1228" y="130"/>
                      <a:pt x="973" y="208"/>
                    </a:cubicBezTo>
                    <a:cubicBezTo>
                      <a:pt x="608" y="299"/>
                      <a:pt x="243" y="482"/>
                      <a:pt x="30" y="816"/>
                    </a:cubicBezTo>
                    <a:cubicBezTo>
                      <a:pt x="0" y="846"/>
                      <a:pt x="0" y="907"/>
                      <a:pt x="0" y="938"/>
                    </a:cubicBezTo>
                    <a:cubicBezTo>
                      <a:pt x="0" y="998"/>
                      <a:pt x="30" y="1029"/>
                      <a:pt x="61" y="1059"/>
                    </a:cubicBezTo>
                    <a:cubicBezTo>
                      <a:pt x="165" y="1163"/>
                      <a:pt x="325" y="1210"/>
                      <a:pt x="485" y="1210"/>
                    </a:cubicBezTo>
                    <a:cubicBezTo>
                      <a:pt x="558" y="1210"/>
                      <a:pt x="632" y="1200"/>
                      <a:pt x="699" y="1181"/>
                    </a:cubicBezTo>
                    <a:cubicBezTo>
                      <a:pt x="942" y="1150"/>
                      <a:pt x="1155" y="1059"/>
                      <a:pt x="1398" y="1029"/>
                    </a:cubicBezTo>
                    <a:cubicBezTo>
                      <a:pt x="1550" y="1029"/>
                      <a:pt x="1702" y="1059"/>
                      <a:pt x="1854" y="1059"/>
                    </a:cubicBezTo>
                    <a:cubicBezTo>
                      <a:pt x="1897" y="1064"/>
                      <a:pt x="1943" y="1066"/>
                      <a:pt x="1990" y="1066"/>
                    </a:cubicBezTo>
                    <a:cubicBezTo>
                      <a:pt x="2239" y="1066"/>
                      <a:pt x="2526" y="995"/>
                      <a:pt x="2705" y="816"/>
                    </a:cubicBezTo>
                    <a:cubicBezTo>
                      <a:pt x="2888" y="634"/>
                      <a:pt x="2979" y="330"/>
                      <a:pt x="2736" y="147"/>
                    </a:cubicBezTo>
                    <a:cubicBezTo>
                      <a:pt x="2606" y="39"/>
                      <a:pt x="2397" y="0"/>
                      <a:pt x="216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42"/>
              <p:cNvSpPr/>
              <p:nvPr/>
            </p:nvSpPr>
            <p:spPr>
              <a:xfrm>
                <a:off x="2493319" y="2113822"/>
                <a:ext cx="280853" cy="407998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10668" extrusionOk="0">
                    <a:moveTo>
                      <a:pt x="5117" y="1"/>
                    </a:moveTo>
                    <a:cubicBezTo>
                      <a:pt x="4426" y="1"/>
                      <a:pt x="4426" y="3111"/>
                      <a:pt x="4426" y="3111"/>
                    </a:cubicBezTo>
                    <a:cubicBezTo>
                      <a:pt x="4426" y="3111"/>
                      <a:pt x="3821" y="1009"/>
                      <a:pt x="3088" y="1009"/>
                    </a:cubicBezTo>
                    <a:cubicBezTo>
                      <a:pt x="3068" y="1009"/>
                      <a:pt x="3048" y="1010"/>
                      <a:pt x="3027" y="1014"/>
                    </a:cubicBezTo>
                    <a:cubicBezTo>
                      <a:pt x="2267" y="1135"/>
                      <a:pt x="3453" y="4965"/>
                      <a:pt x="3453" y="4965"/>
                    </a:cubicBezTo>
                    <a:cubicBezTo>
                      <a:pt x="3453" y="4965"/>
                      <a:pt x="3027" y="4965"/>
                      <a:pt x="1508" y="4904"/>
                    </a:cubicBezTo>
                    <a:cubicBezTo>
                      <a:pt x="1496" y="4904"/>
                      <a:pt x="1484" y="4903"/>
                      <a:pt x="1472" y="4903"/>
                    </a:cubicBezTo>
                    <a:cubicBezTo>
                      <a:pt x="1" y="4903"/>
                      <a:pt x="808" y="8704"/>
                      <a:pt x="808" y="8704"/>
                    </a:cubicBezTo>
                    <a:cubicBezTo>
                      <a:pt x="808" y="9816"/>
                      <a:pt x="2012" y="10668"/>
                      <a:pt x="2756" y="10668"/>
                    </a:cubicBezTo>
                    <a:cubicBezTo>
                      <a:pt x="3090" y="10668"/>
                      <a:pt x="3331" y="10497"/>
                      <a:pt x="3331" y="10102"/>
                    </a:cubicBezTo>
                    <a:cubicBezTo>
                      <a:pt x="3331" y="8825"/>
                      <a:pt x="4942" y="7062"/>
                      <a:pt x="6128" y="6485"/>
                    </a:cubicBezTo>
                    <a:cubicBezTo>
                      <a:pt x="7344" y="5907"/>
                      <a:pt x="5945" y="193"/>
                      <a:pt x="5185" y="10"/>
                    </a:cubicBezTo>
                    <a:cubicBezTo>
                      <a:pt x="5162" y="4"/>
                      <a:pt x="5139" y="1"/>
                      <a:pt x="51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42"/>
              <p:cNvSpPr/>
              <p:nvPr/>
            </p:nvSpPr>
            <p:spPr>
              <a:xfrm>
                <a:off x="2659072" y="2106746"/>
                <a:ext cx="52354" cy="126056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3296" extrusionOk="0">
                    <a:moveTo>
                      <a:pt x="626" y="1"/>
                    </a:moveTo>
                    <a:cubicBezTo>
                      <a:pt x="601" y="1"/>
                      <a:pt x="574" y="4"/>
                      <a:pt x="547" y="13"/>
                    </a:cubicBezTo>
                    <a:cubicBezTo>
                      <a:pt x="456" y="44"/>
                      <a:pt x="396" y="74"/>
                      <a:pt x="365" y="104"/>
                    </a:cubicBezTo>
                    <a:cubicBezTo>
                      <a:pt x="244" y="287"/>
                      <a:pt x="213" y="408"/>
                      <a:pt x="183" y="560"/>
                    </a:cubicBezTo>
                    <a:cubicBezTo>
                      <a:pt x="152" y="682"/>
                      <a:pt x="122" y="803"/>
                      <a:pt x="92" y="955"/>
                    </a:cubicBezTo>
                    <a:cubicBezTo>
                      <a:pt x="61" y="1229"/>
                      <a:pt x="31" y="1472"/>
                      <a:pt x="31" y="1746"/>
                    </a:cubicBezTo>
                    <a:cubicBezTo>
                      <a:pt x="0" y="2262"/>
                      <a:pt x="31" y="2779"/>
                      <a:pt x="92" y="3296"/>
                    </a:cubicBezTo>
                    <a:cubicBezTo>
                      <a:pt x="183" y="2779"/>
                      <a:pt x="244" y="2262"/>
                      <a:pt x="304" y="1776"/>
                    </a:cubicBezTo>
                    <a:cubicBezTo>
                      <a:pt x="365" y="1502"/>
                      <a:pt x="396" y="1259"/>
                      <a:pt x="456" y="1016"/>
                    </a:cubicBezTo>
                    <a:cubicBezTo>
                      <a:pt x="456" y="895"/>
                      <a:pt x="487" y="773"/>
                      <a:pt x="517" y="651"/>
                    </a:cubicBezTo>
                    <a:cubicBezTo>
                      <a:pt x="543" y="546"/>
                      <a:pt x="593" y="441"/>
                      <a:pt x="625" y="395"/>
                    </a:cubicBezTo>
                    <a:lnTo>
                      <a:pt x="625" y="395"/>
                    </a:lnTo>
                    <a:cubicBezTo>
                      <a:pt x="637" y="406"/>
                      <a:pt x="653" y="422"/>
                      <a:pt x="669" y="439"/>
                    </a:cubicBezTo>
                    <a:cubicBezTo>
                      <a:pt x="699" y="530"/>
                      <a:pt x="760" y="651"/>
                      <a:pt x="791" y="773"/>
                    </a:cubicBezTo>
                    <a:cubicBezTo>
                      <a:pt x="882" y="986"/>
                      <a:pt x="943" y="1229"/>
                      <a:pt x="1003" y="1502"/>
                    </a:cubicBezTo>
                    <a:lnTo>
                      <a:pt x="1368" y="3022"/>
                    </a:lnTo>
                    <a:cubicBezTo>
                      <a:pt x="1368" y="2475"/>
                      <a:pt x="1368" y="1958"/>
                      <a:pt x="1307" y="1442"/>
                    </a:cubicBezTo>
                    <a:cubicBezTo>
                      <a:pt x="1277" y="1168"/>
                      <a:pt x="1216" y="925"/>
                      <a:pt x="1155" y="651"/>
                    </a:cubicBezTo>
                    <a:cubicBezTo>
                      <a:pt x="1095" y="530"/>
                      <a:pt x="1064" y="378"/>
                      <a:pt x="973" y="256"/>
                    </a:cubicBezTo>
                    <a:cubicBezTo>
                      <a:pt x="943" y="195"/>
                      <a:pt x="882" y="104"/>
                      <a:pt x="760" y="44"/>
                    </a:cubicBezTo>
                    <a:cubicBezTo>
                      <a:pt x="739" y="22"/>
                      <a:pt x="687" y="1"/>
                      <a:pt x="6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1378;p42"/>
              <p:cNvSpPr/>
              <p:nvPr/>
            </p:nvSpPr>
            <p:spPr>
              <a:xfrm>
                <a:off x="2693951" y="2117684"/>
                <a:ext cx="47688" cy="115117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3010" extrusionOk="0">
                    <a:moveTo>
                      <a:pt x="0" y="1"/>
                    </a:moveTo>
                    <a:cubicBezTo>
                      <a:pt x="183" y="213"/>
                      <a:pt x="304" y="457"/>
                      <a:pt x="395" y="700"/>
                    </a:cubicBezTo>
                    <a:cubicBezTo>
                      <a:pt x="487" y="943"/>
                      <a:pt x="578" y="1186"/>
                      <a:pt x="669" y="1429"/>
                    </a:cubicBezTo>
                    <a:lnTo>
                      <a:pt x="882" y="2220"/>
                    </a:lnTo>
                    <a:cubicBezTo>
                      <a:pt x="973" y="2463"/>
                      <a:pt x="1034" y="2736"/>
                      <a:pt x="1155" y="3010"/>
                    </a:cubicBezTo>
                    <a:cubicBezTo>
                      <a:pt x="1246" y="2432"/>
                      <a:pt x="1186" y="1885"/>
                      <a:pt x="1034" y="1338"/>
                    </a:cubicBezTo>
                    <a:cubicBezTo>
                      <a:pt x="943" y="1065"/>
                      <a:pt x="821" y="791"/>
                      <a:pt x="669" y="548"/>
                    </a:cubicBezTo>
                    <a:cubicBezTo>
                      <a:pt x="487" y="305"/>
                      <a:pt x="274" y="61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9" name="Google Shape;1379;p42"/>
              <p:cNvSpPr/>
              <p:nvPr/>
            </p:nvSpPr>
            <p:spPr>
              <a:xfrm>
                <a:off x="2589313" y="2145603"/>
                <a:ext cx="72125" cy="155810"/>
              </a:xfrm>
              <a:custGeom>
                <a:avLst/>
                <a:gdLst/>
                <a:ahLst/>
                <a:cxnLst/>
                <a:rect l="l" t="t" r="r" b="b"/>
                <a:pathLst>
                  <a:path w="1886" h="4074" extrusionOk="0">
                    <a:moveTo>
                      <a:pt x="578" y="0"/>
                    </a:moveTo>
                    <a:cubicBezTo>
                      <a:pt x="457" y="0"/>
                      <a:pt x="365" y="0"/>
                      <a:pt x="274" y="61"/>
                    </a:cubicBezTo>
                    <a:cubicBezTo>
                      <a:pt x="153" y="152"/>
                      <a:pt x="92" y="243"/>
                      <a:pt x="61" y="335"/>
                    </a:cubicBezTo>
                    <a:cubicBezTo>
                      <a:pt x="1" y="486"/>
                      <a:pt x="1" y="638"/>
                      <a:pt x="1" y="821"/>
                    </a:cubicBezTo>
                    <a:cubicBezTo>
                      <a:pt x="1" y="1398"/>
                      <a:pt x="153" y="1945"/>
                      <a:pt x="335" y="2493"/>
                    </a:cubicBezTo>
                    <a:cubicBezTo>
                      <a:pt x="517" y="3040"/>
                      <a:pt x="730" y="3556"/>
                      <a:pt x="1004" y="4073"/>
                    </a:cubicBezTo>
                    <a:lnTo>
                      <a:pt x="609" y="2432"/>
                    </a:lnTo>
                    <a:cubicBezTo>
                      <a:pt x="517" y="1885"/>
                      <a:pt x="365" y="1338"/>
                      <a:pt x="365" y="821"/>
                    </a:cubicBezTo>
                    <a:cubicBezTo>
                      <a:pt x="365" y="669"/>
                      <a:pt x="365" y="547"/>
                      <a:pt x="396" y="456"/>
                    </a:cubicBezTo>
                    <a:cubicBezTo>
                      <a:pt x="457" y="365"/>
                      <a:pt x="457" y="365"/>
                      <a:pt x="548" y="365"/>
                    </a:cubicBezTo>
                    <a:cubicBezTo>
                      <a:pt x="560" y="363"/>
                      <a:pt x="571" y="362"/>
                      <a:pt x="583" y="362"/>
                    </a:cubicBezTo>
                    <a:cubicBezTo>
                      <a:pt x="757" y="362"/>
                      <a:pt x="953" y="561"/>
                      <a:pt x="1095" y="760"/>
                    </a:cubicBezTo>
                    <a:cubicBezTo>
                      <a:pt x="1399" y="1186"/>
                      <a:pt x="1642" y="1702"/>
                      <a:pt x="1885" y="2219"/>
                    </a:cubicBezTo>
                    <a:cubicBezTo>
                      <a:pt x="1794" y="1642"/>
                      <a:pt x="1642" y="1094"/>
                      <a:pt x="1338" y="578"/>
                    </a:cubicBezTo>
                    <a:cubicBezTo>
                      <a:pt x="1247" y="456"/>
                      <a:pt x="1186" y="335"/>
                      <a:pt x="1034" y="213"/>
                    </a:cubicBezTo>
                    <a:cubicBezTo>
                      <a:pt x="943" y="91"/>
                      <a:pt x="761" y="0"/>
                      <a:pt x="5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1380;p42"/>
              <p:cNvSpPr/>
              <p:nvPr/>
            </p:nvSpPr>
            <p:spPr>
              <a:xfrm>
                <a:off x="2712538" y="2252536"/>
                <a:ext cx="8758" cy="28225"/>
              </a:xfrm>
              <a:custGeom>
                <a:avLst/>
                <a:gdLst/>
                <a:ahLst/>
                <a:cxnLst/>
                <a:rect l="l" t="t" r="r" b="b"/>
                <a:pathLst>
                  <a:path w="229" h="738" extrusionOk="0">
                    <a:moveTo>
                      <a:pt x="92" y="1"/>
                    </a:moveTo>
                    <a:cubicBezTo>
                      <a:pt x="92" y="1"/>
                      <a:pt x="1" y="639"/>
                      <a:pt x="122" y="730"/>
                    </a:cubicBezTo>
                    <a:cubicBezTo>
                      <a:pt x="129" y="735"/>
                      <a:pt x="134" y="737"/>
                      <a:pt x="139" y="737"/>
                    </a:cubicBezTo>
                    <a:cubicBezTo>
                      <a:pt x="228" y="737"/>
                      <a:pt x="92" y="1"/>
                      <a:pt x="92" y="1"/>
                    </a:cubicBezTo>
                    <a:close/>
                  </a:path>
                </a:pathLst>
              </a:custGeom>
              <a:solidFill>
                <a:srgbClr val="E2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1" name="Google Shape;1381;p42"/>
              <p:cNvSpPr/>
              <p:nvPr/>
            </p:nvSpPr>
            <p:spPr>
              <a:xfrm>
                <a:off x="2664885" y="2252536"/>
                <a:ext cx="11664" cy="25624"/>
              </a:xfrm>
              <a:custGeom>
                <a:avLst/>
                <a:gdLst/>
                <a:ahLst/>
                <a:cxnLst/>
                <a:rect l="l" t="t" r="r" b="b"/>
                <a:pathLst>
                  <a:path w="305" h="670" extrusionOk="0">
                    <a:moveTo>
                      <a:pt x="61" y="1"/>
                    </a:moveTo>
                    <a:lnTo>
                      <a:pt x="61" y="1"/>
                    </a:lnTo>
                    <a:cubicBezTo>
                      <a:pt x="61" y="1"/>
                      <a:pt x="0" y="669"/>
                      <a:pt x="152" y="669"/>
                    </a:cubicBezTo>
                    <a:cubicBezTo>
                      <a:pt x="304" y="669"/>
                      <a:pt x="61" y="1"/>
                      <a:pt x="61" y="1"/>
                    </a:cubicBezTo>
                    <a:close/>
                  </a:path>
                </a:pathLst>
              </a:custGeom>
              <a:solidFill>
                <a:srgbClr val="E2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2" name="Google Shape;1382;p42"/>
              <p:cNvSpPr/>
              <p:nvPr/>
            </p:nvSpPr>
            <p:spPr>
              <a:xfrm>
                <a:off x="2126666" y="2415269"/>
                <a:ext cx="516121" cy="493819"/>
              </a:xfrm>
              <a:custGeom>
                <a:avLst/>
                <a:gdLst/>
                <a:ahLst/>
                <a:cxnLst/>
                <a:rect l="l" t="t" r="r" b="b"/>
                <a:pathLst>
                  <a:path w="13496" h="12912" extrusionOk="0">
                    <a:moveTo>
                      <a:pt x="10183" y="1"/>
                    </a:moveTo>
                    <a:lnTo>
                      <a:pt x="5198" y="7174"/>
                    </a:lnTo>
                    <a:lnTo>
                      <a:pt x="213" y="3861"/>
                    </a:lnTo>
                    <a:lnTo>
                      <a:pt x="0" y="10092"/>
                    </a:lnTo>
                    <a:cubicBezTo>
                      <a:pt x="0" y="10092"/>
                      <a:pt x="3547" y="12911"/>
                      <a:pt x="5974" y="12911"/>
                    </a:cubicBezTo>
                    <a:cubicBezTo>
                      <a:pt x="6308" y="12911"/>
                      <a:pt x="6621" y="12858"/>
                      <a:pt x="6900" y="12737"/>
                    </a:cubicBezTo>
                    <a:cubicBezTo>
                      <a:pt x="9180" y="11703"/>
                      <a:pt x="13496" y="1004"/>
                      <a:pt x="13496" y="1004"/>
                    </a:cubicBezTo>
                    <a:lnTo>
                      <a:pt x="101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42"/>
              <p:cNvSpPr/>
              <p:nvPr/>
            </p:nvSpPr>
            <p:spPr>
              <a:xfrm>
                <a:off x="1930202" y="2404828"/>
                <a:ext cx="226702" cy="298999"/>
              </a:xfrm>
              <a:custGeom>
                <a:avLst/>
                <a:gdLst/>
                <a:ahLst/>
                <a:cxnLst/>
                <a:rect l="l" t="t" r="r" b="b"/>
                <a:pathLst>
                  <a:path w="5928" h="7818" extrusionOk="0">
                    <a:moveTo>
                      <a:pt x="0" y="0"/>
                    </a:moveTo>
                    <a:cubicBezTo>
                      <a:pt x="88" y="1747"/>
                      <a:pt x="2239" y="7818"/>
                      <a:pt x="4103" y="7818"/>
                    </a:cubicBezTo>
                    <a:cubicBezTo>
                      <a:pt x="4185" y="7818"/>
                      <a:pt x="4266" y="7806"/>
                      <a:pt x="4347" y="7782"/>
                    </a:cubicBezTo>
                    <a:cubicBezTo>
                      <a:pt x="4985" y="7599"/>
                      <a:pt x="5532" y="7083"/>
                      <a:pt x="5927" y="6383"/>
                    </a:cubicBezTo>
                    <a:cubicBezTo>
                      <a:pt x="5016" y="4833"/>
                      <a:pt x="2797" y="152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1384;p42"/>
              <p:cNvSpPr/>
              <p:nvPr/>
            </p:nvSpPr>
            <p:spPr>
              <a:xfrm>
                <a:off x="1973189" y="2380198"/>
                <a:ext cx="222074" cy="246680"/>
              </a:xfrm>
              <a:custGeom>
                <a:avLst/>
                <a:gdLst/>
                <a:ahLst/>
                <a:cxnLst/>
                <a:rect l="l" t="t" r="r" b="b"/>
                <a:pathLst>
                  <a:path w="5807" h="6450" extrusionOk="0">
                    <a:moveTo>
                      <a:pt x="1494" y="0"/>
                    </a:moveTo>
                    <a:cubicBezTo>
                      <a:pt x="948" y="0"/>
                      <a:pt x="428" y="45"/>
                      <a:pt x="1" y="97"/>
                    </a:cubicBezTo>
                    <a:cubicBezTo>
                      <a:pt x="3405" y="1799"/>
                      <a:pt x="4682" y="5204"/>
                      <a:pt x="5077" y="6450"/>
                    </a:cubicBezTo>
                    <a:cubicBezTo>
                      <a:pt x="5715" y="4930"/>
                      <a:pt x="5806" y="2833"/>
                      <a:pt x="5016" y="1404"/>
                    </a:cubicBezTo>
                    <a:cubicBezTo>
                      <a:pt x="4366" y="277"/>
                      <a:pt x="2850" y="0"/>
                      <a:pt x="149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1385;p42"/>
              <p:cNvSpPr/>
              <p:nvPr/>
            </p:nvSpPr>
            <p:spPr>
              <a:xfrm>
                <a:off x="1930202" y="2383908"/>
                <a:ext cx="237142" cy="26507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6931" extrusionOk="0">
                    <a:moveTo>
                      <a:pt x="1125" y="0"/>
                    </a:moveTo>
                    <a:cubicBezTo>
                      <a:pt x="456" y="91"/>
                      <a:pt x="31" y="213"/>
                      <a:pt x="31" y="213"/>
                    </a:cubicBezTo>
                    <a:cubicBezTo>
                      <a:pt x="0" y="274"/>
                      <a:pt x="0" y="395"/>
                      <a:pt x="0" y="547"/>
                    </a:cubicBezTo>
                    <a:cubicBezTo>
                      <a:pt x="2797" y="2067"/>
                      <a:pt x="5016" y="5380"/>
                      <a:pt x="5927" y="6930"/>
                    </a:cubicBezTo>
                    <a:cubicBezTo>
                      <a:pt x="6019" y="6748"/>
                      <a:pt x="6110" y="6566"/>
                      <a:pt x="6201" y="6353"/>
                    </a:cubicBezTo>
                    <a:cubicBezTo>
                      <a:pt x="5806" y="5107"/>
                      <a:pt x="4529" y="1702"/>
                      <a:pt x="112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1386;p42"/>
              <p:cNvSpPr/>
              <p:nvPr/>
            </p:nvSpPr>
            <p:spPr>
              <a:xfrm>
                <a:off x="1438564" y="2435041"/>
                <a:ext cx="845006" cy="678543"/>
              </a:xfrm>
              <a:custGeom>
                <a:avLst/>
                <a:gdLst/>
                <a:ahLst/>
                <a:cxnLst/>
                <a:rect l="l" t="t" r="r" b="b"/>
                <a:pathLst>
                  <a:path w="22096" h="17742" extrusionOk="0">
                    <a:moveTo>
                      <a:pt x="11761" y="1"/>
                    </a:moveTo>
                    <a:cubicBezTo>
                      <a:pt x="11761" y="1"/>
                      <a:pt x="8186" y="371"/>
                      <a:pt x="6598" y="371"/>
                    </a:cubicBezTo>
                    <a:cubicBezTo>
                      <a:pt x="6484" y="371"/>
                      <a:pt x="6381" y="369"/>
                      <a:pt x="6290" y="365"/>
                    </a:cubicBezTo>
                    <a:cubicBezTo>
                      <a:pt x="6287" y="365"/>
                      <a:pt x="6284" y="365"/>
                      <a:pt x="6282" y="365"/>
                    </a:cubicBezTo>
                    <a:cubicBezTo>
                      <a:pt x="4873" y="365"/>
                      <a:pt x="0" y="8147"/>
                      <a:pt x="1335" y="8329"/>
                    </a:cubicBezTo>
                    <a:cubicBezTo>
                      <a:pt x="2673" y="8511"/>
                      <a:pt x="7658" y="15533"/>
                      <a:pt x="8478" y="16536"/>
                    </a:cubicBezTo>
                    <a:cubicBezTo>
                      <a:pt x="8910" y="17063"/>
                      <a:pt x="10885" y="17741"/>
                      <a:pt x="12990" y="17741"/>
                    </a:cubicBezTo>
                    <a:cubicBezTo>
                      <a:pt x="14890" y="17741"/>
                      <a:pt x="16894" y="17188"/>
                      <a:pt x="17962" y="15472"/>
                    </a:cubicBezTo>
                    <a:cubicBezTo>
                      <a:pt x="22096" y="4317"/>
                      <a:pt x="11761" y="1"/>
                      <a:pt x="1176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7" name="Google Shape;1387;p42"/>
              <p:cNvSpPr/>
              <p:nvPr/>
            </p:nvSpPr>
            <p:spPr>
              <a:xfrm>
                <a:off x="1314077" y="2775651"/>
                <a:ext cx="546371" cy="335179"/>
              </a:xfrm>
              <a:custGeom>
                <a:avLst/>
                <a:gdLst/>
                <a:ahLst/>
                <a:cxnLst/>
                <a:rect l="l" t="t" r="r" b="b"/>
                <a:pathLst>
                  <a:path w="14287" h="8764" extrusionOk="0">
                    <a:moveTo>
                      <a:pt x="5745" y="1"/>
                    </a:moveTo>
                    <a:lnTo>
                      <a:pt x="669" y="1399"/>
                    </a:lnTo>
                    <a:cubicBezTo>
                      <a:pt x="669" y="1399"/>
                      <a:pt x="1" y="7326"/>
                      <a:pt x="1399" y="8511"/>
                    </a:cubicBezTo>
                    <a:cubicBezTo>
                      <a:pt x="1608" y="8688"/>
                      <a:pt x="2042" y="8764"/>
                      <a:pt x="2629" y="8764"/>
                    </a:cubicBezTo>
                    <a:cubicBezTo>
                      <a:pt x="5974" y="8764"/>
                      <a:pt x="14287" y="6323"/>
                      <a:pt x="14287" y="6323"/>
                    </a:cubicBezTo>
                    <a:lnTo>
                      <a:pt x="12949" y="3344"/>
                    </a:lnTo>
                    <a:lnTo>
                      <a:pt x="5593" y="4043"/>
                    </a:lnTo>
                    <a:lnTo>
                      <a:pt x="574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42"/>
              <p:cNvSpPr/>
              <p:nvPr/>
            </p:nvSpPr>
            <p:spPr>
              <a:xfrm>
                <a:off x="1322223" y="2427813"/>
                <a:ext cx="182531" cy="421116"/>
              </a:xfrm>
              <a:custGeom>
                <a:avLst/>
                <a:gdLst/>
                <a:ahLst/>
                <a:cxnLst/>
                <a:rect l="l" t="t" r="r" b="b"/>
                <a:pathLst>
                  <a:path w="4773" h="11011" extrusionOk="0">
                    <a:moveTo>
                      <a:pt x="3852" y="0"/>
                    </a:moveTo>
                    <a:cubicBezTo>
                      <a:pt x="3639" y="0"/>
                      <a:pt x="2991" y="83"/>
                      <a:pt x="2189" y="342"/>
                    </a:cubicBezTo>
                    <a:cubicBezTo>
                      <a:pt x="0" y="4020"/>
                      <a:pt x="1338" y="9734"/>
                      <a:pt x="1642" y="11010"/>
                    </a:cubicBezTo>
                    <a:cubicBezTo>
                      <a:pt x="2675" y="10798"/>
                      <a:pt x="3374" y="10251"/>
                      <a:pt x="4013" y="9977"/>
                    </a:cubicBezTo>
                    <a:cubicBezTo>
                      <a:pt x="4256" y="7789"/>
                      <a:pt x="4772" y="2773"/>
                      <a:pt x="4681" y="281"/>
                    </a:cubicBezTo>
                    <a:cubicBezTo>
                      <a:pt x="4438" y="190"/>
                      <a:pt x="4165" y="68"/>
                      <a:pt x="3921" y="7"/>
                    </a:cubicBezTo>
                    <a:cubicBezTo>
                      <a:pt x="3912" y="3"/>
                      <a:pt x="3889" y="0"/>
                      <a:pt x="38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42"/>
              <p:cNvSpPr/>
              <p:nvPr/>
            </p:nvSpPr>
            <p:spPr>
              <a:xfrm>
                <a:off x="1210625" y="2458294"/>
                <a:ext cx="151134" cy="395300"/>
              </a:xfrm>
              <a:custGeom>
                <a:avLst/>
                <a:gdLst/>
                <a:ahLst/>
                <a:cxnLst/>
                <a:rect l="l" t="t" r="r" b="b"/>
                <a:pathLst>
                  <a:path w="3952" h="10336" extrusionOk="0">
                    <a:moveTo>
                      <a:pt x="3952" y="1"/>
                    </a:moveTo>
                    <a:cubicBezTo>
                      <a:pt x="2888" y="548"/>
                      <a:pt x="1824" y="1399"/>
                      <a:pt x="1277" y="2797"/>
                    </a:cubicBezTo>
                    <a:cubicBezTo>
                      <a:pt x="0" y="6049"/>
                      <a:pt x="456" y="10092"/>
                      <a:pt x="3192" y="10305"/>
                    </a:cubicBezTo>
                    <a:cubicBezTo>
                      <a:pt x="3344" y="10335"/>
                      <a:pt x="3526" y="10335"/>
                      <a:pt x="3678" y="10335"/>
                    </a:cubicBezTo>
                    <a:cubicBezTo>
                      <a:pt x="2827" y="8755"/>
                      <a:pt x="973" y="4317"/>
                      <a:pt x="395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1390;p42"/>
              <p:cNvSpPr/>
              <p:nvPr/>
            </p:nvSpPr>
            <p:spPr>
              <a:xfrm>
                <a:off x="1247799" y="2440855"/>
                <a:ext cx="158133" cy="412740"/>
              </a:xfrm>
              <a:custGeom>
                <a:avLst/>
                <a:gdLst/>
                <a:ahLst/>
                <a:cxnLst/>
                <a:rect l="l" t="t" r="r" b="b"/>
                <a:pathLst>
                  <a:path w="4135" h="10792" extrusionOk="0">
                    <a:moveTo>
                      <a:pt x="4135" y="1"/>
                    </a:moveTo>
                    <a:lnTo>
                      <a:pt x="4135" y="1"/>
                    </a:lnTo>
                    <a:cubicBezTo>
                      <a:pt x="3770" y="122"/>
                      <a:pt x="3375" y="274"/>
                      <a:pt x="2980" y="457"/>
                    </a:cubicBezTo>
                    <a:cubicBezTo>
                      <a:pt x="1" y="4773"/>
                      <a:pt x="1855" y="9211"/>
                      <a:pt x="2706" y="10791"/>
                    </a:cubicBezTo>
                    <a:cubicBezTo>
                      <a:pt x="3010" y="10761"/>
                      <a:pt x="3314" y="10730"/>
                      <a:pt x="3588" y="10669"/>
                    </a:cubicBezTo>
                    <a:cubicBezTo>
                      <a:pt x="3284" y="9393"/>
                      <a:pt x="1946" y="3679"/>
                      <a:pt x="41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42"/>
              <p:cNvSpPr/>
              <p:nvPr/>
            </p:nvSpPr>
            <p:spPr>
              <a:xfrm>
                <a:off x="1475662" y="2438522"/>
                <a:ext cx="97671" cy="370900"/>
              </a:xfrm>
              <a:custGeom>
                <a:avLst/>
                <a:gdLst/>
                <a:ahLst/>
                <a:cxnLst/>
                <a:rect l="l" t="t" r="r" b="b"/>
                <a:pathLst>
                  <a:path w="2554" h="9698" extrusionOk="0">
                    <a:moveTo>
                      <a:pt x="669" y="1"/>
                    </a:moveTo>
                    <a:cubicBezTo>
                      <a:pt x="760" y="2493"/>
                      <a:pt x="244" y="7509"/>
                      <a:pt x="1" y="9697"/>
                    </a:cubicBezTo>
                    <a:cubicBezTo>
                      <a:pt x="238" y="9591"/>
                      <a:pt x="476" y="9509"/>
                      <a:pt x="693" y="9509"/>
                    </a:cubicBezTo>
                    <a:cubicBezTo>
                      <a:pt x="726" y="9509"/>
                      <a:pt x="759" y="9511"/>
                      <a:pt x="791" y="9515"/>
                    </a:cubicBezTo>
                    <a:cubicBezTo>
                      <a:pt x="1460" y="7661"/>
                      <a:pt x="2554" y="3891"/>
                      <a:pt x="2067" y="730"/>
                    </a:cubicBezTo>
                    <a:cubicBezTo>
                      <a:pt x="1612" y="426"/>
                      <a:pt x="1125" y="214"/>
                      <a:pt x="6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42"/>
              <p:cNvSpPr/>
              <p:nvPr/>
            </p:nvSpPr>
            <p:spPr>
              <a:xfrm>
                <a:off x="1565193" y="2542013"/>
                <a:ext cx="168573" cy="300682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7862" extrusionOk="0">
                    <a:moveTo>
                      <a:pt x="2219" y="0"/>
                    </a:moveTo>
                    <a:lnTo>
                      <a:pt x="2219" y="0"/>
                    </a:lnTo>
                    <a:cubicBezTo>
                      <a:pt x="2736" y="4043"/>
                      <a:pt x="1003" y="6566"/>
                      <a:pt x="0" y="7629"/>
                    </a:cubicBezTo>
                    <a:cubicBezTo>
                      <a:pt x="336" y="7767"/>
                      <a:pt x="694" y="7861"/>
                      <a:pt x="1059" y="7861"/>
                    </a:cubicBezTo>
                    <a:cubicBezTo>
                      <a:pt x="1979" y="7861"/>
                      <a:pt x="2938" y="7262"/>
                      <a:pt x="3678" y="5258"/>
                    </a:cubicBezTo>
                    <a:cubicBezTo>
                      <a:pt x="4407" y="3344"/>
                      <a:pt x="3587" y="1489"/>
                      <a:pt x="22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42"/>
              <p:cNvSpPr/>
              <p:nvPr/>
            </p:nvSpPr>
            <p:spPr>
              <a:xfrm>
                <a:off x="1505875" y="2466441"/>
                <a:ext cx="163946" cy="367381"/>
              </a:xfrm>
              <a:custGeom>
                <a:avLst/>
                <a:gdLst/>
                <a:ahLst/>
                <a:cxnLst/>
                <a:rect l="l" t="t" r="r" b="b"/>
                <a:pathLst>
                  <a:path w="4287" h="9606" extrusionOk="0">
                    <a:moveTo>
                      <a:pt x="1277" y="0"/>
                    </a:moveTo>
                    <a:lnTo>
                      <a:pt x="1277" y="0"/>
                    </a:lnTo>
                    <a:cubicBezTo>
                      <a:pt x="1764" y="3161"/>
                      <a:pt x="670" y="6931"/>
                      <a:pt x="1" y="8785"/>
                    </a:cubicBezTo>
                    <a:cubicBezTo>
                      <a:pt x="153" y="8815"/>
                      <a:pt x="305" y="8876"/>
                      <a:pt x="457" y="8967"/>
                    </a:cubicBezTo>
                    <a:cubicBezTo>
                      <a:pt x="791" y="9180"/>
                      <a:pt x="1156" y="9423"/>
                      <a:pt x="1551" y="9605"/>
                    </a:cubicBezTo>
                    <a:cubicBezTo>
                      <a:pt x="2554" y="8542"/>
                      <a:pt x="4287" y="6019"/>
                      <a:pt x="3770" y="1976"/>
                    </a:cubicBezTo>
                    <a:cubicBezTo>
                      <a:pt x="3040" y="1186"/>
                      <a:pt x="2159" y="517"/>
                      <a:pt x="12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4" name="Google Shape;1394;p42"/>
              <p:cNvSpPr/>
              <p:nvPr/>
            </p:nvSpPr>
            <p:spPr>
              <a:xfrm>
                <a:off x="1641912" y="4312450"/>
                <a:ext cx="407895" cy="251882"/>
              </a:xfrm>
              <a:custGeom>
                <a:avLst/>
                <a:gdLst/>
                <a:ahLst/>
                <a:cxnLst/>
                <a:rect l="l" t="t" r="r" b="b"/>
                <a:pathLst>
                  <a:path w="10666" h="6586" extrusionOk="0">
                    <a:moveTo>
                      <a:pt x="5350" y="1"/>
                    </a:moveTo>
                    <a:cubicBezTo>
                      <a:pt x="5350" y="1"/>
                      <a:pt x="4553" y="370"/>
                      <a:pt x="3612" y="370"/>
                    </a:cubicBezTo>
                    <a:cubicBezTo>
                      <a:pt x="3177" y="370"/>
                      <a:pt x="2712" y="292"/>
                      <a:pt x="2280" y="61"/>
                    </a:cubicBezTo>
                    <a:lnTo>
                      <a:pt x="2280" y="61"/>
                    </a:lnTo>
                    <a:cubicBezTo>
                      <a:pt x="2219" y="2311"/>
                      <a:pt x="2553" y="3162"/>
                      <a:pt x="2371" y="3222"/>
                    </a:cubicBezTo>
                    <a:cubicBezTo>
                      <a:pt x="2317" y="3237"/>
                      <a:pt x="2255" y="3244"/>
                      <a:pt x="2186" y="3244"/>
                    </a:cubicBezTo>
                    <a:cubicBezTo>
                      <a:pt x="1552" y="3244"/>
                      <a:pt x="365" y="2675"/>
                      <a:pt x="365" y="2675"/>
                    </a:cubicBezTo>
                    <a:lnTo>
                      <a:pt x="365" y="2675"/>
                    </a:lnTo>
                    <a:cubicBezTo>
                      <a:pt x="365" y="2675"/>
                      <a:pt x="0" y="4469"/>
                      <a:pt x="1368" y="6019"/>
                    </a:cubicBezTo>
                    <a:cubicBezTo>
                      <a:pt x="2363" y="6430"/>
                      <a:pt x="3698" y="6586"/>
                      <a:pt x="5015" y="6586"/>
                    </a:cubicBezTo>
                    <a:cubicBezTo>
                      <a:pt x="7883" y="6586"/>
                      <a:pt x="10666" y="5848"/>
                      <a:pt x="9666" y="5411"/>
                    </a:cubicBezTo>
                    <a:cubicBezTo>
                      <a:pt x="8146" y="4742"/>
                      <a:pt x="5015" y="3283"/>
                      <a:pt x="4408" y="2827"/>
                    </a:cubicBezTo>
                    <a:cubicBezTo>
                      <a:pt x="3800" y="2402"/>
                      <a:pt x="5350" y="1"/>
                      <a:pt x="53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5" name="Google Shape;1395;p42"/>
              <p:cNvSpPr/>
              <p:nvPr/>
            </p:nvSpPr>
            <p:spPr>
              <a:xfrm>
                <a:off x="1757947" y="2700615"/>
                <a:ext cx="236224" cy="320378"/>
              </a:xfrm>
              <a:custGeom>
                <a:avLst/>
                <a:gdLst/>
                <a:ahLst/>
                <a:cxnLst/>
                <a:rect l="l" t="t" r="r" b="b"/>
                <a:pathLst>
                  <a:path w="6177" h="8377" extrusionOk="0">
                    <a:moveTo>
                      <a:pt x="2396" y="0"/>
                    </a:moveTo>
                    <a:cubicBezTo>
                      <a:pt x="1653" y="0"/>
                      <a:pt x="0" y="1562"/>
                      <a:pt x="1130" y="4698"/>
                    </a:cubicBezTo>
                    <a:cubicBezTo>
                      <a:pt x="2316" y="8011"/>
                      <a:pt x="2346" y="8376"/>
                      <a:pt x="2346" y="8376"/>
                    </a:cubicBezTo>
                    <a:cubicBezTo>
                      <a:pt x="2346" y="8376"/>
                      <a:pt x="5599" y="7950"/>
                      <a:pt x="5538" y="6340"/>
                    </a:cubicBezTo>
                    <a:cubicBezTo>
                      <a:pt x="5507" y="4577"/>
                      <a:pt x="6176" y="2510"/>
                      <a:pt x="5355" y="2479"/>
                    </a:cubicBezTo>
                    <a:cubicBezTo>
                      <a:pt x="5344" y="2478"/>
                      <a:pt x="5332" y="2478"/>
                      <a:pt x="5320" y="2478"/>
                    </a:cubicBezTo>
                    <a:cubicBezTo>
                      <a:pt x="4555" y="2478"/>
                      <a:pt x="4231" y="4425"/>
                      <a:pt x="4231" y="4425"/>
                    </a:cubicBezTo>
                    <a:cubicBezTo>
                      <a:pt x="4231" y="4425"/>
                      <a:pt x="2863" y="2662"/>
                      <a:pt x="2711" y="473"/>
                    </a:cubicBezTo>
                    <a:cubicBezTo>
                      <a:pt x="2777" y="158"/>
                      <a:pt x="2632" y="0"/>
                      <a:pt x="23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6" name="Google Shape;1396;p42"/>
              <p:cNvSpPr/>
              <p:nvPr/>
            </p:nvSpPr>
            <p:spPr>
              <a:xfrm>
                <a:off x="1783724" y="2708225"/>
                <a:ext cx="124403" cy="199983"/>
              </a:xfrm>
              <a:custGeom>
                <a:avLst/>
                <a:gdLst/>
                <a:ahLst/>
                <a:cxnLst/>
                <a:rect l="l" t="t" r="r" b="b"/>
                <a:pathLst>
                  <a:path w="3253" h="5229" extrusionOk="0">
                    <a:moveTo>
                      <a:pt x="1095" y="1"/>
                    </a:moveTo>
                    <a:cubicBezTo>
                      <a:pt x="973" y="1"/>
                      <a:pt x="882" y="61"/>
                      <a:pt x="821" y="92"/>
                    </a:cubicBezTo>
                    <a:cubicBezTo>
                      <a:pt x="335" y="457"/>
                      <a:pt x="152" y="1034"/>
                      <a:pt x="61" y="1551"/>
                    </a:cubicBezTo>
                    <a:cubicBezTo>
                      <a:pt x="0" y="2068"/>
                      <a:pt x="31" y="2584"/>
                      <a:pt x="152" y="3101"/>
                    </a:cubicBezTo>
                    <a:cubicBezTo>
                      <a:pt x="152" y="2584"/>
                      <a:pt x="183" y="2068"/>
                      <a:pt x="304" y="1581"/>
                    </a:cubicBezTo>
                    <a:cubicBezTo>
                      <a:pt x="396" y="1095"/>
                      <a:pt x="639" y="639"/>
                      <a:pt x="1003" y="396"/>
                    </a:cubicBezTo>
                    <a:cubicBezTo>
                      <a:pt x="1034" y="365"/>
                      <a:pt x="1095" y="365"/>
                      <a:pt x="1095" y="365"/>
                    </a:cubicBezTo>
                    <a:cubicBezTo>
                      <a:pt x="1095" y="426"/>
                      <a:pt x="1125" y="548"/>
                      <a:pt x="1125" y="669"/>
                    </a:cubicBezTo>
                    <a:cubicBezTo>
                      <a:pt x="1125" y="912"/>
                      <a:pt x="1125" y="1156"/>
                      <a:pt x="1095" y="1429"/>
                    </a:cubicBezTo>
                    <a:cubicBezTo>
                      <a:pt x="1095" y="1672"/>
                      <a:pt x="1064" y="1946"/>
                      <a:pt x="1064" y="2189"/>
                    </a:cubicBezTo>
                    <a:cubicBezTo>
                      <a:pt x="1064" y="2341"/>
                      <a:pt x="1064" y="2463"/>
                      <a:pt x="1095" y="2615"/>
                    </a:cubicBezTo>
                    <a:cubicBezTo>
                      <a:pt x="1125" y="2736"/>
                      <a:pt x="1125" y="2888"/>
                      <a:pt x="1247" y="3071"/>
                    </a:cubicBezTo>
                    <a:lnTo>
                      <a:pt x="1277" y="3071"/>
                    </a:lnTo>
                    <a:lnTo>
                      <a:pt x="1307" y="3101"/>
                    </a:lnTo>
                    <a:cubicBezTo>
                      <a:pt x="1733" y="3344"/>
                      <a:pt x="2128" y="3618"/>
                      <a:pt x="2493" y="3952"/>
                    </a:cubicBezTo>
                    <a:cubicBezTo>
                      <a:pt x="2675" y="4134"/>
                      <a:pt x="2858" y="4317"/>
                      <a:pt x="2979" y="4499"/>
                    </a:cubicBezTo>
                    <a:cubicBezTo>
                      <a:pt x="3101" y="4712"/>
                      <a:pt x="3192" y="4955"/>
                      <a:pt x="3162" y="5229"/>
                    </a:cubicBezTo>
                    <a:cubicBezTo>
                      <a:pt x="3253" y="4986"/>
                      <a:pt x="3192" y="4682"/>
                      <a:pt x="3101" y="4469"/>
                    </a:cubicBezTo>
                    <a:cubicBezTo>
                      <a:pt x="2979" y="4226"/>
                      <a:pt x="2827" y="3982"/>
                      <a:pt x="2675" y="3800"/>
                    </a:cubicBezTo>
                    <a:cubicBezTo>
                      <a:pt x="2319" y="3415"/>
                      <a:pt x="1935" y="3116"/>
                      <a:pt x="1493" y="2819"/>
                    </a:cubicBezTo>
                    <a:lnTo>
                      <a:pt x="1493" y="2819"/>
                    </a:lnTo>
                    <a:cubicBezTo>
                      <a:pt x="1458" y="2754"/>
                      <a:pt x="1454" y="2659"/>
                      <a:pt x="1429" y="2584"/>
                    </a:cubicBezTo>
                    <a:cubicBezTo>
                      <a:pt x="1429" y="2463"/>
                      <a:pt x="1429" y="2341"/>
                      <a:pt x="1429" y="2220"/>
                    </a:cubicBezTo>
                    <a:cubicBezTo>
                      <a:pt x="1429" y="1946"/>
                      <a:pt x="1459" y="1703"/>
                      <a:pt x="1490" y="1460"/>
                    </a:cubicBezTo>
                    <a:cubicBezTo>
                      <a:pt x="1490" y="1186"/>
                      <a:pt x="1520" y="943"/>
                      <a:pt x="1490" y="669"/>
                    </a:cubicBezTo>
                    <a:cubicBezTo>
                      <a:pt x="1490" y="517"/>
                      <a:pt x="1490" y="365"/>
                      <a:pt x="1399" y="213"/>
                    </a:cubicBezTo>
                    <a:cubicBezTo>
                      <a:pt x="1368" y="153"/>
                      <a:pt x="1338" y="122"/>
                      <a:pt x="1307" y="61"/>
                    </a:cubicBezTo>
                    <a:cubicBezTo>
                      <a:pt x="1247" y="31"/>
                      <a:pt x="1155" y="1"/>
                      <a:pt x="109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42"/>
              <p:cNvSpPr/>
              <p:nvPr/>
            </p:nvSpPr>
            <p:spPr>
              <a:xfrm>
                <a:off x="1820936" y="2694266"/>
                <a:ext cx="47688" cy="113970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2980" extrusionOk="0">
                    <a:moveTo>
                      <a:pt x="882" y="1"/>
                    </a:moveTo>
                    <a:cubicBezTo>
                      <a:pt x="638" y="1"/>
                      <a:pt x="486" y="122"/>
                      <a:pt x="334" y="244"/>
                    </a:cubicBezTo>
                    <a:cubicBezTo>
                      <a:pt x="213" y="335"/>
                      <a:pt x="91" y="457"/>
                      <a:pt x="0" y="609"/>
                    </a:cubicBezTo>
                    <a:cubicBezTo>
                      <a:pt x="152" y="518"/>
                      <a:pt x="304" y="457"/>
                      <a:pt x="456" y="396"/>
                    </a:cubicBezTo>
                    <a:cubicBezTo>
                      <a:pt x="555" y="346"/>
                      <a:pt x="695" y="297"/>
                      <a:pt x="793" y="297"/>
                    </a:cubicBezTo>
                    <a:cubicBezTo>
                      <a:pt x="815" y="297"/>
                      <a:pt x="834" y="299"/>
                      <a:pt x="851" y="305"/>
                    </a:cubicBezTo>
                    <a:cubicBezTo>
                      <a:pt x="882" y="305"/>
                      <a:pt x="912" y="335"/>
                      <a:pt x="912" y="366"/>
                    </a:cubicBezTo>
                    <a:cubicBezTo>
                      <a:pt x="912" y="396"/>
                      <a:pt x="912" y="457"/>
                      <a:pt x="912" y="518"/>
                    </a:cubicBezTo>
                    <a:cubicBezTo>
                      <a:pt x="882" y="670"/>
                      <a:pt x="851" y="852"/>
                      <a:pt x="821" y="1004"/>
                    </a:cubicBezTo>
                    <a:cubicBezTo>
                      <a:pt x="760" y="1308"/>
                      <a:pt x="699" y="1642"/>
                      <a:pt x="699" y="2007"/>
                    </a:cubicBezTo>
                    <a:cubicBezTo>
                      <a:pt x="699" y="2341"/>
                      <a:pt x="730" y="2706"/>
                      <a:pt x="942" y="2980"/>
                    </a:cubicBezTo>
                    <a:cubicBezTo>
                      <a:pt x="882" y="2645"/>
                      <a:pt x="942" y="2341"/>
                      <a:pt x="1003" y="2037"/>
                    </a:cubicBezTo>
                    <a:lnTo>
                      <a:pt x="1185" y="1065"/>
                    </a:lnTo>
                    <a:cubicBezTo>
                      <a:pt x="1216" y="913"/>
                      <a:pt x="1246" y="730"/>
                      <a:pt x="1246" y="548"/>
                    </a:cubicBezTo>
                    <a:cubicBezTo>
                      <a:pt x="1246" y="457"/>
                      <a:pt x="1246" y="366"/>
                      <a:pt x="1216" y="244"/>
                    </a:cubicBezTo>
                    <a:cubicBezTo>
                      <a:pt x="1155" y="62"/>
                      <a:pt x="1003" y="1"/>
                      <a:pt x="88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42"/>
              <p:cNvSpPr/>
              <p:nvPr/>
            </p:nvSpPr>
            <p:spPr>
              <a:xfrm>
                <a:off x="1742687" y="2442690"/>
                <a:ext cx="544382" cy="656169"/>
              </a:xfrm>
              <a:custGeom>
                <a:avLst/>
                <a:gdLst/>
                <a:ahLst/>
                <a:cxnLst/>
                <a:rect l="l" t="t" r="r" b="b"/>
                <a:pathLst>
                  <a:path w="14235" h="17157" extrusionOk="0">
                    <a:moveTo>
                      <a:pt x="2298" y="1"/>
                    </a:moveTo>
                    <a:cubicBezTo>
                      <a:pt x="1" y="1"/>
                      <a:pt x="709" y="1168"/>
                      <a:pt x="709" y="1168"/>
                    </a:cubicBezTo>
                    <a:cubicBezTo>
                      <a:pt x="800" y="1168"/>
                      <a:pt x="9280" y="2080"/>
                      <a:pt x="7396" y="17157"/>
                    </a:cubicBezTo>
                    <a:cubicBezTo>
                      <a:pt x="9615" y="16518"/>
                      <a:pt x="10010" y="15272"/>
                      <a:pt x="10010" y="15272"/>
                    </a:cubicBezTo>
                    <a:cubicBezTo>
                      <a:pt x="10010" y="15272"/>
                      <a:pt x="14235" y="6883"/>
                      <a:pt x="5420" y="409"/>
                    </a:cubicBezTo>
                    <a:cubicBezTo>
                      <a:pt x="4015" y="113"/>
                      <a:pt x="3012" y="1"/>
                      <a:pt x="229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42"/>
              <p:cNvSpPr/>
              <p:nvPr/>
            </p:nvSpPr>
            <p:spPr>
              <a:xfrm>
                <a:off x="1329184" y="2258617"/>
                <a:ext cx="727717" cy="388034"/>
              </a:xfrm>
              <a:custGeom>
                <a:avLst/>
                <a:gdLst/>
                <a:ahLst/>
                <a:cxnLst/>
                <a:rect l="l" t="t" r="r" b="b"/>
                <a:pathLst>
                  <a:path w="19029" h="10146" extrusionOk="0">
                    <a:moveTo>
                      <a:pt x="10560" y="0"/>
                    </a:moveTo>
                    <a:cubicBezTo>
                      <a:pt x="7225" y="0"/>
                      <a:pt x="3831" y="541"/>
                      <a:pt x="3831" y="541"/>
                    </a:cubicBezTo>
                    <a:cubicBezTo>
                      <a:pt x="3831" y="541"/>
                      <a:pt x="457" y="3276"/>
                      <a:pt x="1" y="5465"/>
                    </a:cubicBezTo>
                    <a:cubicBezTo>
                      <a:pt x="35" y="5464"/>
                      <a:pt x="70" y="5464"/>
                      <a:pt x="105" y="5464"/>
                    </a:cubicBezTo>
                    <a:cubicBezTo>
                      <a:pt x="4559" y="5464"/>
                      <a:pt x="12195" y="9271"/>
                      <a:pt x="12919" y="10146"/>
                    </a:cubicBezTo>
                    <a:cubicBezTo>
                      <a:pt x="13861" y="7623"/>
                      <a:pt x="14043" y="5526"/>
                      <a:pt x="14043" y="5526"/>
                    </a:cubicBezTo>
                    <a:lnTo>
                      <a:pt x="17113" y="8444"/>
                    </a:lnTo>
                    <a:cubicBezTo>
                      <a:pt x="17113" y="8444"/>
                      <a:pt x="19028" y="2577"/>
                      <a:pt x="15806" y="845"/>
                    </a:cubicBezTo>
                    <a:cubicBezTo>
                      <a:pt x="14599" y="201"/>
                      <a:pt x="12590" y="0"/>
                      <a:pt x="105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42"/>
              <p:cNvSpPr/>
              <p:nvPr/>
            </p:nvSpPr>
            <p:spPr>
              <a:xfrm>
                <a:off x="1565193" y="2232764"/>
                <a:ext cx="517306" cy="237425"/>
              </a:xfrm>
              <a:custGeom>
                <a:avLst/>
                <a:gdLst/>
                <a:ahLst/>
                <a:cxnLst/>
                <a:rect l="l" t="t" r="r" b="b"/>
                <a:pathLst>
                  <a:path w="13527" h="6208" extrusionOk="0">
                    <a:moveTo>
                      <a:pt x="7295" y="1"/>
                    </a:moveTo>
                    <a:lnTo>
                      <a:pt x="0" y="3588"/>
                    </a:lnTo>
                    <a:cubicBezTo>
                      <a:pt x="0" y="3588"/>
                      <a:pt x="3877" y="6208"/>
                      <a:pt x="7258" y="6208"/>
                    </a:cubicBezTo>
                    <a:cubicBezTo>
                      <a:pt x="8277" y="6208"/>
                      <a:pt x="9252" y="5970"/>
                      <a:pt x="10061" y="5350"/>
                    </a:cubicBezTo>
                    <a:cubicBezTo>
                      <a:pt x="13526" y="2676"/>
                      <a:pt x="7295" y="1"/>
                      <a:pt x="729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42"/>
              <p:cNvSpPr/>
              <p:nvPr/>
            </p:nvSpPr>
            <p:spPr>
              <a:xfrm>
                <a:off x="1244319" y="1935103"/>
                <a:ext cx="797471" cy="393732"/>
              </a:xfrm>
              <a:custGeom>
                <a:avLst/>
                <a:gdLst/>
                <a:ahLst/>
                <a:cxnLst/>
                <a:rect l="l" t="t" r="r" b="b"/>
                <a:pathLst>
                  <a:path w="20853" h="10295" extrusionOk="0">
                    <a:moveTo>
                      <a:pt x="9372" y="1"/>
                    </a:moveTo>
                    <a:cubicBezTo>
                      <a:pt x="9318" y="1"/>
                      <a:pt x="9264" y="1"/>
                      <a:pt x="9211" y="3"/>
                    </a:cubicBezTo>
                    <a:cubicBezTo>
                      <a:pt x="7387" y="33"/>
                      <a:pt x="6901" y="884"/>
                      <a:pt x="4986" y="3954"/>
                    </a:cubicBezTo>
                    <a:cubicBezTo>
                      <a:pt x="3040" y="7024"/>
                      <a:pt x="1" y="8118"/>
                      <a:pt x="2858" y="9820"/>
                    </a:cubicBezTo>
                    <a:cubicBezTo>
                      <a:pt x="3438" y="10160"/>
                      <a:pt x="3966" y="10295"/>
                      <a:pt x="4441" y="10295"/>
                    </a:cubicBezTo>
                    <a:cubicBezTo>
                      <a:pt x="6303" y="10295"/>
                      <a:pt x="7326" y="8209"/>
                      <a:pt x="7326" y="8209"/>
                    </a:cubicBezTo>
                    <a:cubicBezTo>
                      <a:pt x="7661" y="8118"/>
                      <a:pt x="7964" y="7997"/>
                      <a:pt x="8299" y="7905"/>
                    </a:cubicBezTo>
                    <a:cubicBezTo>
                      <a:pt x="9849" y="7389"/>
                      <a:pt x="11399" y="6933"/>
                      <a:pt x="12980" y="6507"/>
                    </a:cubicBezTo>
                    <a:cubicBezTo>
                      <a:pt x="13831" y="6294"/>
                      <a:pt x="14682" y="6112"/>
                      <a:pt x="15563" y="5960"/>
                    </a:cubicBezTo>
                    <a:cubicBezTo>
                      <a:pt x="15989" y="5869"/>
                      <a:pt x="16414" y="5808"/>
                      <a:pt x="16870" y="5778"/>
                    </a:cubicBezTo>
                    <a:cubicBezTo>
                      <a:pt x="17168" y="5778"/>
                      <a:pt x="17465" y="5802"/>
                      <a:pt x="17759" y="5802"/>
                    </a:cubicBezTo>
                    <a:cubicBezTo>
                      <a:pt x="18128" y="5802"/>
                      <a:pt x="18492" y="5764"/>
                      <a:pt x="18846" y="5595"/>
                    </a:cubicBezTo>
                    <a:cubicBezTo>
                      <a:pt x="19363" y="5352"/>
                      <a:pt x="19819" y="4927"/>
                      <a:pt x="20092" y="4410"/>
                    </a:cubicBezTo>
                    <a:cubicBezTo>
                      <a:pt x="20852" y="2799"/>
                      <a:pt x="19636" y="1006"/>
                      <a:pt x="18025" y="550"/>
                    </a:cubicBezTo>
                    <a:cubicBezTo>
                      <a:pt x="17766" y="487"/>
                      <a:pt x="17506" y="464"/>
                      <a:pt x="17246" y="464"/>
                    </a:cubicBezTo>
                    <a:cubicBezTo>
                      <a:pt x="16746" y="464"/>
                      <a:pt x="16246" y="550"/>
                      <a:pt x="15746" y="610"/>
                    </a:cubicBezTo>
                    <a:cubicBezTo>
                      <a:pt x="15532" y="637"/>
                      <a:pt x="15321" y="648"/>
                      <a:pt x="15110" y="648"/>
                    </a:cubicBezTo>
                    <a:cubicBezTo>
                      <a:pt x="14602" y="648"/>
                      <a:pt x="14095" y="584"/>
                      <a:pt x="13557" y="519"/>
                    </a:cubicBezTo>
                    <a:cubicBezTo>
                      <a:pt x="12181" y="373"/>
                      <a:pt x="10777" y="1"/>
                      <a:pt x="937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2" name="Google Shape;1402;p42"/>
              <p:cNvSpPr/>
              <p:nvPr/>
            </p:nvSpPr>
            <p:spPr>
              <a:xfrm>
                <a:off x="1538742" y="1987498"/>
                <a:ext cx="449885" cy="462688"/>
              </a:xfrm>
              <a:custGeom>
                <a:avLst/>
                <a:gdLst/>
                <a:ahLst/>
                <a:cxnLst/>
                <a:rect l="l" t="t" r="r" b="b"/>
                <a:pathLst>
                  <a:path w="11764" h="12098" extrusionOk="0">
                    <a:moveTo>
                      <a:pt x="912" y="0"/>
                    </a:moveTo>
                    <a:lnTo>
                      <a:pt x="486" y="274"/>
                    </a:lnTo>
                    <a:cubicBezTo>
                      <a:pt x="1368" y="1551"/>
                      <a:pt x="2097" y="3830"/>
                      <a:pt x="0" y="6991"/>
                    </a:cubicBezTo>
                    <a:cubicBezTo>
                      <a:pt x="2260" y="9738"/>
                      <a:pt x="4816" y="11326"/>
                      <a:pt x="6300" y="11326"/>
                    </a:cubicBezTo>
                    <a:cubicBezTo>
                      <a:pt x="6393" y="11326"/>
                      <a:pt x="6482" y="11320"/>
                      <a:pt x="6566" y="11308"/>
                    </a:cubicBezTo>
                    <a:cubicBezTo>
                      <a:pt x="6711" y="11289"/>
                      <a:pt x="6844" y="11279"/>
                      <a:pt x="6964" y="11279"/>
                    </a:cubicBezTo>
                    <a:cubicBezTo>
                      <a:pt x="7616" y="11279"/>
                      <a:pt x="7870" y="11558"/>
                      <a:pt x="7690" y="12098"/>
                    </a:cubicBezTo>
                    <a:lnTo>
                      <a:pt x="8815" y="11368"/>
                    </a:lnTo>
                    <a:cubicBezTo>
                      <a:pt x="11095" y="9879"/>
                      <a:pt x="11763" y="6809"/>
                      <a:pt x="10274" y="4529"/>
                    </a:cubicBezTo>
                    <a:lnTo>
                      <a:pt x="8116" y="1216"/>
                    </a:lnTo>
                    <a:cubicBezTo>
                      <a:pt x="8085" y="1155"/>
                      <a:pt x="8055" y="1125"/>
                      <a:pt x="8025" y="1095"/>
                    </a:cubicBezTo>
                    <a:cubicBezTo>
                      <a:pt x="7602" y="1125"/>
                      <a:pt x="7193" y="1139"/>
                      <a:pt x="6798" y="1139"/>
                    </a:cubicBezTo>
                    <a:cubicBezTo>
                      <a:pt x="4014" y="1139"/>
                      <a:pt x="1950" y="453"/>
                      <a:pt x="9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3" name="Google Shape;1403;p42"/>
              <p:cNvSpPr/>
              <p:nvPr/>
            </p:nvSpPr>
            <p:spPr>
              <a:xfrm>
                <a:off x="1768541" y="2070834"/>
                <a:ext cx="101228" cy="123990"/>
              </a:xfrm>
              <a:custGeom>
                <a:avLst/>
                <a:gdLst/>
                <a:ahLst/>
                <a:cxnLst/>
                <a:rect l="l" t="t" r="r" b="b"/>
                <a:pathLst>
                  <a:path w="2647" h="3242" extrusionOk="0">
                    <a:moveTo>
                      <a:pt x="186" y="0"/>
                    </a:moveTo>
                    <a:cubicBezTo>
                      <a:pt x="86" y="0"/>
                      <a:pt x="0" y="129"/>
                      <a:pt x="93" y="223"/>
                    </a:cubicBezTo>
                    <a:cubicBezTo>
                      <a:pt x="820" y="920"/>
                      <a:pt x="1573" y="1645"/>
                      <a:pt x="2302" y="2371"/>
                    </a:cubicBezTo>
                    <a:lnTo>
                      <a:pt x="2302" y="2371"/>
                    </a:lnTo>
                    <a:cubicBezTo>
                      <a:pt x="2032" y="2587"/>
                      <a:pt x="1762" y="2803"/>
                      <a:pt x="1492" y="3019"/>
                    </a:cubicBezTo>
                    <a:cubicBezTo>
                      <a:pt x="1398" y="3112"/>
                      <a:pt x="1484" y="3241"/>
                      <a:pt x="1584" y="3241"/>
                    </a:cubicBezTo>
                    <a:cubicBezTo>
                      <a:pt x="1614" y="3241"/>
                      <a:pt x="1646" y="3230"/>
                      <a:pt x="1674" y="3201"/>
                    </a:cubicBezTo>
                    <a:cubicBezTo>
                      <a:pt x="1978" y="2958"/>
                      <a:pt x="2282" y="2715"/>
                      <a:pt x="2586" y="2472"/>
                    </a:cubicBezTo>
                    <a:cubicBezTo>
                      <a:pt x="2647" y="2411"/>
                      <a:pt x="2647" y="2320"/>
                      <a:pt x="2586" y="2290"/>
                    </a:cubicBezTo>
                    <a:cubicBezTo>
                      <a:pt x="1826" y="1530"/>
                      <a:pt x="1036" y="770"/>
                      <a:pt x="276" y="40"/>
                    </a:cubicBezTo>
                    <a:cubicBezTo>
                      <a:pt x="248" y="12"/>
                      <a:pt x="216" y="0"/>
                      <a:pt x="1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4" name="Google Shape;1404;p42"/>
              <p:cNvSpPr/>
              <p:nvPr/>
            </p:nvSpPr>
            <p:spPr>
              <a:xfrm>
                <a:off x="1613993" y="2143079"/>
                <a:ext cx="25622" cy="3220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842" extrusionOk="0">
                    <a:moveTo>
                      <a:pt x="161" y="1"/>
                    </a:moveTo>
                    <a:cubicBezTo>
                      <a:pt x="148" y="1"/>
                      <a:pt x="135" y="2"/>
                      <a:pt x="122" y="5"/>
                    </a:cubicBezTo>
                    <a:cubicBezTo>
                      <a:pt x="31" y="66"/>
                      <a:pt x="1" y="309"/>
                      <a:pt x="122" y="522"/>
                    </a:cubicBezTo>
                    <a:cubicBezTo>
                      <a:pt x="223" y="724"/>
                      <a:pt x="365" y="842"/>
                      <a:pt x="480" y="842"/>
                    </a:cubicBezTo>
                    <a:cubicBezTo>
                      <a:pt x="504" y="842"/>
                      <a:pt x="527" y="836"/>
                      <a:pt x="548" y="826"/>
                    </a:cubicBezTo>
                    <a:cubicBezTo>
                      <a:pt x="639" y="765"/>
                      <a:pt x="669" y="552"/>
                      <a:pt x="548" y="309"/>
                    </a:cubicBezTo>
                    <a:cubicBezTo>
                      <a:pt x="439" y="118"/>
                      <a:pt x="280" y="1"/>
                      <a:pt x="16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5" name="Google Shape;1405;p42"/>
              <p:cNvSpPr/>
              <p:nvPr/>
            </p:nvSpPr>
            <p:spPr>
              <a:xfrm>
                <a:off x="1816270" y="2048576"/>
                <a:ext cx="24437" cy="32470"/>
              </a:xfrm>
              <a:custGeom>
                <a:avLst/>
                <a:gdLst/>
                <a:ahLst/>
                <a:cxnLst/>
                <a:rect l="l" t="t" r="r" b="b"/>
                <a:pathLst>
                  <a:path w="639" h="849" extrusionOk="0">
                    <a:moveTo>
                      <a:pt x="181" y="1"/>
                    </a:moveTo>
                    <a:cubicBezTo>
                      <a:pt x="160" y="1"/>
                      <a:pt x="140" y="5"/>
                      <a:pt x="122" y="14"/>
                    </a:cubicBezTo>
                    <a:cubicBezTo>
                      <a:pt x="0" y="75"/>
                      <a:pt x="0" y="318"/>
                      <a:pt x="122" y="531"/>
                    </a:cubicBezTo>
                    <a:cubicBezTo>
                      <a:pt x="199" y="712"/>
                      <a:pt x="343" y="849"/>
                      <a:pt x="458" y="849"/>
                    </a:cubicBezTo>
                    <a:cubicBezTo>
                      <a:pt x="479" y="849"/>
                      <a:pt x="499" y="844"/>
                      <a:pt x="517" y="835"/>
                    </a:cubicBezTo>
                    <a:cubicBezTo>
                      <a:pt x="639" y="774"/>
                      <a:pt x="639" y="531"/>
                      <a:pt x="548" y="318"/>
                    </a:cubicBezTo>
                    <a:cubicBezTo>
                      <a:pt x="444" y="138"/>
                      <a:pt x="297" y="1"/>
                      <a:pt x="18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406;p42"/>
              <p:cNvSpPr/>
              <p:nvPr/>
            </p:nvSpPr>
            <p:spPr>
              <a:xfrm>
                <a:off x="1688380" y="2159410"/>
                <a:ext cx="118934" cy="56564"/>
              </a:xfrm>
              <a:custGeom>
                <a:avLst/>
                <a:gdLst/>
                <a:ahLst/>
                <a:cxnLst/>
                <a:rect l="l" t="t" r="r" b="b"/>
                <a:pathLst>
                  <a:path w="3110" h="1479" extrusionOk="0">
                    <a:moveTo>
                      <a:pt x="1327" y="1"/>
                    </a:moveTo>
                    <a:cubicBezTo>
                      <a:pt x="1310" y="1"/>
                      <a:pt x="1293" y="2"/>
                      <a:pt x="1278" y="4"/>
                    </a:cubicBezTo>
                    <a:cubicBezTo>
                      <a:pt x="822" y="34"/>
                      <a:pt x="396" y="1220"/>
                      <a:pt x="1" y="1402"/>
                    </a:cubicBezTo>
                    <a:cubicBezTo>
                      <a:pt x="54" y="1455"/>
                      <a:pt x="106" y="1478"/>
                      <a:pt x="158" y="1478"/>
                    </a:cubicBezTo>
                    <a:cubicBezTo>
                      <a:pt x="436" y="1478"/>
                      <a:pt x="716" y="814"/>
                      <a:pt x="1126" y="429"/>
                    </a:cubicBezTo>
                    <a:cubicBezTo>
                      <a:pt x="1208" y="352"/>
                      <a:pt x="1289" y="319"/>
                      <a:pt x="1369" y="319"/>
                    </a:cubicBezTo>
                    <a:cubicBezTo>
                      <a:pt x="1760" y="319"/>
                      <a:pt x="2130" y="1099"/>
                      <a:pt x="2585" y="1250"/>
                    </a:cubicBezTo>
                    <a:cubicBezTo>
                      <a:pt x="2654" y="1277"/>
                      <a:pt x="2714" y="1289"/>
                      <a:pt x="2764" y="1289"/>
                    </a:cubicBezTo>
                    <a:cubicBezTo>
                      <a:pt x="3110" y="1289"/>
                      <a:pt x="3041" y="733"/>
                      <a:pt x="3041" y="733"/>
                    </a:cubicBezTo>
                    <a:lnTo>
                      <a:pt x="3041" y="733"/>
                    </a:lnTo>
                    <a:cubicBezTo>
                      <a:pt x="3032" y="736"/>
                      <a:pt x="3023" y="737"/>
                      <a:pt x="3012" y="737"/>
                    </a:cubicBezTo>
                    <a:cubicBezTo>
                      <a:pt x="2735" y="737"/>
                      <a:pt x="1789" y="1"/>
                      <a:pt x="132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407;p42"/>
              <p:cNvSpPr/>
              <p:nvPr/>
            </p:nvSpPr>
            <p:spPr>
              <a:xfrm>
                <a:off x="1747697" y="1995453"/>
                <a:ext cx="56981" cy="25777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674" extrusionOk="0">
                    <a:moveTo>
                      <a:pt x="890" y="0"/>
                    </a:moveTo>
                    <a:cubicBezTo>
                      <a:pt x="794" y="0"/>
                      <a:pt x="696" y="18"/>
                      <a:pt x="608" y="36"/>
                    </a:cubicBezTo>
                    <a:cubicBezTo>
                      <a:pt x="456" y="96"/>
                      <a:pt x="334" y="188"/>
                      <a:pt x="213" y="279"/>
                    </a:cubicBezTo>
                    <a:cubicBezTo>
                      <a:pt x="122" y="400"/>
                      <a:pt x="31" y="522"/>
                      <a:pt x="0" y="674"/>
                    </a:cubicBezTo>
                    <a:cubicBezTo>
                      <a:pt x="274" y="552"/>
                      <a:pt x="486" y="431"/>
                      <a:pt x="730" y="370"/>
                    </a:cubicBezTo>
                    <a:cubicBezTo>
                      <a:pt x="821" y="339"/>
                      <a:pt x="942" y="309"/>
                      <a:pt x="1064" y="309"/>
                    </a:cubicBezTo>
                    <a:cubicBezTo>
                      <a:pt x="1186" y="279"/>
                      <a:pt x="1307" y="279"/>
                      <a:pt x="1490" y="248"/>
                    </a:cubicBezTo>
                    <a:cubicBezTo>
                      <a:pt x="1368" y="127"/>
                      <a:pt x="1246" y="66"/>
                      <a:pt x="1094" y="36"/>
                    </a:cubicBezTo>
                    <a:cubicBezTo>
                      <a:pt x="1030" y="10"/>
                      <a:pt x="960" y="0"/>
                      <a:pt x="890" y="0"/>
                    </a:cubicBezTo>
                    <a:close/>
                  </a:path>
                </a:pathLst>
              </a:custGeom>
              <a:solidFill>
                <a:srgbClr val="363C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42"/>
              <p:cNvSpPr/>
              <p:nvPr/>
            </p:nvSpPr>
            <p:spPr>
              <a:xfrm>
                <a:off x="1533794" y="1818800"/>
                <a:ext cx="108150" cy="131525"/>
              </a:xfrm>
              <a:custGeom>
                <a:avLst/>
                <a:gdLst/>
                <a:ahLst/>
                <a:cxnLst/>
                <a:rect l="l" t="t" r="r" b="b"/>
                <a:pathLst>
                  <a:path w="2828" h="3439" extrusionOk="0">
                    <a:moveTo>
                      <a:pt x="1279" y="1"/>
                    </a:moveTo>
                    <a:cubicBezTo>
                      <a:pt x="1259" y="1"/>
                      <a:pt x="1238" y="2"/>
                      <a:pt x="1216" y="4"/>
                    </a:cubicBezTo>
                    <a:cubicBezTo>
                      <a:pt x="0" y="156"/>
                      <a:pt x="243" y="3439"/>
                      <a:pt x="243" y="3439"/>
                    </a:cubicBezTo>
                    <a:cubicBezTo>
                      <a:pt x="243" y="3439"/>
                      <a:pt x="2827" y="1676"/>
                      <a:pt x="2310" y="1341"/>
                    </a:cubicBezTo>
                    <a:cubicBezTo>
                      <a:pt x="2274" y="1318"/>
                      <a:pt x="2233" y="1307"/>
                      <a:pt x="2188" y="1307"/>
                    </a:cubicBezTo>
                    <a:cubicBezTo>
                      <a:pt x="1602" y="1307"/>
                      <a:pt x="395" y="3196"/>
                      <a:pt x="395" y="3196"/>
                    </a:cubicBezTo>
                    <a:cubicBezTo>
                      <a:pt x="395" y="3196"/>
                      <a:pt x="2359" y="1"/>
                      <a:pt x="127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42"/>
              <p:cNvSpPr/>
              <p:nvPr/>
            </p:nvSpPr>
            <p:spPr>
              <a:xfrm>
                <a:off x="1552381" y="1947762"/>
                <a:ext cx="296456" cy="83718"/>
              </a:xfrm>
              <a:custGeom>
                <a:avLst/>
                <a:gdLst/>
                <a:ahLst/>
                <a:cxnLst/>
                <a:rect l="l" t="t" r="r" b="b"/>
                <a:pathLst>
                  <a:path w="7752" h="2189" extrusionOk="0">
                    <a:moveTo>
                      <a:pt x="3660" y="1"/>
                    </a:moveTo>
                    <a:cubicBezTo>
                      <a:pt x="2737" y="1"/>
                      <a:pt x="1803" y="258"/>
                      <a:pt x="973" y="796"/>
                    </a:cubicBezTo>
                    <a:lnTo>
                      <a:pt x="1" y="1252"/>
                    </a:lnTo>
                    <a:cubicBezTo>
                      <a:pt x="1001" y="1688"/>
                      <a:pt x="3407" y="2189"/>
                      <a:pt x="6179" y="2189"/>
                    </a:cubicBezTo>
                    <a:cubicBezTo>
                      <a:pt x="6693" y="2189"/>
                      <a:pt x="7219" y="2172"/>
                      <a:pt x="7752" y="2134"/>
                    </a:cubicBezTo>
                    <a:cubicBezTo>
                      <a:pt x="6793" y="753"/>
                      <a:pt x="5240" y="1"/>
                      <a:pt x="366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42"/>
              <p:cNvSpPr/>
              <p:nvPr/>
            </p:nvSpPr>
            <p:spPr>
              <a:xfrm>
                <a:off x="1639579" y="2204883"/>
                <a:ext cx="43023" cy="43026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1125" extrusionOk="0">
                    <a:moveTo>
                      <a:pt x="578" y="0"/>
                    </a:moveTo>
                    <a:cubicBezTo>
                      <a:pt x="244" y="0"/>
                      <a:pt x="0" y="244"/>
                      <a:pt x="0" y="547"/>
                    </a:cubicBezTo>
                    <a:cubicBezTo>
                      <a:pt x="0" y="851"/>
                      <a:pt x="244" y="1125"/>
                      <a:pt x="578" y="1125"/>
                    </a:cubicBezTo>
                    <a:cubicBezTo>
                      <a:pt x="882" y="1125"/>
                      <a:pt x="1125" y="851"/>
                      <a:pt x="1125" y="547"/>
                    </a:cubicBezTo>
                    <a:cubicBezTo>
                      <a:pt x="1125" y="244"/>
                      <a:pt x="882" y="0"/>
                      <a:pt x="5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1" name="Google Shape;1411;p42"/>
              <p:cNvSpPr/>
              <p:nvPr/>
            </p:nvSpPr>
            <p:spPr>
              <a:xfrm>
                <a:off x="1883696" y="2136310"/>
                <a:ext cx="43061" cy="43026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125" extrusionOk="0">
                    <a:moveTo>
                      <a:pt x="548" y="0"/>
                    </a:moveTo>
                    <a:cubicBezTo>
                      <a:pt x="244" y="0"/>
                      <a:pt x="0" y="243"/>
                      <a:pt x="0" y="578"/>
                    </a:cubicBezTo>
                    <a:cubicBezTo>
                      <a:pt x="0" y="881"/>
                      <a:pt x="244" y="1125"/>
                      <a:pt x="548" y="1125"/>
                    </a:cubicBezTo>
                    <a:cubicBezTo>
                      <a:pt x="882" y="1125"/>
                      <a:pt x="1125" y="881"/>
                      <a:pt x="1125" y="578"/>
                    </a:cubicBezTo>
                    <a:cubicBezTo>
                      <a:pt x="1125" y="243"/>
                      <a:pt x="88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2" name="Google Shape;1412;p42"/>
              <p:cNvSpPr/>
              <p:nvPr/>
            </p:nvSpPr>
            <p:spPr>
              <a:xfrm>
                <a:off x="1870922" y="2075424"/>
                <a:ext cx="96983" cy="82992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2170" extrusionOk="0">
                    <a:moveTo>
                      <a:pt x="1018" y="0"/>
                    </a:moveTo>
                    <a:cubicBezTo>
                      <a:pt x="857" y="0"/>
                      <a:pt x="722" y="27"/>
                      <a:pt x="638" y="103"/>
                    </a:cubicBezTo>
                    <a:cubicBezTo>
                      <a:pt x="304" y="407"/>
                      <a:pt x="182" y="1774"/>
                      <a:pt x="0" y="1926"/>
                    </a:cubicBezTo>
                    <a:cubicBezTo>
                      <a:pt x="0" y="1926"/>
                      <a:pt x="216" y="2170"/>
                      <a:pt x="423" y="2170"/>
                    </a:cubicBezTo>
                    <a:cubicBezTo>
                      <a:pt x="527" y="2170"/>
                      <a:pt x="628" y="2109"/>
                      <a:pt x="699" y="1926"/>
                    </a:cubicBezTo>
                    <a:cubicBezTo>
                      <a:pt x="912" y="1379"/>
                      <a:pt x="395" y="346"/>
                      <a:pt x="1064" y="285"/>
                    </a:cubicBezTo>
                    <a:cubicBezTo>
                      <a:pt x="1118" y="280"/>
                      <a:pt x="1174" y="278"/>
                      <a:pt x="1230" y="278"/>
                    </a:cubicBezTo>
                    <a:cubicBezTo>
                      <a:pt x="1576" y="278"/>
                      <a:pt x="1940" y="360"/>
                      <a:pt x="2193" y="360"/>
                    </a:cubicBezTo>
                    <a:cubicBezTo>
                      <a:pt x="2402" y="360"/>
                      <a:pt x="2536" y="304"/>
                      <a:pt x="2523" y="103"/>
                    </a:cubicBezTo>
                    <a:lnTo>
                      <a:pt x="2523" y="103"/>
                    </a:lnTo>
                    <a:cubicBezTo>
                      <a:pt x="2457" y="133"/>
                      <a:pt x="2370" y="145"/>
                      <a:pt x="2269" y="145"/>
                    </a:cubicBezTo>
                    <a:cubicBezTo>
                      <a:pt x="1917" y="145"/>
                      <a:pt x="1395" y="0"/>
                      <a:pt x="10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413;p42"/>
              <p:cNvSpPr/>
              <p:nvPr/>
            </p:nvSpPr>
            <p:spPr>
              <a:xfrm>
                <a:off x="1488436" y="1997939"/>
                <a:ext cx="438297" cy="456798"/>
              </a:xfrm>
              <a:custGeom>
                <a:avLst/>
                <a:gdLst/>
                <a:ahLst/>
                <a:cxnLst/>
                <a:rect l="l" t="t" r="r" b="b"/>
                <a:pathLst>
                  <a:path w="11461" h="11944" extrusionOk="0">
                    <a:moveTo>
                      <a:pt x="1885" y="1"/>
                    </a:moveTo>
                    <a:lnTo>
                      <a:pt x="1612" y="153"/>
                    </a:lnTo>
                    <a:cubicBezTo>
                      <a:pt x="2585" y="3952"/>
                      <a:pt x="670" y="6962"/>
                      <a:pt x="1" y="7843"/>
                    </a:cubicBezTo>
                    <a:lnTo>
                      <a:pt x="913" y="9272"/>
                    </a:lnTo>
                    <a:cubicBezTo>
                      <a:pt x="1034" y="9454"/>
                      <a:pt x="1247" y="9576"/>
                      <a:pt x="1460" y="9636"/>
                    </a:cubicBezTo>
                    <a:cubicBezTo>
                      <a:pt x="1612" y="9636"/>
                      <a:pt x="1733" y="9697"/>
                      <a:pt x="1855" y="9788"/>
                    </a:cubicBezTo>
                    <a:cubicBezTo>
                      <a:pt x="2438" y="10265"/>
                      <a:pt x="5769" y="11943"/>
                      <a:pt x="8124" y="11943"/>
                    </a:cubicBezTo>
                    <a:cubicBezTo>
                      <a:pt x="8471" y="11943"/>
                      <a:pt x="8797" y="11907"/>
                      <a:pt x="9089" y="11825"/>
                    </a:cubicBezTo>
                    <a:lnTo>
                      <a:pt x="9788" y="11430"/>
                    </a:lnTo>
                    <a:lnTo>
                      <a:pt x="10487" y="10913"/>
                    </a:lnTo>
                    <a:lnTo>
                      <a:pt x="11460" y="9971"/>
                    </a:lnTo>
                    <a:lnTo>
                      <a:pt x="11460" y="9971"/>
                    </a:lnTo>
                    <a:cubicBezTo>
                      <a:pt x="10648" y="10275"/>
                      <a:pt x="10048" y="10622"/>
                      <a:pt x="9128" y="10622"/>
                    </a:cubicBezTo>
                    <a:cubicBezTo>
                      <a:pt x="8947" y="10622"/>
                      <a:pt x="8753" y="10609"/>
                      <a:pt x="8542" y="10579"/>
                    </a:cubicBezTo>
                    <a:cubicBezTo>
                      <a:pt x="7083" y="10396"/>
                      <a:pt x="3800" y="9636"/>
                      <a:pt x="1399" y="6718"/>
                    </a:cubicBezTo>
                    <a:cubicBezTo>
                      <a:pt x="3496" y="3557"/>
                      <a:pt x="2767" y="1278"/>
                      <a:pt x="188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4" name="Google Shape;1414;p42"/>
              <p:cNvSpPr/>
              <p:nvPr/>
            </p:nvSpPr>
            <p:spPr>
              <a:xfrm>
                <a:off x="1720964" y="2217351"/>
                <a:ext cx="116257" cy="65437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1711" extrusionOk="0">
                    <a:moveTo>
                      <a:pt x="687" y="1"/>
                    </a:moveTo>
                    <a:cubicBezTo>
                      <a:pt x="653" y="1"/>
                      <a:pt x="617" y="3"/>
                      <a:pt x="578" y="9"/>
                    </a:cubicBezTo>
                    <a:cubicBezTo>
                      <a:pt x="182" y="69"/>
                      <a:pt x="0" y="1042"/>
                      <a:pt x="669" y="1528"/>
                    </a:cubicBezTo>
                    <a:cubicBezTo>
                      <a:pt x="821" y="1468"/>
                      <a:pt x="1071" y="1392"/>
                      <a:pt x="1337" y="1392"/>
                    </a:cubicBezTo>
                    <a:cubicBezTo>
                      <a:pt x="1603" y="1392"/>
                      <a:pt x="1885" y="1468"/>
                      <a:pt x="2097" y="1711"/>
                    </a:cubicBezTo>
                    <a:cubicBezTo>
                      <a:pt x="2736" y="1498"/>
                      <a:pt x="3040" y="951"/>
                      <a:pt x="2796" y="617"/>
                    </a:cubicBezTo>
                    <a:cubicBezTo>
                      <a:pt x="2763" y="578"/>
                      <a:pt x="2703" y="563"/>
                      <a:pt x="2625" y="563"/>
                    </a:cubicBezTo>
                    <a:cubicBezTo>
                      <a:pt x="2385" y="563"/>
                      <a:pt x="1975" y="702"/>
                      <a:pt x="1669" y="702"/>
                    </a:cubicBezTo>
                    <a:cubicBezTo>
                      <a:pt x="1528" y="702"/>
                      <a:pt x="1408" y="673"/>
                      <a:pt x="1337" y="586"/>
                    </a:cubicBezTo>
                    <a:cubicBezTo>
                      <a:pt x="1088" y="281"/>
                      <a:pt x="1041" y="1"/>
                      <a:pt x="6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5" name="Google Shape;1415;p42"/>
              <p:cNvSpPr/>
              <p:nvPr/>
            </p:nvSpPr>
            <p:spPr>
              <a:xfrm>
                <a:off x="1746512" y="2270550"/>
                <a:ext cx="54687" cy="15527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406" extrusionOk="0">
                    <a:moveTo>
                      <a:pt x="669" y="1"/>
                    </a:moveTo>
                    <a:cubicBezTo>
                      <a:pt x="403" y="1"/>
                      <a:pt x="153" y="77"/>
                      <a:pt x="1" y="137"/>
                    </a:cubicBezTo>
                    <a:cubicBezTo>
                      <a:pt x="122" y="229"/>
                      <a:pt x="305" y="320"/>
                      <a:pt x="487" y="350"/>
                    </a:cubicBezTo>
                    <a:cubicBezTo>
                      <a:pt x="640" y="388"/>
                      <a:pt x="782" y="405"/>
                      <a:pt x="916" y="405"/>
                    </a:cubicBezTo>
                    <a:cubicBezTo>
                      <a:pt x="1101" y="405"/>
                      <a:pt x="1270" y="373"/>
                      <a:pt x="1429" y="320"/>
                    </a:cubicBezTo>
                    <a:cubicBezTo>
                      <a:pt x="1217" y="77"/>
                      <a:pt x="935" y="1"/>
                      <a:pt x="669" y="1"/>
                    </a:cubicBezTo>
                    <a:close/>
                  </a:path>
                </a:pathLst>
              </a:custGeom>
              <a:solidFill>
                <a:srgbClr val="E2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6" name="Google Shape;1416;p42"/>
              <p:cNvSpPr/>
              <p:nvPr/>
            </p:nvSpPr>
            <p:spPr>
              <a:xfrm>
                <a:off x="1561674" y="2064218"/>
                <a:ext cx="52354" cy="46544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217" extrusionOk="0">
                    <a:moveTo>
                      <a:pt x="852" y="0"/>
                    </a:moveTo>
                    <a:cubicBezTo>
                      <a:pt x="670" y="31"/>
                      <a:pt x="487" y="92"/>
                      <a:pt x="366" y="213"/>
                    </a:cubicBezTo>
                    <a:cubicBezTo>
                      <a:pt x="214" y="365"/>
                      <a:pt x="122" y="517"/>
                      <a:pt x="62" y="669"/>
                    </a:cubicBezTo>
                    <a:cubicBezTo>
                      <a:pt x="31" y="760"/>
                      <a:pt x="1" y="852"/>
                      <a:pt x="1" y="943"/>
                    </a:cubicBezTo>
                    <a:cubicBezTo>
                      <a:pt x="1" y="1034"/>
                      <a:pt x="1" y="1125"/>
                      <a:pt x="31" y="1216"/>
                    </a:cubicBezTo>
                    <a:cubicBezTo>
                      <a:pt x="92" y="1125"/>
                      <a:pt x="122" y="1064"/>
                      <a:pt x="153" y="1004"/>
                    </a:cubicBezTo>
                    <a:cubicBezTo>
                      <a:pt x="214" y="943"/>
                      <a:pt x="244" y="852"/>
                      <a:pt x="305" y="791"/>
                    </a:cubicBezTo>
                    <a:cubicBezTo>
                      <a:pt x="396" y="669"/>
                      <a:pt x="487" y="578"/>
                      <a:pt x="578" y="487"/>
                    </a:cubicBezTo>
                    <a:cubicBezTo>
                      <a:pt x="791" y="304"/>
                      <a:pt x="1034" y="213"/>
                      <a:pt x="1369" y="152"/>
                    </a:cubicBezTo>
                    <a:cubicBezTo>
                      <a:pt x="1247" y="31"/>
                      <a:pt x="1034" y="0"/>
                      <a:pt x="8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417;p42"/>
              <p:cNvSpPr/>
              <p:nvPr/>
            </p:nvSpPr>
            <p:spPr>
              <a:xfrm>
                <a:off x="1418715" y="1999125"/>
                <a:ext cx="175533" cy="298770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7812" extrusionOk="0">
                    <a:moveTo>
                      <a:pt x="3617" y="0"/>
                    </a:moveTo>
                    <a:lnTo>
                      <a:pt x="2949" y="456"/>
                    </a:lnTo>
                    <a:cubicBezTo>
                      <a:pt x="669" y="1946"/>
                      <a:pt x="0" y="5016"/>
                      <a:pt x="1490" y="7326"/>
                    </a:cubicBezTo>
                    <a:lnTo>
                      <a:pt x="1824" y="7812"/>
                    </a:lnTo>
                    <a:cubicBezTo>
                      <a:pt x="2493" y="6931"/>
                      <a:pt x="4590" y="3800"/>
                      <a:pt x="361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42"/>
              <p:cNvSpPr/>
              <p:nvPr/>
            </p:nvSpPr>
            <p:spPr>
              <a:xfrm>
                <a:off x="1432636" y="2282750"/>
                <a:ext cx="143027" cy="119860"/>
              </a:xfrm>
              <a:custGeom>
                <a:avLst/>
                <a:gdLst/>
                <a:ahLst/>
                <a:cxnLst/>
                <a:rect l="l" t="t" r="r" b="b"/>
                <a:pathLst>
                  <a:path w="3740" h="3134" extrusionOk="0">
                    <a:moveTo>
                      <a:pt x="1703" y="1"/>
                    </a:moveTo>
                    <a:cubicBezTo>
                      <a:pt x="1703" y="1"/>
                      <a:pt x="1" y="791"/>
                      <a:pt x="548" y="2372"/>
                    </a:cubicBezTo>
                    <a:cubicBezTo>
                      <a:pt x="748" y="2951"/>
                      <a:pt x="1230" y="3134"/>
                      <a:pt x="1760" y="3134"/>
                    </a:cubicBezTo>
                    <a:cubicBezTo>
                      <a:pt x="2677" y="3134"/>
                      <a:pt x="3740" y="2584"/>
                      <a:pt x="3740" y="2584"/>
                    </a:cubicBezTo>
                    <a:lnTo>
                      <a:pt x="170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42"/>
              <p:cNvSpPr/>
              <p:nvPr/>
            </p:nvSpPr>
            <p:spPr>
              <a:xfrm>
                <a:off x="1456616" y="2335069"/>
                <a:ext cx="83101" cy="50407"/>
              </a:xfrm>
              <a:custGeom>
                <a:avLst/>
                <a:gdLst/>
                <a:ahLst/>
                <a:cxnLst/>
                <a:rect l="l" t="t" r="r" b="b"/>
                <a:pathLst>
                  <a:path w="2173" h="1318" extrusionOk="0">
                    <a:moveTo>
                      <a:pt x="1158" y="0"/>
                    </a:moveTo>
                    <a:cubicBezTo>
                      <a:pt x="795" y="0"/>
                      <a:pt x="417" y="131"/>
                      <a:pt x="103" y="335"/>
                    </a:cubicBezTo>
                    <a:cubicBezTo>
                      <a:pt x="0" y="412"/>
                      <a:pt x="72" y="598"/>
                      <a:pt x="188" y="598"/>
                    </a:cubicBezTo>
                    <a:cubicBezTo>
                      <a:pt x="209" y="598"/>
                      <a:pt x="232" y="592"/>
                      <a:pt x="255" y="578"/>
                    </a:cubicBezTo>
                    <a:cubicBezTo>
                      <a:pt x="499" y="396"/>
                      <a:pt x="802" y="274"/>
                      <a:pt x="1106" y="244"/>
                    </a:cubicBezTo>
                    <a:lnTo>
                      <a:pt x="1106" y="244"/>
                    </a:lnTo>
                    <a:cubicBezTo>
                      <a:pt x="985" y="609"/>
                      <a:pt x="954" y="1034"/>
                      <a:pt x="1228" y="1277"/>
                    </a:cubicBezTo>
                    <a:cubicBezTo>
                      <a:pt x="1256" y="1306"/>
                      <a:pt x="1288" y="1317"/>
                      <a:pt x="1318" y="1317"/>
                    </a:cubicBezTo>
                    <a:cubicBezTo>
                      <a:pt x="1418" y="1317"/>
                      <a:pt x="1504" y="1188"/>
                      <a:pt x="1410" y="1095"/>
                    </a:cubicBezTo>
                    <a:cubicBezTo>
                      <a:pt x="1198" y="882"/>
                      <a:pt x="1258" y="548"/>
                      <a:pt x="1380" y="274"/>
                    </a:cubicBezTo>
                    <a:lnTo>
                      <a:pt x="1380" y="274"/>
                    </a:lnTo>
                    <a:cubicBezTo>
                      <a:pt x="1562" y="305"/>
                      <a:pt x="1745" y="396"/>
                      <a:pt x="1897" y="578"/>
                    </a:cubicBezTo>
                    <a:cubicBezTo>
                      <a:pt x="1925" y="606"/>
                      <a:pt x="1957" y="618"/>
                      <a:pt x="1987" y="618"/>
                    </a:cubicBezTo>
                    <a:cubicBezTo>
                      <a:pt x="2087" y="618"/>
                      <a:pt x="2172" y="489"/>
                      <a:pt x="2079" y="396"/>
                    </a:cubicBezTo>
                    <a:cubicBezTo>
                      <a:pt x="1829" y="116"/>
                      <a:pt x="1500" y="0"/>
                      <a:pt x="115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42"/>
              <p:cNvSpPr/>
              <p:nvPr/>
            </p:nvSpPr>
            <p:spPr>
              <a:xfrm>
                <a:off x="1816270" y="2379242"/>
                <a:ext cx="109297" cy="74463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1947" extrusionOk="0">
                    <a:moveTo>
                      <a:pt x="2858" y="1"/>
                    </a:moveTo>
                    <a:cubicBezTo>
                      <a:pt x="1399" y="761"/>
                      <a:pt x="0" y="1946"/>
                      <a:pt x="0" y="1946"/>
                    </a:cubicBezTo>
                    <a:cubicBezTo>
                      <a:pt x="0" y="1946"/>
                      <a:pt x="6" y="1946"/>
                      <a:pt x="15" y="1946"/>
                    </a:cubicBezTo>
                    <a:cubicBezTo>
                      <a:pt x="177" y="1946"/>
                      <a:pt x="1625" y="1892"/>
                      <a:pt x="28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42"/>
              <p:cNvSpPr/>
              <p:nvPr/>
            </p:nvSpPr>
            <p:spPr>
              <a:xfrm>
                <a:off x="1433822" y="2898800"/>
                <a:ext cx="382463" cy="47768"/>
              </a:xfrm>
              <a:custGeom>
                <a:avLst/>
                <a:gdLst/>
                <a:ahLst/>
                <a:cxnLst/>
                <a:rect l="l" t="t" r="r" b="b"/>
                <a:pathLst>
                  <a:path w="10001" h="1249" extrusionOk="0">
                    <a:moveTo>
                      <a:pt x="9843" y="0"/>
                    </a:moveTo>
                    <a:cubicBezTo>
                      <a:pt x="9835" y="0"/>
                      <a:pt x="9827" y="1"/>
                      <a:pt x="9818" y="3"/>
                    </a:cubicBezTo>
                    <a:cubicBezTo>
                      <a:pt x="6596" y="306"/>
                      <a:pt x="3405" y="641"/>
                      <a:pt x="183" y="945"/>
                    </a:cubicBezTo>
                    <a:cubicBezTo>
                      <a:pt x="31" y="975"/>
                      <a:pt x="0" y="1249"/>
                      <a:pt x="183" y="1249"/>
                    </a:cubicBezTo>
                    <a:cubicBezTo>
                      <a:pt x="3405" y="914"/>
                      <a:pt x="6596" y="610"/>
                      <a:pt x="9818" y="276"/>
                    </a:cubicBezTo>
                    <a:cubicBezTo>
                      <a:pt x="9992" y="276"/>
                      <a:pt x="10000" y="0"/>
                      <a:pt x="98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42"/>
              <p:cNvSpPr/>
              <p:nvPr/>
            </p:nvSpPr>
            <p:spPr>
              <a:xfrm>
                <a:off x="1533794" y="3330854"/>
                <a:ext cx="174577" cy="314374"/>
              </a:xfrm>
              <a:custGeom>
                <a:avLst/>
                <a:gdLst/>
                <a:ahLst/>
                <a:cxnLst/>
                <a:rect l="l" t="t" r="r" b="b"/>
                <a:pathLst>
                  <a:path w="4565" h="8220" extrusionOk="0">
                    <a:moveTo>
                      <a:pt x="3132" y="1"/>
                    </a:moveTo>
                    <a:cubicBezTo>
                      <a:pt x="2992" y="1"/>
                      <a:pt x="2812" y="62"/>
                      <a:pt x="2584" y="195"/>
                    </a:cubicBezTo>
                    <a:cubicBezTo>
                      <a:pt x="0" y="1654"/>
                      <a:pt x="2006" y="8219"/>
                      <a:pt x="2006" y="8219"/>
                    </a:cubicBezTo>
                    <a:cubicBezTo>
                      <a:pt x="1785" y="6392"/>
                      <a:pt x="4564" y="1"/>
                      <a:pt x="313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42"/>
              <p:cNvSpPr/>
              <p:nvPr/>
            </p:nvSpPr>
            <p:spPr>
              <a:xfrm>
                <a:off x="1653539" y="3368066"/>
                <a:ext cx="177866" cy="296934"/>
              </a:xfrm>
              <a:custGeom>
                <a:avLst/>
                <a:gdLst/>
                <a:ahLst/>
                <a:cxnLst/>
                <a:rect l="l" t="t" r="r" b="b"/>
                <a:pathLst>
                  <a:path w="4651" h="7764" extrusionOk="0">
                    <a:moveTo>
                      <a:pt x="2964" y="0"/>
                    </a:moveTo>
                    <a:cubicBezTo>
                      <a:pt x="1396" y="0"/>
                      <a:pt x="0" y="7763"/>
                      <a:pt x="0" y="7763"/>
                    </a:cubicBezTo>
                    <a:cubicBezTo>
                      <a:pt x="2401" y="7368"/>
                      <a:pt x="4651" y="377"/>
                      <a:pt x="3070" y="12"/>
                    </a:cubicBezTo>
                    <a:cubicBezTo>
                      <a:pt x="3035" y="4"/>
                      <a:pt x="2999" y="0"/>
                      <a:pt x="29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42"/>
              <p:cNvSpPr/>
              <p:nvPr/>
            </p:nvSpPr>
            <p:spPr>
              <a:xfrm>
                <a:off x="1711632" y="3449567"/>
                <a:ext cx="268768" cy="238840"/>
              </a:xfrm>
              <a:custGeom>
                <a:avLst/>
                <a:gdLst/>
                <a:ahLst/>
                <a:cxnLst/>
                <a:rect l="l" t="t" r="r" b="b"/>
                <a:pathLst>
                  <a:path w="7028" h="6245" extrusionOk="0">
                    <a:moveTo>
                      <a:pt x="5186" y="1"/>
                    </a:moveTo>
                    <a:cubicBezTo>
                      <a:pt x="3427" y="1"/>
                      <a:pt x="1" y="6240"/>
                      <a:pt x="1" y="6240"/>
                    </a:cubicBezTo>
                    <a:cubicBezTo>
                      <a:pt x="58" y="6243"/>
                      <a:pt x="115" y="6244"/>
                      <a:pt x="172" y="6244"/>
                    </a:cubicBezTo>
                    <a:cubicBezTo>
                      <a:pt x="3782" y="6244"/>
                      <a:pt x="7027" y="638"/>
                      <a:pt x="5411" y="39"/>
                    </a:cubicBezTo>
                    <a:cubicBezTo>
                      <a:pt x="5340" y="13"/>
                      <a:pt x="5265" y="1"/>
                      <a:pt x="51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25" name="Google Shape;1425;p42"/>
            <p:cNvSpPr/>
            <p:nvPr/>
          </p:nvSpPr>
          <p:spPr>
            <a:xfrm>
              <a:off x="1832524" y="4457169"/>
              <a:ext cx="65930" cy="43332"/>
            </a:xfrm>
            <a:custGeom>
              <a:avLst/>
              <a:gdLst/>
              <a:ahLst/>
              <a:cxnLst/>
              <a:rect l="l" t="t" r="r" b="b"/>
              <a:pathLst>
                <a:path w="1724" h="1133" extrusionOk="0">
                  <a:moveTo>
                    <a:pt x="1406" y="0"/>
                  </a:moveTo>
                  <a:cubicBezTo>
                    <a:pt x="904" y="0"/>
                    <a:pt x="397" y="537"/>
                    <a:pt x="92" y="897"/>
                  </a:cubicBezTo>
                  <a:cubicBezTo>
                    <a:pt x="1" y="989"/>
                    <a:pt x="99" y="1133"/>
                    <a:pt x="205" y="1133"/>
                  </a:cubicBezTo>
                  <a:cubicBezTo>
                    <a:pt x="240" y="1133"/>
                    <a:pt x="275" y="1117"/>
                    <a:pt x="305" y="1080"/>
                  </a:cubicBezTo>
                  <a:cubicBezTo>
                    <a:pt x="427" y="958"/>
                    <a:pt x="548" y="806"/>
                    <a:pt x="700" y="685"/>
                  </a:cubicBezTo>
                  <a:cubicBezTo>
                    <a:pt x="866" y="546"/>
                    <a:pt x="1133" y="282"/>
                    <a:pt x="1386" y="282"/>
                  </a:cubicBezTo>
                  <a:cubicBezTo>
                    <a:pt x="1411" y="282"/>
                    <a:pt x="1436" y="284"/>
                    <a:pt x="1460" y="290"/>
                  </a:cubicBezTo>
                  <a:cubicBezTo>
                    <a:pt x="1470" y="291"/>
                    <a:pt x="1479" y="292"/>
                    <a:pt x="1488" y="292"/>
                  </a:cubicBezTo>
                  <a:cubicBezTo>
                    <a:pt x="1651" y="292"/>
                    <a:pt x="1724" y="45"/>
                    <a:pt x="1551" y="16"/>
                  </a:cubicBezTo>
                  <a:cubicBezTo>
                    <a:pt x="1503" y="5"/>
                    <a:pt x="1454" y="0"/>
                    <a:pt x="14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2"/>
            <p:cNvSpPr/>
            <p:nvPr/>
          </p:nvSpPr>
          <p:spPr>
            <a:xfrm>
              <a:off x="1791908" y="4432195"/>
              <a:ext cx="53463" cy="33962"/>
            </a:xfrm>
            <a:custGeom>
              <a:avLst/>
              <a:gdLst/>
              <a:ahLst/>
              <a:cxnLst/>
              <a:rect l="l" t="t" r="r" b="b"/>
              <a:pathLst>
                <a:path w="1398" h="888" extrusionOk="0">
                  <a:moveTo>
                    <a:pt x="1215" y="0"/>
                  </a:moveTo>
                  <a:cubicBezTo>
                    <a:pt x="820" y="0"/>
                    <a:pt x="394" y="365"/>
                    <a:pt x="121" y="639"/>
                  </a:cubicBezTo>
                  <a:cubicBezTo>
                    <a:pt x="1" y="735"/>
                    <a:pt x="108" y="888"/>
                    <a:pt x="219" y="888"/>
                  </a:cubicBezTo>
                  <a:cubicBezTo>
                    <a:pt x="248" y="888"/>
                    <a:pt x="278" y="877"/>
                    <a:pt x="303" y="851"/>
                  </a:cubicBezTo>
                  <a:cubicBezTo>
                    <a:pt x="546" y="608"/>
                    <a:pt x="911" y="274"/>
                    <a:pt x="1215" y="274"/>
                  </a:cubicBezTo>
                  <a:cubicBezTo>
                    <a:pt x="1397" y="274"/>
                    <a:pt x="1397" y="0"/>
                    <a:pt x="12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9" name="Google Shape;1439;p42">
            <a:hlinkClick r:id="" action="ppaction://hlinkshowjump?jump=nextslide"/>
          </p:cNvPr>
          <p:cNvSpPr/>
          <p:nvPr/>
        </p:nvSpPr>
        <p:spPr>
          <a:xfrm>
            <a:off x="75321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5" y="0"/>
                </a:moveTo>
                <a:cubicBezTo>
                  <a:pt x="2275" y="0"/>
                  <a:pt x="1" y="2322"/>
                  <a:pt x="1" y="5191"/>
                </a:cubicBezTo>
                <a:lnTo>
                  <a:pt x="1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79" y="0"/>
                  <a:pt x="32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&gt;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40" name="Google Shape;1440;p42">
            <a:hlinkClick r:id="" action="ppaction://hlinkshowjump?jump=previousslide"/>
          </p:cNvPr>
          <p:cNvSpPr/>
          <p:nvPr/>
        </p:nvSpPr>
        <p:spPr>
          <a:xfrm>
            <a:off x="5620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&lt;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B10A16F0-0498-7645-BB5F-F80A1F8B3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920" y="46925"/>
            <a:ext cx="5448300" cy="2679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5A86EE-1445-2321-B3B5-E91A68D0EB62}"/>
              </a:ext>
            </a:extLst>
          </p:cNvPr>
          <p:cNvSpPr txBox="1"/>
          <p:nvPr/>
        </p:nvSpPr>
        <p:spPr>
          <a:xfrm>
            <a:off x="807409" y="2687639"/>
            <a:ext cx="5870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PalatinoLTStd"/>
              </a:rPr>
              <a:t>Listen to </a:t>
            </a:r>
            <a:r>
              <a:rPr lang="en-US" sz="1800" b="1" dirty="0" err="1">
                <a:effectLst/>
                <a:latin typeface="PalatinoLTStd"/>
              </a:rPr>
              <a:t>Moza’s</a:t>
            </a:r>
            <a:r>
              <a:rPr lang="en-US" sz="1800" b="1" dirty="0">
                <a:effectLst/>
                <a:latin typeface="PalatinoLTStd"/>
              </a:rPr>
              <a:t> teacher and make some notes of her advice </a:t>
            </a:r>
            <a:endParaRPr lang="en-US" sz="1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E83A64-2102-992B-F82E-D5656DEDB2CB}"/>
              </a:ext>
            </a:extLst>
          </p:cNvPr>
          <p:cNvSpPr txBox="1"/>
          <p:nvPr/>
        </p:nvSpPr>
        <p:spPr>
          <a:xfrm>
            <a:off x="1692166" y="3060330"/>
            <a:ext cx="7365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1800" b="1" dirty="0">
                <a:solidFill>
                  <a:schemeClr val="tx1"/>
                </a:solidFill>
              </a:rPr>
              <a:t>Sound more confident; practice more; speak louder and more excitedly; make sentences shorter; use commas and full stops correctly; don’t read out your notes; make your speech longer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36"/>
          <p:cNvSpPr txBox="1">
            <a:spLocks noGrp="1"/>
          </p:cNvSpPr>
          <p:nvPr>
            <p:ph type="title"/>
          </p:nvPr>
        </p:nvSpPr>
        <p:spPr>
          <a:xfrm>
            <a:off x="1446359" y="2255825"/>
            <a:ext cx="5963434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Use of English </a:t>
            </a:r>
            <a:endParaRPr dirty="0"/>
          </a:p>
        </p:txBody>
      </p:sp>
      <p:sp>
        <p:nvSpPr>
          <p:cNvPr id="1173" name="Google Shape;1173;p36"/>
          <p:cNvSpPr txBox="1">
            <a:spLocks noGrp="1"/>
          </p:cNvSpPr>
          <p:nvPr>
            <p:ph type="title" idx="2"/>
          </p:nvPr>
        </p:nvSpPr>
        <p:spPr>
          <a:xfrm>
            <a:off x="2996550" y="1192283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05</a:t>
            </a:r>
            <a:endParaRPr dirty="0"/>
          </a:p>
        </p:txBody>
      </p:sp>
      <p:grpSp>
        <p:nvGrpSpPr>
          <p:cNvPr id="1175" name="Google Shape;1175;p36"/>
          <p:cNvGrpSpPr/>
          <p:nvPr/>
        </p:nvGrpSpPr>
        <p:grpSpPr>
          <a:xfrm>
            <a:off x="1241218" y="1248168"/>
            <a:ext cx="913590" cy="3137049"/>
            <a:chOff x="1253675" y="797750"/>
            <a:chExt cx="1102304" cy="3785049"/>
          </a:xfrm>
        </p:grpSpPr>
        <p:sp>
          <p:nvSpPr>
            <p:cNvPr id="1176" name="Google Shape;1176;p36"/>
            <p:cNvSpPr/>
            <p:nvPr/>
          </p:nvSpPr>
          <p:spPr>
            <a:xfrm>
              <a:off x="1436553" y="1139506"/>
              <a:ext cx="736353" cy="2473928"/>
            </a:xfrm>
            <a:custGeom>
              <a:avLst/>
              <a:gdLst/>
              <a:ahLst/>
              <a:cxnLst/>
              <a:rect l="l" t="t" r="r" b="b"/>
              <a:pathLst>
                <a:path w="3805" h="12784" extrusionOk="0">
                  <a:moveTo>
                    <a:pt x="427" y="1"/>
                  </a:moveTo>
                  <a:lnTo>
                    <a:pt x="1" y="12784"/>
                  </a:lnTo>
                  <a:lnTo>
                    <a:pt x="3804" y="12784"/>
                  </a:lnTo>
                  <a:lnTo>
                    <a:pt x="33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6"/>
            <p:cNvSpPr/>
            <p:nvPr/>
          </p:nvSpPr>
          <p:spPr>
            <a:xfrm>
              <a:off x="1386237" y="1045068"/>
              <a:ext cx="836985" cy="104693"/>
            </a:xfrm>
            <a:custGeom>
              <a:avLst/>
              <a:gdLst/>
              <a:ahLst/>
              <a:cxnLst/>
              <a:rect l="l" t="t" r="r" b="b"/>
              <a:pathLst>
                <a:path w="4325" h="541" extrusionOk="0">
                  <a:moveTo>
                    <a:pt x="292" y="1"/>
                  </a:moveTo>
                  <a:cubicBezTo>
                    <a:pt x="126" y="1"/>
                    <a:pt x="1" y="125"/>
                    <a:pt x="1" y="271"/>
                  </a:cubicBezTo>
                  <a:cubicBezTo>
                    <a:pt x="1" y="416"/>
                    <a:pt x="126" y="541"/>
                    <a:pt x="292" y="541"/>
                  </a:cubicBezTo>
                  <a:lnTo>
                    <a:pt x="4033" y="541"/>
                  </a:lnTo>
                  <a:cubicBezTo>
                    <a:pt x="4199" y="541"/>
                    <a:pt x="4324" y="416"/>
                    <a:pt x="4324" y="271"/>
                  </a:cubicBezTo>
                  <a:cubicBezTo>
                    <a:pt x="4324" y="125"/>
                    <a:pt x="4199" y="1"/>
                    <a:pt x="40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6"/>
            <p:cNvSpPr/>
            <p:nvPr/>
          </p:nvSpPr>
          <p:spPr>
            <a:xfrm>
              <a:off x="1299927" y="922377"/>
              <a:ext cx="1009800" cy="122884"/>
            </a:xfrm>
            <a:custGeom>
              <a:avLst/>
              <a:gdLst/>
              <a:ahLst/>
              <a:cxnLst/>
              <a:rect l="l" t="t" r="r" b="b"/>
              <a:pathLst>
                <a:path w="5218" h="635" extrusionOk="0">
                  <a:moveTo>
                    <a:pt x="343" y="1"/>
                  </a:moveTo>
                  <a:cubicBezTo>
                    <a:pt x="156" y="1"/>
                    <a:pt x="0" y="146"/>
                    <a:pt x="0" y="323"/>
                  </a:cubicBezTo>
                  <a:cubicBezTo>
                    <a:pt x="0" y="499"/>
                    <a:pt x="156" y="635"/>
                    <a:pt x="343" y="635"/>
                  </a:cubicBezTo>
                  <a:lnTo>
                    <a:pt x="4874" y="635"/>
                  </a:lnTo>
                  <a:cubicBezTo>
                    <a:pt x="5061" y="635"/>
                    <a:pt x="5217" y="499"/>
                    <a:pt x="5217" y="323"/>
                  </a:cubicBezTo>
                  <a:cubicBezTo>
                    <a:pt x="5217" y="146"/>
                    <a:pt x="5061" y="1"/>
                    <a:pt x="4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6"/>
            <p:cNvSpPr/>
            <p:nvPr/>
          </p:nvSpPr>
          <p:spPr>
            <a:xfrm>
              <a:off x="1253675" y="797750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2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2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6"/>
            <p:cNvSpPr/>
            <p:nvPr/>
          </p:nvSpPr>
          <p:spPr>
            <a:xfrm>
              <a:off x="1299927" y="4333354"/>
              <a:ext cx="1009800" cy="124819"/>
            </a:xfrm>
            <a:custGeom>
              <a:avLst/>
              <a:gdLst/>
              <a:ahLst/>
              <a:cxnLst/>
              <a:rect l="l" t="t" r="r" b="b"/>
              <a:pathLst>
                <a:path w="5218" h="645" extrusionOk="0">
                  <a:moveTo>
                    <a:pt x="343" y="0"/>
                  </a:moveTo>
                  <a:cubicBezTo>
                    <a:pt x="156" y="0"/>
                    <a:pt x="0" y="146"/>
                    <a:pt x="0" y="322"/>
                  </a:cubicBezTo>
                  <a:cubicBezTo>
                    <a:pt x="0" y="499"/>
                    <a:pt x="156" y="644"/>
                    <a:pt x="343" y="644"/>
                  </a:cubicBezTo>
                  <a:lnTo>
                    <a:pt x="4874" y="644"/>
                  </a:lnTo>
                  <a:cubicBezTo>
                    <a:pt x="5061" y="644"/>
                    <a:pt x="5217" y="499"/>
                    <a:pt x="5217" y="322"/>
                  </a:cubicBezTo>
                  <a:cubicBezTo>
                    <a:pt x="5217" y="146"/>
                    <a:pt x="5061" y="0"/>
                    <a:pt x="4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6"/>
            <p:cNvSpPr/>
            <p:nvPr/>
          </p:nvSpPr>
          <p:spPr>
            <a:xfrm>
              <a:off x="1253675" y="4457981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3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3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6"/>
            <p:cNvSpPr/>
            <p:nvPr/>
          </p:nvSpPr>
          <p:spPr>
            <a:xfrm>
              <a:off x="1350049" y="3611332"/>
              <a:ext cx="909362" cy="96759"/>
            </a:xfrm>
            <a:custGeom>
              <a:avLst/>
              <a:gdLst/>
              <a:ahLst/>
              <a:cxnLst/>
              <a:rect l="l" t="t" r="r" b="b"/>
              <a:pathLst>
                <a:path w="4699" h="500" extrusionOk="0">
                  <a:moveTo>
                    <a:pt x="313" y="0"/>
                  </a:moveTo>
                  <a:cubicBezTo>
                    <a:pt x="136" y="0"/>
                    <a:pt x="1" y="115"/>
                    <a:pt x="1" y="250"/>
                  </a:cubicBezTo>
                  <a:cubicBezTo>
                    <a:pt x="1" y="385"/>
                    <a:pt x="136" y="499"/>
                    <a:pt x="313" y="499"/>
                  </a:cubicBezTo>
                  <a:lnTo>
                    <a:pt x="4397" y="499"/>
                  </a:lnTo>
                  <a:cubicBezTo>
                    <a:pt x="4563" y="499"/>
                    <a:pt x="4698" y="385"/>
                    <a:pt x="4698" y="250"/>
                  </a:cubicBezTo>
                  <a:cubicBezTo>
                    <a:pt x="4698" y="115"/>
                    <a:pt x="4563" y="0"/>
                    <a:pt x="43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6"/>
            <p:cNvSpPr/>
            <p:nvPr/>
          </p:nvSpPr>
          <p:spPr>
            <a:xfrm>
              <a:off x="1253675" y="1000752"/>
              <a:ext cx="293767" cy="293953"/>
            </a:xfrm>
            <a:custGeom>
              <a:avLst/>
              <a:gdLst/>
              <a:ahLst/>
              <a:cxnLst/>
              <a:rect l="l" t="t" r="r" b="b"/>
              <a:pathLst>
                <a:path w="1518" h="1519" extrusionOk="0">
                  <a:moveTo>
                    <a:pt x="759" y="1"/>
                  </a:moveTo>
                  <a:cubicBezTo>
                    <a:pt x="343" y="1"/>
                    <a:pt x="0" y="333"/>
                    <a:pt x="0" y="760"/>
                  </a:cubicBezTo>
                  <a:cubicBezTo>
                    <a:pt x="0" y="1175"/>
                    <a:pt x="343" y="1518"/>
                    <a:pt x="759" y="1518"/>
                  </a:cubicBezTo>
                  <a:cubicBezTo>
                    <a:pt x="1185" y="1518"/>
                    <a:pt x="1517" y="1175"/>
                    <a:pt x="1517" y="760"/>
                  </a:cubicBezTo>
                  <a:cubicBezTo>
                    <a:pt x="1517" y="333"/>
                    <a:pt x="118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6"/>
            <p:cNvSpPr/>
            <p:nvPr/>
          </p:nvSpPr>
          <p:spPr>
            <a:xfrm>
              <a:off x="1299927" y="1045068"/>
              <a:ext cx="201263" cy="203387"/>
            </a:xfrm>
            <a:custGeom>
              <a:avLst/>
              <a:gdLst/>
              <a:ahLst/>
              <a:cxnLst/>
              <a:rect l="l" t="t" r="r" b="b"/>
              <a:pathLst>
                <a:path w="1040" h="1051" extrusionOk="0">
                  <a:moveTo>
                    <a:pt x="520" y="1"/>
                  </a:moveTo>
                  <a:cubicBezTo>
                    <a:pt x="239" y="1"/>
                    <a:pt x="0" y="240"/>
                    <a:pt x="0" y="531"/>
                  </a:cubicBezTo>
                  <a:cubicBezTo>
                    <a:pt x="0" y="811"/>
                    <a:pt x="239" y="1050"/>
                    <a:pt x="520" y="1050"/>
                  </a:cubicBezTo>
                  <a:cubicBezTo>
                    <a:pt x="811" y="1050"/>
                    <a:pt x="1039" y="811"/>
                    <a:pt x="1039" y="531"/>
                  </a:cubicBezTo>
                  <a:cubicBezTo>
                    <a:pt x="1039" y="240"/>
                    <a:pt x="81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6"/>
            <p:cNvSpPr/>
            <p:nvPr/>
          </p:nvSpPr>
          <p:spPr>
            <a:xfrm>
              <a:off x="1344050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2" y="0"/>
                  </a:moveTo>
                  <a:cubicBezTo>
                    <a:pt x="136" y="0"/>
                    <a:pt x="1" y="135"/>
                    <a:pt x="1" y="302"/>
                  </a:cubicBezTo>
                  <a:cubicBezTo>
                    <a:pt x="1" y="457"/>
                    <a:pt x="136" y="593"/>
                    <a:pt x="292" y="593"/>
                  </a:cubicBezTo>
                  <a:cubicBezTo>
                    <a:pt x="458" y="593"/>
                    <a:pt x="583" y="457"/>
                    <a:pt x="583" y="302"/>
                  </a:cubicBezTo>
                  <a:cubicBezTo>
                    <a:pt x="583" y="135"/>
                    <a:pt x="458" y="0"/>
                    <a:pt x="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6"/>
            <p:cNvSpPr/>
            <p:nvPr/>
          </p:nvSpPr>
          <p:spPr>
            <a:xfrm>
              <a:off x="2062015" y="1000752"/>
              <a:ext cx="293961" cy="293953"/>
            </a:xfrm>
            <a:custGeom>
              <a:avLst/>
              <a:gdLst/>
              <a:ahLst/>
              <a:cxnLst/>
              <a:rect l="l" t="t" r="r" b="b"/>
              <a:pathLst>
                <a:path w="1519" h="1519" extrusionOk="0">
                  <a:moveTo>
                    <a:pt x="759" y="1"/>
                  </a:moveTo>
                  <a:cubicBezTo>
                    <a:pt x="333" y="1"/>
                    <a:pt x="1" y="333"/>
                    <a:pt x="1" y="760"/>
                  </a:cubicBezTo>
                  <a:cubicBezTo>
                    <a:pt x="1" y="1175"/>
                    <a:pt x="333" y="1518"/>
                    <a:pt x="759" y="1518"/>
                  </a:cubicBezTo>
                  <a:cubicBezTo>
                    <a:pt x="1175" y="1518"/>
                    <a:pt x="1518" y="1175"/>
                    <a:pt x="1518" y="760"/>
                  </a:cubicBezTo>
                  <a:cubicBezTo>
                    <a:pt x="1518" y="333"/>
                    <a:pt x="117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6"/>
            <p:cNvSpPr/>
            <p:nvPr/>
          </p:nvSpPr>
          <p:spPr>
            <a:xfrm>
              <a:off x="2108267" y="1045068"/>
              <a:ext cx="201457" cy="203387"/>
            </a:xfrm>
            <a:custGeom>
              <a:avLst/>
              <a:gdLst/>
              <a:ahLst/>
              <a:cxnLst/>
              <a:rect l="l" t="t" r="r" b="b"/>
              <a:pathLst>
                <a:path w="1041" h="1051" extrusionOk="0">
                  <a:moveTo>
                    <a:pt x="520" y="1"/>
                  </a:moveTo>
                  <a:cubicBezTo>
                    <a:pt x="229" y="1"/>
                    <a:pt x="1" y="240"/>
                    <a:pt x="1" y="531"/>
                  </a:cubicBezTo>
                  <a:cubicBezTo>
                    <a:pt x="1" y="811"/>
                    <a:pt x="229" y="1050"/>
                    <a:pt x="520" y="1050"/>
                  </a:cubicBezTo>
                  <a:cubicBezTo>
                    <a:pt x="801" y="1050"/>
                    <a:pt x="1040" y="811"/>
                    <a:pt x="1040" y="531"/>
                  </a:cubicBezTo>
                  <a:cubicBezTo>
                    <a:pt x="1040" y="240"/>
                    <a:pt x="80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6"/>
            <p:cNvSpPr/>
            <p:nvPr/>
          </p:nvSpPr>
          <p:spPr>
            <a:xfrm>
              <a:off x="2152583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1" y="0"/>
                  </a:moveTo>
                  <a:cubicBezTo>
                    <a:pt x="125" y="0"/>
                    <a:pt x="0" y="135"/>
                    <a:pt x="0" y="302"/>
                  </a:cubicBezTo>
                  <a:cubicBezTo>
                    <a:pt x="0" y="457"/>
                    <a:pt x="125" y="593"/>
                    <a:pt x="291" y="593"/>
                  </a:cubicBezTo>
                  <a:cubicBezTo>
                    <a:pt x="447" y="593"/>
                    <a:pt x="582" y="457"/>
                    <a:pt x="582" y="302"/>
                  </a:cubicBezTo>
                  <a:cubicBezTo>
                    <a:pt x="582" y="135"/>
                    <a:pt x="447" y="0"/>
                    <a:pt x="2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6"/>
            <p:cNvSpPr/>
            <p:nvPr/>
          </p:nvSpPr>
          <p:spPr>
            <a:xfrm>
              <a:off x="1408492" y="3707899"/>
              <a:ext cx="792475" cy="625642"/>
            </a:xfrm>
            <a:custGeom>
              <a:avLst/>
              <a:gdLst/>
              <a:ahLst/>
              <a:cxnLst/>
              <a:rect l="l" t="t" r="r" b="b"/>
              <a:pathLst>
                <a:path w="4095" h="3233" extrusionOk="0">
                  <a:moveTo>
                    <a:pt x="0" y="0"/>
                  </a:moveTo>
                  <a:lnTo>
                    <a:pt x="0" y="3232"/>
                  </a:lnTo>
                  <a:lnTo>
                    <a:pt x="4095" y="3232"/>
                  </a:lnTo>
                  <a:lnTo>
                    <a:pt x="40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0" name="Google Shape;1190;p36"/>
          <p:cNvGrpSpPr/>
          <p:nvPr/>
        </p:nvGrpSpPr>
        <p:grpSpPr>
          <a:xfrm>
            <a:off x="6989208" y="1248168"/>
            <a:ext cx="913590" cy="3137049"/>
            <a:chOff x="1253675" y="797750"/>
            <a:chExt cx="1102304" cy="3785049"/>
          </a:xfrm>
        </p:grpSpPr>
        <p:sp>
          <p:nvSpPr>
            <p:cNvPr id="1191" name="Google Shape;1191;p36"/>
            <p:cNvSpPr/>
            <p:nvPr/>
          </p:nvSpPr>
          <p:spPr>
            <a:xfrm>
              <a:off x="1436553" y="1139506"/>
              <a:ext cx="736353" cy="2473928"/>
            </a:xfrm>
            <a:custGeom>
              <a:avLst/>
              <a:gdLst/>
              <a:ahLst/>
              <a:cxnLst/>
              <a:rect l="l" t="t" r="r" b="b"/>
              <a:pathLst>
                <a:path w="3805" h="12784" extrusionOk="0">
                  <a:moveTo>
                    <a:pt x="427" y="1"/>
                  </a:moveTo>
                  <a:lnTo>
                    <a:pt x="1" y="12784"/>
                  </a:lnTo>
                  <a:lnTo>
                    <a:pt x="3804" y="12784"/>
                  </a:lnTo>
                  <a:lnTo>
                    <a:pt x="33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6"/>
            <p:cNvSpPr/>
            <p:nvPr/>
          </p:nvSpPr>
          <p:spPr>
            <a:xfrm>
              <a:off x="1386237" y="1045068"/>
              <a:ext cx="836985" cy="104693"/>
            </a:xfrm>
            <a:custGeom>
              <a:avLst/>
              <a:gdLst/>
              <a:ahLst/>
              <a:cxnLst/>
              <a:rect l="l" t="t" r="r" b="b"/>
              <a:pathLst>
                <a:path w="4325" h="541" extrusionOk="0">
                  <a:moveTo>
                    <a:pt x="292" y="1"/>
                  </a:moveTo>
                  <a:cubicBezTo>
                    <a:pt x="126" y="1"/>
                    <a:pt x="1" y="125"/>
                    <a:pt x="1" y="271"/>
                  </a:cubicBezTo>
                  <a:cubicBezTo>
                    <a:pt x="1" y="416"/>
                    <a:pt x="126" y="541"/>
                    <a:pt x="292" y="541"/>
                  </a:cubicBezTo>
                  <a:lnTo>
                    <a:pt x="4033" y="541"/>
                  </a:lnTo>
                  <a:cubicBezTo>
                    <a:pt x="4199" y="541"/>
                    <a:pt x="4324" y="416"/>
                    <a:pt x="4324" y="271"/>
                  </a:cubicBezTo>
                  <a:cubicBezTo>
                    <a:pt x="4324" y="125"/>
                    <a:pt x="4199" y="1"/>
                    <a:pt x="40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6"/>
            <p:cNvSpPr/>
            <p:nvPr/>
          </p:nvSpPr>
          <p:spPr>
            <a:xfrm>
              <a:off x="1299927" y="922377"/>
              <a:ext cx="1009800" cy="122884"/>
            </a:xfrm>
            <a:custGeom>
              <a:avLst/>
              <a:gdLst/>
              <a:ahLst/>
              <a:cxnLst/>
              <a:rect l="l" t="t" r="r" b="b"/>
              <a:pathLst>
                <a:path w="5218" h="635" extrusionOk="0">
                  <a:moveTo>
                    <a:pt x="343" y="1"/>
                  </a:moveTo>
                  <a:cubicBezTo>
                    <a:pt x="156" y="1"/>
                    <a:pt x="0" y="146"/>
                    <a:pt x="0" y="323"/>
                  </a:cubicBezTo>
                  <a:cubicBezTo>
                    <a:pt x="0" y="499"/>
                    <a:pt x="156" y="635"/>
                    <a:pt x="343" y="635"/>
                  </a:cubicBezTo>
                  <a:lnTo>
                    <a:pt x="4874" y="635"/>
                  </a:lnTo>
                  <a:cubicBezTo>
                    <a:pt x="5061" y="635"/>
                    <a:pt x="5217" y="499"/>
                    <a:pt x="5217" y="323"/>
                  </a:cubicBezTo>
                  <a:cubicBezTo>
                    <a:pt x="5217" y="146"/>
                    <a:pt x="5061" y="1"/>
                    <a:pt x="4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6"/>
            <p:cNvSpPr/>
            <p:nvPr/>
          </p:nvSpPr>
          <p:spPr>
            <a:xfrm>
              <a:off x="1253675" y="797750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2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2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6"/>
            <p:cNvSpPr/>
            <p:nvPr/>
          </p:nvSpPr>
          <p:spPr>
            <a:xfrm>
              <a:off x="1299927" y="4333354"/>
              <a:ext cx="1009800" cy="124819"/>
            </a:xfrm>
            <a:custGeom>
              <a:avLst/>
              <a:gdLst/>
              <a:ahLst/>
              <a:cxnLst/>
              <a:rect l="l" t="t" r="r" b="b"/>
              <a:pathLst>
                <a:path w="5218" h="645" extrusionOk="0">
                  <a:moveTo>
                    <a:pt x="343" y="0"/>
                  </a:moveTo>
                  <a:cubicBezTo>
                    <a:pt x="156" y="0"/>
                    <a:pt x="0" y="146"/>
                    <a:pt x="0" y="322"/>
                  </a:cubicBezTo>
                  <a:cubicBezTo>
                    <a:pt x="0" y="499"/>
                    <a:pt x="156" y="644"/>
                    <a:pt x="343" y="644"/>
                  </a:cubicBezTo>
                  <a:lnTo>
                    <a:pt x="4874" y="644"/>
                  </a:lnTo>
                  <a:cubicBezTo>
                    <a:pt x="5061" y="644"/>
                    <a:pt x="5217" y="499"/>
                    <a:pt x="5217" y="322"/>
                  </a:cubicBezTo>
                  <a:cubicBezTo>
                    <a:pt x="5217" y="146"/>
                    <a:pt x="5061" y="0"/>
                    <a:pt x="4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6"/>
            <p:cNvSpPr/>
            <p:nvPr/>
          </p:nvSpPr>
          <p:spPr>
            <a:xfrm>
              <a:off x="1253675" y="4457981"/>
              <a:ext cx="1102304" cy="124819"/>
            </a:xfrm>
            <a:custGeom>
              <a:avLst/>
              <a:gdLst/>
              <a:ahLst/>
              <a:cxnLst/>
              <a:rect l="l" t="t" r="r" b="b"/>
              <a:pathLst>
                <a:path w="5696" h="645" extrusionOk="0">
                  <a:moveTo>
                    <a:pt x="374" y="0"/>
                  </a:moveTo>
                  <a:cubicBezTo>
                    <a:pt x="166" y="0"/>
                    <a:pt x="0" y="146"/>
                    <a:pt x="0" y="323"/>
                  </a:cubicBezTo>
                  <a:cubicBezTo>
                    <a:pt x="0" y="499"/>
                    <a:pt x="166" y="645"/>
                    <a:pt x="374" y="645"/>
                  </a:cubicBezTo>
                  <a:lnTo>
                    <a:pt x="5321" y="645"/>
                  </a:lnTo>
                  <a:cubicBezTo>
                    <a:pt x="5529" y="645"/>
                    <a:pt x="5695" y="499"/>
                    <a:pt x="5695" y="323"/>
                  </a:cubicBezTo>
                  <a:cubicBezTo>
                    <a:pt x="5695" y="146"/>
                    <a:pt x="5529" y="0"/>
                    <a:pt x="5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6"/>
            <p:cNvSpPr/>
            <p:nvPr/>
          </p:nvSpPr>
          <p:spPr>
            <a:xfrm>
              <a:off x="1350049" y="3611332"/>
              <a:ext cx="909362" cy="96759"/>
            </a:xfrm>
            <a:custGeom>
              <a:avLst/>
              <a:gdLst/>
              <a:ahLst/>
              <a:cxnLst/>
              <a:rect l="l" t="t" r="r" b="b"/>
              <a:pathLst>
                <a:path w="4699" h="500" extrusionOk="0">
                  <a:moveTo>
                    <a:pt x="313" y="0"/>
                  </a:moveTo>
                  <a:cubicBezTo>
                    <a:pt x="136" y="0"/>
                    <a:pt x="1" y="115"/>
                    <a:pt x="1" y="250"/>
                  </a:cubicBezTo>
                  <a:cubicBezTo>
                    <a:pt x="1" y="385"/>
                    <a:pt x="136" y="499"/>
                    <a:pt x="313" y="499"/>
                  </a:cubicBezTo>
                  <a:lnTo>
                    <a:pt x="4397" y="499"/>
                  </a:lnTo>
                  <a:cubicBezTo>
                    <a:pt x="4563" y="499"/>
                    <a:pt x="4698" y="385"/>
                    <a:pt x="4698" y="250"/>
                  </a:cubicBezTo>
                  <a:cubicBezTo>
                    <a:pt x="4698" y="115"/>
                    <a:pt x="4563" y="0"/>
                    <a:pt x="43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6"/>
            <p:cNvSpPr/>
            <p:nvPr/>
          </p:nvSpPr>
          <p:spPr>
            <a:xfrm>
              <a:off x="1253675" y="1000752"/>
              <a:ext cx="293767" cy="293953"/>
            </a:xfrm>
            <a:custGeom>
              <a:avLst/>
              <a:gdLst/>
              <a:ahLst/>
              <a:cxnLst/>
              <a:rect l="l" t="t" r="r" b="b"/>
              <a:pathLst>
                <a:path w="1518" h="1519" extrusionOk="0">
                  <a:moveTo>
                    <a:pt x="759" y="1"/>
                  </a:moveTo>
                  <a:cubicBezTo>
                    <a:pt x="343" y="1"/>
                    <a:pt x="0" y="333"/>
                    <a:pt x="0" y="760"/>
                  </a:cubicBezTo>
                  <a:cubicBezTo>
                    <a:pt x="0" y="1175"/>
                    <a:pt x="343" y="1518"/>
                    <a:pt x="759" y="1518"/>
                  </a:cubicBezTo>
                  <a:cubicBezTo>
                    <a:pt x="1185" y="1518"/>
                    <a:pt x="1517" y="1175"/>
                    <a:pt x="1517" y="760"/>
                  </a:cubicBezTo>
                  <a:cubicBezTo>
                    <a:pt x="1517" y="333"/>
                    <a:pt x="118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6"/>
            <p:cNvSpPr/>
            <p:nvPr/>
          </p:nvSpPr>
          <p:spPr>
            <a:xfrm>
              <a:off x="1299927" y="1045068"/>
              <a:ext cx="201263" cy="203387"/>
            </a:xfrm>
            <a:custGeom>
              <a:avLst/>
              <a:gdLst/>
              <a:ahLst/>
              <a:cxnLst/>
              <a:rect l="l" t="t" r="r" b="b"/>
              <a:pathLst>
                <a:path w="1040" h="1051" extrusionOk="0">
                  <a:moveTo>
                    <a:pt x="520" y="1"/>
                  </a:moveTo>
                  <a:cubicBezTo>
                    <a:pt x="239" y="1"/>
                    <a:pt x="0" y="240"/>
                    <a:pt x="0" y="531"/>
                  </a:cubicBezTo>
                  <a:cubicBezTo>
                    <a:pt x="0" y="811"/>
                    <a:pt x="239" y="1050"/>
                    <a:pt x="520" y="1050"/>
                  </a:cubicBezTo>
                  <a:cubicBezTo>
                    <a:pt x="811" y="1050"/>
                    <a:pt x="1039" y="811"/>
                    <a:pt x="1039" y="531"/>
                  </a:cubicBezTo>
                  <a:cubicBezTo>
                    <a:pt x="1039" y="240"/>
                    <a:pt x="81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6"/>
            <p:cNvSpPr/>
            <p:nvPr/>
          </p:nvSpPr>
          <p:spPr>
            <a:xfrm>
              <a:off x="1344050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2" y="0"/>
                  </a:moveTo>
                  <a:cubicBezTo>
                    <a:pt x="136" y="0"/>
                    <a:pt x="1" y="135"/>
                    <a:pt x="1" y="302"/>
                  </a:cubicBezTo>
                  <a:cubicBezTo>
                    <a:pt x="1" y="457"/>
                    <a:pt x="136" y="593"/>
                    <a:pt x="292" y="593"/>
                  </a:cubicBezTo>
                  <a:cubicBezTo>
                    <a:pt x="458" y="593"/>
                    <a:pt x="583" y="457"/>
                    <a:pt x="583" y="302"/>
                  </a:cubicBezTo>
                  <a:cubicBezTo>
                    <a:pt x="583" y="135"/>
                    <a:pt x="458" y="0"/>
                    <a:pt x="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6"/>
            <p:cNvSpPr/>
            <p:nvPr/>
          </p:nvSpPr>
          <p:spPr>
            <a:xfrm>
              <a:off x="2062015" y="1000752"/>
              <a:ext cx="293961" cy="293953"/>
            </a:xfrm>
            <a:custGeom>
              <a:avLst/>
              <a:gdLst/>
              <a:ahLst/>
              <a:cxnLst/>
              <a:rect l="l" t="t" r="r" b="b"/>
              <a:pathLst>
                <a:path w="1519" h="1519" extrusionOk="0">
                  <a:moveTo>
                    <a:pt x="759" y="1"/>
                  </a:moveTo>
                  <a:cubicBezTo>
                    <a:pt x="333" y="1"/>
                    <a:pt x="1" y="333"/>
                    <a:pt x="1" y="760"/>
                  </a:cubicBezTo>
                  <a:cubicBezTo>
                    <a:pt x="1" y="1175"/>
                    <a:pt x="333" y="1518"/>
                    <a:pt x="759" y="1518"/>
                  </a:cubicBezTo>
                  <a:cubicBezTo>
                    <a:pt x="1175" y="1518"/>
                    <a:pt x="1518" y="1175"/>
                    <a:pt x="1518" y="760"/>
                  </a:cubicBezTo>
                  <a:cubicBezTo>
                    <a:pt x="1518" y="333"/>
                    <a:pt x="1175" y="1"/>
                    <a:pt x="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6"/>
            <p:cNvSpPr/>
            <p:nvPr/>
          </p:nvSpPr>
          <p:spPr>
            <a:xfrm>
              <a:off x="2108267" y="1045068"/>
              <a:ext cx="201457" cy="203387"/>
            </a:xfrm>
            <a:custGeom>
              <a:avLst/>
              <a:gdLst/>
              <a:ahLst/>
              <a:cxnLst/>
              <a:rect l="l" t="t" r="r" b="b"/>
              <a:pathLst>
                <a:path w="1041" h="1051" extrusionOk="0">
                  <a:moveTo>
                    <a:pt x="520" y="1"/>
                  </a:moveTo>
                  <a:cubicBezTo>
                    <a:pt x="229" y="1"/>
                    <a:pt x="1" y="240"/>
                    <a:pt x="1" y="531"/>
                  </a:cubicBezTo>
                  <a:cubicBezTo>
                    <a:pt x="1" y="811"/>
                    <a:pt x="229" y="1050"/>
                    <a:pt x="520" y="1050"/>
                  </a:cubicBezTo>
                  <a:cubicBezTo>
                    <a:pt x="801" y="1050"/>
                    <a:pt x="1040" y="811"/>
                    <a:pt x="1040" y="531"/>
                  </a:cubicBezTo>
                  <a:cubicBezTo>
                    <a:pt x="1040" y="240"/>
                    <a:pt x="801" y="1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36"/>
            <p:cNvSpPr/>
            <p:nvPr/>
          </p:nvSpPr>
          <p:spPr>
            <a:xfrm>
              <a:off x="2152583" y="1089384"/>
              <a:ext cx="112824" cy="114756"/>
            </a:xfrm>
            <a:custGeom>
              <a:avLst/>
              <a:gdLst/>
              <a:ahLst/>
              <a:cxnLst/>
              <a:rect l="l" t="t" r="r" b="b"/>
              <a:pathLst>
                <a:path w="583" h="593" extrusionOk="0">
                  <a:moveTo>
                    <a:pt x="291" y="0"/>
                  </a:moveTo>
                  <a:cubicBezTo>
                    <a:pt x="125" y="0"/>
                    <a:pt x="0" y="135"/>
                    <a:pt x="0" y="302"/>
                  </a:cubicBezTo>
                  <a:cubicBezTo>
                    <a:pt x="0" y="457"/>
                    <a:pt x="125" y="593"/>
                    <a:pt x="291" y="593"/>
                  </a:cubicBezTo>
                  <a:cubicBezTo>
                    <a:pt x="447" y="593"/>
                    <a:pt x="582" y="457"/>
                    <a:pt x="582" y="302"/>
                  </a:cubicBezTo>
                  <a:cubicBezTo>
                    <a:pt x="582" y="135"/>
                    <a:pt x="447" y="0"/>
                    <a:pt x="2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6"/>
            <p:cNvSpPr/>
            <p:nvPr/>
          </p:nvSpPr>
          <p:spPr>
            <a:xfrm>
              <a:off x="1408492" y="3707899"/>
              <a:ext cx="792475" cy="625642"/>
            </a:xfrm>
            <a:custGeom>
              <a:avLst/>
              <a:gdLst/>
              <a:ahLst/>
              <a:cxnLst/>
              <a:rect l="l" t="t" r="r" b="b"/>
              <a:pathLst>
                <a:path w="4095" h="3233" extrusionOk="0">
                  <a:moveTo>
                    <a:pt x="0" y="0"/>
                  </a:moveTo>
                  <a:lnTo>
                    <a:pt x="0" y="3232"/>
                  </a:lnTo>
                  <a:lnTo>
                    <a:pt x="4095" y="3232"/>
                  </a:lnTo>
                  <a:lnTo>
                    <a:pt x="40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7" name="Google Shape;1217;p36">
            <a:hlinkClick r:id="" action="ppaction://hlinkshowjump?jump=nextslide"/>
          </p:cNvPr>
          <p:cNvSpPr/>
          <p:nvPr/>
        </p:nvSpPr>
        <p:spPr>
          <a:xfrm>
            <a:off x="75321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5" y="0"/>
                </a:moveTo>
                <a:cubicBezTo>
                  <a:pt x="2275" y="0"/>
                  <a:pt x="1" y="2322"/>
                  <a:pt x="1" y="5191"/>
                </a:cubicBezTo>
                <a:lnTo>
                  <a:pt x="1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79" y="0"/>
                  <a:pt x="32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&gt;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18" name="Google Shape;1218;p36">
            <a:hlinkClick r:id="" action="ppaction://hlinkshowjump?jump=previousslide"/>
          </p:cNvPr>
          <p:cNvSpPr/>
          <p:nvPr/>
        </p:nvSpPr>
        <p:spPr>
          <a:xfrm>
            <a:off x="5620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&lt;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2194231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36BEC6C6-3502-5ACE-FB73-22044A2EE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221" y="687114"/>
            <a:ext cx="3331779" cy="3506514"/>
          </a:xfrm>
          <a:prstGeom prst="rect">
            <a:avLst/>
          </a:prstGeom>
        </p:spPr>
      </p:pic>
      <p:pic>
        <p:nvPicPr>
          <p:cNvPr id="8" name="Online Media 7">
            <a:hlinkClick r:id="" action="ppaction://media"/>
            <a:extLst>
              <a:ext uri="{FF2B5EF4-FFF2-40B4-BE49-F238E27FC236}">
                <a16:creationId xmlns:a16="http://schemas.microsoft.com/office/drawing/2014/main" id="{9947E781-0828-FCAF-FB5F-505E21F9D6B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01145" y="273269"/>
            <a:ext cx="5558221" cy="393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14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261C74-4A65-4FD0-FFEA-2906D1A720C8}"/>
              </a:ext>
            </a:extLst>
          </p:cNvPr>
          <p:cNvSpPr txBox="1"/>
          <p:nvPr/>
        </p:nvSpPr>
        <p:spPr>
          <a:xfrm>
            <a:off x="583324" y="422501"/>
            <a:ext cx="7856483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chemeClr val="tx1"/>
                </a:solidFill>
                <a:effectLst/>
                <a:latin typeface="PalatinoLTStd"/>
              </a:rPr>
              <a:t>Read </a:t>
            </a:r>
            <a:r>
              <a:rPr lang="en-US" sz="1800" b="0" dirty="0" err="1">
                <a:solidFill>
                  <a:schemeClr val="tx1"/>
                </a:solidFill>
                <a:effectLst/>
                <a:latin typeface="PalatinoLTStd"/>
              </a:rPr>
              <a:t>Hessa’s</a:t>
            </a:r>
            <a:r>
              <a:rPr lang="en-US" sz="1800" b="0" dirty="0">
                <a:solidFill>
                  <a:schemeClr val="tx1"/>
                </a:solidFill>
                <a:effectLst/>
                <a:latin typeface="PalatinoLTStd"/>
              </a:rPr>
              <a:t> speech for the end-of-year assembly</a:t>
            </a:r>
            <a:r>
              <a:rPr lang="en-US" sz="1800" dirty="0">
                <a:solidFill>
                  <a:schemeClr val="tx1"/>
                </a:solidFill>
                <a:latin typeface="PalatinoLTStd"/>
              </a:rPr>
              <a:t>. </a:t>
            </a:r>
            <a:r>
              <a:rPr lang="en-US" sz="1800" b="0" dirty="0">
                <a:solidFill>
                  <a:schemeClr val="tx1"/>
                </a:solidFill>
                <a:effectLst/>
                <a:latin typeface="PalatinoLTStd"/>
              </a:rPr>
              <a:t>Add the missing punctuation:</a:t>
            </a:r>
          </a:p>
          <a:p>
            <a:r>
              <a:rPr lang="en-US" sz="1800" b="0" dirty="0">
                <a:solidFill>
                  <a:schemeClr val="tx1"/>
                </a:solidFill>
                <a:effectLst/>
                <a:latin typeface="PalatinoLTStd"/>
              </a:rPr>
              <a:t>Full stops (.) commas (,) and question marks (?). Underline any letters which should be a capital letter.</a:t>
            </a:r>
          </a:p>
          <a:p>
            <a:r>
              <a:rPr lang="en-US" sz="1800" b="0" dirty="0">
                <a:solidFill>
                  <a:schemeClr val="tx1"/>
                </a:solidFill>
                <a:effectLst/>
                <a:latin typeface="PalatinoLTStd"/>
              </a:rPr>
              <a:t> </a:t>
            </a:r>
            <a:endParaRPr lang="en-US" sz="1800" dirty="0">
              <a:solidFill>
                <a:schemeClr val="tx1"/>
              </a:solidFill>
              <a:effectLst/>
            </a:endParaRPr>
          </a:p>
          <a:p>
            <a:endParaRPr lang="en-US" dirty="0">
              <a:effectLst/>
            </a:endParaRPr>
          </a:p>
          <a:p>
            <a:r>
              <a:rPr lang="en-US" sz="1400" b="0" dirty="0">
                <a:effectLst/>
                <a:latin typeface="PalatinoLTStd"/>
              </a:rPr>
              <a:t>my name’s </a:t>
            </a:r>
            <a:r>
              <a:rPr lang="en-US" sz="1400" b="0" dirty="0" err="1">
                <a:effectLst/>
                <a:latin typeface="PalatinoLTStd"/>
              </a:rPr>
              <a:t>hessa</a:t>
            </a:r>
            <a:r>
              <a:rPr lang="en-US" sz="1400" b="0" dirty="0">
                <a:effectLst/>
                <a:latin typeface="PalatinoLTStd"/>
              </a:rPr>
              <a:t> and </a:t>
            </a:r>
            <a:r>
              <a:rPr lang="en-US" sz="1400" b="0" dirty="0" err="1">
                <a:effectLst/>
                <a:latin typeface="PalatinoLTStd"/>
              </a:rPr>
              <a:t>i’m</a:t>
            </a:r>
            <a:r>
              <a:rPr lang="en-US" sz="1400" b="0" dirty="0">
                <a:effectLst/>
                <a:latin typeface="PalatinoLTStd"/>
              </a:rPr>
              <a:t> in year 8 today is the last day of school how are you feeling we </a:t>
            </a:r>
          </a:p>
          <a:p>
            <a:endParaRPr lang="en-US" dirty="0">
              <a:effectLst/>
            </a:endParaRPr>
          </a:p>
          <a:p>
            <a:r>
              <a:rPr lang="en-US" sz="1400" b="0" dirty="0">
                <a:effectLst/>
                <a:latin typeface="PalatinoLTStd"/>
              </a:rPr>
              <a:t>have worked hard all year and we have been under a lot of stress but now it’s time to take a</a:t>
            </a:r>
          </a:p>
          <a:p>
            <a:endParaRPr lang="en-US" dirty="0">
              <a:latin typeface="PalatinoLTStd"/>
            </a:endParaRPr>
          </a:p>
          <a:p>
            <a:r>
              <a:rPr lang="en-US" sz="1400" b="0" dirty="0">
                <a:effectLst/>
                <a:latin typeface="PalatinoLTStd"/>
              </a:rPr>
              <a:t> break and enjoy our summer holidays I can see lots of excited faces but don’t you feel a bit</a:t>
            </a:r>
          </a:p>
          <a:p>
            <a:endParaRPr lang="en-US" dirty="0">
              <a:latin typeface="PalatinoLTStd"/>
            </a:endParaRPr>
          </a:p>
          <a:p>
            <a:r>
              <a:rPr lang="en-US" sz="1400" b="0" dirty="0">
                <a:effectLst/>
                <a:latin typeface="PalatinoLTStd"/>
              </a:rPr>
              <a:t> sad – like me I’m sad because I’m not going to see my teachers and classmates for so many</a:t>
            </a:r>
          </a:p>
          <a:p>
            <a:endParaRPr lang="en-US" dirty="0">
              <a:latin typeface="PalatinoLTStd"/>
            </a:endParaRPr>
          </a:p>
          <a:p>
            <a:r>
              <a:rPr lang="en-US" sz="1400" b="0" dirty="0">
                <a:effectLst/>
                <a:latin typeface="PalatinoLTStd"/>
              </a:rPr>
              <a:t> weeks we are a big family so let’s keep in touch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89208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8" name="Google Shape;2418;p66"/>
          <p:cNvSpPr txBox="1">
            <a:spLocks noGrp="1"/>
          </p:cNvSpPr>
          <p:nvPr>
            <p:ph type="title"/>
          </p:nvPr>
        </p:nvSpPr>
        <p:spPr>
          <a:xfrm>
            <a:off x="562029" y="-842651"/>
            <a:ext cx="8002281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1800" b="0" dirty="0">
                <a:effectLst/>
                <a:latin typeface="PalatinoLTStd"/>
              </a:rPr>
              <a:t>Your school is preparing an end-of-year assembly and your teacher has asked you to give a short speech. Write your speech below using correct punctuation. </a:t>
            </a:r>
            <a:endParaRPr lang="en-US" sz="1600" dirty="0">
              <a:effectLst/>
            </a:endParaRPr>
          </a:p>
        </p:txBody>
      </p:sp>
      <p:sp>
        <p:nvSpPr>
          <p:cNvPr id="2419" name="Google Shape;2419;p66"/>
          <p:cNvSpPr/>
          <p:nvPr/>
        </p:nvSpPr>
        <p:spPr>
          <a:xfrm>
            <a:off x="6767754" y="2365557"/>
            <a:ext cx="30447" cy="9418"/>
          </a:xfrm>
          <a:custGeom>
            <a:avLst/>
            <a:gdLst/>
            <a:ahLst/>
            <a:cxnLst/>
            <a:rect l="l" t="t" r="r" b="b"/>
            <a:pathLst>
              <a:path w="375" h="116" extrusionOk="0">
                <a:moveTo>
                  <a:pt x="375" y="1"/>
                </a:moveTo>
                <a:lnTo>
                  <a:pt x="1" y="115"/>
                </a:lnTo>
                <a:cubicBezTo>
                  <a:pt x="42" y="105"/>
                  <a:pt x="94" y="94"/>
                  <a:pt x="156" y="94"/>
                </a:cubicBezTo>
                <a:cubicBezTo>
                  <a:pt x="229" y="53"/>
                  <a:pt x="302" y="32"/>
                  <a:pt x="375" y="1"/>
                </a:cubicBezTo>
                <a:close/>
              </a:path>
            </a:pathLst>
          </a:custGeom>
          <a:solidFill>
            <a:srgbClr val="F1E18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20" name="Google Shape;2420;p66"/>
          <p:cNvGrpSpPr/>
          <p:nvPr/>
        </p:nvGrpSpPr>
        <p:grpSpPr>
          <a:xfrm>
            <a:off x="6955816" y="1907146"/>
            <a:ext cx="2489918" cy="2573873"/>
            <a:chOff x="5369635" y="2472477"/>
            <a:chExt cx="2836838" cy="2272334"/>
          </a:xfrm>
        </p:grpSpPr>
        <p:sp>
          <p:nvSpPr>
            <p:cNvPr id="2421" name="Google Shape;2421;p66"/>
            <p:cNvSpPr/>
            <p:nvPr/>
          </p:nvSpPr>
          <p:spPr>
            <a:xfrm>
              <a:off x="5519921" y="4239515"/>
              <a:ext cx="78432" cy="134292"/>
            </a:xfrm>
            <a:custGeom>
              <a:avLst/>
              <a:gdLst/>
              <a:ahLst/>
              <a:cxnLst/>
              <a:rect l="l" t="t" r="r" b="b"/>
              <a:pathLst>
                <a:path w="966" h="1654" extrusionOk="0">
                  <a:moveTo>
                    <a:pt x="633" y="1"/>
                  </a:moveTo>
                  <a:cubicBezTo>
                    <a:pt x="456" y="1"/>
                    <a:pt x="342" y="146"/>
                    <a:pt x="321" y="313"/>
                  </a:cubicBezTo>
                  <a:cubicBezTo>
                    <a:pt x="280" y="645"/>
                    <a:pt x="124" y="947"/>
                    <a:pt x="51" y="1269"/>
                  </a:cubicBezTo>
                  <a:cubicBezTo>
                    <a:pt x="1" y="1501"/>
                    <a:pt x="201" y="1653"/>
                    <a:pt x="385" y="1653"/>
                  </a:cubicBezTo>
                  <a:cubicBezTo>
                    <a:pt x="506" y="1653"/>
                    <a:pt x="621" y="1588"/>
                    <a:pt x="654" y="1435"/>
                  </a:cubicBezTo>
                  <a:cubicBezTo>
                    <a:pt x="737" y="1051"/>
                    <a:pt x="903" y="708"/>
                    <a:pt x="945" y="323"/>
                  </a:cubicBezTo>
                  <a:cubicBezTo>
                    <a:pt x="966" y="146"/>
                    <a:pt x="789" y="1"/>
                    <a:pt x="633" y="1"/>
                  </a:cubicBezTo>
                  <a:close/>
                </a:path>
              </a:pathLst>
            </a:custGeom>
            <a:solidFill>
              <a:srgbClr val="403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66"/>
            <p:cNvSpPr/>
            <p:nvPr/>
          </p:nvSpPr>
          <p:spPr>
            <a:xfrm>
              <a:off x="5606877" y="4274183"/>
              <a:ext cx="82573" cy="142493"/>
            </a:xfrm>
            <a:custGeom>
              <a:avLst/>
              <a:gdLst/>
              <a:ahLst/>
              <a:cxnLst/>
              <a:rect l="l" t="t" r="r" b="b"/>
              <a:pathLst>
                <a:path w="1017" h="1755" extrusionOk="0">
                  <a:moveTo>
                    <a:pt x="664" y="0"/>
                  </a:moveTo>
                  <a:cubicBezTo>
                    <a:pt x="466" y="0"/>
                    <a:pt x="362" y="156"/>
                    <a:pt x="331" y="333"/>
                  </a:cubicBezTo>
                  <a:cubicBezTo>
                    <a:pt x="290" y="676"/>
                    <a:pt x="123" y="998"/>
                    <a:pt x="51" y="1341"/>
                  </a:cubicBezTo>
                  <a:cubicBezTo>
                    <a:pt x="0" y="1591"/>
                    <a:pt x="210" y="1754"/>
                    <a:pt x="403" y="1754"/>
                  </a:cubicBezTo>
                  <a:cubicBezTo>
                    <a:pt x="531" y="1754"/>
                    <a:pt x="651" y="1683"/>
                    <a:pt x="684" y="1517"/>
                  </a:cubicBezTo>
                  <a:cubicBezTo>
                    <a:pt x="768" y="1112"/>
                    <a:pt x="944" y="748"/>
                    <a:pt x="996" y="333"/>
                  </a:cubicBezTo>
                  <a:cubicBezTo>
                    <a:pt x="1017" y="156"/>
                    <a:pt x="830" y="0"/>
                    <a:pt x="664" y="0"/>
                  </a:cubicBezTo>
                  <a:close/>
                </a:path>
              </a:pathLst>
            </a:custGeom>
            <a:solidFill>
              <a:srgbClr val="403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66"/>
            <p:cNvSpPr/>
            <p:nvPr/>
          </p:nvSpPr>
          <p:spPr>
            <a:xfrm>
              <a:off x="5369635" y="2841571"/>
              <a:ext cx="590675" cy="306745"/>
            </a:xfrm>
            <a:custGeom>
              <a:avLst/>
              <a:gdLst/>
              <a:ahLst/>
              <a:cxnLst/>
              <a:rect l="l" t="t" r="r" b="b"/>
              <a:pathLst>
                <a:path w="7275" h="3778" extrusionOk="0">
                  <a:moveTo>
                    <a:pt x="2935" y="1"/>
                  </a:moveTo>
                  <a:cubicBezTo>
                    <a:pt x="2430" y="1"/>
                    <a:pt x="2007" y="61"/>
                    <a:pt x="1736" y="113"/>
                  </a:cubicBezTo>
                  <a:lnTo>
                    <a:pt x="1320" y="227"/>
                  </a:lnTo>
                  <a:lnTo>
                    <a:pt x="1320" y="238"/>
                  </a:lnTo>
                  <a:cubicBezTo>
                    <a:pt x="468" y="591"/>
                    <a:pt x="0" y="1547"/>
                    <a:pt x="260" y="2451"/>
                  </a:cubicBezTo>
                  <a:cubicBezTo>
                    <a:pt x="499" y="3261"/>
                    <a:pt x="1243" y="3777"/>
                    <a:pt x="2038" y="3777"/>
                  </a:cubicBezTo>
                  <a:cubicBezTo>
                    <a:pt x="2141" y="3777"/>
                    <a:pt x="2245" y="3768"/>
                    <a:pt x="2349" y="3750"/>
                  </a:cubicBezTo>
                  <a:lnTo>
                    <a:pt x="2359" y="3761"/>
                  </a:lnTo>
                  <a:lnTo>
                    <a:pt x="7275" y="2316"/>
                  </a:lnTo>
                  <a:cubicBezTo>
                    <a:pt x="6071" y="394"/>
                    <a:pt x="4232" y="1"/>
                    <a:pt x="29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66"/>
            <p:cNvSpPr/>
            <p:nvPr/>
          </p:nvSpPr>
          <p:spPr>
            <a:xfrm>
              <a:off x="5483547" y="2472477"/>
              <a:ext cx="2023479" cy="2272334"/>
            </a:xfrm>
            <a:custGeom>
              <a:avLst/>
              <a:gdLst/>
              <a:ahLst/>
              <a:cxnLst/>
              <a:rect l="l" t="t" r="r" b="b"/>
              <a:pathLst>
                <a:path w="24922" h="27987" extrusionOk="0">
                  <a:moveTo>
                    <a:pt x="82" y="4708"/>
                  </a:moveTo>
                  <a:cubicBezTo>
                    <a:pt x="28" y="4722"/>
                    <a:pt x="0" y="4732"/>
                    <a:pt x="0" y="4732"/>
                  </a:cubicBezTo>
                  <a:lnTo>
                    <a:pt x="82" y="4708"/>
                  </a:lnTo>
                  <a:close/>
                  <a:moveTo>
                    <a:pt x="18807" y="4328"/>
                  </a:moveTo>
                  <a:cubicBezTo>
                    <a:pt x="18904" y="4328"/>
                    <a:pt x="18967" y="4485"/>
                    <a:pt x="18862" y="4555"/>
                  </a:cubicBezTo>
                  <a:cubicBezTo>
                    <a:pt x="18486" y="4809"/>
                    <a:pt x="18259" y="5044"/>
                    <a:pt x="17811" y="5044"/>
                  </a:cubicBezTo>
                  <a:cubicBezTo>
                    <a:pt x="17801" y="5044"/>
                    <a:pt x="17792" y="5044"/>
                    <a:pt x="17782" y="5044"/>
                  </a:cubicBezTo>
                  <a:cubicBezTo>
                    <a:pt x="17659" y="5044"/>
                    <a:pt x="17553" y="5033"/>
                    <a:pt x="17456" y="5033"/>
                  </a:cubicBezTo>
                  <a:cubicBezTo>
                    <a:pt x="17339" y="5033"/>
                    <a:pt x="17235" y="5048"/>
                    <a:pt x="17127" y="5116"/>
                  </a:cubicBezTo>
                  <a:cubicBezTo>
                    <a:pt x="16961" y="5231"/>
                    <a:pt x="16742" y="5459"/>
                    <a:pt x="16535" y="5511"/>
                  </a:cubicBezTo>
                  <a:cubicBezTo>
                    <a:pt x="16477" y="5527"/>
                    <a:pt x="16410" y="5532"/>
                    <a:pt x="16340" y="5532"/>
                  </a:cubicBezTo>
                  <a:cubicBezTo>
                    <a:pt x="16172" y="5532"/>
                    <a:pt x="15982" y="5501"/>
                    <a:pt x="15828" y="5501"/>
                  </a:cubicBezTo>
                  <a:cubicBezTo>
                    <a:pt x="15599" y="5501"/>
                    <a:pt x="15464" y="5646"/>
                    <a:pt x="15236" y="5792"/>
                  </a:cubicBezTo>
                  <a:cubicBezTo>
                    <a:pt x="15100" y="5885"/>
                    <a:pt x="15007" y="5979"/>
                    <a:pt x="14841" y="5979"/>
                  </a:cubicBezTo>
                  <a:cubicBezTo>
                    <a:pt x="14722" y="5971"/>
                    <a:pt x="14440" y="5938"/>
                    <a:pt x="14258" y="5938"/>
                  </a:cubicBezTo>
                  <a:cubicBezTo>
                    <a:pt x="14184" y="5938"/>
                    <a:pt x="14127" y="5943"/>
                    <a:pt x="14103" y="5958"/>
                  </a:cubicBezTo>
                  <a:cubicBezTo>
                    <a:pt x="13648" y="6261"/>
                    <a:pt x="13469" y="6437"/>
                    <a:pt x="12962" y="6437"/>
                  </a:cubicBezTo>
                  <a:cubicBezTo>
                    <a:pt x="12948" y="6437"/>
                    <a:pt x="12933" y="6436"/>
                    <a:pt x="12918" y="6436"/>
                  </a:cubicBezTo>
                  <a:cubicBezTo>
                    <a:pt x="12825" y="6433"/>
                    <a:pt x="12755" y="6430"/>
                    <a:pt x="12697" y="6430"/>
                  </a:cubicBezTo>
                  <a:cubicBezTo>
                    <a:pt x="12546" y="6430"/>
                    <a:pt x="12474" y="6454"/>
                    <a:pt x="12294" y="6582"/>
                  </a:cubicBezTo>
                  <a:cubicBezTo>
                    <a:pt x="12172" y="6663"/>
                    <a:pt x="11930" y="6904"/>
                    <a:pt x="11774" y="6904"/>
                  </a:cubicBezTo>
                  <a:cubicBezTo>
                    <a:pt x="11771" y="6904"/>
                    <a:pt x="11768" y="6904"/>
                    <a:pt x="11764" y="6904"/>
                  </a:cubicBezTo>
                  <a:cubicBezTo>
                    <a:pt x="11505" y="6904"/>
                    <a:pt x="11245" y="6893"/>
                    <a:pt x="10995" y="6893"/>
                  </a:cubicBezTo>
                  <a:cubicBezTo>
                    <a:pt x="10992" y="6893"/>
                    <a:pt x="10989" y="6893"/>
                    <a:pt x="10986" y="6893"/>
                  </a:cubicBezTo>
                  <a:cubicBezTo>
                    <a:pt x="10829" y="6893"/>
                    <a:pt x="10556" y="7145"/>
                    <a:pt x="10393" y="7247"/>
                  </a:cubicBezTo>
                  <a:cubicBezTo>
                    <a:pt x="10237" y="7356"/>
                    <a:pt x="10060" y="7384"/>
                    <a:pt x="9877" y="7384"/>
                  </a:cubicBezTo>
                  <a:cubicBezTo>
                    <a:pt x="9694" y="7384"/>
                    <a:pt x="9504" y="7356"/>
                    <a:pt x="9322" y="7351"/>
                  </a:cubicBezTo>
                  <a:cubicBezTo>
                    <a:pt x="9166" y="7351"/>
                    <a:pt x="9166" y="7122"/>
                    <a:pt x="9322" y="7122"/>
                  </a:cubicBezTo>
                  <a:cubicBezTo>
                    <a:pt x="9582" y="7122"/>
                    <a:pt x="9831" y="7132"/>
                    <a:pt x="10091" y="7132"/>
                  </a:cubicBezTo>
                  <a:cubicBezTo>
                    <a:pt x="10094" y="7133"/>
                    <a:pt x="10097" y="7133"/>
                    <a:pt x="10101" y="7133"/>
                  </a:cubicBezTo>
                  <a:cubicBezTo>
                    <a:pt x="10258" y="7133"/>
                    <a:pt x="10521" y="6881"/>
                    <a:pt x="10684" y="6779"/>
                  </a:cubicBezTo>
                  <a:cubicBezTo>
                    <a:pt x="10786" y="6711"/>
                    <a:pt x="10910" y="6692"/>
                    <a:pt x="11038" y="6692"/>
                  </a:cubicBezTo>
                  <a:cubicBezTo>
                    <a:pt x="11202" y="6692"/>
                    <a:pt x="11374" y="6724"/>
                    <a:pt x="11513" y="6724"/>
                  </a:cubicBezTo>
                  <a:cubicBezTo>
                    <a:pt x="11597" y="6724"/>
                    <a:pt x="11670" y="6712"/>
                    <a:pt x="11723" y="6675"/>
                  </a:cubicBezTo>
                  <a:cubicBezTo>
                    <a:pt x="12178" y="6372"/>
                    <a:pt x="12357" y="6197"/>
                    <a:pt x="12873" y="6197"/>
                  </a:cubicBezTo>
                  <a:cubicBezTo>
                    <a:pt x="12888" y="6197"/>
                    <a:pt x="12903" y="6197"/>
                    <a:pt x="12918" y="6197"/>
                  </a:cubicBezTo>
                  <a:cubicBezTo>
                    <a:pt x="13008" y="6200"/>
                    <a:pt x="13076" y="6204"/>
                    <a:pt x="13133" y="6204"/>
                  </a:cubicBezTo>
                  <a:cubicBezTo>
                    <a:pt x="13280" y="6204"/>
                    <a:pt x="13354" y="6179"/>
                    <a:pt x="13542" y="6052"/>
                  </a:cubicBezTo>
                  <a:cubicBezTo>
                    <a:pt x="13687" y="5958"/>
                    <a:pt x="13864" y="5781"/>
                    <a:pt x="14030" y="5729"/>
                  </a:cubicBezTo>
                  <a:cubicBezTo>
                    <a:pt x="14091" y="5714"/>
                    <a:pt x="14159" y="5709"/>
                    <a:pt x="14231" y="5709"/>
                  </a:cubicBezTo>
                  <a:cubicBezTo>
                    <a:pt x="14402" y="5709"/>
                    <a:pt x="14590" y="5740"/>
                    <a:pt x="14737" y="5740"/>
                  </a:cubicBezTo>
                  <a:cubicBezTo>
                    <a:pt x="14744" y="5740"/>
                    <a:pt x="14752" y="5740"/>
                    <a:pt x="14759" y="5740"/>
                  </a:cubicBezTo>
                  <a:cubicBezTo>
                    <a:pt x="14984" y="5740"/>
                    <a:pt x="15118" y="5590"/>
                    <a:pt x="15329" y="5449"/>
                  </a:cubicBezTo>
                  <a:cubicBezTo>
                    <a:pt x="15562" y="5297"/>
                    <a:pt x="15769" y="5265"/>
                    <a:pt x="15998" y="5265"/>
                  </a:cubicBezTo>
                  <a:cubicBezTo>
                    <a:pt x="16146" y="5265"/>
                    <a:pt x="16303" y="5279"/>
                    <a:pt x="16483" y="5283"/>
                  </a:cubicBezTo>
                  <a:cubicBezTo>
                    <a:pt x="16587" y="5283"/>
                    <a:pt x="16961" y="4950"/>
                    <a:pt x="17096" y="4867"/>
                  </a:cubicBezTo>
                  <a:cubicBezTo>
                    <a:pt x="17177" y="4811"/>
                    <a:pt x="17254" y="4800"/>
                    <a:pt x="17341" y="4800"/>
                  </a:cubicBezTo>
                  <a:cubicBezTo>
                    <a:pt x="17399" y="4800"/>
                    <a:pt x="17462" y="4805"/>
                    <a:pt x="17532" y="4805"/>
                  </a:cubicBezTo>
                  <a:cubicBezTo>
                    <a:pt x="17650" y="4809"/>
                    <a:pt x="17752" y="4820"/>
                    <a:pt x="17846" y="4820"/>
                  </a:cubicBezTo>
                  <a:cubicBezTo>
                    <a:pt x="17968" y="4820"/>
                    <a:pt x="18076" y="4802"/>
                    <a:pt x="18187" y="4732"/>
                  </a:cubicBezTo>
                  <a:cubicBezTo>
                    <a:pt x="18374" y="4607"/>
                    <a:pt x="18561" y="4472"/>
                    <a:pt x="18748" y="4347"/>
                  </a:cubicBezTo>
                  <a:cubicBezTo>
                    <a:pt x="18768" y="4334"/>
                    <a:pt x="18788" y="4328"/>
                    <a:pt x="18807" y="4328"/>
                  </a:cubicBezTo>
                  <a:close/>
                  <a:moveTo>
                    <a:pt x="19236" y="6032"/>
                  </a:moveTo>
                  <a:cubicBezTo>
                    <a:pt x="19334" y="6032"/>
                    <a:pt x="19403" y="6180"/>
                    <a:pt x="19299" y="6249"/>
                  </a:cubicBezTo>
                  <a:cubicBezTo>
                    <a:pt x="18912" y="6503"/>
                    <a:pt x="18685" y="6738"/>
                    <a:pt x="18247" y="6738"/>
                  </a:cubicBezTo>
                  <a:cubicBezTo>
                    <a:pt x="18237" y="6738"/>
                    <a:pt x="18228" y="6738"/>
                    <a:pt x="18218" y="6738"/>
                  </a:cubicBezTo>
                  <a:cubicBezTo>
                    <a:pt x="18096" y="6738"/>
                    <a:pt x="17992" y="6728"/>
                    <a:pt x="17897" y="6728"/>
                  </a:cubicBezTo>
                  <a:cubicBezTo>
                    <a:pt x="17773" y="6728"/>
                    <a:pt x="17665" y="6744"/>
                    <a:pt x="17553" y="6821"/>
                  </a:cubicBezTo>
                  <a:cubicBezTo>
                    <a:pt x="17387" y="6935"/>
                    <a:pt x="17169" y="7153"/>
                    <a:pt x="16971" y="7205"/>
                  </a:cubicBezTo>
                  <a:cubicBezTo>
                    <a:pt x="16904" y="7225"/>
                    <a:pt x="16827" y="7233"/>
                    <a:pt x="16748" y="7233"/>
                  </a:cubicBezTo>
                  <a:cubicBezTo>
                    <a:pt x="16583" y="7233"/>
                    <a:pt x="16405" y="7202"/>
                    <a:pt x="16264" y="7195"/>
                  </a:cubicBezTo>
                  <a:cubicBezTo>
                    <a:pt x="16025" y="7195"/>
                    <a:pt x="15890" y="7340"/>
                    <a:pt x="15672" y="7486"/>
                  </a:cubicBezTo>
                  <a:cubicBezTo>
                    <a:pt x="15527" y="7590"/>
                    <a:pt x="15433" y="7673"/>
                    <a:pt x="15267" y="7673"/>
                  </a:cubicBezTo>
                  <a:cubicBezTo>
                    <a:pt x="15152" y="7673"/>
                    <a:pt x="14851" y="7633"/>
                    <a:pt x="14667" y="7633"/>
                  </a:cubicBezTo>
                  <a:cubicBezTo>
                    <a:pt x="14601" y="7633"/>
                    <a:pt x="14551" y="7638"/>
                    <a:pt x="14529" y="7652"/>
                  </a:cubicBezTo>
                  <a:cubicBezTo>
                    <a:pt x="14084" y="7955"/>
                    <a:pt x="13895" y="8131"/>
                    <a:pt x="13389" y="8131"/>
                  </a:cubicBezTo>
                  <a:cubicBezTo>
                    <a:pt x="13374" y="8131"/>
                    <a:pt x="13359" y="8130"/>
                    <a:pt x="13344" y="8130"/>
                  </a:cubicBezTo>
                  <a:cubicBezTo>
                    <a:pt x="13263" y="8128"/>
                    <a:pt x="13200" y="8125"/>
                    <a:pt x="13146" y="8125"/>
                  </a:cubicBezTo>
                  <a:cubicBezTo>
                    <a:pt x="12979" y="8125"/>
                    <a:pt x="12909" y="8150"/>
                    <a:pt x="12721" y="8276"/>
                  </a:cubicBezTo>
                  <a:cubicBezTo>
                    <a:pt x="12596" y="8359"/>
                    <a:pt x="12357" y="8608"/>
                    <a:pt x="12191" y="8608"/>
                  </a:cubicBezTo>
                  <a:cubicBezTo>
                    <a:pt x="11931" y="8598"/>
                    <a:pt x="11681" y="8598"/>
                    <a:pt x="11422" y="8587"/>
                  </a:cubicBezTo>
                  <a:cubicBezTo>
                    <a:pt x="11266" y="8587"/>
                    <a:pt x="10995" y="8837"/>
                    <a:pt x="10829" y="8951"/>
                  </a:cubicBezTo>
                  <a:cubicBezTo>
                    <a:pt x="10673" y="9055"/>
                    <a:pt x="10494" y="9081"/>
                    <a:pt x="10308" y="9081"/>
                  </a:cubicBezTo>
                  <a:cubicBezTo>
                    <a:pt x="10122" y="9081"/>
                    <a:pt x="9930" y="9055"/>
                    <a:pt x="9748" y="9055"/>
                  </a:cubicBezTo>
                  <a:cubicBezTo>
                    <a:pt x="9592" y="9045"/>
                    <a:pt x="9592" y="8816"/>
                    <a:pt x="9748" y="8816"/>
                  </a:cubicBezTo>
                  <a:cubicBezTo>
                    <a:pt x="10008" y="8826"/>
                    <a:pt x="10268" y="8826"/>
                    <a:pt x="10517" y="8837"/>
                  </a:cubicBezTo>
                  <a:cubicBezTo>
                    <a:pt x="10673" y="8837"/>
                    <a:pt x="10954" y="8587"/>
                    <a:pt x="11120" y="8473"/>
                  </a:cubicBezTo>
                  <a:cubicBezTo>
                    <a:pt x="11219" y="8405"/>
                    <a:pt x="11340" y="8386"/>
                    <a:pt x="11467" y="8386"/>
                  </a:cubicBezTo>
                  <a:cubicBezTo>
                    <a:pt x="11630" y="8386"/>
                    <a:pt x="11802" y="8418"/>
                    <a:pt x="11944" y="8418"/>
                  </a:cubicBezTo>
                  <a:cubicBezTo>
                    <a:pt x="12029" y="8418"/>
                    <a:pt x="12104" y="8406"/>
                    <a:pt x="12159" y="8369"/>
                  </a:cubicBezTo>
                  <a:cubicBezTo>
                    <a:pt x="12603" y="8067"/>
                    <a:pt x="12783" y="7901"/>
                    <a:pt x="13296" y="7901"/>
                  </a:cubicBezTo>
                  <a:cubicBezTo>
                    <a:pt x="13312" y="7901"/>
                    <a:pt x="13328" y="7901"/>
                    <a:pt x="13344" y="7901"/>
                  </a:cubicBezTo>
                  <a:cubicBezTo>
                    <a:pt x="13409" y="7901"/>
                    <a:pt x="13462" y="7902"/>
                    <a:pt x="13509" y="7902"/>
                  </a:cubicBezTo>
                  <a:cubicBezTo>
                    <a:pt x="13695" y="7902"/>
                    <a:pt x="13768" y="7889"/>
                    <a:pt x="13968" y="7756"/>
                  </a:cubicBezTo>
                  <a:cubicBezTo>
                    <a:pt x="14113" y="7652"/>
                    <a:pt x="14290" y="7475"/>
                    <a:pt x="14467" y="7434"/>
                  </a:cubicBezTo>
                  <a:cubicBezTo>
                    <a:pt x="14532" y="7413"/>
                    <a:pt x="14609" y="7406"/>
                    <a:pt x="14689" y="7406"/>
                  </a:cubicBezTo>
                  <a:cubicBezTo>
                    <a:pt x="14850" y="7406"/>
                    <a:pt x="15028" y="7434"/>
                    <a:pt x="15173" y="7434"/>
                  </a:cubicBezTo>
                  <a:cubicBezTo>
                    <a:pt x="15181" y="7434"/>
                    <a:pt x="15189" y="7434"/>
                    <a:pt x="15196" y="7434"/>
                  </a:cubicBezTo>
                  <a:cubicBezTo>
                    <a:pt x="15411" y="7434"/>
                    <a:pt x="15545" y="7293"/>
                    <a:pt x="15766" y="7143"/>
                  </a:cubicBezTo>
                  <a:cubicBezTo>
                    <a:pt x="15993" y="6991"/>
                    <a:pt x="16197" y="6959"/>
                    <a:pt x="16424" y="6959"/>
                  </a:cubicBezTo>
                  <a:cubicBezTo>
                    <a:pt x="16572" y="6959"/>
                    <a:pt x="16729" y="6972"/>
                    <a:pt x="16909" y="6977"/>
                  </a:cubicBezTo>
                  <a:cubicBezTo>
                    <a:pt x="17013" y="6977"/>
                    <a:pt x="17387" y="6654"/>
                    <a:pt x="17522" y="6561"/>
                  </a:cubicBezTo>
                  <a:cubicBezTo>
                    <a:pt x="17603" y="6505"/>
                    <a:pt x="17684" y="6494"/>
                    <a:pt x="17772" y="6494"/>
                  </a:cubicBezTo>
                  <a:cubicBezTo>
                    <a:pt x="17830" y="6494"/>
                    <a:pt x="17892" y="6499"/>
                    <a:pt x="17958" y="6499"/>
                  </a:cubicBezTo>
                  <a:cubicBezTo>
                    <a:pt x="18083" y="6503"/>
                    <a:pt x="18190" y="6517"/>
                    <a:pt x="18289" y="6517"/>
                  </a:cubicBezTo>
                  <a:cubicBezTo>
                    <a:pt x="18404" y="6517"/>
                    <a:pt x="18507" y="6498"/>
                    <a:pt x="18613" y="6426"/>
                  </a:cubicBezTo>
                  <a:lnTo>
                    <a:pt x="19174" y="6052"/>
                  </a:lnTo>
                  <a:cubicBezTo>
                    <a:pt x="19195" y="6038"/>
                    <a:pt x="19216" y="6032"/>
                    <a:pt x="19236" y="6032"/>
                  </a:cubicBezTo>
                  <a:close/>
                  <a:moveTo>
                    <a:pt x="19524" y="7830"/>
                  </a:moveTo>
                  <a:cubicBezTo>
                    <a:pt x="19621" y="7830"/>
                    <a:pt x="19684" y="7988"/>
                    <a:pt x="19580" y="8057"/>
                  </a:cubicBezTo>
                  <a:cubicBezTo>
                    <a:pt x="19203" y="8302"/>
                    <a:pt x="18966" y="8546"/>
                    <a:pt x="18526" y="8546"/>
                  </a:cubicBezTo>
                  <a:cubicBezTo>
                    <a:pt x="18517" y="8546"/>
                    <a:pt x="18508" y="8546"/>
                    <a:pt x="18499" y="8546"/>
                  </a:cubicBezTo>
                  <a:cubicBezTo>
                    <a:pt x="18381" y="8541"/>
                    <a:pt x="18279" y="8531"/>
                    <a:pt x="18185" y="8531"/>
                  </a:cubicBezTo>
                  <a:cubicBezTo>
                    <a:pt x="18063" y="8531"/>
                    <a:pt x="17955" y="8548"/>
                    <a:pt x="17844" y="8619"/>
                  </a:cubicBezTo>
                  <a:cubicBezTo>
                    <a:pt x="17667" y="8733"/>
                    <a:pt x="17449" y="8951"/>
                    <a:pt x="17252" y="9013"/>
                  </a:cubicBezTo>
                  <a:cubicBezTo>
                    <a:pt x="17191" y="9029"/>
                    <a:pt x="17122" y="9034"/>
                    <a:pt x="17051" y="9034"/>
                  </a:cubicBezTo>
                  <a:cubicBezTo>
                    <a:pt x="16880" y="9034"/>
                    <a:pt x="16692" y="9003"/>
                    <a:pt x="16545" y="9003"/>
                  </a:cubicBezTo>
                  <a:cubicBezTo>
                    <a:pt x="16538" y="9003"/>
                    <a:pt x="16531" y="9003"/>
                    <a:pt x="16523" y="9003"/>
                  </a:cubicBezTo>
                  <a:cubicBezTo>
                    <a:pt x="16307" y="9003"/>
                    <a:pt x="16164" y="9153"/>
                    <a:pt x="15953" y="9294"/>
                  </a:cubicBezTo>
                  <a:cubicBezTo>
                    <a:pt x="15807" y="9388"/>
                    <a:pt x="15724" y="9481"/>
                    <a:pt x="15547" y="9481"/>
                  </a:cubicBezTo>
                  <a:cubicBezTo>
                    <a:pt x="15437" y="9474"/>
                    <a:pt x="15161" y="9435"/>
                    <a:pt x="14979" y="9435"/>
                  </a:cubicBezTo>
                  <a:cubicBezTo>
                    <a:pt x="14904" y="9435"/>
                    <a:pt x="14844" y="9442"/>
                    <a:pt x="14820" y="9460"/>
                  </a:cubicBezTo>
                  <a:cubicBezTo>
                    <a:pt x="14365" y="9763"/>
                    <a:pt x="14186" y="9939"/>
                    <a:pt x="13670" y="9939"/>
                  </a:cubicBezTo>
                  <a:cubicBezTo>
                    <a:pt x="13655" y="9939"/>
                    <a:pt x="13640" y="9939"/>
                    <a:pt x="13625" y="9938"/>
                  </a:cubicBezTo>
                  <a:cubicBezTo>
                    <a:pt x="13532" y="9935"/>
                    <a:pt x="13462" y="9932"/>
                    <a:pt x="13404" y="9932"/>
                  </a:cubicBezTo>
                  <a:cubicBezTo>
                    <a:pt x="13261" y="9932"/>
                    <a:pt x="13186" y="9955"/>
                    <a:pt x="13001" y="10073"/>
                  </a:cubicBezTo>
                  <a:cubicBezTo>
                    <a:pt x="12887" y="10157"/>
                    <a:pt x="12637" y="10406"/>
                    <a:pt x="12482" y="10406"/>
                  </a:cubicBezTo>
                  <a:cubicBezTo>
                    <a:pt x="12222" y="10406"/>
                    <a:pt x="11962" y="10396"/>
                    <a:pt x="11702" y="10396"/>
                  </a:cubicBezTo>
                  <a:cubicBezTo>
                    <a:pt x="11699" y="10395"/>
                    <a:pt x="11696" y="10395"/>
                    <a:pt x="11693" y="10395"/>
                  </a:cubicBezTo>
                  <a:cubicBezTo>
                    <a:pt x="11536" y="10395"/>
                    <a:pt x="11273" y="10647"/>
                    <a:pt x="11110" y="10749"/>
                  </a:cubicBezTo>
                  <a:cubicBezTo>
                    <a:pt x="10950" y="10855"/>
                    <a:pt x="10769" y="10883"/>
                    <a:pt x="10579" y="10883"/>
                  </a:cubicBezTo>
                  <a:cubicBezTo>
                    <a:pt x="10399" y="10883"/>
                    <a:pt x="10211" y="10858"/>
                    <a:pt x="10029" y="10853"/>
                  </a:cubicBezTo>
                  <a:cubicBezTo>
                    <a:pt x="9887" y="10853"/>
                    <a:pt x="9884" y="10624"/>
                    <a:pt x="10020" y="10624"/>
                  </a:cubicBezTo>
                  <a:cubicBezTo>
                    <a:pt x="10023" y="10624"/>
                    <a:pt x="10026" y="10624"/>
                    <a:pt x="10029" y="10624"/>
                  </a:cubicBezTo>
                  <a:cubicBezTo>
                    <a:pt x="10289" y="10624"/>
                    <a:pt x="10549" y="10635"/>
                    <a:pt x="10808" y="10635"/>
                  </a:cubicBezTo>
                  <a:cubicBezTo>
                    <a:pt x="10964" y="10635"/>
                    <a:pt x="11234" y="10385"/>
                    <a:pt x="11401" y="10271"/>
                  </a:cubicBezTo>
                  <a:cubicBezTo>
                    <a:pt x="11498" y="10209"/>
                    <a:pt x="11616" y="10191"/>
                    <a:pt x="11737" y="10191"/>
                  </a:cubicBezTo>
                  <a:cubicBezTo>
                    <a:pt x="11906" y="10191"/>
                    <a:pt x="12082" y="10226"/>
                    <a:pt x="12228" y="10226"/>
                  </a:cubicBezTo>
                  <a:cubicBezTo>
                    <a:pt x="12312" y="10226"/>
                    <a:pt x="12385" y="10214"/>
                    <a:pt x="12440" y="10177"/>
                  </a:cubicBezTo>
                  <a:cubicBezTo>
                    <a:pt x="12895" y="9874"/>
                    <a:pt x="13074" y="9699"/>
                    <a:pt x="13580" y="9699"/>
                  </a:cubicBezTo>
                  <a:cubicBezTo>
                    <a:pt x="13595" y="9699"/>
                    <a:pt x="13610" y="9699"/>
                    <a:pt x="13625" y="9699"/>
                  </a:cubicBezTo>
                  <a:cubicBezTo>
                    <a:pt x="13718" y="9702"/>
                    <a:pt x="13788" y="9706"/>
                    <a:pt x="13846" y="9706"/>
                  </a:cubicBezTo>
                  <a:cubicBezTo>
                    <a:pt x="13997" y="9706"/>
                    <a:pt x="14071" y="9681"/>
                    <a:pt x="14259" y="9554"/>
                  </a:cubicBezTo>
                  <a:cubicBezTo>
                    <a:pt x="14394" y="9460"/>
                    <a:pt x="14581" y="9273"/>
                    <a:pt x="14747" y="9232"/>
                  </a:cubicBezTo>
                  <a:cubicBezTo>
                    <a:pt x="14808" y="9216"/>
                    <a:pt x="14877" y="9211"/>
                    <a:pt x="14948" y="9211"/>
                  </a:cubicBezTo>
                  <a:cubicBezTo>
                    <a:pt x="15119" y="9211"/>
                    <a:pt x="15307" y="9242"/>
                    <a:pt x="15454" y="9242"/>
                  </a:cubicBezTo>
                  <a:cubicBezTo>
                    <a:pt x="15682" y="9242"/>
                    <a:pt x="15828" y="9097"/>
                    <a:pt x="16046" y="8951"/>
                  </a:cubicBezTo>
                  <a:cubicBezTo>
                    <a:pt x="16267" y="8798"/>
                    <a:pt x="16469" y="8764"/>
                    <a:pt x="16692" y="8764"/>
                  </a:cubicBezTo>
                  <a:cubicBezTo>
                    <a:pt x="16847" y="8764"/>
                    <a:pt x="17012" y="8781"/>
                    <a:pt x="17200" y="8785"/>
                  </a:cubicBezTo>
                  <a:cubicBezTo>
                    <a:pt x="17293" y="8785"/>
                    <a:pt x="17678" y="8452"/>
                    <a:pt x="17802" y="8369"/>
                  </a:cubicBezTo>
                  <a:cubicBezTo>
                    <a:pt x="17890" y="8313"/>
                    <a:pt x="17970" y="8302"/>
                    <a:pt x="18055" y="8302"/>
                  </a:cubicBezTo>
                  <a:cubicBezTo>
                    <a:pt x="18113" y="8302"/>
                    <a:pt x="18172" y="8307"/>
                    <a:pt x="18239" y="8307"/>
                  </a:cubicBezTo>
                  <a:cubicBezTo>
                    <a:pt x="18362" y="8307"/>
                    <a:pt x="18470" y="8318"/>
                    <a:pt x="18569" y="8318"/>
                  </a:cubicBezTo>
                  <a:cubicBezTo>
                    <a:pt x="18689" y="8318"/>
                    <a:pt x="18796" y="8302"/>
                    <a:pt x="18904" y="8234"/>
                  </a:cubicBezTo>
                  <a:cubicBezTo>
                    <a:pt x="19091" y="8099"/>
                    <a:pt x="19278" y="7974"/>
                    <a:pt x="19465" y="7850"/>
                  </a:cubicBezTo>
                  <a:cubicBezTo>
                    <a:pt x="19485" y="7836"/>
                    <a:pt x="19505" y="7830"/>
                    <a:pt x="19524" y="7830"/>
                  </a:cubicBezTo>
                  <a:close/>
                  <a:moveTo>
                    <a:pt x="19721" y="9659"/>
                  </a:moveTo>
                  <a:cubicBezTo>
                    <a:pt x="19818" y="9659"/>
                    <a:pt x="19882" y="9817"/>
                    <a:pt x="19777" y="9886"/>
                  </a:cubicBezTo>
                  <a:cubicBezTo>
                    <a:pt x="19400" y="10131"/>
                    <a:pt x="19163" y="10375"/>
                    <a:pt x="18724" y="10375"/>
                  </a:cubicBezTo>
                  <a:cubicBezTo>
                    <a:pt x="18715" y="10375"/>
                    <a:pt x="18705" y="10375"/>
                    <a:pt x="18696" y="10375"/>
                  </a:cubicBezTo>
                  <a:cubicBezTo>
                    <a:pt x="18578" y="10370"/>
                    <a:pt x="18476" y="10360"/>
                    <a:pt x="18382" y="10360"/>
                  </a:cubicBezTo>
                  <a:cubicBezTo>
                    <a:pt x="18261" y="10360"/>
                    <a:pt x="18153" y="10377"/>
                    <a:pt x="18041" y="10448"/>
                  </a:cubicBezTo>
                  <a:cubicBezTo>
                    <a:pt x="17865" y="10562"/>
                    <a:pt x="17647" y="10780"/>
                    <a:pt x="17449" y="10843"/>
                  </a:cubicBezTo>
                  <a:cubicBezTo>
                    <a:pt x="17388" y="10858"/>
                    <a:pt x="17320" y="10863"/>
                    <a:pt x="17248" y="10863"/>
                  </a:cubicBezTo>
                  <a:cubicBezTo>
                    <a:pt x="17077" y="10863"/>
                    <a:pt x="16889" y="10832"/>
                    <a:pt x="16742" y="10832"/>
                  </a:cubicBezTo>
                  <a:cubicBezTo>
                    <a:pt x="16735" y="10832"/>
                    <a:pt x="16728" y="10832"/>
                    <a:pt x="16721" y="10832"/>
                  </a:cubicBezTo>
                  <a:cubicBezTo>
                    <a:pt x="16504" y="10832"/>
                    <a:pt x="16361" y="10982"/>
                    <a:pt x="16150" y="11123"/>
                  </a:cubicBezTo>
                  <a:cubicBezTo>
                    <a:pt x="16005" y="11217"/>
                    <a:pt x="15921" y="11310"/>
                    <a:pt x="15745" y="11310"/>
                  </a:cubicBezTo>
                  <a:cubicBezTo>
                    <a:pt x="15635" y="11303"/>
                    <a:pt x="15359" y="11264"/>
                    <a:pt x="15177" y="11264"/>
                  </a:cubicBezTo>
                  <a:cubicBezTo>
                    <a:pt x="15101" y="11264"/>
                    <a:pt x="15042" y="11271"/>
                    <a:pt x="15017" y="11289"/>
                  </a:cubicBezTo>
                  <a:cubicBezTo>
                    <a:pt x="14563" y="11592"/>
                    <a:pt x="14383" y="11768"/>
                    <a:pt x="13867" y="11768"/>
                  </a:cubicBezTo>
                  <a:cubicBezTo>
                    <a:pt x="13853" y="11768"/>
                    <a:pt x="13838" y="11768"/>
                    <a:pt x="13822" y="11767"/>
                  </a:cubicBezTo>
                  <a:cubicBezTo>
                    <a:pt x="13729" y="11764"/>
                    <a:pt x="13660" y="11761"/>
                    <a:pt x="13602" y="11761"/>
                  </a:cubicBezTo>
                  <a:cubicBezTo>
                    <a:pt x="13458" y="11761"/>
                    <a:pt x="13384" y="11784"/>
                    <a:pt x="13199" y="11903"/>
                  </a:cubicBezTo>
                  <a:cubicBezTo>
                    <a:pt x="13074" y="11986"/>
                    <a:pt x="12835" y="12235"/>
                    <a:pt x="12679" y="12235"/>
                  </a:cubicBezTo>
                  <a:cubicBezTo>
                    <a:pt x="12419" y="12235"/>
                    <a:pt x="12159" y="12225"/>
                    <a:pt x="11900" y="12225"/>
                  </a:cubicBezTo>
                  <a:cubicBezTo>
                    <a:pt x="11897" y="12225"/>
                    <a:pt x="11893" y="12224"/>
                    <a:pt x="11890" y="12224"/>
                  </a:cubicBezTo>
                  <a:cubicBezTo>
                    <a:pt x="11733" y="12224"/>
                    <a:pt x="11470" y="12476"/>
                    <a:pt x="11307" y="12578"/>
                  </a:cubicBezTo>
                  <a:cubicBezTo>
                    <a:pt x="11148" y="12685"/>
                    <a:pt x="10966" y="12712"/>
                    <a:pt x="10777" y="12712"/>
                  </a:cubicBezTo>
                  <a:cubicBezTo>
                    <a:pt x="10596" y="12712"/>
                    <a:pt x="10409" y="12687"/>
                    <a:pt x="10226" y="12682"/>
                  </a:cubicBezTo>
                  <a:cubicBezTo>
                    <a:pt x="10084" y="12682"/>
                    <a:pt x="10081" y="12453"/>
                    <a:pt x="10217" y="12453"/>
                  </a:cubicBezTo>
                  <a:cubicBezTo>
                    <a:pt x="10220" y="12453"/>
                    <a:pt x="10223" y="12453"/>
                    <a:pt x="10226" y="12453"/>
                  </a:cubicBezTo>
                  <a:cubicBezTo>
                    <a:pt x="10486" y="12453"/>
                    <a:pt x="10746" y="12464"/>
                    <a:pt x="11006" y="12464"/>
                  </a:cubicBezTo>
                  <a:cubicBezTo>
                    <a:pt x="11162" y="12464"/>
                    <a:pt x="11432" y="12214"/>
                    <a:pt x="11598" y="12100"/>
                  </a:cubicBezTo>
                  <a:cubicBezTo>
                    <a:pt x="11696" y="12038"/>
                    <a:pt x="11813" y="12020"/>
                    <a:pt x="11935" y="12020"/>
                  </a:cubicBezTo>
                  <a:cubicBezTo>
                    <a:pt x="12103" y="12020"/>
                    <a:pt x="12280" y="12055"/>
                    <a:pt x="12425" y="12055"/>
                  </a:cubicBezTo>
                  <a:cubicBezTo>
                    <a:pt x="12509" y="12055"/>
                    <a:pt x="12582" y="12043"/>
                    <a:pt x="12637" y="12006"/>
                  </a:cubicBezTo>
                  <a:cubicBezTo>
                    <a:pt x="13092" y="11703"/>
                    <a:pt x="13272" y="11528"/>
                    <a:pt x="13778" y="11528"/>
                  </a:cubicBezTo>
                  <a:cubicBezTo>
                    <a:pt x="13792" y="11528"/>
                    <a:pt x="13807" y="11528"/>
                    <a:pt x="13822" y="11528"/>
                  </a:cubicBezTo>
                  <a:cubicBezTo>
                    <a:pt x="13915" y="11531"/>
                    <a:pt x="13985" y="11535"/>
                    <a:pt x="14044" y="11535"/>
                  </a:cubicBezTo>
                  <a:cubicBezTo>
                    <a:pt x="14195" y="11535"/>
                    <a:pt x="14269" y="11510"/>
                    <a:pt x="14456" y="11383"/>
                  </a:cubicBezTo>
                  <a:cubicBezTo>
                    <a:pt x="14591" y="11289"/>
                    <a:pt x="14778" y="11102"/>
                    <a:pt x="14945" y="11061"/>
                  </a:cubicBezTo>
                  <a:cubicBezTo>
                    <a:pt x="15006" y="11045"/>
                    <a:pt x="15074" y="11040"/>
                    <a:pt x="15145" y="11040"/>
                  </a:cubicBezTo>
                  <a:cubicBezTo>
                    <a:pt x="15316" y="11040"/>
                    <a:pt x="15505" y="11071"/>
                    <a:pt x="15651" y="11071"/>
                  </a:cubicBezTo>
                  <a:cubicBezTo>
                    <a:pt x="15880" y="11071"/>
                    <a:pt x="16025" y="10926"/>
                    <a:pt x="16244" y="10780"/>
                  </a:cubicBezTo>
                  <a:cubicBezTo>
                    <a:pt x="16464" y="10627"/>
                    <a:pt x="16666" y="10593"/>
                    <a:pt x="16889" y="10593"/>
                  </a:cubicBezTo>
                  <a:cubicBezTo>
                    <a:pt x="17044" y="10593"/>
                    <a:pt x="17209" y="10610"/>
                    <a:pt x="17397" y="10614"/>
                  </a:cubicBezTo>
                  <a:cubicBezTo>
                    <a:pt x="17491" y="10614"/>
                    <a:pt x="17875" y="10281"/>
                    <a:pt x="18000" y="10198"/>
                  </a:cubicBezTo>
                  <a:cubicBezTo>
                    <a:pt x="18087" y="10142"/>
                    <a:pt x="18167" y="10131"/>
                    <a:pt x="18253" y="10131"/>
                  </a:cubicBezTo>
                  <a:cubicBezTo>
                    <a:pt x="18310" y="10131"/>
                    <a:pt x="18370" y="10136"/>
                    <a:pt x="18436" y="10136"/>
                  </a:cubicBezTo>
                  <a:cubicBezTo>
                    <a:pt x="18559" y="10136"/>
                    <a:pt x="18667" y="10147"/>
                    <a:pt x="18766" y="10147"/>
                  </a:cubicBezTo>
                  <a:cubicBezTo>
                    <a:pt x="18884" y="10147"/>
                    <a:pt x="18989" y="10131"/>
                    <a:pt x="19091" y="10063"/>
                  </a:cubicBezTo>
                  <a:cubicBezTo>
                    <a:pt x="19289" y="9928"/>
                    <a:pt x="19476" y="9803"/>
                    <a:pt x="19663" y="9679"/>
                  </a:cubicBezTo>
                  <a:cubicBezTo>
                    <a:pt x="19683" y="9665"/>
                    <a:pt x="19703" y="9659"/>
                    <a:pt x="19721" y="9659"/>
                  </a:cubicBezTo>
                  <a:close/>
                  <a:moveTo>
                    <a:pt x="19911" y="11467"/>
                  </a:moveTo>
                  <a:cubicBezTo>
                    <a:pt x="20006" y="11467"/>
                    <a:pt x="20068" y="11615"/>
                    <a:pt x="19964" y="11684"/>
                  </a:cubicBezTo>
                  <a:cubicBezTo>
                    <a:pt x="19588" y="11939"/>
                    <a:pt x="19351" y="12173"/>
                    <a:pt x="18912" y="12173"/>
                  </a:cubicBezTo>
                  <a:cubicBezTo>
                    <a:pt x="18902" y="12173"/>
                    <a:pt x="18893" y="12173"/>
                    <a:pt x="18883" y="12173"/>
                  </a:cubicBezTo>
                  <a:cubicBezTo>
                    <a:pt x="18766" y="12173"/>
                    <a:pt x="18662" y="12163"/>
                    <a:pt x="18567" y="12163"/>
                  </a:cubicBezTo>
                  <a:cubicBezTo>
                    <a:pt x="18443" y="12163"/>
                    <a:pt x="18334" y="12180"/>
                    <a:pt x="18229" y="12256"/>
                  </a:cubicBezTo>
                  <a:cubicBezTo>
                    <a:pt x="18052" y="12370"/>
                    <a:pt x="17834" y="12588"/>
                    <a:pt x="17636" y="12640"/>
                  </a:cubicBezTo>
                  <a:cubicBezTo>
                    <a:pt x="17569" y="12661"/>
                    <a:pt x="17492" y="12668"/>
                    <a:pt x="17413" y="12668"/>
                  </a:cubicBezTo>
                  <a:cubicBezTo>
                    <a:pt x="17248" y="12668"/>
                    <a:pt x="17070" y="12637"/>
                    <a:pt x="16930" y="12630"/>
                  </a:cubicBezTo>
                  <a:cubicBezTo>
                    <a:pt x="16690" y="12630"/>
                    <a:pt x="16555" y="12776"/>
                    <a:pt x="16337" y="12921"/>
                  </a:cubicBezTo>
                  <a:cubicBezTo>
                    <a:pt x="16192" y="13025"/>
                    <a:pt x="16109" y="13108"/>
                    <a:pt x="15932" y="13108"/>
                  </a:cubicBezTo>
                  <a:cubicBezTo>
                    <a:pt x="15817" y="13108"/>
                    <a:pt x="15522" y="13069"/>
                    <a:pt x="15341" y="13069"/>
                  </a:cubicBezTo>
                  <a:cubicBezTo>
                    <a:pt x="15276" y="13069"/>
                    <a:pt x="15226" y="13074"/>
                    <a:pt x="15204" y="13087"/>
                  </a:cubicBezTo>
                  <a:cubicBezTo>
                    <a:pt x="14750" y="13390"/>
                    <a:pt x="14570" y="13566"/>
                    <a:pt x="14054" y="13566"/>
                  </a:cubicBezTo>
                  <a:cubicBezTo>
                    <a:pt x="14040" y="13566"/>
                    <a:pt x="14025" y="13566"/>
                    <a:pt x="14009" y="13565"/>
                  </a:cubicBezTo>
                  <a:cubicBezTo>
                    <a:pt x="13919" y="13562"/>
                    <a:pt x="13851" y="13559"/>
                    <a:pt x="13794" y="13559"/>
                  </a:cubicBezTo>
                  <a:cubicBezTo>
                    <a:pt x="13647" y="13559"/>
                    <a:pt x="13573" y="13583"/>
                    <a:pt x="13386" y="13711"/>
                  </a:cubicBezTo>
                  <a:cubicBezTo>
                    <a:pt x="13264" y="13792"/>
                    <a:pt x="13032" y="14033"/>
                    <a:pt x="12876" y="14033"/>
                  </a:cubicBezTo>
                  <a:cubicBezTo>
                    <a:pt x="12872" y="14033"/>
                    <a:pt x="12869" y="14033"/>
                    <a:pt x="12866" y="14033"/>
                  </a:cubicBezTo>
                  <a:cubicBezTo>
                    <a:pt x="12606" y="14033"/>
                    <a:pt x="12346" y="14023"/>
                    <a:pt x="12087" y="14023"/>
                  </a:cubicBezTo>
                  <a:cubicBezTo>
                    <a:pt x="11931" y="14023"/>
                    <a:pt x="11661" y="14272"/>
                    <a:pt x="11494" y="14386"/>
                  </a:cubicBezTo>
                  <a:cubicBezTo>
                    <a:pt x="11338" y="14490"/>
                    <a:pt x="11162" y="14516"/>
                    <a:pt x="10977" y="14516"/>
                  </a:cubicBezTo>
                  <a:cubicBezTo>
                    <a:pt x="10793" y="14516"/>
                    <a:pt x="10601" y="14490"/>
                    <a:pt x="10413" y="14490"/>
                  </a:cubicBezTo>
                  <a:cubicBezTo>
                    <a:pt x="10268" y="14480"/>
                    <a:pt x="10268" y="14251"/>
                    <a:pt x="10413" y="14251"/>
                  </a:cubicBezTo>
                  <a:cubicBezTo>
                    <a:pt x="10673" y="14262"/>
                    <a:pt x="10933" y="14262"/>
                    <a:pt x="11193" y="14272"/>
                  </a:cubicBezTo>
                  <a:cubicBezTo>
                    <a:pt x="11349" y="14272"/>
                    <a:pt x="11619" y="14023"/>
                    <a:pt x="11785" y="13908"/>
                  </a:cubicBezTo>
                  <a:cubicBezTo>
                    <a:pt x="11887" y="13840"/>
                    <a:pt x="12010" y="13821"/>
                    <a:pt x="12137" y="13821"/>
                  </a:cubicBezTo>
                  <a:cubicBezTo>
                    <a:pt x="12300" y="13821"/>
                    <a:pt x="12470" y="13853"/>
                    <a:pt x="12610" y="13853"/>
                  </a:cubicBezTo>
                  <a:cubicBezTo>
                    <a:pt x="12695" y="13853"/>
                    <a:pt x="12769" y="13841"/>
                    <a:pt x="12824" y="13804"/>
                  </a:cubicBezTo>
                  <a:cubicBezTo>
                    <a:pt x="13267" y="13509"/>
                    <a:pt x="13449" y="13335"/>
                    <a:pt x="13926" y="13335"/>
                  </a:cubicBezTo>
                  <a:cubicBezTo>
                    <a:pt x="13953" y="13335"/>
                    <a:pt x="13981" y="13336"/>
                    <a:pt x="14009" y="13337"/>
                  </a:cubicBezTo>
                  <a:cubicBezTo>
                    <a:pt x="14076" y="13337"/>
                    <a:pt x="14131" y="13338"/>
                    <a:pt x="14178" y="13338"/>
                  </a:cubicBezTo>
                  <a:cubicBezTo>
                    <a:pt x="14367" y="13338"/>
                    <a:pt x="14433" y="13324"/>
                    <a:pt x="14633" y="13191"/>
                  </a:cubicBezTo>
                  <a:cubicBezTo>
                    <a:pt x="14778" y="13087"/>
                    <a:pt x="14965" y="12911"/>
                    <a:pt x="15132" y="12859"/>
                  </a:cubicBezTo>
                  <a:cubicBezTo>
                    <a:pt x="15193" y="12843"/>
                    <a:pt x="15261" y="12838"/>
                    <a:pt x="15332" y="12838"/>
                  </a:cubicBezTo>
                  <a:cubicBezTo>
                    <a:pt x="15503" y="12838"/>
                    <a:pt x="15692" y="12869"/>
                    <a:pt x="15838" y="12869"/>
                  </a:cubicBezTo>
                  <a:cubicBezTo>
                    <a:pt x="15846" y="12869"/>
                    <a:pt x="15854" y="12870"/>
                    <a:pt x="15861" y="12870"/>
                  </a:cubicBezTo>
                  <a:cubicBezTo>
                    <a:pt x="16077" y="12870"/>
                    <a:pt x="16220" y="12729"/>
                    <a:pt x="16431" y="12578"/>
                  </a:cubicBezTo>
                  <a:cubicBezTo>
                    <a:pt x="16658" y="12427"/>
                    <a:pt x="16866" y="12394"/>
                    <a:pt x="17096" y="12394"/>
                  </a:cubicBezTo>
                  <a:cubicBezTo>
                    <a:pt x="17246" y="12394"/>
                    <a:pt x="17404" y="12408"/>
                    <a:pt x="17584" y="12412"/>
                  </a:cubicBezTo>
                  <a:cubicBezTo>
                    <a:pt x="17678" y="12412"/>
                    <a:pt x="18062" y="12079"/>
                    <a:pt x="18187" y="11996"/>
                  </a:cubicBezTo>
                  <a:cubicBezTo>
                    <a:pt x="18274" y="11940"/>
                    <a:pt x="18354" y="11929"/>
                    <a:pt x="18440" y="11929"/>
                  </a:cubicBezTo>
                  <a:cubicBezTo>
                    <a:pt x="18497" y="11929"/>
                    <a:pt x="18557" y="11934"/>
                    <a:pt x="18623" y="11934"/>
                  </a:cubicBezTo>
                  <a:cubicBezTo>
                    <a:pt x="18748" y="11939"/>
                    <a:pt x="18858" y="11952"/>
                    <a:pt x="18958" y="11952"/>
                  </a:cubicBezTo>
                  <a:cubicBezTo>
                    <a:pt x="19074" y="11952"/>
                    <a:pt x="19178" y="11934"/>
                    <a:pt x="19278" y="11861"/>
                  </a:cubicBezTo>
                  <a:cubicBezTo>
                    <a:pt x="19465" y="11736"/>
                    <a:pt x="19652" y="11612"/>
                    <a:pt x="19850" y="11487"/>
                  </a:cubicBezTo>
                  <a:cubicBezTo>
                    <a:pt x="19871" y="11473"/>
                    <a:pt x="19891" y="11467"/>
                    <a:pt x="19911" y="11467"/>
                  </a:cubicBezTo>
                  <a:close/>
                  <a:moveTo>
                    <a:pt x="17027" y="1"/>
                  </a:moveTo>
                  <a:cubicBezTo>
                    <a:pt x="16606" y="1"/>
                    <a:pt x="16241" y="42"/>
                    <a:pt x="15973" y="86"/>
                  </a:cubicBezTo>
                  <a:cubicBezTo>
                    <a:pt x="15911" y="86"/>
                    <a:pt x="15859" y="97"/>
                    <a:pt x="15818" y="107"/>
                  </a:cubicBezTo>
                  <a:cubicBezTo>
                    <a:pt x="15610" y="149"/>
                    <a:pt x="15485" y="180"/>
                    <a:pt x="15485" y="180"/>
                  </a:cubicBezTo>
                  <a:lnTo>
                    <a:pt x="10559" y="1624"/>
                  </a:lnTo>
                  <a:lnTo>
                    <a:pt x="9811" y="1853"/>
                  </a:lnTo>
                  <a:lnTo>
                    <a:pt x="82" y="4708"/>
                  </a:lnTo>
                  <a:lnTo>
                    <a:pt x="82" y="4708"/>
                  </a:lnTo>
                  <a:cubicBezTo>
                    <a:pt x="138" y="4693"/>
                    <a:pt x="222" y="4675"/>
                    <a:pt x="333" y="4659"/>
                  </a:cubicBezTo>
                  <a:cubicBezTo>
                    <a:pt x="604" y="4607"/>
                    <a:pt x="1027" y="4547"/>
                    <a:pt x="1532" y="4547"/>
                  </a:cubicBezTo>
                  <a:cubicBezTo>
                    <a:pt x="2829" y="4547"/>
                    <a:pt x="4668" y="4940"/>
                    <a:pt x="5872" y="6862"/>
                  </a:cubicBezTo>
                  <a:cubicBezTo>
                    <a:pt x="6485" y="7860"/>
                    <a:pt x="6942" y="9263"/>
                    <a:pt x="7057" y="11237"/>
                  </a:cubicBezTo>
                  <a:cubicBezTo>
                    <a:pt x="7067" y="11508"/>
                    <a:pt x="7077" y="11778"/>
                    <a:pt x="7088" y="12058"/>
                  </a:cubicBezTo>
                  <a:cubicBezTo>
                    <a:pt x="7109" y="14199"/>
                    <a:pt x="7317" y="16184"/>
                    <a:pt x="7670" y="17961"/>
                  </a:cubicBezTo>
                  <a:cubicBezTo>
                    <a:pt x="7826" y="18751"/>
                    <a:pt x="8013" y="19499"/>
                    <a:pt x="8221" y="20206"/>
                  </a:cubicBezTo>
                  <a:cubicBezTo>
                    <a:pt x="8657" y="21661"/>
                    <a:pt x="9198" y="22939"/>
                    <a:pt x="9821" y="24020"/>
                  </a:cubicBezTo>
                  <a:cubicBezTo>
                    <a:pt x="11283" y="26555"/>
                    <a:pt x="13175" y="27986"/>
                    <a:pt x="15145" y="27986"/>
                  </a:cubicBezTo>
                  <a:cubicBezTo>
                    <a:pt x="15444" y="27986"/>
                    <a:pt x="15745" y="27953"/>
                    <a:pt x="16046" y="27886"/>
                  </a:cubicBezTo>
                  <a:cubicBezTo>
                    <a:pt x="16950" y="27564"/>
                    <a:pt x="17449" y="26587"/>
                    <a:pt x="17179" y="25652"/>
                  </a:cubicBezTo>
                  <a:cubicBezTo>
                    <a:pt x="16940" y="24850"/>
                    <a:pt x="16211" y="24328"/>
                    <a:pt x="15417" y="24328"/>
                  </a:cubicBezTo>
                  <a:cubicBezTo>
                    <a:pt x="15248" y="24328"/>
                    <a:pt x="15077" y="24351"/>
                    <a:pt x="14907" y="24401"/>
                  </a:cubicBezTo>
                  <a:lnTo>
                    <a:pt x="14907" y="24401"/>
                  </a:lnTo>
                  <a:lnTo>
                    <a:pt x="19954" y="22919"/>
                  </a:lnTo>
                  <a:cubicBezTo>
                    <a:pt x="19985" y="22825"/>
                    <a:pt x="20016" y="22731"/>
                    <a:pt x="20058" y="22659"/>
                  </a:cubicBezTo>
                  <a:cubicBezTo>
                    <a:pt x="20754" y="21256"/>
                    <a:pt x="22988" y="20622"/>
                    <a:pt x="22988" y="20622"/>
                  </a:cubicBezTo>
                  <a:lnTo>
                    <a:pt x="22552" y="19344"/>
                  </a:lnTo>
                  <a:lnTo>
                    <a:pt x="22115" y="19344"/>
                  </a:lnTo>
                  <a:cubicBezTo>
                    <a:pt x="21949" y="19344"/>
                    <a:pt x="21814" y="19219"/>
                    <a:pt x="21814" y="19053"/>
                  </a:cubicBezTo>
                  <a:cubicBezTo>
                    <a:pt x="21814" y="18897"/>
                    <a:pt x="21949" y="18762"/>
                    <a:pt x="22115" y="18762"/>
                  </a:cubicBezTo>
                  <a:lnTo>
                    <a:pt x="24921" y="18762"/>
                  </a:lnTo>
                  <a:cubicBezTo>
                    <a:pt x="23539" y="15997"/>
                    <a:pt x="22625" y="12142"/>
                    <a:pt x="22573" y="7507"/>
                  </a:cubicBezTo>
                  <a:cubicBezTo>
                    <a:pt x="22495" y="992"/>
                    <a:pt x="19086" y="1"/>
                    <a:pt x="170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66"/>
            <p:cNvSpPr/>
            <p:nvPr/>
          </p:nvSpPr>
          <p:spPr>
            <a:xfrm>
              <a:off x="7734745" y="4064143"/>
              <a:ext cx="471728" cy="320629"/>
            </a:xfrm>
            <a:custGeom>
              <a:avLst/>
              <a:gdLst/>
              <a:ahLst/>
              <a:cxnLst/>
              <a:rect l="l" t="t" r="r" b="b"/>
              <a:pathLst>
                <a:path w="5810" h="3949" extrusionOk="0">
                  <a:moveTo>
                    <a:pt x="3781" y="1"/>
                  </a:moveTo>
                  <a:cubicBezTo>
                    <a:pt x="3672" y="1"/>
                    <a:pt x="3561" y="10"/>
                    <a:pt x="3451" y="31"/>
                  </a:cubicBezTo>
                  <a:lnTo>
                    <a:pt x="3451" y="20"/>
                  </a:lnTo>
                  <a:lnTo>
                    <a:pt x="0" y="1028"/>
                  </a:lnTo>
                  <a:cubicBezTo>
                    <a:pt x="260" y="1101"/>
                    <a:pt x="2255" y="1735"/>
                    <a:pt x="2900" y="3055"/>
                  </a:cubicBezTo>
                  <a:cubicBezTo>
                    <a:pt x="3014" y="3283"/>
                    <a:pt x="3097" y="3595"/>
                    <a:pt x="3118" y="3948"/>
                  </a:cubicBezTo>
                  <a:lnTo>
                    <a:pt x="4479" y="3543"/>
                  </a:lnTo>
                  <a:lnTo>
                    <a:pt x="4479" y="3533"/>
                  </a:lnTo>
                  <a:cubicBezTo>
                    <a:pt x="5342" y="3179"/>
                    <a:pt x="5810" y="2234"/>
                    <a:pt x="5539" y="1319"/>
                  </a:cubicBezTo>
                  <a:cubicBezTo>
                    <a:pt x="5302" y="515"/>
                    <a:pt x="4575" y="1"/>
                    <a:pt x="37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66"/>
            <p:cNvSpPr/>
            <p:nvPr/>
          </p:nvSpPr>
          <p:spPr>
            <a:xfrm>
              <a:off x="6693464" y="4333209"/>
              <a:ext cx="494544" cy="406774"/>
            </a:xfrm>
            <a:custGeom>
              <a:avLst/>
              <a:gdLst/>
              <a:ahLst/>
              <a:cxnLst/>
              <a:rect l="l" t="t" r="r" b="b"/>
              <a:pathLst>
                <a:path w="6091" h="5010" extrusionOk="0">
                  <a:moveTo>
                    <a:pt x="23" y="1480"/>
                  </a:moveTo>
                  <a:lnTo>
                    <a:pt x="23" y="1480"/>
                  </a:lnTo>
                  <a:cubicBezTo>
                    <a:pt x="16" y="1482"/>
                    <a:pt x="8" y="1484"/>
                    <a:pt x="1" y="1487"/>
                  </a:cubicBezTo>
                  <a:lnTo>
                    <a:pt x="23" y="1480"/>
                  </a:lnTo>
                  <a:close/>
                  <a:moveTo>
                    <a:pt x="5052" y="1"/>
                  </a:moveTo>
                  <a:lnTo>
                    <a:pt x="23" y="1480"/>
                  </a:lnTo>
                  <a:lnTo>
                    <a:pt x="23" y="1480"/>
                  </a:lnTo>
                  <a:cubicBezTo>
                    <a:pt x="189" y="1432"/>
                    <a:pt x="356" y="1410"/>
                    <a:pt x="520" y="1410"/>
                  </a:cubicBezTo>
                  <a:cubicBezTo>
                    <a:pt x="1309" y="1410"/>
                    <a:pt x="2038" y="1932"/>
                    <a:pt x="2277" y="2734"/>
                  </a:cubicBezTo>
                  <a:cubicBezTo>
                    <a:pt x="2547" y="3669"/>
                    <a:pt x="2048" y="4646"/>
                    <a:pt x="1144" y="4968"/>
                  </a:cubicBezTo>
                  <a:cubicBezTo>
                    <a:pt x="1123" y="4979"/>
                    <a:pt x="1104" y="4987"/>
                    <a:pt x="1085" y="4993"/>
                  </a:cubicBezTo>
                  <a:lnTo>
                    <a:pt x="1085" y="4993"/>
                  </a:lnTo>
                  <a:lnTo>
                    <a:pt x="6091" y="3524"/>
                  </a:lnTo>
                  <a:cubicBezTo>
                    <a:pt x="4927" y="2235"/>
                    <a:pt x="4792" y="832"/>
                    <a:pt x="5052" y="1"/>
                  </a:cubicBezTo>
                  <a:close/>
                  <a:moveTo>
                    <a:pt x="1085" y="4993"/>
                  </a:moveTo>
                  <a:lnTo>
                    <a:pt x="1030" y="5010"/>
                  </a:lnTo>
                  <a:cubicBezTo>
                    <a:pt x="1050" y="5005"/>
                    <a:pt x="1068" y="5000"/>
                    <a:pt x="1085" y="499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66"/>
            <p:cNvSpPr/>
            <p:nvPr/>
          </p:nvSpPr>
          <p:spPr>
            <a:xfrm>
              <a:off x="6227749" y="2823871"/>
              <a:ext cx="795849" cy="248205"/>
            </a:xfrm>
            <a:custGeom>
              <a:avLst/>
              <a:gdLst/>
              <a:ahLst/>
              <a:cxnLst/>
              <a:rect l="l" t="t" r="r" b="b"/>
              <a:pathLst>
                <a:path w="9802" h="3057" extrusionOk="0">
                  <a:moveTo>
                    <a:pt x="9641" y="0"/>
                  </a:moveTo>
                  <a:cubicBezTo>
                    <a:pt x="9622" y="0"/>
                    <a:pt x="9602" y="6"/>
                    <a:pt x="9582" y="19"/>
                  </a:cubicBezTo>
                  <a:cubicBezTo>
                    <a:pt x="9395" y="144"/>
                    <a:pt x="9208" y="279"/>
                    <a:pt x="9021" y="404"/>
                  </a:cubicBezTo>
                  <a:cubicBezTo>
                    <a:pt x="8910" y="474"/>
                    <a:pt x="8802" y="492"/>
                    <a:pt x="8680" y="492"/>
                  </a:cubicBezTo>
                  <a:cubicBezTo>
                    <a:pt x="8586" y="492"/>
                    <a:pt x="8484" y="481"/>
                    <a:pt x="8366" y="477"/>
                  </a:cubicBezTo>
                  <a:cubicBezTo>
                    <a:pt x="8296" y="477"/>
                    <a:pt x="8233" y="472"/>
                    <a:pt x="8175" y="472"/>
                  </a:cubicBezTo>
                  <a:cubicBezTo>
                    <a:pt x="8088" y="472"/>
                    <a:pt x="8011" y="483"/>
                    <a:pt x="7930" y="539"/>
                  </a:cubicBezTo>
                  <a:cubicBezTo>
                    <a:pt x="7795" y="622"/>
                    <a:pt x="7421" y="955"/>
                    <a:pt x="7317" y="955"/>
                  </a:cubicBezTo>
                  <a:cubicBezTo>
                    <a:pt x="7137" y="951"/>
                    <a:pt x="6980" y="937"/>
                    <a:pt x="6832" y="937"/>
                  </a:cubicBezTo>
                  <a:cubicBezTo>
                    <a:pt x="6603" y="937"/>
                    <a:pt x="6396" y="969"/>
                    <a:pt x="6163" y="1121"/>
                  </a:cubicBezTo>
                  <a:cubicBezTo>
                    <a:pt x="5952" y="1262"/>
                    <a:pt x="5818" y="1412"/>
                    <a:pt x="5593" y="1412"/>
                  </a:cubicBezTo>
                  <a:cubicBezTo>
                    <a:pt x="5586" y="1412"/>
                    <a:pt x="5578" y="1412"/>
                    <a:pt x="5571" y="1412"/>
                  </a:cubicBezTo>
                  <a:cubicBezTo>
                    <a:pt x="5424" y="1412"/>
                    <a:pt x="5236" y="1381"/>
                    <a:pt x="5065" y="1381"/>
                  </a:cubicBezTo>
                  <a:cubicBezTo>
                    <a:pt x="4993" y="1381"/>
                    <a:pt x="4925" y="1386"/>
                    <a:pt x="4864" y="1401"/>
                  </a:cubicBezTo>
                  <a:cubicBezTo>
                    <a:pt x="4698" y="1453"/>
                    <a:pt x="4521" y="1630"/>
                    <a:pt x="4376" y="1724"/>
                  </a:cubicBezTo>
                  <a:cubicBezTo>
                    <a:pt x="4188" y="1851"/>
                    <a:pt x="4114" y="1876"/>
                    <a:pt x="3967" y="1876"/>
                  </a:cubicBezTo>
                  <a:cubicBezTo>
                    <a:pt x="3910" y="1876"/>
                    <a:pt x="3842" y="1872"/>
                    <a:pt x="3752" y="1869"/>
                  </a:cubicBezTo>
                  <a:cubicBezTo>
                    <a:pt x="3737" y="1869"/>
                    <a:pt x="3722" y="1869"/>
                    <a:pt x="3707" y="1869"/>
                  </a:cubicBezTo>
                  <a:cubicBezTo>
                    <a:pt x="3191" y="1869"/>
                    <a:pt x="3012" y="2044"/>
                    <a:pt x="2557" y="2347"/>
                  </a:cubicBezTo>
                  <a:cubicBezTo>
                    <a:pt x="2504" y="2384"/>
                    <a:pt x="2431" y="2396"/>
                    <a:pt x="2347" y="2396"/>
                  </a:cubicBezTo>
                  <a:cubicBezTo>
                    <a:pt x="2208" y="2396"/>
                    <a:pt x="2036" y="2364"/>
                    <a:pt x="1872" y="2364"/>
                  </a:cubicBezTo>
                  <a:cubicBezTo>
                    <a:pt x="1744" y="2364"/>
                    <a:pt x="1620" y="2383"/>
                    <a:pt x="1518" y="2451"/>
                  </a:cubicBezTo>
                  <a:cubicBezTo>
                    <a:pt x="1365" y="2553"/>
                    <a:pt x="1092" y="2805"/>
                    <a:pt x="935" y="2805"/>
                  </a:cubicBezTo>
                  <a:cubicBezTo>
                    <a:pt x="931" y="2805"/>
                    <a:pt x="928" y="2805"/>
                    <a:pt x="925" y="2804"/>
                  </a:cubicBezTo>
                  <a:cubicBezTo>
                    <a:pt x="665" y="2804"/>
                    <a:pt x="416" y="2794"/>
                    <a:pt x="156" y="2794"/>
                  </a:cubicBezTo>
                  <a:cubicBezTo>
                    <a:pt x="0" y="2794"/>
                    <a:pt x="0" y="3023"/>
                    <a:pt x="156" y="3023"/>
                  </a:cubicBezTo>
                  <a:cubicBezTo>
                    <a:pt x="338" y="3028"/>
                    <a:pt x="528" y="3056"/>
                    <a:pt x="711" y="3056"/>
                  </a:cubicBezTo>
                  <a:cubicBezTo>
                    <a:pt x="894" y="3056"/>
                    <a:pt x="1071" y="3028"/>
                    <a:pt x="1227" y="2919"/>
                  </a:cubicBezTo>
                  <a:cubicBezTo>
                    <a:pt x="1390" y="2817"/>
                    <a:pt x="1663" y="2565"/>
                    <a:pt x="1820" y="2565"/>
                  </a:cubicBezTo>
                  <a:cubicBezTo>
                    <a:pt x="1823" y="2565"/>
                    <a:pt x="1826" y="2565"/>
                    <a:pt x="1829" y="2565"/>
                  </a:cubicBezTo>
                  <a:cubicBezTo>
                    <a:pt x="2079" y="2565"/>
                    <a:pt x="2339" y="2576"/>
                    <a:pt x="2598" y="2576"/>
                  </a:cubicBezTo>
                  <a:cubicBezTo>
                    <a:pt x="2602" y="2576"/>
                    <a:pt x="2605" y="2576"/>
                    <a:pt x="2608" y="2576"/>
                  </a:cubicBezTo>
                  <a:cubicBezTo>
                    <a:pt x="2764" y="2576"/>
                    <a:pt x="3006" y="2335"/>
                    <a:pt x="3128" y="2254"/>
                  </a:cubicBezTo>
                  <a:cubicBezTo>
                    <a:pt x="3308" y="2126"/>
                    <a:pt x="3380" y="2102"/>
                    <a:pt x="3531" y="2102"/>
                  </a:cubicBezTo>
                  <a:cubicBezTo>
                    <a:pt x="3589" y="2102"/>
                    <a:pt x="3659" y="2105"/>
                    <a:pt x="3752" y="2108"/>
                  </a:cubicBezTo>
                  <a:cubicBezTo>
                    <a:pt x="3767" y="2108"/>
                    <a:pt x="3782" y="2109"/>
                    <a:pt x="3796" y="2109"/>
                  </a:cubicBezTo>
                  <a:cubicBezTo>
                    <a:pt x="4303" y="2109"/>
                    <a:pt x="4482" y="1933"/>
                    <a:pt x="4937" y="1630"/>
                  </a:cubicBezTo>
                  <a:cubicBezTo>
                    <a:pt x="4961" y="1615"/>
                    <a:pt x="5018" y="1610"/>
                    <a:pt x="5092" y="1610"/>
                  </a:cubicBezTo>
                  <a:cubicBezTo>
                    <a:pt x="5274" y="1610"/>
                    <a:pt x="5556" y="1643"/>
                    <a:pt x="5675" y="1651"/>
                  </a:cubicBezTo>
                  <a:cubicBezTo>
                    <a:pt x="5841" y="1651"/>
                    <a:pt x="5934" y="1557"/>
                    <a:pt x="6070" y="1464"/>
                  </a:cubicBezTo>
                  <a:cubicBezTo>
                    <a:pt x="6298" y="1318"/>
                    <a:pt x="6433" y="1173"/>
                    <a:pt x="6662" y="1173"/>
                  </a:cubicBezTo>
                  <a:cubicBezTo>
                    <a:pt x="6816" y="1173"/>
                    <a:pt x="7006" y="1204"/>
                    <a:pt x="7174" y="1204"/>
                  </a:cubicBezTo>
                  <a:cubicBezTo>
                    <a:pt x="7244" y="1204"/>
                    <a:pt x="7311" y="1199"/>
                    <a:pt x="7369" y="1183"/>
                  </a:cubicBezTo>
                  <a:cubicBezTo>
                    <a:pt x="7576" y="1131"/>
                    <a:pt x="7795" y="903"/>
                    <a:pt x="7961" y="788"/>
                  </a:cubicBezTo>
                  <a:cubicBezTo>
                    <a:pt x="8069" y="720"/>
                    <a:pt x="8173" y="705"/>
                    <a:pt x="8290" y="705"/>
                  </a:cubicBezTo>
                  <a:cubicBezTo>
                    <a:pt x="8387" y="705"/>
                    <a:pt x="8493" y="716"/>
                    <a:pt x="8616" y="716"/>
                  </a:cubicBezTo>
                  <a:cubicBezTo>
                    <a:pt x="8626" y="716"/>
                    <a:pt x="8635" y="716"/>
                    <a:pt x="8645" y="716"/>
                  </a:cubicBezTo>
                  <a:cubicBezTo>
                    <a:pt x="9093" y="716"/>
                    <a:pt x="9320" y="481"/>
                    <a:pt x="9696" y="227"/>
                  </a:cubicBezTo>
                  <a:cubicBezTo>
                    <a:pt x="9801" y="157"/>
                    <a:pt x="9738" y="0"/>
                    <a:pt x="96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66"/>
            <p:cNvSpPr/>
            <p:nvPr/>
          </p:nvSpPr>
          <p:spPr>
            <a:xfrm>
              <a:off x="6262336" y="2962139"/>
              <a:ext cx="796580" cy="247718"/>
            </a:xfrm>
            <a:custGeom>
              <a:avLst/>
              <a:gdLst/>
              <a:ahLst/>
              <a:cxnLst/>
              <a:rect l="l" t="t" r="r" b="b"/>
              <a:pathLst>
                <a:path w="9811" h="3051" extrusionOk="0">
                  <a:moveTo>
                    <a:pt x="9644" y="1"/>
                  </a:moveTo>
                  <a:cubicBezTo>
                    <a:pt x="9624" y="1"/>
                    <a:pt x="9603" y="7"/>
                    <a:pt x="9582" y="21"/>
                  </a:cubicBezTo>
                  <a:lnTo>
                    <a:pt x="9021" y="395"/>
                  </a:lnTo>
                  <a:cubicBezTo>
                    <a:pt x="8915" y="467"/>
                    <a:pt x="8812" y="486"/>
                    <a:pt x="8697" y="486"/>
                  </a:cubicBezTo>
                  <a:cubicBezTo>
                    <a:pt x="8598" y="486"/>
                    <a:pt x="8491" y="472"/>
                    <a:pt x="8366" y="468"/>
                  </a:cubicBezTo>
                  <a:cubicBezTo>
                    <a:pt x="8300" y="468"/>
                    <a:pt x="8238" y="463"/>
                    <a:pt x="8180" y="463"/>
                  </a:cubicBezTo>
                  <a:cubicBezTo>
                    <a:pt x="8092" y="463"/>
                    <a:pt x="8011" y="474"/>
                    <a:pt x="7930" y="530"/>
                  </a:cubicBezTo>
                  <a:cubicBezTo>
                    <a:pt x="7795" y="623"/>
                    <a:pt x="7421" y="946"/>
                    <a:pt x="7317" y="946"/>
                  </a:cubicBezTo>
                  <a:cubicBezTo>
                    <a:pt x="7137" y="941"/>
                    <a:pt x="6980" y="928"/>
                    <a:pt x="6832" y="928"/>
                  </a:cubicBezTo>
                  <a:cubicBezTo>
                    <a:pt x="6605" y="928"/>
                    <a:pt x="6401" y="960"/>
                    <a:pt x="6174" y="1112"/>
                  </a:cubicBezTo>
                  <a:cubicBezTo>
                    <a:pt x="5953" y="1262"/>
                    <a:pt x="5819" y="1403"/>
                    <a:pt x="5604" y="1403"/>
                  </a:cubicBezTo>
                  <a:cubicBezTo>
                    <a:pt x="5597" y="1403"/>
                    <a:pt x="5589" y="1403"/>
                    <a:pt x="5581" y="1403"/>
                  </a:cubicBezTo>
                  <a:cubicBezTo>
                    <a:pt x="5436" y="1403"/>
                    <a:pt x="5258" y="1375"/>
                    <a:pt x="5097" y="1375"/>
                  </a:cubicBezTo>
                  <a:cubicBezTo>
                    <a:pt x="5017" y="1375"/>
                    <a:pt x="4940" y="1382"/>
                    <a:pt x="4875" y="1403"/>
                  </a:cubicBezTo>
                  <a:cubicBezTo>
                    <a:pt x="4698" y="1444"/>
                    <a:pt x="4521" y="1621"/>
                    <a:pt x="4376" y="1725"/>
                  </a:cubicBezTo>
                  <a:cubicBezTo>
                    <a:pt x="4176" y="1858"/>
                    <a:pt x="4103" y="1871"/>
                    <a:pt x="3917" y="1871"/>
                  </a:cubicBezTo>
                  <a:cubicBezTo>
                    <a:pt x="3870" y="1871"/>
                    <a:pt x="3817" y="1870"/>
                    <a:pt x="3752" y="1870"/>
                  </a:cubicBezTo>
                  <a:cubicBezTo>
                    <a:pt x="3736" y="1870"/>
                    <a:pt x="3720" y="1870"/>
                    <a:pt x="3704" y="1870"/>
                  </a:cubicBezTo>
                  <a:cubicBezTo>
                    <a:pt x="3191" y="1870"/>
                    <a:pt x="3011" y="2036"/>
                    <a:pt x="2567" y="2338"/>
                  </a:cubicBezTo>
                  <a:cubicBezTo>
                    <a:pt x="2512" y="2375"/>
                    <a:pt x="2437" y="2387"/>
                    <a:pt x="2352" y="2387"/>
                  </a:cubicBezTo>
                  <a:cubicBezTo>
                    <a:pt x="2210" y="2387"/>
                    <a:pt x="2038" y="2355"/>
                    <a:pt x="1875" y="2355"/>
                  </a:cubicBezTo>
                  <a:cubicBezTo>
                    <a:pt x="1748" y="2355"/>
                    <a:pt x="1627" y="2374"/>
                    <a:pt x="1528" y="2442"/>
                  </a:cubicBezTo>
                  <a:cubicBezTo>
                    <a:pt x="1362" y="2556"/>
                    <a:pt x="1081" y="2806"/>
                    <a:pt x="925" y="2806"/>
                  </a:cubicBezTo>
                  <a:cubicBezTo>
                    <a:pt x="676" y="2795"/>
                    <a:pt x="416" y="2795"/>
                    <a:pt x="156" y="2785"/>
                  </a:cubicBezTo>
                  <a:cubicBezTo>
                    <a:pt x="0" y="2785"/>
                    <a:pt x="0" y="3014"/>
                    <a:pt x="156" y="3024"/>
                  </a:cubicBezTo>
                  <a:cubicBezTo>
                    <a:pt x="338" y="3024"/>
                    <a:pt x="528" y="3050"/>
                    <a:pt x="712" y="3050"/>
                  </a:cubicBezTo>
                  <a:cubicBezTo>
                    <a:pt x="897" y="3050"/>
                    <a:pt x="1076" y="3024"/>
                    <a:pt x="1237" y="2920"/>
                  </a:cubicBezTo>
                  <a:cubicBezTo>
                    <a:pt x="1403" y="2806"/>
                    <a:pt x="1674" y="2556"/>
                    <a:pt x="1830" y="2556"/>
                  </a:cubicBezTo>
                  <a:cubicBezTo>
                    <a:pt x="2089" y="2567"/>
                    <a:pt x="2339" y="2567"/>
                    <a:pt x="2599" y="2577"/>
                  </a:cubicBezTo>
                  <a:cubicBezTo>
                    <a:pt x="2765" y="2577"/>
                    <a:pt x="3004" y="2328"/>
                    <a:pt x="3129" y="2245"/>
                  </a:cubicBezTo>
                  <a:cubicBezTo>
                    <a:pt x="3317" y="2119"/>
                    <a:pt x="3387" y="2094"/>
                    <a:pt x="3554" y="2094"/>
                  </a:cubicBezTo>
                  <a:cubicBezTo>
                    <a:pt x="3608" y="2094"/>
                    <a:pt x="3671" y="2097"/>
                    <a:pt x="3752" y="2099"/>
                  </a:cubicBezTo>
                  <a:cubicBezTo>
                    <a:pt x="3767" y="2099"/>
                    <a:pt x="3782" y="2100"/>
                    <a:pt x="3797" y="2100"/>
                  </a:cubicBezTo>
                  <a:cubicBezTo>
                    <a:pt x="4303" y="2100"/>
                    <a:pt x="4492" y="1924"/>
                    <a:pt x="4937" y="1621"/>
                  </a:cubicBezTo>
                  <a:cubicBezTo>
                    <a:pt x="4959" y="1607"/>
                    <a:pt x="5009" y="1602"/>
                    <a:pt x="5075" y="1602"/>
                  </a:cubicBezTo>
                  <a:cubicBezTo>
                    <a:pt x="5259" y="1602"/>
                    <a:pt x="5560" y="1642"/>
                    <a:pt x="5675" y="1642"/>
                  </a:cubicBezTo>
                  <a:cubicBezTo>
                    <a:pt x="5841" y="1642"/>
                    <a:pt x="5935" y="1559"/>
                    <a:pt x="6070" y="1455"/>
                  </a:cubicBezTo>
                  <a:cubicBezTo>
                    <a:pt x="6298" y="1309"/>
                    <a:pt x="6433" y="1164"/>
                    <a:pt x="6662" y="1164"/>
                  </a:cubicBezTo>
                  <a:cubicBezTo>
                    <a:pt x="6809" y="1171"/>
                    <a:pt x="6990" y="1202"/>
                    <a:pt x="7156" y="1202"/>
                  </a:cubicBezTo>
                  <a:cubicBezTo>
                    <a:pt x="7235" y="1202"/>
                    <a:pt x="7312" y="1194"/>
                    <a:pt x="7379" y="1174"/>
                  </a:cubicBezTo>
                  <a:cubicBezTo>
                    <a:pt x="7577" y="1122"/>
                    <a:pt x="7795" y="904"/>
                    <a:pt x="7961" y="790"/>
                  </a:cubicBezTo>
                  <a:cubicBezTo>
                    <a:pt x="8073" y="713"/>
                    <a:pt x="8181" y="697"/>
                    <a:pt x="8303" y="697"/>
                  </a:cubicBezTo>
                  <a:cubicBezTo>
                    <a:pt x="8397" y="697"/>
                    <a:pt x="8498" y="707"/>
                    <a:pt x="8616" y="707"/>
                  </a:cubicBezTo>
                  <a:cubicBezTo>
                    <a:pt x="8626" y="707"/>
                    <a:pt x="8635" y="707"/>
                    <a:pt x="8645" y="707"/>
                  </a:cubicBezTo>
                  <a:cubicBezTo>
                    <a:pt x="9093" y="707"/>
                    <a:pt x="9320" y="472"/>
                    <a:pt x="9707" y="218"/>
                  </a:cubicBezTo>
                  <a:cubicBezTo>
                    <a:pt x="9811" y="149"/>
                    <a:pt x="9742" y="1"/>
                    <a:pt x="96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66"/>
            <p:cNvSpPr/>
            <p:nvPr/>
          </p:nvSpPr>
          <p:spPr>
            <a:xfrm>
              <a:off x="6285963" y="3108120"/>
              <a:ext cx="795768" cy="247962"/>
            </a:xfrm>
            <a:custGeom>
              <a:avLst/>
              <a:gdLst/>
              <a:ahLst/>
              <a:cxnLst/>
              <a:rect l="l" t="t" r="r" b="b"/>
              <a:pathLst>
                <a:path w="9801" h="3054" extrusionOk="0">
                  <a:moveTo>
                    <a:pt x="9643" y="1"/>
                  </a:moveTo>
                  <a:cubicBezTo>
                    <a:pt x="9624" y="1"/>
                    <a:pt x="9603" y="7"/>
                    <a:pt x="9582" y="21"/>
                  </a:cubicBezTo>
                  <a:cubicBezTo>
                    <a:pt x="9395" y="145"/>
                    <a:pt x="9208" y="270"/>
                    <a:pt x="9021" y="395"/>
                  </a:cubicBezTo>
                  <a:cubicBezTo>
                    <a:pt x="8909" y="471"/>
                    <a:pt x="8798" y="488"/>
                    <a:pt x="8673" y="488"/>
                  </a:cubicBezTo>
                  <a:cubicBezTo>
                    <a:pt x="8577" y="488"/>
                    <a:pt x="8473" y="478"/>
                    <a:pt x="8356" y="478"/>
                  </a:cubicBezTo>
                  <a:cubicBezTo>
                    <a:pt x="8289" y="478"/>
                    <a:pt x="8230" y="473"/>
                    <a:pt x="8172" y="473"/>
                  </a:cubicBezTo>
                  <a:cubicBezTo>
                    <a:pt x="8087" y="473"/>
                    <a:pt x="8007" y="484"/>
                    <a:pt x="7919" y="540"/>
                  </a:cubicBezTo>
                  <a:cubicBezTo>
                    <a:pt x="7795" y="623"/>
                    <a:pt x="7410" y="956"/>
                    <a:pt x="7317" y="956"/>
                  </a:cubicBezTo>
                  <a:cubicBezTo>
                    <a:pt x="7129" y="952"/>
                    <a:pt x="6964" y="935"/>
                    <a:pt x="6809" y="935"/>
                  </a:cubicBezTo>
                  <a:cubicBezTo>
                    <a:pt x="6586" y="935"/>
                    <a:pt x="6384" y="969"/>
                    <a:pt x="6163" y="1122"/>
                  </a:cubicBezTo>
                  <a:cubicBezTo>
                    <a:pt x="5945" y="1268"/>
                    <a:pt x="5799" y="1413"/>
                    <a:pt x="5571" y="1413"/>
                  </a:cubicBezTo>
                  <a:cubicBezTo>
                    <a:pt x="5430" y="1406"/>
                    <a:pt x="5251" y="1380"/>
                    <a:pt x="5086" y="1380"/>
                  </a:cubicBezTo>
                  <a:cubicBezTo>
                    <a:pt x="5007" y="1380"/>
                    <a:pt x="4931" y="1386"/>
                    <a:pt x="4864" y="1403"/>
                  </a:cubicBezTo>
                  <a:cubicBezTo>
                    <a:pt x="4698" y="1444"/>
                    <a:pt x="4511" y="1631"/>
                    <a:pt x="4376" y="1725"/>
                  </a:cubicBezTo>
                  <a:cubicBezTo>
                    <a:pt x="4188" y="1852"/>
                    <a:pt x="4114" y="1877"/>
                    <a:pt x="3963" y="1877"/>
                  </a:cubicBezTo>
                  <a:cubicBezTo>
                    <a:pt x="3905" y="1877"/>
                    <a:pt x="3835" y="1873"/>
                    <a:pt x="3742" y="1870"/>
                  </a:cubicBezTo>
                  <a:cubicBezTo>
                    <a:pt x="3727" y="1870"/>
                    <a:pt x="3712" y="1870"/>
                    <a:pt x="3697" y="1870"/>
                  </a:cubicBezTo>
                  <a:cubicBezTo>
                    <a:pt x="3191" y="1870"/>
                    <a:pt x="3012" y="2045"/>
                    <a:pt x="2557" y="2348"/>
                  </a:cubicBezTo>
                  <a:cubicBezTo>
                    <a:pt x="2504" y="2384"/>
                    <a:pt x="2434" y="2395"/>
                    <a:pt x="2353" y="2395"/>
                  </a:cubicBezTo>
                  <a:cubicBezTo>
                    <a:pt x="2207" y="2395"/>
                    <a:pt x="2027" y="2357"/>
                    <a:pt x="1855" y="2357"/>
                  </a:cubicBezTo>
                  <a:cubicBezTo>
                    <a:pt x="1733" y="2357"/>
                    <a:pt x="1616" y="2377"/>
                    <a:pt x="1518" y="2442"/>
                  </a:cubicBezTo>
                  <a:cubicBezTo>
                    <a:pt x="1351" y="2556"/>
                    <a:pt x="1081" y="2806"/>
                    <a:pt x="925" y="2806"/>
                  </a:cubicBezTo>
                  <a:cubicBezTo>
                    <a:pt x="666" y="2806"/>
                    <a:pt x="406" y="2795"/>
                    <a:pt x="146" y="2795"/>
                  </a:cubicBezTo>
                  <a:cubicBezTo>
                    <a:pt x="143" y="2795"/>
                    <a:pt x="140" y="2795"/>
                    <a:pt x="137" y="2795"/>
                  </a:cubicBezTo>
                  <a:cubicBezTo>
                    <a:pt x="1" y="2795"/>
                    <a:pt x="4" y="3024"/>
                    <a:pt x="146" y="3024"/>
                  </a:cubicBezTo>
                  <a:cubicBezTo>
                    <a:pt x="328" y="3029"/>
                    <a:pt x="516" y="3054"/>
                    <a:pt x="696" y="3054"/>
                  </a:cubicBezTo>
                  <a:cubicBezTo>
                    <a:pt x="886" y="3054"/>
                    <a:pt x="1067" y="3026"/>
                    <a:pt x="1227" y="2920"/>
                  </a:cubicBezTo>
                  <a:cubicBezTo>
                    <a:pt x="1390" y="2818"/>
                    <a:pt x="1653" y="2566"/>
                    <a:pt x="1810" y="2566"/>
                  </a:cubicBezTo>
                  <a:cubicBezTo>
                    <a:pt x="1813" y="2566"/>
                    <a:pt x="1816" y="2566"/>
                    <a:pt x="1819" y="2567"/>
                  </a:cubicBezTo>
                  <a:cubicBezTo>
                    <a:pt x="2079" y="2567"/>
                    <a:pt x="2339" y="2577"/>
                    <a:pt x="2599" y="2577"/>
                  </a:cubicBezTo>
                  <a:cubicBezTo>
                    <a:pt x="2754" y="2577"/>
                    <a:pt x="3004" y="2328"/>
                    <a:pt x="3118" y="2244"/>
                  </a:cubicBezTo>
                  <a:cubicBezTo>
                    <a:pt x="3326" y="2111"/>
                    <a:pt x="3394" y="2098"/>
                    <a:pt x="3578" y="2098"/>
                  </a:cubicBezTo>
                  <a:cubicBezTo>
                    <a:pt x="3624" y="2098"/>
                    <a:pt x="3677" y="2099"/>
                    <a:pt x="3742" y="2099"/>
                  </a:cubicBezTo>
                  <a:cubicBezTo>
                    <a:pt x="3771" y="2100"/>
                    <a:pt x="3799" y="2101"/>
                    <a:pt x="3826" y="2101"/>
                  </a:cubicBezTo>
                  <a:cubicBezTo>
                    <a:pt x="4312" y="2101"/>
                    <a:pt x="4494" y="1927"/>
                    <a:pt x="4937" y="1631"/>
                  </a:cubicBezTo>
                  <a:cubicBezTo>
                    <a:pt x="4962" y="1613"/>
                    <a:pt x="5023" y="1606"/>
                    <a:pt x="5101" y="1606"/>
                  </a:cubicBezTo>
                  <a:cubicBezTo>
                    <a:pt x="5283" y="1606"/>
                    <a:pt x="5555" y="1642"/>
                    <a:pt x="5664" y="1642"/>
                  </a:cubicBezTo>
                  <a:cubicBezTo>
                    <a:pt x="5673" y="1642"/>
                    <a:pt x="5682" y="1643"/>
                    <a:pt x="5691" y="1643"/>
                  </a:cubicBezTo>
                  <a:cubicBezTo>
                    <a:pt x="5850" y="1643"/>
                    <a:pt x="5932" y="1554"/>
                    <a:pt x="6070" y="1465"/>
                  </a:cubicBezTo>
                  <a:cubicBezTo>
                    <a:pt x="6280" y="1314"/>
                    <a:pt x="6423" y="1174"/>
                    <a:pt x="6639" y="1174"/>
                  </a:cubicBezTo>
                  <a:cubicBezTo>
                    <a:pt x="6647" y="1174"/>
                    <a:pt x="6654" y="1174"/>
                    <a:pt x="6662" y="1174"/>
                  </a:cubicBezTo>
                  <a:cubicBezTo>
                    <a:pt x="6809" y="1174"/>
                    <a:pt x="6997" y="1205"/>
                    <a:pt x="7168" y="1205"/>
                  </a:cubicBezTo>
                  <a:cubicBezTo>
                    <a:pt x="7239" y="1205"/>
                    <a:pt x="7308" y="1200"/>
                    <a:pt x="7369" y="1184"/>
                  </a:cubicBezTo>
                  <a:cubicBezTo>
                    <a:pt x="7566" y="1122"/>
                    <a:pt x="7784" y="904"/>
                    <a:pt x="7961" y="790"/>
                  </a:cubicBezTo>
                  <a:cubicBezTo>
                    <a:pt x="8072" y="719"/>
                    <a:pt x="8180" y="702"/>
                    <a:pt x="8302" y="702"/>
                  </a:cubicBezTo>
                  <a:cubicBezTo>
                    <a:pt x="8396" y="702"/>
                    <a:pt x="8498" y="712"/>
                    <a:pt x="8616" y="717"/>
                  </a:cubicBezTo>
                  <a:cubicBezTo>
                    <a:pt x="8625" y="717"/>
                    <a:pt x="8634" y="717"/>
                    <a:pt x="8643" y="717"/>
                  </a:cubicBezTo>
                  <a:cubicBezTo>
                    <a:pt x="9083" y="717"/>
                    <a:pt x="9320" y="473"/>
                    <a:pt x="9697" y="218"/>
                  </a:cubicBezTo>
                  <a:cubicBezTo>
                    <a:pt x="9800" y="149"/>
                    <a:pt x="9739" y="1"/>
                    <a:pt x="96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66"/>
            <p:cNvSpPr/>
            <p:nvPr/>
          </p:nvSpPr>
          <p:spPr>
            <a:xfrm>
              <a:off x="6301958" y="3256618"/>
              <a:ext cx="795768" cy="247962"/>
            </a:xfrm>
            <a:custGeom>
              <a:avLst/>
              <a:gdLst/>
              <a:ahLst/>
              <a:cxnLst/>
              <a:rect l="l" t="t" r="r" b="b"/>
              <a:pathLst>
                <a:path w="9801" h="3054" extrusionOk="0">
                  <a:moveTo>
                    <a:pt x="9644" y="1"/>
                  </a:moveTo>
                  <a:cubicBezTo>
                    <a:pt x="9624" y="1"/>
                    <a:pt x="9604" y="7"/>
                    <a:pt x="9583" y="21"/>
                  </a:cubicBezTo>
                  <a:cubicBezTo>
                    <a:pt x="9396" y="145"/>
                    <a:pt x="9209" y="270"/>
                    <a:pt x="9011" y="395"/>
                  </a:cubicBezTo>
                  <a:cubicBezTo>
                    <a:pt x="8905" y="471"/>
                    <a:pt x="8796" y="488"/>
                    <a:pt x="8673" y="488"/>
                  </a:cubicBezTo>
                  <a:cubicBezTo>
                    <a:pt x="8578" y="488"/>
                    <a:pt x="8474" y="478"/>
                    <a:pt x="8356" y="478"/>
                  </a:cubicBezTo>
                  <a:cubicBezTo>
                    <a:pt x="8290" y="478"/>
                    <a:pt x="8230" y="473"/>
                    <a:pt x="8173" y="473"/>
                  </a:cubicBezTo>
                  <a:cubicBezTo>
                    <a:pt x="8087" y="473"/>
                    <a:pt x="8007" y="484"/>
                    <a:pt x="7920" y="540"/>
                  </a:cubicBezTo>
                  <a:cubicBezTo>
                    <a:pt x="7795" y="623"/>
                    <a:pt x="7411" y="956"/>
                    <a:pt x="7317" y="956"/>
                  </a:cubicBezTo>
                  <a:cubicBezTo>
                    <a:pt x="7129" y="952"/>
                    <a:pt x="6964" y="935"/>
                    <a:pt x="6809" y="935"/>
                  </a:cubicBezTo>
                  <a:cubicBezTo>
                    <a:pt x="6586" y="935"/>
                    <a:pt x="6384" y="969"/>
                    <a:pt x="6164" y="1122"/>
                  </a:cubicBezTo>
                  <a:cubicBezTo>
                    <a:pt x="5945" y="1268"/>
                    <a:pt x="5800" y="1413"/>
                    <a:pt x="5571" y="1413"/>
                  </a:cubicBezTo>
                  <a:cubicBezTo>
                    <a:pt x="5431" y="1406"/>
                    <a:pt x="5252" y="1380"/>
                    <a:pt x="5086" y="1380"/>
                  </a:cubicBezTo>
                  <a:cubicBezTo>
                    <a:pt x="5008" y="1380"/>
                    <a:pt x="4932" y="1386"/>
                    <a:pt x="4865" y="1403"/>
                  </a:cubicBezTo>
                  <a:cubicBezTo>
                    <a:pt x="4698" y="1444"/>
                    <a:pt x="4511" y="1631"/>
                    <a:pt x="4376" y="1725"/>
                  </a:cubicBezTo>
                  <a:cubicBezTo>
                    <a:pt x="4189" y="1852"/>
                    <a:pt x="4115" y="1877"/>
                    <a:pt x="3964" y="1877"/>
                  </a:cubicBezTo>
                  <a:cubicBezTo>
                    <a:pt x="3905" y="1877"/>
                    <a:pt x="3835" y="1873"/>
                    <a:pt x="3742" y="1870"/>
                  </a:cubicBezTo>
                  <a:cubicBezTo>
                    <a:pt x="3727" y="1870"/>
                    <a:pt x="3712" y="1870"/>
                    <a:pt x="3698" y="1870"/>
                  </a:cubicBezTo>
                  <a:cubicBezTo>
                    <a:pt x="3192" y="1870"/>
                    <a:pt x="3012" y="2045"/>
                    <a:pt x="2557" y="2348"/>
                  </a:cubicBezTo>
                  <a:cubicBezTo>
                    <a:pt x="2504" y="2384"/>
                    <a:pt x="2434" y="2395"/>
                    <a:pt x="2354" y="2395"/>
                  </a:cubicBezTo>
                  <a:cubicBezTo>
                    <a:pt x="2207" y="2395"/>
                    <a:pt x="2027" y="2358"/>
                    <a:pt x="1856" y="2358"/>
                  </a:cubicBezTo>
                  <a:cubicBezTo>
                    <a:pt x="1734" y="2358"/>
                    <a:pt x="1616" y="2377"/>
                    <a:pt x="1518" y="2442"/>
                  </a:cubicBezTo>
                  <a:cubicBezTo>
                    <a:pt x="1352" y="2556"/>
                    <a:pt x="1082" y="2806"/>
                    <a:pt x="926" y="2806"/>
                  </a:cubicBezTo>
                  <a:cubicBezTo>
                    <a:pt x="666" y="2806"/>
                    <a:pt x="406" y="2795"/>
                    <a:pt x="146" y="2795"/>
                  </a:cubicBezTo>
                  <a:cubicBezTo>
                    <a:pt x="143" y="2795"/>
                    <a:pt x="140" y="2795"/>
                    <a:pt x="137" y="2795"/>
                  </a:cubicBezTo>
                  <a:cubicBezTo>
                    <a:pt x="1" y="2795"/>
                    <a:pt x="4" y="3024"/>
                    <a:pt x="146" y="3024"/>
                  </a:cubicBezTo>
                  <a:cubicBezTo>
                    <a:pt x="329" y="3029"/>
                    <a:pt x="516" y="3054"/>
                    <a:pt x="697" y="3054"/>
                  </a:cubicBezTo>
                  <a:cubicBezTo>
                    <a:pt x="886" y="3054"/>
                    <a:pt x="1068" y="3027"/>
                    <a:pt x="1227" y="2920"/>
                  </a:cubicBezTo>
                  <a:cubicBezTo>
                    <a:pt x="1390" y="2818"/>
                    <a:pt x="1653" y="2566"/>
                    <a:pt x="1810" y="2566"/>
                  </a:cubicBezTo>
                  <a:cubicBezTo>
                    <a:pt x="1813" y="2566"/>
                    <a:pt x="1817" y="2567"/>
                    <a:pt x="1820" y="2567"/>
                  </a:cubicBezTo>
                  <a:cubicBezTo>
                    <a:pt x="2079" y="2567"/>
                    <a:pt x="2339" y="2567"/>
                    <a:pt x="2599" y="2577"/>
                  </a:cubicBezTo>
                  <a:cubicBezTo>
                    <a:pt x="2755" y="2577"/>
                    <a:pt x="2994" y="2328"/>
                    <a:pt x="3119" y="2245"/>
                  </a:cubicBezTo>
                  <a:cubicBezTo>
                    <a:pt x="3326" y="2112"/>
                    <a:pt x="3395" y="2098"/>
                    <a:pt x="3579" y="2098"/>
                  </a:cubicBezTo>
                  <a:cubicBezTo>
                    <a:pt x="3625" y="2098"/>
                    <a:pt x="3678" y="2099"/>
                    <a:pt x="3742" y="2099"/>
                  </a:cubicBezTo>
                  <a:cubicBezTo>
                    <a:pt x="3771" y="2100"/>
                    <a:pt x="3800" y="2101"/>
                    <a:pt x="3827" y="2101"/>
                  </a:cubicBezTo>
                  <a:cubicBezTo>
                    <a:pt x="4313" y="2101"/>
                    <a:pt x="4494" y="1927"/>
                    <a:pt x="4937" y="1631"/>
                  </a:cubicBezTo>
                  <a:cubicBezTo>
                    <a:pt x="4962" y="1613"/>
                    <a:pt x="5024" y="1606"/>
                    <a:pt x="5102" y="1606"/>
                  </a:cubicBezTo>
                  <a:cubicBezTo>
                    <a:pt x="5284" y="1606"/>
                    <a:pt x="5556" y="1642"/>
                    <a:pt x="5665" y="1642"/>
                  </a:cubicBezTo>
                  <a:cubicBezTo>
                    <a:pt x="5674" y="1642"/>
                    <a:pt x="5683" y="1643"/>
                    <a:pt x="5691" y="1643"/>
                  </a:cubicBezTo>
                  <a:cubicBezTo>
                    <a:pt x="5850" y="1643"/>
                    <a:pt x="5932" y="1554"/>
                    <a:pt x="6070" y="1465"/>
                  </a:cubicBezTo>
                  <a:cubicBezTo>
                    <a:pt x="6281" y="1315"/>
                    <a:pt x="6424" y="1174"/>
                    <a:pt x="6639" y="1174"/>
                  </a:cubicBezTo>
                  <a:cubicBezTo>
                    <a:pt x="6647" y="1174"/>
                    <a:pt x="6655" y="1174"/>
                    <a:pt x="6662" y="1174"/>
                  </a:cubicBezTo>
                  <a:cubicBezTo>
                    <a:pt x="6809" y="1174"/>
                    <a:pt x="6997" y="1205"/>
                    <a:pt x="7168" y="1205"/>
                  </a:cubicBezTo>
                  <a:cubicBezTo>
                    <a:pt x="7240" y="1205"/>
                    <a:pt x="7308" y="1200"/>
                    <a:pt x="7369" y="1185"/>
                  </a:cubicBezTo>
                  <a:cubicBezTo>
                    <a:pt x="7567" y="1122"/>
                    <a:pt x="7785" y="904"/>
                    <a:pt x="7961" y="790"/>
                  </a:cubicBezTo>
                  <a:cubicBezTo>
                    <a:pt x="8073" y="719"/>
                    <a:pt x="8181" y="702"/>
                    <a:pt x="8302" y="702"/>
                  </a:cubicBezTo>
                  <a:cubicBezTo>
                    <a:pt x="8396" y="702"/>
                    <a:pt x="8498" y="712"/>
                    <a:pt x="8616" y="717"/>
                  </a:cubicBezTo>
                  <a:cubicBezTo>
                    <a:pt x="8625" y="717"/>
                    <a:pt x="8635" y="717"/>
                    <a:pt x="8644" y="717"/>
                  </a:cubicBezTo>
                  <a:cubicBezTo>
                    <a:pt x="9083" y="717"/>
                    <a:pt x="9320" y="473"/>
                    <a:pt x="9697" y="218"/>
                  </a:cubicBezTo>
                  <a:cubicBezTo>
                    <a:pt x="9801" y="149"/>
                    <a:pt x="9739" y="1"/>
                    <a:pt x="96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66"/>
            <p:cNvSpPr/>
            <p:nvPr/>
          </p:nvSpPr>
          <p:spPr>
            <a:xfrm>
              <a:off x="6317141" y="3403168"/>
              <a:ext cx="795686" cy="247800"/>
            </a:xfrm>
            <a:custGeom>
              <a:avLst/>
              <a:gdLst/>
              <a:ahLst/>
              <a:cxnLst/>
              <a:rect l="l" t="t" r="r" b="b"/>
              <a:pathLst>
                <a:path w="9800" h="3052" extrusionOk="0">
                  <a:moveTo>
                    <a:pt x="9647" y="0"/>
                  </a:moveTo>
                  <a:cubicBezTo>
                    <a:pt x="9627" y="0"/>
                    <a:pt x="9605" y="7"/>
                    <a:pt x="9583" y="24"/>
                  </a:cubicBezTo>
                  <a:cubicBezTo>
                    <a:pt x="9385" y="149"/>
                    <a:pt x="9198" y="273"/>
                    <a:pt x="9011" y="398"/>
                  </a:cubicBezTo>
                  <a:cubicBezTo>
                    <a:pt x="8906" y="468"/>
                    <a:pt x="8797" y="486"/>
                    <a:pt x="8674" y="486"/>
                  </a:cubicBezTo>
                  <a:cubicBezTo>
                    <a:pt x="8578" y="486"/>
                    <a:pt x="8474" y="475"/>
                    <a:pt x="8356" y="471"/>
                  </a:cubicBezTo>
                  <a:cubicBezTo>
                    <a:pt x="8290" y="471"/>
                    <a:pt x="8230" y="466"/>
                    <a:pt x="8173" y="466"/>
                  </a:cubicBezTo>
                  <a:cubicBezTo>
                    <a:pt x="8087" y="466"/>
                    <a:pt x="8007" y="477"/>
                    <a:pt x="7920" y="533"/>
                  </a:cubicBezTo>
                  <a:cubicBezTo>
                    <a:pt x="7795" y="616"/>
                    <a:pt x="7411" y="949"/>
                    <a:pt x="7317" y="949"/>
                  </a:cubicBezTo>
                  <a:cubicBezTo>
                    <a:pt x="7137" y="945"/>
                    <a:pt x="6979" y="931"/>
                    <a:pt x="6829" y="931"/>
                  </a:cubicBezTo>
                  <a:cubicBezTo>
                    <a:pt x="6599" y="931"/>
                    <a:pt x="6391" y="964"/>
                    <a:pt x="6164" y="1115"/>
                  </a:cubicBezTo>
                  <a:cubicBezTo>
                    <a:pt x="5953" y="1266"/>
                    <a:pt x="5810" y="1407"/>
                    <a:pt x="5594" y="1407"/>
                  </a:cubicBezTo>
                  <a:cubicBezTo>
                    <a:pt x="5587" y="1407"/>
                    <a:pt x="5579" y="1406"/>
                    <a:pt x="5571" y="1406"/>
                  </a:cubicBezTo>
                  <a:cubicBezTo>
                    <a:pt x="5425" y="1406"/>
                    <a:pt x="5236" y="1375"/>
                    <a:pt x="5065" y="1375"/>
                  </a:cubicBezTo>
                  <a:cubicBezTo>
                    <a:pt x="4994" y="1375"/>
                    <a:pt x="4926" y="1380"/>
                    <a:pt x="4865" y="1396"/>
                  </a:cubicBezTo>
                  <a:cubicBezTo>
                    <a:pt x="4698" y="1448"/>
                    <a:pt x="4511" y="1624"/>
                    <a:pt x="4366" y="1728"/>
                  </a:cubicBezTo>
                  <a:cubicBezTo>
                    <a:pt x="4188" y="1847"/>
                    <a:pt x="4116" y="1870"/>
                    <a:pt x="3969" y="1870"/>
                  </a:cubicBezTo>
                  <a:cubicBezTo>
                    <a:pt x="3910" y="1870"/>
                    <a:pt x="3838" y="1866"/>
                    <a:pt x="3742" y="1863"/>
                  </a:cubicBezTo>
                  <a:cubicBezTo>
                    <a:pt x="3727" y="1863"/>
                    <a:pt x="3712" y="1863"/>
                    <a:pt x="3698" y="1863"/>
                  </a:cubicBezTo>
                  <a:cubicBezTo>
                    <a:pt x="3192" y="1863"/>
                    <a:pt x="3012" y="2038"/>
                    <a:pt x="2557" y="2341"/>
                  </a:cubicBezTo>
                  <a:cubicBezTo>
                    <a:pt x="2502" y="2378"/>
                    <a:pt x="2428" y="2390"/>
                    <a:pt x="2343" y="2390"/>
                  </a:cubicBezTo>
                  <a:cubicBezTo>
                    <a:pt x="2203" y="2390"/>
                    <a:pt x="2033" y="2358"/>
                    <a:pt x="1870" y="2358"/>
                  </a:cubicBezTo>
                  <a:cubicBezTo>
                    <a:pt x="1743" y="2358"/>
                    <a:pt x="1620" y="2377"/>
                    <a:pt x="1518" y="2445"/>
                  </a:cubicBezTo>
                  <a:cubicBezTo>
                    <a:pt x="1352" y="2560"/>
                    <a:pt x="1082" y="2809"/>
                    <a:pt x="926" y="2809"/>
                  </a:cubicBezTo>
                  <a:cubicBezTo>
                    <a:pt x="666" y="2799"/>
                    <a:pt x="406" y="2799"/>
                    <a:pt x="146" y="2788"/>
                  </a:cubicBezTo>
                  <a:cubicBezTo>
                    <a:pt x="1" y="2788"/>
                    <a:pt x="1" y="3017"/>
                    <a:pt x="146" y="3017"/>
                  </a:cubicBezTo>
                  <a:cubicBezTo>
                    <a:pt x="338" y="3022"/>
                    <a:pt x="535" y="3052"/>
                    <a:pt x="723" y="3052"/>
                  </a:cubicBezTo>
                  <a:cubicBezTo>
                    <a:pt x="903" y="3052"/>
                    <a:pt x="1075" y="3025"/>
                    <a:pt x="1227" y="2923"/>
                  </a:cubicBezTo>
                  <a:cubicBezTo>
                    <a:pt x="1394" y="2809"/>
                    <a:pt x="1664" y="2560"/>
                    <a:pt x="1820" y="2560"/>
                  </a:cubicBezTo>
                  <a:cubicBezTo>
                    <a:pt x="2079" y="2560"/>
                    <a:pt x="2339" y="2570"/>
                    <a:pt x="2599" y="2570"/>
                  </a:cubicBezTo>
                  <a:cubicBezTo>
                    <a:pt x="2602" y="2570"/>
                    <a:pt x="2605" y="2570"/>
                    <a:pt x="2609" y="2570"/>
                  </a:cubicBezTo>
                  <a:cubicBezTo>
                    <a:pt x="2765" y="2570"/>
                    <a:pt x="2997" y="2329"/>
                    <a:pt x="3119" y="2248"/>
                  </a:cubicBezTo>
                  <a:cubicBezTo>
                    <a:pt x="3306" y="2120"/>
                    <a:pt x="3380" y="2096"/>
                    <a:pt x="3527" y="2096"/>
                  </a:cubicBezTo>
                  <a:cubicBezTo>
                    <a:pt x="3584" y="2096"/>
                    <a:pt x="3652" y="2099"/>
                    <a:pt x="3742" y="2102"/>
                  </a:cubicBezTo>
                  <a:cubicBezTo>
                    <a:pt x="3758" y="2103"/>
                    <a:pt x="3773" y="2103"/>
                    <a:pt x="3787" y="2103"/>
                  </a:cubicBezTo>
                  <a:cubicBezTo>
                    <a:pt x="4303" y="2103"/>
                    <a:pt x="4483" y="1927"/>
                    <a:pt x="4937" y="1624"/>
                  </a:cubicBezTo>
                  <a:cubicBezTo>
                    <a:pt x="4959" y="1611"/>
                    <a:pt x="5009" y="1606"/>
                    <a:pt x="5074" y="1606"/>
                  </a:cubicBezTo>
                  <a:cubicBezTo>
                    <a:pt x="5255" y="1606"/>
                    <a:pt x="5550" y="1645"/>
                    <a:pt x="5665" y="1645"/>
                  </a:cubicBezTo>
                  <a:cubicBezTo>
                    <a:pt x="5842" y="1645"/>
                    <a:pt x="5925" y="1562"/>
                    <a:pt x="6070" y="1458"/>
                  </a:cubicBezTo>
                  <a:cubicBezTo>
                    <a:pt x="6288" y="1313"/>
                    <a:pt x="6423" y="1167"/>
                    <a:pt x="6663" y="1167"/>
                  </a:cubicBezTo>
                  <a:cubicBezTo>
                    <a:pt x="6803" y="1174"/>
                    <a:pt x="6981" y="1205"/>
                    <a:pt x="7146" y="1205"/>
                  </a:cubicBezTo>
                  <a:cubicBezTo>
                    <a:pt x="7225" y="1205"/>
                    <a:pt x="7302" y="1198"/>
                    <a:pt x="7369" y="1177"/>
                  </a:cubicBezTo>
                  <a:cubicBezTo>
                    <a:pt x="7567" y="1125"/>
                    <a:pt x="7785" y="907"/>
                    <a:pt x="7962" y="793"/>
                  </a:cubicBezTo>
                  <a:cubicBezTo>
                    <a:pt x="8067" y="717"/>
                    <a:pt x="8176" y="700"/>
                    <a:pt x="8300" y="700"/>
                  </a:cubicBezTo>
                  <a:cubicBezTo>
                    <a:pt x="8395" y="700"/>
                    <a:pt x="8499" y="710"/>
                    <a:pt x="8616" y="710"/>
                  </a:cubicBezTo>
                  <a:cubicBezTo>
                    <a:pt x="8626" y="710"/>
                    <a:pt x="8635" y="710"/>
                    <a:pt x="8645" y="710"/>
                  </a:cubicBezTo>
                  <a:cubicBezTo>
                    <a:pt x="9084" y="710"/>
                    <a:pt x="9321" y="476"/>
                    <a:pt x="9697" y="221"/>
                  </a:cubicBezTo>
                  <a:cubicBezTo>
                    <a:pt x="9800" y="153"/>
                    <a:pt x="9741" y="0"/>
                    <a:pt x="96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66"/>
            <p:cNvSpPr/>
            <p:nvPr/>
          </p:nvSpPr>
          <p:spPr>
            <a:xfrm>
              <a:off x="7719562" y="3259947"/>
              <a:ext cx="437952" cy="381442"/>
            </a:xfrm>
            <a:custGeom>
              <a:avLst/>
              <a:gdLst/>
              <a:ahLst/>
              <a:cxnLst/>
              <a:rect l="l" t="t" r="r" b="b"/>
              <a:pathLst>
                <a:path w="5394" h="4698" extrusionOk="0">
                  <a:moveTo>
                    <a:pt x="5394" y="0"/>
                  </a:moveTo>
                  <a:cubicBezTo>
                    <a:pt x="4074" y="208"/>
                    <a:pt x="1902" y="603"/>
                    <a:pt x="977" y="1102"/>
                  </a:cubicBezTo>
                  <a:lnTo>
                    <a:pt x="0" y="4698"/>
                  </a:lnTo>
                  <a:cubicBezTo>
                    <a:pt x="884" y="4074"/>
                    <a:pt x="3284" y="2495"/>
                    <a:pt x="5269" y="2089"/>
                  </a:cubicBezTo>
                  <a:cubicBezTo>
                    <a:pt x="5363" y="1403"/>
                    <a:pt x="5394" y="707"/>
                    <a:pt x="5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66"/>
            <p:cNvSpPr/>
            <p:nvPr/>
          </p:nvSpPr>
          <p:spPr>
            <a:xfrm>
              <a:off x="7814881" y="2953614"/>
              <a:ext cx="333376" cy="337598"/>
            </a:xfrm>
            <a:custGeom>
              <a:avLst/>
              <a:gdLst/>
              <a:ahLst/>
              <a:cxnLst/>
              <a:rect l="l" t="t" r="r" b="b"/>
              <a:pathLst>
                <a:path w="4106" h="4158" extrusionOk="0">
                  <a:moveTo>
                    <a:pt x="3846" y="1"/>
                  </a:moveTo>
                  <a:cubicBezTo>
                    <a:pt x="2910" y="63"/>
                    <a:pt x="1632" y="198"/>
                    <a:pt x="1019" y="448"/>
                  </a:cubicBezTo>
                  <a:lnTo>
                    <a:pt x="1" y="4158"/>
                  </a:lnTo>
                  <a:cubicBezTo>
                    <a:pt x="697" y="3638"/>
                    <a:pt x="2474" y="2381"/>
                    <a:pt x="4106" y="1820"/>
                  </a:cubicBezTo>
                  <a:cubicBezTo>
                    <a:pt x="4043" y="1196"/>
                    <a:pt x="3950" y="583"/>
                    <a:pt x="38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66"/>
            <p:cNvSpPr/>
            <p:nvPr/>
          </p:nvSpPr>
          <p:spPr>
            <a:xfrm>
              <a:off x="7933015" y="2541895"/>
              <a:ext cx="146065" cy="318193"/>
            </a:xfrm>
            <a:custGeom>
              <a:avLst/>
              <a:gdLst/>
              <a:ahLst/>
              <a:cxnLst/>
              <a:rect l="l" t="t" r="r" b="b"/>
              <a:pathLst>
                <a:path w="1799" h="3919" extrusionOk="0">
                  <a:moveTo>
                    <a:pt x="1071" y="0"/>
                  </a:moveTo>
                  <a:lnTo>
                    <a:pt x="0" y="3918"/>
                  </a:lnTo>
                  <a:cubicBezTo>
                    <a:pt x="416" y="3492"/>
                    <a:pt x="1092" y="2838"/>
                    <a:pt x="1798" y="2360"/>
                  </a:cubicBezTo>
                  <a:cubicBezTo>
                    <a:pt x="1497" y="1258"/>
                    <a:pt x="1216" y="416"/>
                    <a:pt x="10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66"/>
            <p:cNvSpPr/>
            <p:nvPr/>
          </p:nvSpPr>
          <p:spPr>
            <a:xfrm>
              <a:off x="7897534" y="2733425"/>
              <a:ext cx="229612" cy="256568"/>
            </a:xfrm>
            <a:custGeom>
              <a:avLst/>
              <a:gdLst/>
              <a:ahLst/>
              <a:cxnLst/>
              <a:rect l="l" t="t" r="r" b="b"/>
              <a:pathLst>
                <a:path w="2828" h="3160" extrusionOk="0">
                  <a:moveTo>
                    <a:pt x="2235" y="1"/>
                  </a:moveTo>
                  <a:cubicBezTo>
                    <a:pt x="1529" y="479"/>
                    <a:pt x="853" y="1133"/>
                    <a:pt x="437" y="1559"/>
                  </a:cubicBezTo>
                  <a:lnTo>
                    <a:pt x="1" y="3160"/>
                  </a:lnTo>
                  <a:cubicBezTo>
                    <a:pt x="614" y="2910"/>
                    <a:pt x="1892" y="2775"/>
                    <a:pt x="2828" y="2713"/>
                  </a:cubicBezTo>
                  <a:cubicBezTo>
                    <a:pt x="2661" y="1715"/>
                    <a:pt x="2443" y="790"/>
                    <a:pt x="22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66"/>
            <p:cNvSpPr/>
            <p:nvPr/>
          </p:nvSpPr>
          <p:spPr>
            <a:xfrm>
              <a:off x="7798886" y="3101300"/>
              <a:ext cx="358627" cy="248124"/>
            </a:xfrm>
            <a:custGeom>
              <a:avLst/>
              <a:gdLst/>
              <a:ahLst/>
              <a:cxnLst/>
              <a:rect l="l" t="t" r="r" b="b"/>
              <a:pathLst>
                <a:path w="4417" h="3056" extrusionOk="0">
                  <a:moveTo>
                    <a:pt x="4303" y="1"/>
                  </a:moveTo>
                  <a:cubicBezTo>
                    <a:pt x="2671" y="562"/>
                    <a:pt x="894" y="1819"/>
                    <a:pt x="198" y="2339"/>
                  </a:cubicBezTo>
                  <a:lnTo>
                    <a:pt x="0" y="3056"/>
                  </a:lnTo>
                  <a:cubicBezTo>
                    <a:pt x="925" y="2557"/>
                    <a:pt x="3097" y="2162"/>
                    <a:pt x="4417" y="1954"/>
                  </a:cubicBezTo>
                  <a:cubicBezTo>
                    <a:pt x="4406" y="1300"/>
                    <a:pt x="4365" y="645"/>
                    <a:pt x="43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66"/>
            <p:cNvSpPr/>
            <p:nvPr/>
          </p:nvSpPr>
          <p:spPr>
            <a:xfrm>
              <a:off x="7681565" y="3429555"/>
              <a:ext cx="465883" cy="348559"/>
            </a:xfrm>
            <a:custGeom>
              <a:avLst/>
              <a:gdLst/>
              <a:ahLst/>
              <a:cxnLst/>
              <a:rect l="l" t="t" r="r" b="b"/>
              <a:pathLst>
                <a:path w="5738" h="4293" extrusionOk="0">
                  <a:moveTo>
                    <a:pt x="5737" y="0"/>
                  </a:moveTo>
                  <a:cubicBezTo>
                    <a:pt x="3752" y="406"/>
                    <a:pt x="1352" y="1985"/>
                    <a:pt x="468" y="2609"/>
                  </a:cubicBezTo>
                  <a:lnTo>
                    <a:pt x="1" y="4292"/>
                  </a:lnTo>
                  <a:cubicBezTo>
                    <a:pt x="1861" y="2733"/>
                    <a:pt x="5436" y="1497"/>
                    <a:pt x="5508" y="1206"/>
                  </a:cubicBezTo>
                  <a:cubicBezTo>
                    <a:pt x="5602" y="821"/>
                    <a:pt x="5675" y="416"/>
                    <a:pt x="57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66"/>
            <p:cNvSpPr/>
            <p:nvPr/>
          </p:nvSpPr>
          <p:spPr>
            <a:xfrm>
              <a:off x="7582836" y="2488634"/>
              <a:ext cx="448101" cy="1507176"/>
            </a:xfrm>
            <a:custGeom>
              <a:avLst/>
              <a:gdLst/>
              <a:ahLst/>
              <a:cxnLst/>
              <a:rect l="l" t="t" r="r" b="b"/>
              <a:pathLst>
                <a:path w="5519" h="18563" extrusionOk="0">
                  <a:moveTo>
                    <a:pt x="5249" y="0"/>
                  </a:moveTo>
                  <a:cubicBezTo>
                    <a:pt x="5149" y="0"/>
                    <a:pt x="5056" y="67"/>
                    <a:pt x="5031" y="168"/>
                  </a:cubicBezTo>
                  <a:lnTo>
                    <a:pt x="1" y="18563"/>
                  </a:lnTo>
                  <a:lnTo>
                    <a:pt x="489" y="18563"/>
                  </a:lnTo>
                  <a:lnTo>
                    <a:pt x="1217" y="15881"/>
                  </a:lnTo>
                  <a:lnTo>
                    <a:pt x="1684" y="14198"/>
                  </a:lnTo>
                  <a:lnTo>
                    <a:pt x="2661" y="10602"/>
                  </a:lnTo>
                  <a:lnTo>
                    <a:pt x="2859" y="9885"/>
                  </a:lnTo>
                  <a:lnTo>
                    <a:pt x="3877" y="6175"/>
                  </a:lnTo>
                  <a:lnTo>
                    <a:pt x="4313" y="4574"/>
                  </a:lnTo>
                  <a:lnTo>
                    <a:pt x="5384" y="656"/>
                  </a:lnTo>
                  <a:lnTo>
                    <a:pt x="5488" y="293"/>
                  </a:lnTo>
                  <a:cubicBezTo>
                    <a:pt x="5519" y="168"/>
                    <a:pt x="5446" y="43"/>
                    <a:pt x="5322" y="12"/>
                  </a:cubicBezTo>
                  <a:cubicBezTo>
                    <a:pt x="5298" y="4"/>
                    <a:pt x="5273" y="0"/>
                    <a:pt x="52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66"/>
            <p:cNvSpPr/>
            <p:nvPr/>
          </p:nvSpPr>
          <p:spPr>
            <a:xfrm>
              <a:off x="7082452" y="4146714"/>
              <a:ext cx="719041" cy="594167"/>
            </a:xfrm>
            <a:custGeom>
              <a:avLst/>
              <a:gdLst/>
              <a:ahLst/>
              <a:cxnLst/>
              <a:rect l="l" t="t" r="r" b="b"/>
              <a:pathLst>
                <a:path w="8856" h="7318" extrusionOk="0">
                  <a:moveTo>
                    <a:pt x="3295" y="1"/>
                  </a:moveTo>
                  <a:cubicBezTo>
                    <a:pt x="3295" y="1"/>
                    <a:pt x="1061" y="635"/>
                    <a:pt x="365" y="2038"/>
                  </a:cubicBezTo>
                  <a:cubicBezTo>
                    <a:pt x="323" y="2110"/>
                    <a:pt x="292" y="2204"/>
                    <a:pt x="261" y="2298"/>
                  </a:cubicBezTo>
                  <a:cubicBezTo>
                    <a:pt x="1" y="3129"/>
                    <a:pt x="126" y="4532"/>
                    <a:pt x="1300" y="5821"/>
                  </a:cubicBezTo>
                  <a:cubicBezTo>
                    <a:pt x="1768" y="6351"/>
                    <a:pt x="2422" y="6870"/>
                    <a:pt x="3295" y="7317"/>
                  </a:cubicBezTo>
                  <a:lnTo>
                    <a:pt x="6195" y="7317"/>
                  </a:lnTo>
                  <a:cubicBezTo>
                    <a:pt x="6195" y="7317"/>
                    <a:pt x="8855" y="3358"/>
                    <a:pt x="59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66"/>
            <p:cNvSpPr/>
            <p:nvPr/>
          </p:nvSpPr>
          <p:spPr>
            <a:xfrm>
              <a:off x="7652011" y="4146714"/>
              <a:ext cx="341009" cy="594167"/>
            </a:xfrm>
            <a:custGeom>
              <a:avLst/>
              <a:gdLst/>
              <a:ahLst/>
              <a:cxnLst/>
              <a:rect l="l" t="t" r="r" b="b"/>
              <a:pathLst>
                <a:path w="4200" h="7318" extrusionOk="0">
                  <a:moveTo>
                    <a:pt x="1" y="1"/>
                  </a:moveTo>
                  <a:cubicBezTo>
                    <a:pt x="1" y="1"/>
                    <a:pt x="1726" y="593"/>
                    <a:pt x="2318" y="1965"/>
                  </a:cubicBezTo>
                  <a:cubicBezTo>
                    <a:pt x="2900" y="3337"/>
                    <a:pt x="1653" y="5862"/>
                    <a:pt x="198" y="7317"/>
                  </a:cubicBezTo>
                  <a:lnTo>
                    <a:pt x="998" y="7317"/>
                  </a:lnTo>
                  <a:cubicBezTo>
                    <a:pt x="3513" y="6018"/>
                    <a:pt x="4199" y="4179"/>
                    <a:pt x="4137" y="2931"/>
                  </a:cubicBezTo>
                  <a:cubicBezTo>
                    <a:pt x="4116" y="2578"/>
                    <a:pt x="4033" y="2266"/>
                    <a:pt x="3919" y="2038"/>
                  </a:cubicBezTo>
                  <a:cubicBezTo>
                    <a:pt x="3274" y="718"/>
                    <a:pt x="1279" y="84"/>
                    <a:pt x="1019" y="11"/>
                  </a:cubicBezTo>
                  <a:cubicBezTo>
                    <a:pt x="1009" y="11"/>
                    <a:pt x="998" y="1"/>
                    <a:pt x="9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66"/>
            <p:cNvSpPr/>
            <p:nvPr/>
          </p:nvSpPr>
          <p:spPr>
            <a:xfrm>
              <a:off x="7254578" y="3995699"/>
              <a:ext cx="585723" cy="47335"/>
            </a:xfrm>
            <a:custGeom>
              <a:avLst/>
              <a:gdLst/>
              <a:ahLst/>
              <a:cxnLst/>
              <a:rect l="l" t="t" r="r" b="b"/>
              <a:pathLst>
                <a:path w="7214" h="583" extrusionOk="0">
                  <a:moveTo>
                    <a:pt x="302" y="1"/>
                  </a:moveTo>
                  <a:cubicBezTo>
                    <a:pt x="136" y="1"/>
                    <a:pt x="1" y="136"/>
                    <a:pt x="1" y="292"/>
                  </a:cubicBezTo>
                  <a:cubicBezTo>
                    <a:pt x="1" y="458"/>
                    <a:pt x="136" y="583"/>
                    <a:pt x="302" y="583"/>
                  </a:cubicBezTo>
                  <a:lnTo>
                    <a:pt x="6912" y="583"/>
                  </a:lnTo>
                  <a:cubicBezTo>
                    <a:pt x="7078" y="583"/>
                    <a:pt x="7213" y="458"/>
                    <a:pt x="7213" y="292"/>
                  </a:cubicBezTo>
                  <a:cubicBezTo>
                    <a:pt x="7213" y="136"/>
                    <a:pt x="7078" y="1"/>
                    <a:pt x="69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66"/>
            <p:cNvSpPr/>
            <p:nvPr/>
          </p:nvSpPr>
          <p:spPr>
            <a:xfrm>
              <a:off x="7652011" y="4042952"/>
              <a:ext cx="115699" cy="103845"/>
            </a:xfrm>
            <a:custGeom>
              <a:avLst/>
              <a:gdLst/>
              <a:ahLst/>
              <a:cxnLst/>
              <a:rect l="l" t="t" r="r" b="b"/>
              <a:pathLst>
                <a:path w="1425" h="1279" extrusionOk="0">
                  <a:moveTo>
                    <a:pt x="209" y="1"/>
                  </a:moveTo>
                  <a:lnTo>
                    <a:pt x="1" y="1279"/>
                  </a:lnTo>
                  <a:lnTo>
                    <a:pt x="998" y="1279"/>
                  </a:lnTo>
                  <a:lnTo>
                    <a:pt x="14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66"/>
            <p:cNvSpPr/>
            <p:nvPr/>
          </p:nvSpPr>
          <p:spPr>
            <a:xfrm>
              <a:off x="7314498" y="4042952"/>
              <a:ext cx="253239" cy="103845"/>
            </a:xfrm>
            <a:custGeom>
              <a:avLst/>
              <a:gdLst/>
              <a:ahLst/>
              <a:cxnLst/>
              <a:rect l="l" t="t" r="r" b="b"/>
              <a:pathLst>
                <a:path w="3119" h="1279" extrusionOk="0">
                  <a:moveTo>
                    <a:pt x="1" y="1"/>
                  </a:moveTo>
                  <a:lnTo>
                    <a:pt x="437" y="1279"/>
                  </a:lnTo>
                  <a:lnTo>
                    <a:pt x="3119" y="1279"/>
                  </a:lnTo>
                  <a:lnTo>
                    <a:pt x="31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66"/>
            <p:cNvSpPr/>
            <p:nvPr/>
          </p:nvSpPr>
          <p:spPr>
            <a:xfrm>
              <a:off x="7567653" y="4146714"/>
              <a:ext cx="319898" cy="594167"/>
            </a:xfrm>
            <a:custGeom>
              <a:avLst/>
              <a:gdLst/>
              <a:ahLst/>
              <a:cxnLst/>
              <a:rect l="l" t="t" r="r" b="b"/>
              <a:pathLst>
                <a:path w="3940" h="7318" extrusionOk="0">
                  <a:moveTo>
                    <a:pt x="1" y="1"/>
                  </a:moveTo>
                  <a:cubicBezTo>
                    <a:pt x="2879" y="3358"/>
                    <a:pt x="219" y="7317"/>
                    <a:pt x="219" y="7317"/>
                  </a:cubicBezTo>
                  <a:lnTo>
                    <a:pt x="1237" y="7317"/>
                  </a:lnTo>
                  <a:cubicBezTo>
                    <a:pt x="2692" y="5862"/>
                    <a:pt x="3939" y="3337"/>
                    <a:pt x="3357" y="1965"/>
                  </a:cubicBezTo>
                  <a:cubicBezTo>
                    <a:pt x="2765" y="593"/>
                    <a:pt x="1040" y="1"/>
                    <a:pt x="1040" y="1"/>
                  </a:cubicBez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66"/>
            <p:cNvSpPr/>
            <p:nvPr/>
          </p:nvSpPr>
          <p:spPr>
            <a:xfrm>
              <a:off x="7567653" y="4146714"/>
              <a:ext cx="319898" cy="594167"/>
            </a:xfrm>
            <a:custGeom>
              <a:avLst/>
              <a:gdLst/>
              <a:ahLst/>
              <a:cxnLst/>
              <a:rect l="l" t="t" r="r" b="b"/>
              <a:pathLst>
                <a:path w="3940" h="7318" extrusionOk="0">
                  <a:moveTo>
                    <a:pt x="1" y="1"/>
                  </a:moveTo>
                  <a:cubicBezTo>
                    <a:pt x="2879" y="3358"/>
                    <a:pt x="219" y="7317"/>
                    <a:pt x="219" y="7317"/>
                  </a:cubicBezTo>
                  <a:lnTo>
                    <a:pt x="1237" y="7317"/>
                  </a:lnTo>
                  <a:cubicBezTo>
                    <a:pt x="2692" y="5862"/>
                    <a:pt x="3939" y="3337"/>
                    <a:pt x="3357" y="1965"/>
                  </a:cubicBezTo>
                  <a:cubicBezTo>
                    <a:pt x="2765" y="593"/>
                    <a:pt x="1040" y="1"/>
                    <a:pt x="10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66"/>
            <p:cNvSpPr/>
            <p:nvPr/>
          </p:nvSpPr>
          <p:spPr>
            <a:xfrm>
              <a:off x="7567653" y="4042952"/>
              <a:ext cx="101328" cy="103845"/>
            </a:xfrm>
            <a:custGeom>
              <a:avLst/>
              <a:gdLst/>
              <a:ahLst/>
              <a:cxnLst/>
              <a:rect l="l" t="t" r="r" b="b"/>
              <a:pathLst>
                <a:path w="1248" h="1279" extrusionOk="0">
                  <a:moveTo>
                    <a:pt x="1" y="1"/>
                  </a:moveTo>
                  <a:lnTo>
                    <a:pt x="1" y="1279"/>
                  </a:lnTo>
                  <a:lnTo>
                    <a:pt x="1040" y="1279"/>
                  </a:lnTo>
                  <a:lnTo>
                    <a:pt x="1248" y="1"/>
                  </a:lnTo>
                  <a:close/>
                </a:path>
              </a:pathLst>
            </a:custGeom>
            <a:solidFill>
              <a:srgbClr val="3D3D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66"/>
            <p:cNvSpPr/>
            <p:nvPr/>
          </p:nvSpPr>
          <p:spPr>
            <a:xfrm>
              <a:off x="7567653" y="4042952"/>
              <a:ext cx="101328" cy="103845"/>
            </a:xfrm>
            <a:custGeom>
              <a:avLst/>
              <a:gdLst/>
              <a:ahLst/>
              <a:cxnLst/>
              <a:rect l="l" t="t" r="r" b="b"/>
              <a:pathLst>
                <a:path w="1248" h="1279" extrusionOk="0">
                  <a:moveTo>
                    <a:pt x="1" y="1"/>
                  </a:moveTo>
                  <a:lnTo>
                    <a:pt x="1" y="1279"/>
                  </a:lnTo>
                  <a:lnTo>
                    <a:pt x="1040" y="1279"/>
                  </a:lnTo>
                  <a:lnTo>
                    <a:pt x="1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63" name="Google Shape;2463;p66">
            <a:hlinkClick r:id="" action="ppaction://hlinkshowjump?jump=nextslide"/>
          </p:cNvPr>
          <p:cNvSpPr/>
          <p:nvPr/>
        </p:nvSpPr>
        <p:spPr>
          <a:xfrm>
            <a:off x="75321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85" y="0"/>
                </a:moveTo>
                <a:cubicBezTo>
                  <a:pt x="2275" y="0"/>
                  <a:pt x="1" y="2322"/>
                  <a:pt x="1" y="5191"/>
                </a:cubicBezTo>
                <a:lnTo>
                  <a:pt x="1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79" y="0"/>
                  <a:pt x="32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&gt;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464" name="Google Shape;2464;p66">
            <a:hlinkClick r:id="" action="ppaction://hlinkshowjump?jump=previousslide"/>
          </p:cNvPr>
          <p:cNvSpPr/>
          <p:nvPr/>
        </p:nvSpPr>
        <p:spPr>
          <a:xfrm>
            <a:off x="562030" y="4785352"/>
            <a:ext cx="1052102" cy="358160"/>
          </a:xfrm>
          <a:custGeom>
            <a:avLst/>
            <a:gdLst/>
            <a:ahLst/>
            <a:cxnLst/>
            <a:rect l="l" t="t" r="r" b="b"/>
            <a:pathLst>
              <a:path w="37565" h="12788" extrusionOk="0">
                <a:moveTo>
                  <a:pt x="5096" y="0"/>
                </a:moveTo>
                <a:cubicBezTo>
                  <a:pt x="2286" y="0"/>
                  <a:pt x="0" y="2322"/>
                  <a:pt x="0" y="5191"/>
                </a:cubicBezTo>
                <a:lnTo>
                  <a:pt x="0" y="12787"/>
                </a:lnTo>
                <a:lnTo>
                  <a:pt x="37565" y="12787"/>
                </a:lnTo>
                <a:lnTo>
                  <a:pt x="37565" y="5191"/>
                </a:lnTo>
                <a:cubicBezTo>
                  <a:pt x="37565" y="2322"/>
                  <a:pt x="35291" y="0"/>
                  <a:pt x="324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&lt;</a:t>
            </a:r>
            <a:endParaRPr sz="20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hool Theater Play Planner by Slidesgo">
  <a:themeElements>
    <a:clrScheme name="Simple Light">
      <a:dk1>
        <a:srgbClr val="6A1C1C"/>
      </a:dk1>
      <a:lt1>
        <a:srgbClr val="FEF2CF"/>
      </a:lt1>
      <a:dk2>
        <a:srgbClr val="FFFFFF"/>
      </a:dk2>
      <a:lt2>
        <a:srgbClr val="B42021"/>
      </a:lt2>
      <a:accent1>
        <a:srgbClr val="D33738"/>
      </a:accent1>
      <a:accent2>
        <a:srgbClr val="F7B89F"/>
      </a:accent2>
      <a:accent3>
        <a:srgbClr val="AC6C36"/>
      </a:accent3>
      <a:accent4>
        <a:srgbClr val="1C2A3F"/>
      </a:accent4>
      <a:accent5>
        <a:srgbClr val="D1D7E5"/>
      </a:accent5>
      <a:accent6>
        <a:srgbClr val="FFD799"/>
      </a:accent6>
      <a:hlink>
        <a:srgbClr val="6A1C1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637</Words>
  <Application>Microsoft Office PowerPoint</Application>
  <PresentationFormat>On-screen Show (16:9)</PresentationFormat>
  <Paragraphs>132</Paragraphs>
  <Slides>17</Slides>
  <Notes>13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School Theater Play Planner by Slidesgo</vt:lpstr>
      <vt:lpstr>Practice Makes Perfect </vt:lpstr>
      <vt:lpstr>Lesson Objectives </vt:lpstr>
      <vt:lpstr>Starter </vt:lpstr>
      <vt:lpstr>Speak Up!</vt:lpstr>
      <vt:lpstr>Vocabulary List </vt:lpstr>
      <vt:lpstr>Reading </vt:lpstr>
      <vt:lpstr>Reading </vt:lpstr>
      <vt:lpstr>What does the writer say about the words in the box?   </vt:lpstr>
      <vt:lpstr>Vocabulary </vt:lpstr>
      <vt:lpstr>Let’s Practice Vocabulary </vt:lpstr>
      <vt:lpstr>Circle the correct word    </vt:lpstr>
      <vt:lpstr>Listening</vt:lpstr>
      <vt:lpstr>Listening </vt:lpstr>
      <vt:lpstr>Use of English </vt:lpstr>
      <vt:lpstr>PowerPoint Presentation</vt:lpstr>
      <vt:lpstr>PowerPoint Presentation</vt:lpstr>
      <vt:lpstr>Your school is preparing an end-of-year assembly and your teacher has asked you to give a short speech. Write your speech below using correct punctuation.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 Makes Perfect </dc:title>
  <cp:lastModifiedBy>asifhammoud1978@gmail.com</cp:lastModifiedBy>
  <cp:revision>3</cp:revision>
  <dcterms:modified xsi:type="dcterms:W3CDTF">2024-09-16T13:58:25Z</dcterms:modified>
</cp:coreProperties>
</file>