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Lst>
  <p:sldIdLst>
    <p:sldId id="4346" r:id="rId4"/>
    <p:sldId id="4347" r:id="rId5"/>
    <p:sldId id="4348" r:id="rId6"/>
    <p:sldId id="4349" r:id="rId7"/>
    <p:sldId id="4350" r:id="rId8"/>
    <p:sldId id="4351" r:id="rId9"/>
    <p:sldId id="4352" r:id="rId10"/>
  </p:sldIdLst>
  <p:sldSz cx="12192000" cy="6858000"/>
  <p:notesSz cx="6858000" cy="9144000"/>
  <p:defaultTextStyle>
    <a:defPPr>
      <a:defRPr lang="ar-A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59" d="100"/>
          <a:sy n="59" d="100"/>
        </p:scale>
        <p:origin x="964"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theme" Target="theme/theme1.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viewProps" Target="view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presProps" Target="presProps.xml"/><Relationship Id="rId5" Type="http://schemas.openxmlformats.org/officeDocument/2006/relationships/slide" Target="slides/slide2.xml"/><Relationship Id="rId10" Type="http://schemas.openxmlformats.org/officeDocument/2006/relationships/slide" Target="slides/slide7.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7C2B00-F8A8-C20D-917D-81C28428F67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ar-AE"/>
          </a:p>
        </p:txBody>
      </p:sp>
      <p:sp>
        <p:nvSpPr>
          <p:cNvPr id="3" name="Subtitle 2">
            <a:extLst>
              <a:ext uri="{FF2B5EF4-FFF2-40B4-BE49-F238E27FC236}">
                <a16:creationId xmlns:a16="http://schemas.microsoft.com/office/drawing/2014/main" id="{9AC4F37A-667D-AD80-374C-66C9D12E0FA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ar-AE"/>
          </a:p>
        </p:txBody>
      </p:sp>
      <p:sp>
        <p:nvSpPr>
          <p:cNvPr id="4" name="Date Placeholder 3">
            <a:extLst>
              <a:ext uri="{FF2B5EF4-FFF2-40B4-BE49-F238E27FC236}">
                <a16:creationId xmlns:a16="http://schemas.microsoft.com/office/drawing/2014/main" id="{D75EDEA6-82C5-606F-4CCF-1802E36CBAC3}"/>
              </a:ext>
            </a:extLst>
          </p:cNvPr>
          <p:cNvSpPr>
            <a:spLocks noGrp="1"/>
          </p:cNvSpPr>
          <p:nvPr>
            <p:ph type="dt" sz="half" idx="10"/>
          </p:nvPr>
        </p:nvSpPr>
        <p:spPr/>
        <p:txBody>
          <a:bodyPr/>
          <a:lstStyle/>
          <a:p>
            <a:fld id="{910C7D03-9E8A-438C-A991-179D8DCAAFF3}" type="datetimeFigureOut">
              <a:rPr lang="ar-AE" smtClean="0"/>
              <a:t>01/11/1446</a:t>
            </a:fld>
            <a:endParaRPr lang="ar-AE"/>
          </a:p>
        </p:txBody>
      </p:sp>
      <p:sp>
        <p:nvSpPr>
          <p:cNvPr id="5" name="Footer Placeholder 4">
            <a:extLst>
              <a:ext uri="{FF2B5EF4-FFF2-40B4-BE49-F238E27FC236}">
                <a16:creationId xmlns:a16="http://schemas.microsoft.com/office/drawing/2014/main" id="{3EF864CE-6E29-33EF-94BF-31BD603FBE92}"/>
              </a:ext>
            </a:extLst>
          </p:cNvPr>
          <p:cNvSpPr>
            <a:spLocks noGrp="1"/>
          </p:cNvSpPr>
          <p:nvPr>
            <p:ph type="ftr" sz="quarter" idx="11"/>
          </p:nvPr>
        </p:nvSpPr>
        <p:spPr/>
        <p:txBody>
          <a:bodyPr/>
          <a:lstStyle/>
          <a:p>
            <a:endParaRPr lang="ar-AE"/>
          </a:p>
        </p:txBody>
      </p:sp>
      <p:sp>
        <p:nvSpPr>
          <p:cNvPr id="6" name="Slide Number Placeholder 5">
            <a:extLst>
              <a:ext uri="{FF2B5EF4-FFF2-40B4-BE49-F238E27FC236}">
                <a16:creationId xmlns:a16="http://schemas.microsoft.com/office/drawing/2014/main" id="{5DE2E272-593E-8640-FEDF-262AE313AB45}"/>
              </a:ext>
            </a:extLst>
          </p:cNvPr>
          <p:cNvSpPr>
            <a:spLocks noGrp="1"/>
          </p:cNvSpPr>
          <p:nvPr>
            <p:ph type="sldNum" sz="quarter" idx="12"/>
          </p:nvPr>
        </p:nvSpPr>
        <p:spPr/>
        <p:txBody>
          <a:bodyPr/>
          <a:lstStyle/>
          <a:p>
            <a:fld id="{E3EEFA0D-47B1-4828-A2BE-4DD75C2F2842}" type="slidenum">
              <a:rPr lang="ar-AE" smtClean="0"/>
              <a:t>‹#›</a:t>
            </a:fld>
            <a:endParaRPr lang="ar-AE"/>
          </a:p>
        </p:txBody>
      </p:sp>
    </p:spTree>
    <p:extLst>
      <p:ext uri="{BB962C8B-B14F-4D97-AF65-F5344CB8AC3E}">
        <p14:creationId xmlns:p14="http://schemas.microsoft.com/office/powerpoint/2010/main" val="36677702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3CA159-D8AE-4A85-54DE-70AE46A6FAC9}"/>
              </a:ext>
            </a:extLst>
          </p:cNvPr>
          <p:cNvSpPr>
            <a:spLocks noGrp="1"/>
          </p:cNvSpPr>
          <p:nvPr>
            <p:ph type="title"/>
          </p:nvPr>
        </p:nvSpPr>
        <p:spPr/>
        <p:txBody>
          <a:bodyPr/>
          <a:lstStyle/>
          <a:p>
            <a:r>
              <a:rPr lang="en-US"/>
              <a:t>Click to edit Master title style</a:t>
            </a:r>
            <a:endParaRPr lang="ar-AE"/>
          </a:p>
        </p:txBody>
      </p:sp>
      <p:sp>
        <p:nvSpPr>
          <p:cNvPr id="3" name="Content Placeholder 2">
            <a:extLst>
              <a:ext uri="{FF2B5EF4-FFF2-40B4-BE49-F238E27FC236}">
                <a16:creationId xmlns:a16="http://schemas.microsoft.com/office/drawing/2014/main" id="{3D2FE5DE-8F5B-FE2A-04BC-A28525B4C33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AE"/>
          </a:p>
        </p:txBody>
      </p:sp>
      <p:sp>
        <p:nvSpPr>
          <p:cNvPr id="4" name="Date Placeholder 3">
            <a:extLst>
              <a:ext uri="{FF2B5EF4-FFF2-40B4-BE49-F238E27FC236}">
                <a16:creationId xmlns:a16="http://schemas.microsoft.com/office/drawing/2014/main" id="{2AAF4086-2266-9CE4-0EE3-ACDA01DDFA11}"/>
              </a:ext>
            </a:extLst>
          </p:cNvPr>
          <p:cNvSpPr>
            <a:spLocks noGrp="1"/>
          </p:cNvSpPr>
          <p:nvPr>
            <p:ph type="dt" sz="half" idx="10"/>
          </p:nvPr>
        </p:nvSpPr>
        <p:spPr/>
        <p:txBody>
          <a:bodyPr/>
          <a:lstStyle/>
          <a:p>
            <a:fld id="{910C7D03-9E8A-438C-A991-179D8DCAAFF3}" type="datetimeFigureOut">
              <a:rPr lang="ar-AE" smtClean="0"/>
              <a:t>01/11/1446</a:t>
            </a:fld>
            <a:endParaRPr lang="ar-AE"/>
          </a:p>
        </p:txBody>
      </p:sp>
      <p:sp>
        <p:nvSpPr>
          <p:cNvPr id="5" name="Footer Placeholder 4">
            <a:extLst>
              <a:ext uri="{FF2B5EF4-FFF2-40B4-BE49-F238E27FC236}">
                <a16:creationId xmlns:a16="http://schemas.microsoft.com/office/drawing/2014/main" id="{E6802567-0E7E-0A16-E407-9D1F307BB44F}"/>
              </a:ext>
            </a:extLst>
          </p:cNvPr>
          <p:cNvSpPr>
            <a:spLocks noGrp="1"/>
          </p:cNvSpPr>
          <p:nvPr>
            <p:ph type="ftr" sz="quarter" idx="11"/>
          </p:nvPr>
        </p:nvSpPr>
        <p:spPr/>
        <p:txBody>
          <a:bodyPr/>
          <a:lstStyle/>
          <a:p>
            <a:endParaRPr lang="ar-AE"/>
          </a:p>
        </p:txBody>
      </p:sp>
      <p:sp>
        <p:nvSpPr>
          <p:cNvPr id="6" name="Slide Number Placeholder 5">
            <a:extLst>
              <a:ext uri="{FF2B5EF4-FFF2-40B4-BE49-F238E27FC236}">
                <a16:creationId xmlns:a16="http://schemas.microsoft.com/office/drawing/2014/main" id="{AA6F7AE8-61EF-51E5-7E24-494B66C04625}"/>
              </a:ext>
            </a:extLst>
          </p:cNvPr>
          <p:cNvSpPr>
            <a:spLocks noGrp="1"/>
          </p:cNvSpPr>
          <p:nvPr>
            <p:ph type="sldNum" sz="quarter" idx="12"/>
          </p:nvPr>
        </p:nvSpPr>
        <p:spPr/>
        <p:txBody>
          <a:bodyPr/>
          <a:lstStyle/>
          <a:p>
            <a:fld id="{E3EEFA0D-47B1-4828-A2BE-4DD75C2F2842}" type="slidenum">
              <a:rPr lang="ar-AE" smtClean="0"/>
              <a:t>‹#›</a:t>
            </a:fld>
            <a:endParaRPr lang="ar-AE"/>
          </a:p>
        </p:txBody>
      </p:sp>
    </p:spTree>
    <p:extLst>
      <p:ext uri="{BB962C8B-B14F-4D97-AF65-F5344CB8AC3E}">
        <p14:creationId xmlns:p14="http://schemas.microsoft.com/office/powerpoint/2010/main" val="19322059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828C2D-B5D3-AB8B-1745-E3CD67C2307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ar-AE"/>
          </a:p>
        </p:txBody>
      </p:sp>
      <p:sp>
        <p:nvSpPr>
          <p:cNvPr id="3" name="Text Placeholder 2">
            <a:extLst>
              <a:ext uri="{FF2B5EF4-FFF2-40B4-BE49-F238E27FC236}">
                <a16:creationId xmlns:a16="http://schemas.microsoft.com/office/drawing/2014/main" id="{284A6643-D9F0-2F0D-424B-E1251268D40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E97FFF6-46BC-63DD-8EBF-F796E3E8F769}"/>
              </a:ext>
            </a:extLst>
          </p:cNvPr>
          <p:cNvSpPr>
            <a:spLocks noGrp="1"/>
          </p:cNvSpPr>
          <p:nvPr>
            <p:ph type="dt" sz="half" idx="10"/>
          </p:nvPr>
        </p:nvSpPr>
        <p:spPr/>
        <p:txBody>
          <a:bodyPr/>
          <a:lstStyle/>
          <a:p>
            <a:fld id="{910C7D03-9E8A-438C-A991-179D8DCAAFF3}" type="datetimeFigureOut">
              <a:rPr lang="ar-AE" smtClean="0"/>
              <a:t>01/11/1446</a:t>
            </a:fld>
            <a:endParaRPr lang="ar-AE"/>
          </a:p>
        </p:txBody>
      </p:sp>
      <p:sp>
        <p:nvSpPr>
          <p:cNvPr id="5" name="Footer Placeholder 4">
            <a:extLst>
              <a:ext uri="{FF2B5EF4-FFF2-40B4-BE49-F238E27FC236}">
                <a16:creationId xmlns:a16="http://schemas.microsoft.com/office/drawing/2014/main" id="{7258C4ED-35F8-FCA1-05CD-191CFBBC20DE}"/>
              </a:ext>
            </a:extLst>
          </p:cNvPr>
          <p:cNvSpPr>
            <a:spLocks noGrp="1"/>
          </p:cNvSpPr>
          <p:nvPr>
            <p:ph type="ftr" sz="quarter" idx="11"/>
          </p:nvPr>
        </p:nvSpPr>
        <p:spPr/>
        <p:txBody>
          <a:bodyPr/>
          <a:lstStyle/>
          <a:p>
            <a:endParaRPr lang="ar-AE"/>
          </a:p>
        </p:txBody>
      </p:sp>
      <p:sp>
        <p:nvSpPr>
          <p:cNvPr id="6" name="Slide Number Placeholder 5">
            <a:extLst>
              <a:ext uri="{FF2B5EF4-FFF2-40B4-BE49-F238E27FC236}">
                <a16:creationId xmlns:a16="http://schemas.microsoft.com/office/drawing/2014/main" id="{E69EF760-BE54-1E02-FC77-2E66070EE75A}"/>
              </a:ext>
            </a:extLst>
          </p:cNvPr>
          <p:cNvSpPr>
            <a:spLocks noGrp="1"/>
          </p:cNvSpPr>
          <p:nvPr>
            <p:ph type="sldNum" sz="quarter" idx="12"/>
          </p:nvPr>
        </p:nvSpPr>
        <p:spPr/>
        <p:txBody>
          <a:bodyPr/>
          <a:lstStyle/>
          <a:p>
            <a:fld id="{E3EEFA0D-47B1-4828-A2BE-4DD75C2F2842}" type="slidenum">
              <a:rPr lang="ar-AE" smtClean="0"/>
              <a:t>‹#›</a:t>
            </a:fld>
            <a:endParaRPr lang="ar-AE"/>
          </a:p>
        </p:txBody>
      </p:sp>
    </p:spTree>
    <p:extLst>
      <p:ext uri="{BB962C8B-B14F-4D97-AF65-F5344CB8AC3E}">
        <p14:creationId xmlns:p14="http://schemas.microsoft.com/office/powerpoint/2010/main" val="26354953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ECF56E-03B9-5FA6-53D5-1A10B4268479}"/>
              </a:ext>
            </a:extLst>
          </p:cNvPr>
          <p:cNvSpPr>
            <a:spLocks noGrp="1"/>
          </p:cNvSpPr>
          <p:nvPr>
            <p:ph type="title"/>
          </p:nvPr>
        </p:nvSpPr>
        <p:spPr/>
        <p:txBody>
          <a:bodyPr/>
          <a:lstStyle/>
          <a:p>
            <a:r>
              <a:rPr lang="en-US"/>
              <a:t>Click to edit Master title style</a:t>
            </a:r>
            <a:endParaRPr lang="ar-AE"/>
          </a:p>
        </p:txBody>
      </p:sp>
      <p:sp>
        <p:nvSpPr>
          <p:cNvPr id="3" name="Content Placeholder 2">
            <a:extLst>
              <a:ext uri="{FF2B5EF4-FFF2-40B4-BE49-F238E27FC236}">
                <a16:creationId xmlns:a16="http://schemas.microsoft.com/office/drawing/2014/main" id="{37386EE5-CF3C-09F5-CA98-7B38A8259FF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AE"/>
          </a:p>
        </p:txBody>
      </p:sp>
      <p:sp>
        <p:nvSpPr>
          <p:cNvPr id="4" name="Content Placeholder 3">
            <a:extLst>
              <a:ext uri="{FF2B5EF4-FFF2-40B4-BE49-F238E27FC236}">
                <a16:creationId xmlns:a16="http://schemas.microsoft.com/office/drawing/2014/main" id="{391D96F6-D76B-2C91-9E2A-A2A97A52637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AE"/>
          </a:p>
        </p:txBody>
      </p:sp>
      <p:sp>
        <p:nvSpPr>
          <p:cNvPr id="5" name="Date Placeholder 4">
            <a:extLst>
              <a:ext uri="{FF2B5EF4-FFF2-40B4-BE49-F238E27FC236}">
                <a16:creationId xmlns:a16="http://schemas.microsoft.com/office/drawing/2014/main" id="{73188699-4D26-D1B4-635D-274060383D4B}"/>
              </a:ext>
            </a:extLst>
          </p:cNvPr>
          <p:cNvSpPr>
            <a:spLocks noGrp="1"/>
          </p:cNvSpPr>
          <p:nvPr>
            <p:ph type="dt" sz="half" idx="10"/>
          </p:nvPr>
        </p:nvSpPr>
        <p:spPr/>
        <p:txBody>
          <a:bodyPr/>
          <a:lstStyle/>
          <a:p>
            <a:fld id="{910C7D03-9E8A-438C-A991-179D8DCAAFF3}" type="datetimeFigureOut">
              <a:rPr lang="ar-AE" smtClean="0"/>
              <a:t>01/11/1446</a:t>
            </a:fld>
            <a:endParaRPr lang="ar-AE"/>
          </a:p>
        </p:txBody>
      </p:sp>
      <p:sp>
        <p:nvSpPr>
          <p:cNvPr id="6" name="Footer Placeholder 5">
            <a:extLst>
              <a:ext uri="{FF2B5EF4-FFF2-40B4-BE49-F238E27FC236}">
                <a16:creationId xmlns:a16="http://schemas.microsoft.com/office/drawing/2014/main" id="{5C25E86A-8BEE-3E91-DA43-C4ACD1CFBE94}"/>
              </a:ext>
            </a:extLst>
          </p:cNvPr>
          <p:cNvSpPr>
            <a:spLocks noGrp="1"/>
          </p:cNvSpPr>
          <p:nvPr>
            <p:ph type="ftr" sz="quarter" idx="11"/>
          </p:nvPr>
        </p:nvSpPr>
        <p:spPr/>
        <p:txBody>
          <a:bodyPr/>
          <a:lstStyle/>
          <a:p>
            <a:endParaRPr lang="ar-AE"/>
          </a:p>
        </p:txBody>
      </p:sp>
      <p:sp>
        <p:nvSpPr>
          <p:cNvPr id="7" name="Slide Number Placeholder 6">
            <a:extLst>
              <a:ext uri="{FF2B5EF4-FFF2-40B4-BE49-F238E27FC236}">
                <a16:creationId xmlns:a16="http://schemas.microsoft.com/office/drawing/2014/main" id="{0A03E4F1-B6EB-4304-94C3-C175659D1C8E}"/>
              </a:ext>
            </a:extLst>
          </p:cNvPr>
          <p:cNvSpPr>
            <a:spLocks noGrp="1"/>
          </p:cNvSpPr>
          <p:nvPr>
            <p:ph type="sldNum" sz="quarter" idx="12"/>
          </p:nvPr>
        </p:nvSpPr>
        <p:spPr/>
        <p:txBody>
          <a:bodyPr/>
          <a:lstStyle/>
          <a:p>
            <a:fld id="{E3EEFA0D-47B1-4828-A2BE-4DD75C2F2842}" type="slidenum">
              <a:rPr lang="ar-AE" smtClean="0"/>
              <a:t>‹#›</a:t>
            </a:fld>
            <a:endParaRPr lang="ar-AE"/>
          </a:p>
        </p:txBody>
      </p:sp>
    </p:spTree>
    <p:extLst>
      <p:ext uri="{BB962C8B-B14F-4D97-AF65-F5344CB8AC3E}">
        <p14:creationId xmlns:p14="http://schemas.microsoft.com/office/powerpoint/2010/main" val="32636878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6966FF-FBE2-AFEA-9937-7BD548BD4C59}"/>
              </a:ext>
            </a:extLst>
          </p:cNvPr>
          <p:cNvSpPr>
            <a:spLocks noGrp="1"/>
          </p:cNvSpPr>
          <p:nvPr>
            <p:ph type="title"/>
          </p:nvPr>
        </p:nvSpPr>
        <p:spPr>
          <a:xfrm>
            <a:off x="839788" y="365125"/>
            <a:ext cx="10515600" cy="1325563"/>
          </a:xfrm>
        </p:spPr>
        <p:txBody>
          <a:bodyPr/>
          <a:lstStyle/>
          <a:p>
            <a:r>
              <a:rPr lang="en-US"/>
              <a:t>Click to edit Master title style</a:t>
            </a:r>
            <a:endParaRPr lang="ar-AE"/>
          </a:p>
        </p:txBody>
      </p:sp>
      <p:sp>
        <p:nvSpPr>
          <p:cNvPr id="3" name="Text Placeholder 2">
            <a:extLst>
              <a:ext uri="{FF2B5EF4-FFF2-40B4-BE49-F238E27FC236}">
                <a16:creationId xmlns:a16="http://schemas.microsoft.com/office/drawing/2014/main" id="{347DB58B-6754-D0D7-43CA-46D22D3F849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22D67F3-C62A-ED67-60C9-89F356BD226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AE"/>
          </a:p>
        </p:txBody>
      </p:sp>
      <p:sp>
        <p:nvSpPr>
          <p:cNvPr id="5" name="Text Placeholder 4">
            <a:extLst>
              <a:ext uri="{FF2B5EF4-FFF2-40B4-BE49-F238E27FC236}">
                <a16:creationId xmlns:a16="http://schemas.microsoft.com/office/drawing/2014/main" id="{F6581267-9BAE-9F91-EE80-6241CED2EB8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9AA96E7-E4B0-6C7E-432F-FA1C62FF596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AE"/>
          </a:p>
        </p:txBody>
      </p:sp>
      <p:sp>
        <p:nvSpPr>
          <p:cNvPr id="7" name="Date Placeholder 6">
            <a:extLst>
              <a:ext uri="{FF2B5EF4-FFF2-40B4-BE49-F238E27FC236}">
                <a16:creationId xmlns:a16="http://schemas.microsoft.com/office/drawing/2014/main" id="{608676CD-FCF1-A42A-E545-3BCBE6B66277}"/>
              </a:ext>
            </a:extLst>
          </p:cNvPr>
          <p:cNvSpPr>
            <a:spLocks noGrp="1"/>
          </p:cNvSpPr>
          <p:nvPr>
            <p:ph type="dt" sz="half" idx="10"/>
          </p:nvPr>
        </p:nvSpPr>
        <p:spPr/>
        <p:txBody>
          <a:bodyPr/>
          <a:lstStyle/>
          <a:p>
            <a:fld id="{910C7D03-9E8A-438C-A991-179D8DCAAFF3}" type="datetimeFigureOut">
              <a:rPr lang="ar-AE" smtClean="0"/>
              <a:t>01/11/1446</a:t>
            </a:fld>
            <a:endParaRPr lang="ar-AE"/>
          </a:p>
        </p:txBody>
      </p:sp>
      <p:sp>
        <p:nvSpPr>
          <p:cNvPr id="8" name="Footer Placeholder 7">
            <a:extLst>
              <a:ext uri="{FF2B5EF4-FFF2-40B4-BE49-F238E27FC236}">
                <a16:creationId xmlns:a16="http://schemas.microsoft.com/office/drawing/2014/main" id="{7360A121-6A7B-B652-91AE-EA2051958071}"/>
              </a:ext>
            </a:extLst>
          </p:cNvPr>
          <p:cNvSpPr>
            <a:spLocks noGrp="1"/>
          </p:cNvSpPr>
          <p:nvPr>
            <p:ph type="ftr" sz="quarter" idx="11"/>
          </p:nvPr>
        </p:nvSpPr>
        <p:spPr/>
        <p:txBody>
          <a:bodyPr/>
          <a:lstStyle/>
          <a:p>
            <a:endParaRPr lang="ar-AE"/>
          </a:p>
        </p:txBody>
      </p:sp>
      <p:sp>
        <p:nvSpPr>
          <p:cNvPr id="9" name="Slide Number Placeholder 8">
            <a:extLst>
              <a:ext uri="{FF2B5EF4-FFF2-40B4-BE49-F238E27FC236}">
                <a16:creationId xmlns:a16="http://schemas.microsoft.com/office/drawing/2014/main" id="{E2F09FE1-C626-1B3B-41DE-FC16E39607CF}"/>
              </a:ext>
            </a:extLst>
          </p:cNvPr>
          <p:cNvSpPr>
            <a:spLocks noGrp="1"/>
          </p:cNvSpPr>
          <p:nvPr>
            <p:ph type="sldNum" sz="quarter" idx="12"/>
          </p:nvPr>
        </p:nvSpPr>
        <p:spPr/>
        <p:txBody>
          <a:bodyPr/>
          <a:lstStyle/>
          <a:p>
            <a:fld id="{E3EEFA0D-47B1-4828-A2BE-4DD75C2F2842}" type="slidenum">
              <a:rPr lang="ar-AE" smtClean="0"/>
              <a:t>‹#›</a:t>
            </a:fld>
            <a:endParaRPr lang="ar-AE"/>
          </a:p>
        </p:txBody>
      </p:sp>
    </p:spTree>
    <p:extLst>
      <p:ext uri="{BB962C8B-B14F-4D97-AF65-F5344CB8AC3E}">
        <p14:creationId xmlns:p14="http://schemas.microsoft.com/office/powerpoint/2010/main" val="39971785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879CDF-FBF0-92B3-A63A-54FD7810315B}"/>
              </a:ext>
            </a:extLst>
          </p:cNvPr>
          <p:cNvSpPr>
            <a:spLocks noGrp="1"/>
          </p:cNvSpPr>
          <p:nvPr>
            <p:ph type="title"/>
          </p:nvPr>
        </p:nvSpPr>
        <p:spPr/>
        <p:txBody>
          <a:bodyPr/>
          <a:lstStyle/>
          <a:p>
            <a:r>
              <a:rPr lang="en-US"/>
              <a:t>Click to edit Master title style</a:t>
            </a:r>
            <a:endParaRPr lang="ar-AE"/>
          </a:p>
        </p:txBody>
      </p:sp>
      <p:sp>
        <p:nvSpPr>
          <p:cNvPr id="3" name="Date Placeholder 2">
            <a:extLst>
              <a:ext uri="{FF2B5EF4-FFF2-40B4-BE49-F238E27FC236}">
                <a16:creationId xmlns:a16="http://schemas.microsoft.com/office/drawing/2014/main" id="{294EF5E6-305C-815B-91D3-FBA45857D2CE}"/>
              </a:ext>
            </a:extLst>
          </p:cNvPr>
          <p:cNvSpPr>
            <a:spLocks noGrp="1"/>
          </p:cNvSpPr>
          <p:nvPr>
            <p:ph type="dt" sz="half" idx="10"/>
          </p:nvPr>
        </p:nvSpPr>
        <p:spPr/>
        <p:txBody>
          <a:bodyPr/>
          <a:lstStyle/>
          <a:p>
            <a:fld id="{910C7D03-9E8A-438C-A991-179D8DCAAFF3}" type="datetimeFigureOut">
              <a:rPr lang="ar-AE" smtClean="0"/>
              <a:t>01/11/1446</a:t>
            </a:fld>
            <a:endParaRPr lang="ar-AE"/>
          </a:p>
        </p:txBody>
      </p:sp>
      <p:sp>
        <p:nvSpPr>
          <p:cNvPr id="4" name="Footer Placeholder 3">
            <a:extLst>
              <a:ext uri="{FF2B5EF4-FFF2-40B4-BE49-F238E27FC236}">
                <a16:creationId xmlns:a16="http://schemas.microsoft.com/office/drawing/2014/main" id="{848D6D6C-65F2-4910-19B5-5A43D16798BB}"/>
              </a:ext>
            </a:extLst>
          </p:cNvPr>
          <p:cNvSpPr>
            <a:spLocks noGrp="1"/>
          </p:cNvSpPr>
          <p:nvPr>
            <p:ph type="ftr" sz="quarter" idx="11"/>
          </p:nvPr>
        </p:nvSpPr>
        <p:spPr/>
        <p:txBody>
          <a:bodyPr/>
          <a:lstStyle/>
          <a:p>
            <a:endParaRPr lang="ar-AE"/>
          </a:p>
        </p:txBody>
      </p:sp>
      <p:sp>
        <p:nvSpPr>
          <p:cNvPr id="5" name="Slide Number Placeholder 4">
            <a:extLst>
              <a:ext uri="{FF2B5EF4-FFF2-40B4-BE49-F238E27FC236}">
                <a16:creationId xmlns:a16="http://schemas.microsoft.com/office/drawing/2014/main" id="{D64FB82F-D8BD-D12F-71DC-1E61ECB9F367}"/>
              </a:ext>
            </a:extLst>
          </p:cNvPr>
          <p:cNvSpPr>
            <a:spLocks noGrp="1"/>
          </p:cNvSpPr>
          <p:nvPr>
            <p:ph type="sldNum" sz="quarter" idx="12"/>
          </p:nvPr>
        </p:nvSpPr>
        <p:spPr/>
        <p:txBody>
          <a:bodyPr/>
          <a:lstStyle/>
          <a:p>
            <a:fld id="{E3EEFA0D-47B1-4828-A2BE-4DD75C2F2842}" type="slidenum">
              <a:rPr lang="ar-AE" smtClean="0"/>
              <a:t>‹#›</a:t>
            </a:fld>
            <a:endParaRPr lang="ar-AE"/>
          </a:p>
        </p:txBody>
      </p:sp>
    </p:spTree>
    <p:extLst>
      <p:ext uri="{BB962C8B-B14F-4D97-AF65-F5344CB8AC3E}">
        <p14:creationId xmlns:p14="http://schemas.microsoft.com/office/powerpoint/2010/main" val="18676221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0561628-94B3-4604-6F3D-F11A54DDA429}"/>
              </a:ext>
            </a:extLst>
          </p:cNvPr>
          <p:cNvSpPr>
            <a:spLocks noGrp="1"/>
          </p:cNvSpPr>
          <p:nvPr>
            <p:ph type="dt" sz="half" idx="10"/>
          </p:nvPr>
        </p:nvSpPr>
        <p:spPr/>
        <p:txBody>
          <a:bodyPr/>
          <a:lstStyle/>
          <a:p>
            <a:fld id="{910C7D03-9E8A-438C-A991-179D8DCAAFF3}" type="datetimeFigureOut">
              <a:rPr lang="ar-AE" smtClean="0"/>
              <a:t>01/11/1446</a:t>
            </a:fld>
            <a:endParaRPr lang="ar-AE"/>
          </a:p>
        </p:txBody>
      </p:sp>
      <p:sp>
        <p:nvSpPr>
          <p:cNvPr id="3" name="Footer Placeholder 2">
            <a:extLst>
              <a:ext uri="{FF2B5EF4-FFF2-40B4-BE49-F238E27FC236}">
                <a16:creationId xmlns:a16="http://schemas.microsoft.com/office/drawing/2014/main" id="{EAC83039-32AD-7BD3-B8FB-DA04FC9432A7}"/>
              </a:ext>
            </a:extLst>
          </p:cNvPr>
          <p:cNvSpPr>
            <a:spLocks noGrp="1"/>
          </p:cNvSpPr>
          <p:nvPr>
            <p:ph type="ftr" sz="quarter" idx="11"/>
          </p:nvPr>
        </p:nvSpPr>
        <p:spPr/>
        <p:txBody>
          <a:bodyPr/>
          <a:lstStyle/>
          <a:p>
            <a:endParaRPr lang="ar-AE"/>
          </a:p>
        </p:txBody>
      </p:sp>
      <p:sp>
        <p:nvSpPr>
          <p:cNvPr id="4" name="Slide Number Placeholder 3">
            <a:extLst>
              <a:ext uri="{FF2B5EF4-FFF2-40B4-BE49-F238E27FC236}">
                <a16:creationId xmlns:a16="http://schemas.microsoft.com/office/drawing/2014/main" id="{75414F82-C018-C2EB-4072-97DBB01EE24E}"/>
              </a:ext>
            </a:extLst>
          </p:cNvPr>
          <p:cNvSpPr>
            <a:spLocks noGrp="1"/>
          </p:cNvSpPr>
          <p:nvPr>
            <p:ph type="sldNum" sz="quarter" idx="12"/>
          </p:nvPr>
        </p:nvSpPr>
        <p:spPr/>
        <p:txBody>
          <a:bodyPr/>
          <a:lstStyle/>
          <a:p>
            <a:fld id="{E3EEFA0D-47B1-4828-A2BE-4DD75C2F2842}" type="slidenum">
              <a:rPr lang="ar-AE" smtClean="0"/>
              <a:t>‹#›</a:t>
            </a:fld>
            <a:endParaRPr lang="ar-AE"/>
          </a:p>
        </p:txBody>
      </p:sp>
    </p:spTree>
    <p:extLst>
      <p:ext uri="{BB962C8B-B14F-4D97-AF65-F5344CB8AC3E}">
        <p14:creationId xmlns:p14="http://schemas.microsoft.com/office/powerpoint/2010/main" val="9649829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3A7037-4F5B-28BA-92A6-FBC976232F4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ar-AE"/>
          </a:p>
        </p:txBody>
      </p:sp>
      <p:sp>
        <p:nvSpPr>
          <p:cNvPr id="3" name="Content Placeholder 2">
            <a:extLst>
              <a:ext uri="{FF2B5EF4-FFF2-40B4-BE49-F238E27FC236}">
                <a16:creationId xmlns:a16="http://schemas.microsoft.com/office/drawing/2014/main" id="{9B86B66D-1903-2ECE-F88E-806515B0A8C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AE"/>
          </a:p>
        </p:txBody>
      </p:sp>
      <p:sp>
        <p:nvSpPr>
          <p:cNvPr id="4" name="Text Placeholder 3">
            <a:extLst>
              <a:ext uri="{FF2B5EF4-FFF2-40B4-BE49-F238E27FC236}">
                <a16:creationId xmlns:a16="http://schemas.microsoft.com/office/drawing/2014/main" id="{3C010995-D5DD-AE99-054D-053CF433811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5C19AB-6CD2-3384-8FDE-4B7CDCFCBBBB}"/>
              </a:ext>
            </a:extLst>
          </p:cNvPr>
          <p:cNvSpPr>
            <a:spLocks noGrp="1"/>
          </p:cNvSpPr>
          <p:nvPr>
            <p:ph type="dt" sz="half" idx="10"/>
          </p:nvPr>
        </p:nvSpPr>
        <p:spPr/>
        <p:txBody>
          <a:bodyPr/>
          <a:lstStyle/>
          <a:p>
            <a:fld id="{910C7D03-9E8A-438C-A991-179D8DCAAFF3}" type="datetimeFigureOut">
              <a:rPr lang="ar-AE" smtClean="0"/>
              <a:t>01/11/1446</a:t>
            </a:fld>
            <a:endParaRPr lang="ar-AE"/>
          </a:p>
        </p:txBody>
      </p:sp>
      <p:sp>
        <p:nvSpPr>
          <p:cNvPr id="6" name="Footer Placeholder 5">
            <a:extLst>
              <a:ext uri="{FF2B5EF4-FFF2-40B4-BE49-F238E27FC236}">
                <a16:creationId xmlns:a16="http://schemas.microsoft.com/office/drawing/2014/main" id="{0E96B34A-3203-7B43-418D-DD49E6072246}"/>
              </a:ext>
            </a:extLst>
          </p:cNvPr>
          <p:cNvSpPr>
            <a:spLocks noGrp="1"/>
          </p:cNvSpPr>
          <p:nvPr>
            <p:ph type="ftr" sz="quarter" idx="11"/>
          </p:nvPr>
        </p:nvSpPr>
        <p:spPr/>
        <p:txBody>
          <a:bodyPr/>
          <a:lstStyle/>
          <a:p>
            <a:endParaRPr lang="ar-AE"/>
          </a:p>
        </p:txBody>
      </p:sp>
      <p:sp>
        <p:nvSpPr>
          <p:cNvPr id="7" name="Slide Number Placeholder 6">
            <a:extLst>
              <a:ext uri="{FF2B5EF4-FFF2-40B4-BE49-F238E27FC236}">
                <a16:creationId xmlns:a16="http://schemas.microsoft.com/office/drawing/2014/main" id="{5963D7E6-0AA1-F764-48BB-FEE5E966D201}"/>
              </a:ext>
            </a:extLst>
          </p:cNvPr>
          <p:cNvSpPr>
            <a:spLocks noGrp="1"/>
          </p:cNvSpPr>
          <p:nvPr>
            <p:ph type="sldNum" sz="quarter" idx="12"/>
          </p:nvPr>
        </p:nvSpPr>
        <p:spPr/>
        <p:txBody>
          <a:bodyPr/>
          <a:lstStyle/>
          <a:p>
            <a:fld id="{E3EEFA0D-47B1-4828-A2BE-4DD75C2F2842}" type="slidenum">
              <a:rPr lang="ar-AE" smtClean="0"/>
              <a:t>‹#›</a:t>
            </a:fld>
            <a:endParaRPr lang="ar-AE"/>
          </a:p>
        </p:txBody>
      </p:sp>
    </p:spTree>
    <p:extLst>
      <p:ext uri="{BB962C8B-B14F-4D97-AF65-F5344CB8AC3E}">
        <p14:creationId xmlns:p14="http://schemas.microsoft.com/office/powerpoint/2010/main" val="5551130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5E07DC-2840-C2FA-730F-D950D912C89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ar-AE"/>
          </a:p>
        </p:txBody>
      </p:sp>
      <p:sp>
        <p:nvSpPr>
          <p:cNvPr id="3" name="Picture Placeholder 2">
            <a:extLst>
              <a:ext uri="{FF2B5EF4-FFF2-40B4-BE49-F238E27FC236}">
                <a16:creationId xmlns:a16="http://schemas.microsoft.com/office/drawing/2014/main" id="{3D5A27AE-336C-9315-C383-DB4603E02B1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AE"/>
          </a:p>
        </p:txBody>
      </p:sp>
      <p:sp>
        <p:nvSpPr>
          <p:cNvPr id="4" name="Text Placeholder 3">
            <a:extLst>
              <a:ext uri="{FF2B5EF4-FFF2-40B4-BE49-F238E27FC236}">
                <a16:creationId xmlns:a16="http://schemas.microsoft.com/office/drawing/2014/main" id="{8C8F1144-0F2C-C72E-1EC7-0FAA6439910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BC24240-482A-B92D-E067-898D8E829C61}"/>
              </a:ext>
            </a:extLst>
          </p:cNvPr>
          <p:cNvSpPr>
            <a:spLocks noGrp="1"/>
          </p:cNvSpPr>
          <p:nvPr>
            <p:ph type="dt" sz="half" idx="10"/>
          </p:nvPr>
        </p:nvSpPr>
        <p:spPr/>
        <p:txBody>
          <a:bodyPr/>
          <a:lstStyle/>
          <a:p>
            <a:fld id="{910C7D03-9E8A-438C-A991-179D8DCAAFF3}" type="datetimeFigureOut">
              <a:rPr lang="ar-AE" smtClean="0"/>
              <a:t>01/11/1446</a:t>
            </a:fld>
            <a:endParaRPr lang="ar-AE"/>
          </a:p>
        </p:txBody>
      </p:sp>
      <p:sp>
        <p:nvSpPr>
          <p:cNvPr id="6" name="Footer Placeholder 5">
            <a:extLst>
              <a:ext uri="{FF2B5EF4-FFF2-40B4-BE49-F238E27FC236}">
                <a16:creationId xmlns:a16="http://schemas.microsoft.com/office/drawing/2014/main" id="{DF919B1D-D90B-0607-84C9-569B4241CDB6}"/>
              </a:ext>
            </a:extLst>
          </p:cNvPr>
          <p:cNvSpPr>
            <a:spLocks noGrp="1"/>
          </p:cNvSpPr>
          <p:nvPr>
            <p:ph type="ftr" sz="quarter" idx="11"/>
          </p:nvPr>
        </p:nvSpPr>
        <p:spPr/>
        <p:txBody>
          <a:bodyPr/>
          <a:lstStyle/>
          <a:p>
            <a:endParaRPr lang="ar-AE"/>
          </a:p>
        </p:txBody>
      </p:sp>
      <p:sp>
        <p:nvSpPr>
          <p:cNvPr id="7" name="Slide Number Placeholder 6">
            <a:extLst>
              <a:ext uri="{FF2B5EF4-FFF2-40B4-BE49-F238E27FC236}">
                <a16:creationId xmlns:a16="http://schemas.microsoft.com/office/drawing/2014/main" id="{29F9DFBE-9A4D-5253-2BE6-0C78955B9E96}"/>
              </a:ext>
            </a:extLst>
          </p:cNvPr>
          <p:cNvSpPr>
            <a:spLocks noGrp="1"/>
          </p:cNvSpPr>
          <p:nvPr>
            <p:ph type="sldNum" sz="quarter" idx="12"/>
          </p:nvPr>
        </p:nvSpPr>
        <p:spPr/>
        <p:txBody>
          <a:bodyPr/>
          <a:lstStyle/>
          <a:p>
            <a:fld id="{E3EEFA0D-47B1-4828-A2BE-4DD75C2F2842}" type="slidenum">
              <a:rPr lang="ar-AE" smtClean="0"/>
              <a:t>‹#›</a:t>
            </a:fld>
            <a:endParaRPr lang="ar-AE"/>
          </a:p>
        </p:txBody>
      </p:sp>
    </p:spTree>
    <p:extLst>
      <p:ext uri="{BB962C8B-B14F-4D97-AF65-F5344CB8AC3E}">
        <p14:creationId xmlns:p14="http://schemas.microsoft.com/office/powerpoint/2010/main" val="40281868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5BEDE2-B246-01C7-32C6-D73753F087A8}"/>
              </a:ext>
            </a:extLst>
          </p:cNvPr>
          <p:cNvSpPr>
            <a:spLocks noGrp="1"/>
          </p:cNvSpPr>
          <p:nvPr>
            <p:ph type="title"/>
          </p:nvPr>
        </p:nvSpPr>
        <p:spPr/>
        <p:txBody>
          <a:bodyPr/>
          <a:lstStyle/>
          <a:p>
            <a:r>
              <a:rPr lang="en-US"/>
              <a:t>Click to edit Master title style</a:t>
            </a:r>
            <a:endParaRPr lang="ar-AE"/>
          </a:p>
        </p:txBody>
      </p:sp>
      <p:sp>
        <p:nvSpPr>
          <p:cNvPr id="3" name="Vertical Text Placeholder 2">
            <a:extLst>
              <a:ext uri="{FF2B5EF4-FFF2-40B4-BE49-F238E27FC236}">
                <a16:creationId xmlns:a16="http://schemas.microsoft.com/office/drawing/2014/main" id="{90B24C81-0263-BF28-6CAF-8D5F072F835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AE"/>
          </a:p>
        </p:txBody>
      </p:sp>
      <p:sp>
        <p:nvSpPr>
          <p:cNvPr id="4" name="Date Placeholder 3">
            <a:extLst>
              <a:ext uri="{FF2B5EF4-FFF2-40B4-BE49-F238E27FC236}">
                <a16:creationId xmlns:a16="http://schemas.microsoft.com/office/drawing/2014/main" id="{26C4ACEA-3170-EFE1-944C-F34A7C94553D}"/>
              </a:ext>
            </a:extLst>
          </p:cNvPr>
          <p:cNvSpPr>
            <a:spLocks noGrp="1"/>
          </p:cNvSpPr>
          <p:nvPr>
            <p:ph type="dt" sz="half" idx="10"/>
          </p:nvPr>
        </p:nvSpPr>
        <p:spPr/>
        <p:txBody>
          <a:bodyPr/>
          <a:lstStyle/>
          <a:p>
            <a:fld id="{910C7D03-9E8A-438C-A991-179D8DCAAFF3}" type="datetimeFigureOut">
              <a:rPr lang="ar-AE" smtClean="0"/>
              <a:t>01/11/1446</a:t>
            </a:fld>
            <a:endParaRPr lang="ar-AE"/>
          </a:p>
        </p:txBody>
      </p:sp>
      <p:sp>
        <p:nvSpPr>
          <p:cNvPr id="5" name="Footer Placeholder 4">
            <a:extLst>
              <a:ext uri="{FF2B5EF4-FFF2-40B4-BE49-F238E27FC236}">
                <a16:creationId xmlns:a16="http://schemas.microsoft.com/office/drawing/2014/main" id="{5448D9E1-643E-AF57-1419-BA718869BA2B}"/>
              </a:ext>
            </a:extLst>
          </p:cNvPr>
          <p:cNvSpPr>
            <a:spLocks noGrp="1"/>
          </p:cNvSpPr>
          <p:nvPr>
            <p:ph type="ftr" sz="quarter" idx="11"/>
          </p:nvPr>
        </p:nvSpPr>
        <p:spPr/>
        <p:txBody>
          <a:bodyPr/>
          <a:lstStyle/>
          <a:p>
            <a:endParaRPr lang="ar-AE"/>
          </a:p>
        </p:txBody>
      </p:sp>
      <p:sp>
        <p:nvSpPr>
          <p:cNvPr id="6" name="Slide Number Placeholder 5">
            <a:extLst>
              <a:ext uri="{FF2B5EF4-FFF2-40B4-BE49-F238E27FC236}">
                <a16:creationId xmlns:a16="http://schemas.microsoft.com/office/drawing/2014/main" id="{0CD72DA2-F6EA-3676-1505-639D74F639B3}"/>
              </a:ext>
            </a:extLst>
          </p:cNvPr>
          <p:cNvSpPr>
            <a:spLocks noGrp="1"/>
          </p:cNvSpPr>
          <p:nvPr>
            <p:ph type="sldNum" sz="quarter" idx="12"/>
          </p:nvPr>
        </p:nvSpPr>
        <p:spPr/>
        <p:txBody>
          <a:bodyPr/>
          <a:lstStyle/>
          <a:p>
            <a:fld id="{E3EEFA0D-47B1-4828-A2BE-4DD75C2F2842}" type="slidenum">
              <a:rPr lang="ar-AE" smtClean="0"/>
              <a:t>‹#›</a:t>
            </a:fld>
            <a:endParaRPr lang="ar-AE"/>
          </a:p>
        </p:txBody>
      </p:sp>
    </p:spTree>
    <p:extLst>
      <p:ext uri="{BB962C8B-B14F-4D97-AF65-F5344CB8AC3E}">
        <p14:creationId xmlns:p14="http://schemas.microsoft.com/office/powerpoint/2010/main" val="7063010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5B26E0D-D39D-49E3-CD50-11BA206A1F17}"/>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ar-AE"/>
          </a:p>
        </p:txBody>
      </p:sp>
      <p:sp>
        <p:nvSpPr>
          <p:cNvPr id="3" name="Vertical Text Placeholder 2">
            <a:extLst>
              <a:ext uri="{FF2B5EF4-FFF2-40B4-BE49-F238E27FC236}">
                <a16:creationId xmlns:a16="http://schemas.microsoft.com/office/drawing/2014/main" id="{DE964BD2-D4E5-AACF-3E74-475546A163E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AE"/>
          </a:p>
        </p:txBody>
      </p:sp>
      <p:sp>
        <p:nvSpPr>
          <p:cNvPr id="4" name="Date Placeholder 3">
            <a:extLst>
              <a:ext uri="{FF2B5EF4-FFF2-40B4-BE49-F238E27FC236}">
                <a16:creationId xmlns:a16="http://schemas.microsoft.com/office/drawing/2014/main" id="{13906C09-EF2E-048E-74BC-3730AA2C2BDF}"/>
              </a:ext>
            </a:extLst>
          </p:cNvPr>
          <p:cNvSpPr>
            <a:spLocks noGrp="1"/>
          </p:cNvSpPr>
          <p:nvPr>
            <p:ph type="dt" sz="half" idx="10"/>
          </p:nvPr>
        </p:nvSpPr>
        <p:spPr/>
        <p:txBody>
          <a:bodyPr/>
          <a:lstStyle/>
          <a:p>
            <a:fld id="{910C7D03-9E8A-438C-A991-179D8DCAAFF3}" type="datetimeFigureOut">
              <a:rPr lang="ar-AE" smtClean="0"/>
              <a:t>01/11/1446</a:t>
            </a:fld>
            <a:endParaRPr lang="ar-AE"/>
          </a:p>
        </p:txBody>
      </p:sp>
      <p:sp>
        <p:nvSpPr>
          <p:cNvPr id="5" name="Footer Placeholder 4">
            <a:extLst>
              <a:ext uri="{FF2B5EF4-FFF2-40B4-BE49-F238E27FC236}">
                <a16:creationId xmlns:a16="http://schemas.microsoft.com/office/drawing/2014/main" id="{D16A669C-FEC8-998E-7DF2-01B8D3DA64F7}"/>
              </a:ext>
            </a:extLst>
          </p:cNvPr>
          <p:cNvSpPr>
            <a:spLocks noGrp="1"/>
          </p:cNvSpPr>
          <p:nvPr>
            <p:ph type="ftr" sz="quarter" idx="11"/>
          </p:nvPr>
        </p:nvSpPr>
        <p:spPr/>
        <p:txBody>
          <a:bodyPr/>
          <a:lstStyle/>
          <a:p>
            <a:endParaRPr lang="ar-AE"/>
          </a:p>
        </p:txBody>
      </p:sp>
      <p:sp>
        <p:nvSpPr>
          <p:cNvPr id="6" name="Slide Number Placeholder 5">
            <a:extLst>
              <a:ext uri="{FF2B5EF4-FFF2-40B4-BE49-F238E27FC236}">
                <a16:creationId xmlns:a16="http://schemas.microsoft.com/office/drawing/2014/main" id="{D1FCF8BB-C0F9-54FF-0445-4FA10A611A5C}"/>
              </a:ext>
            </a:extLst>
          </p:cNvPr>
          <p:cNvSpPr>
            <a:spLocks noGrp="1"/>
          </p:cNvSpPr>
          <p:nvPr>
            <p:ph type="sldNum" sz="quarter" idx="12"/>
          </p:nvPr>
        </p:nvSpPr>
        <p:spPr/>
        <p:txBody>
          <a:bodyPr/>
          <a:lstStyle/>
          <a:p>
            <a:fld id="{E3EEFA0D-47B1-4828-A2BE-4DD75C2F2842}" type="slidenum">
              <a:rPr lang="ar-AE" smtClean="0"/>
              <a:t>‹#›</a:t>
            </a:fld>
            <a:endParaRPr lang="ar-AE"/>
          </a:p>
        </p:txBody>
      </p:sp>
    </p:spTree>
    <p:extLst>
      <p:ext uri="{BB962C8B-B14F-4D97-AF65-F5344CB8AC3E}">
        <p14:creationId xmlns:p14="http://schemas.microsoft.com/office/powerpoint/2010/main" val="7018157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1007533" y="0"/>
            <a:ext cx="7934348"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8941881"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2611808" y="3428998"/>
            <a:ext cx="5518066" cy="2268559"/>
          </a:xfrm>
        </p:spPr>
        <p:txBody>
          <a:bodyPr anchor="t">
            <a:normAutofit/>
          </a:bodyPr>
          <a:lstStyle>
            <a:lvl1pPr algn="r">
              <a:defRPr sz="6000"/>
            </a:lvl1pPr>
          </a:lstStyle>
          <a:p>
            <a:r>
              <a:rPr lang="en-US"/>
              <a:t>Click to edit Master title style</a:t>
            </a:r>
            <a:endParaRPr lang="en-US" dirty="0"/>
          </a:p>
        </p:txBody>
      </p:sp>
      <p:sp>
        <p:nvSpPr>
          <p:cNvPr id="3" name="Subtitle 2"/>
          <p:cNvSpPr>
            <a:spLocks noGrp="1"/>
          </p:cNvSpPr>
          <p:nvPr>
            <p:ph type="subTitle" idx="1"/>
          </p:nvPr>
        </p:nvSpPr>
        <p:spPr>
          <a:xfrm>
            <a:off x="2772274" y="2268786"/>
            <a:ext cx="5357600" cy="1160213"/>
          </a:xfrm>
        </p:spPr>
        <p:txBody>
          <a:bodyPr tIns="0" anchor="b">
            <a:normAutofit/>
          </a:bodyPr>
          <a:lstStyle>
            <a:lvl1pPr marL="0" indent="0" algn="r">
              <a:buNone/>
              <a:defRPr sz="1800" b="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AB3A824-1A51-4B26-AD58-A6D8E14F6C04}" type="datetimeFigureOut">
              <a:rPr lang="en-US" dirty="0"/>
              <a:t>4/28/2025</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rIns="45720"/>
          <a:lstStyle/>
          <a:p>
            <a:fld id="{6D22F896-40B5-4ADD-8801-0D06FADFA095}" type="slidenum">
              <a:rPr lang="en-US" dirty="0"/>
              <a:t>‹#›</a:t>
            </a:fld>
            <a:endParaRPr lang="en-US" dirty="0"/>
          </a:p>
        </p:txBody>
      </p:sp>
      <p:sp>
        <p:nvSpPr>
          <p:cNvPr id="13" name="TextBox 12"/>
          <p:cNvSpPr txBox="1"/>
          <p:nvPr/>
        </p:nvSpPr>
        <p:spPr>
          <a:xfrm>
            <a:off x="2191282" y="3262852"/>
            <a:ext cx="415636" cy="461665"/>
          </a:xfrm>
          <a:prstGeom prst="rect">
            <a:avLst/>
          </a:prstGeom>
          <a:noFill/>
        </p:spPr>
        <p:txBody>
          <a:bodyPr wrap="square" rtlCol="0">
            <a:spAutoFit/>
          </a:bodyPr>
          <a:lstStyle/>
          <a:p>
            <a:pPr algn="r"/>
            <a:r>
              <a:rPr lang="en-US" sz="2400" dirty="0">
                <a:solidFill>
                  <a:schemeClr val="accent6"/>
                </a:solidFill>
                <a:latin typeface="Wingdings 3" panose="05040102010807070707" pitchFamily="18" charset="2"/>
              </a:rPr>
              <a:t>z</a:t>
            </a:r>
            <a:endParaRPr lang="en-US" sz="24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7440167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9" name="Rectangle 28"/>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7D162C4-EDD9-4389-A98B-B87ECEA2A816}" type="datetimeFigureOut">
              <a:rPr lang="en-US" dirty="0"/>
              <a:t>4/28/2025</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
        <p:nvSpPr>
          <p:cNvPr id="7" name="TextBox 6"/>
          <p:cNvSpPr txBox="1"/>
          <p:nvPr/>
        </p:nvSpPr>
        <p:spPr>
          <a:xfrm>
            <a:off x="2194943" y="641225"/>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392475660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4" name="Rectangle 23"/>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Rectangle 24"/>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TextBox 10"/>
          <p:cNvSpPr txBox="1"/>
          <p:nvPr/>
        </p:nvSpPr>
        <p:spPr>
          <a:xfrm>
            <a:off x="2191843" y="2962586"/>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2609873" y="3147254"/>
            <a:ext cx="7956560" cy="1424746"/>
          </a:xfrm>
        </p:spPr>
        <p:txBody>
          <a:bodyPr anchor="t">
            <a:normAutofit/>
          </a:bodyPr>
          <a:lstStyle>
            <a:lvl1pPr algn="r">
              <a:defRPr sz="3200"/>
            </a:lvl1pPr>
          </a:lstStyle>
          <a:p>
            <a:r>
              <a:rPr lang="en-US"/>
              <a:t>Click to edit Master title style</a:t>
            </a:r>
            <a:endParaRPr lang="en-US" dirty="0"/>
          </a:p>
        </p:txBody>
      </p:sp>
      <p:sp>
        <p:nvSpPr>
          <p:cNvPr id="3" name="Text Placeholder 2"/>
          <p:cNvSpPr>
            <a:spLocks noGrp="1"/>
          </p:cNvSpPr>
          <p:nvPr>
            <p:ph type="body" idx="1"/>
          </p:nvPr>
        </p:nvSpPr>
        <p:spPr>
          <a:xfrm>
            <a:off x="2773968" y="2268786"/>
            <a:ext cx="7791931" cy="878468"/>
          </a:xfrm>
        </p:spPr>
        <p:txBody>
          <a:bodyPr tIns="0" anchor="b">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E5059C3-6A89-4494-99FF-5A4D6FFD50EB}" type="datetimeFigureOut">
              <a:rPr lang="en-US" dirty="0"/>
              <a:t>4/28/2025</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264175759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6" name="Rectangle 25"/>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7" name="Rectangle 26"/>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609873" y="805817"/>
            <a:ext cx="7950984" cy="10817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2605374" y="2052116"/>
            <a:ext cx="3891960" cy="39978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66636" y="2052114"/>
            <a:ext cx="3894222" cy="399782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A954B2F-12DE-47F5-8894-472B206D2E1E}" type="datetimeFigureOut">
              <a:rPr lang="en-US" dirty="0"/>
              <a:t>4/28/2025</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10" name="TextBox 9"/>
          <p:cNvSpPr txBox="1"/>
          <p:nvPr/>
        </p:nvSpPr>
        <p:spPr>
          <a:xfrm>
            <a:off x="2196172" y="641223"/>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5865331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0" name="Rectangle 19"/>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Rectangle 20"/>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TextBox 11"/>
          <p:cNvSpPr txBox="1"/>
          <p:nvPr/>
        </p:nvSpPr>
        <p:spPr>
          <a:xfrm>
            <a:off x="2193650" y="636424"/>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2609873" y="805818"/>
            <a:ext cx="7956560" cy="1078348"/>
          </a:xfrm>
        </p:spPr>
        <p:txBody>
          <a:bodyPr/>
          <a:lstStyle/>
          <a:p>
            <a:r>
              <a:rPr lang="en-US"/>
              <a:t>Click to edit Master title style</a:t>
            </a:r>
            <a:endParaRPr lang="en-US" dirty="0"/>
          </a:p>
        </p:txBody>
      </p:sp>
      <p:sp>
        <p:nvSpPr>
          <p:cNvPr id="3" name="Text Placeholder 2"/>
          <p:cNvSpPr>
            <a:spLocks noGrp="1"/>
          </p:cNvSpPr>
          <p:nvPr>
            <p:ph type="body" idx="1"/>
          </p:nvPr>
        </p:nvSpPr>
        <p:spPr>
          <a:xfrm>
            <a:off x="2609285" y="2052115"/>
            <a:ext cx="3896467" cy="713818"/>
          </a:xfrm>
        </p:spPr>
        <p:txBody>
          <a:bodyPr anchor="b">
            <a:noAutofit/>
          </a:bodyPr>
          <a:lstStyle>
            <a:lvl1pPr marL="0" indent="0" algn="l">
              <a:lnSpc>
                <a:spcPct val="100000"/>
              </a:lnSpc>
              <a:buNone/>
              <a:defRPr sz="2200" b="0" cap="none" baseline="0">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609285" y="2851331"/>
            <a:ext cx="3893623" cy="307143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666634" y="2052115"/>
            <a:ext cx="3899798" cy="713818"/>
          </a:xfrm>
        </p:spPr>
        <p:txBody>
          <a:bodyPr anchor="b">
            <a:noAutofit/>
          </a:bodyPr>
          <a:lstStyle>
            <a:lvl1pPr marL="0" indent="0" algn="l">
              <a:lnSpc>
                <a:spcPct val="100000"/>
              </a:lnSpc>
              <a:buNone/>
              <a:defRPr sz="2200" b="0" cap="none" baseline="0">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666635" y="2851331"/>
            <a:ext cx="3899798" cy="307143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F30E46F-7819-4ACF-B48B-48222C2ACC88}" type="datetimeFigureOut">
              <a:rPr lang="en-US" dirty="0"/>
              <a:t>4/28/2025</a:t>
            </a:fld>
            <a:endParaRPr lang="en-US" dirty="0"/>
          </a:p>
        </p:txBody>
      </p:sp>
      <p:sp>
        <p:nvSpPr>
          <p:cNvPr id="8" name="Footer Placeholder 7"/>
          <p:cNvSpPr>
            <a:spLocks noGrp="1"/>
          </p:cNvSpPr>
          <p:nvPr>
            <p:ph type="ftr" sz="quarter" idx="11"/>
          </p:nvPr>
        </p:nvSpPr>
        <p:spPr/>
        <p:txBody>
          <a:bodyPr/>
          <a:lstStyle/>
          <a:p>
            <a:r>
              <a:rPr lang="en-US" dirty="0"/>
              <a:t>
              </a:t>
            </a:r>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357140446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3" name="Rectangle 12"/>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Rectangle 13"/>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FAF3416-4057-4DAA-829D-4CA07428D088}" type="datetimeFigureOut">
              <a:rPr lang="en-US" dirty="0"/>
              <a:t>4/28/2025</a:t>
            </a:fld>
            <a:endParaRPr lang="en-US" dirty="0"/>
          </a:p>
        </p:txBody>
      </p:sp>
      <p:sp>
        <p:nvSpPr>
          <p:cNvPr id="4" name="Footer Placeholder 3"/>
          <p:cNvSpPr>
            <a:spLocks noGrp="1"/>
          </p:cNvSpPr>
          <p:nvPr>
            <p:ph type="ftr" sz="quarter" idx="11"/>
          </p:nvPr>
        </p:nvSpPr>
        <p:spPr/>
        <p:txBody>
          <a:bodyPr/>
          <a:lstStyle/>
          <a:p>
            <a:r>
              <a:rPr lang="en-US" dirty="0"/>
              <a:t>
              </a:t>
            </a:r>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
        <p:nvSpPr>
          <p:cNvPr id="8" name="TextBox 7"/>
          <p:cNvSpPr txBox="1"/>
          <p:nvPr/>
        </p:nvSpPr>
        <p:spPr>
          <a:xfrm>
            <a:off x="2196172" y="641226"/>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7567076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12" name="Rectangle 11"/>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921D9284-D300-4297-87F7-E791DCC15DB1}" type="datetimeFigureOut">
              <a:rPr lang="en-US" dirty="0"/>
              <a:t>4/28/2025</a:t>
            </a:fld>
            <a:endParaRPr lang="en-US" dirty="0"/>
          </a:p>
        </p:txBody>
      </p:sp>
      <p:sp>
        <p:nvSpPr>
          <p:cNvPr id="3" name="Footer Placeholder 2"/>
          <p:cNvSpPr>
            <a:spLocks noGrp="1"/>
          </p:cNvSpPr>
          <p:nvPr>
            <p:ph type="ftr" sz="quarter" idx="11"/>
          </p:nvPr>
        </p:nvSpPr>
        <p:spPr/>
        <p:txBody>
          <a:bodyPr/>
          <a:lstStyle/>
          <a:p>
            <a:r>
              <a:rPr lang="en-US" dirty="0"/>
              <a:t>
              </a:t>
            </a:r>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128538928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5" name="Rectangle 24"/>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6" name="Rectangle 25"/>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TextBox 9"/>
          <p:cNvSpPr txBox="1"/>
          <p:nvPr/>
        </p:nvSpPr>
        <p:spPr>
          <a:xfrm>
            <a:off x="1554154" y="1127550"/>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1970323" y="1282451"/>
            <a:ext cx="2664361" cy="1903241"/>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120154" y="805818"/>
            <a:ext cx="5446278" cy="52441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970322" y="3186154"/>
            <a:ext cx="2664361" cy="2386397"/>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7D525BB-DA17-4BA0-B3C8-3AC3ABC827E6}" type="datetimeFigureOut">
              <a:rPr lang="en-US" dirty="0"/>
              <a:t>4/28/2025</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3235785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9" name="Rectangle 18"/>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Rectangle 19"/>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6747062" y="3229"/>
            <a:ext cx="4629734" cy="6858000"/>
          </a:xfrm>
          <a:solidFill>
            <a:schemeClr val="tx1">
              <a:alpha val="10000"/>
            </a:schemeClr>
          </a:solidFill>
          <a:ln w="9525" cap="sq">
            <a:noFill/>
            <a:miter lim="800000"/>
          </a:ln>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10" name="TextBox 9"/>
          <p:cNvSpPr txBox="1"/>
          <p:nvPr/>
        </p:nvSpPr>
        <p:spPr>
          <a:xfrm>
            <a:off x="1554686" y="1127550"/>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1971241" y="1282452"/>
            <a:ext cx="3970986" cy="1900473"/>
          </a:xfrm>
        </p:spPr>
        <p:txBody>
          <a:bodyPr anchor="b">
            <a:normAutofit/>
          </a:bodyPr>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1970322" y="3182928"/>
            <a:ext cx="3971874" cy="2386394"/>
          </a:xfrm>
        </p:spPr>
        <p:txBody>
          <a:bodyPr>
            <a:normAutofit/>
          </a:bodyPr>
          <a:lstStyle>
            <a:lvl1pPr marL="0" indent="0" algn="l">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16C4C9A-3960-41CF-A4E9-2A8FB932454B}" type="datetimeFigureOut">
              <a:rPr lang="en-US" dirty="0"/>
              <a:t>4/28/2025</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218233060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14" name="Rectangle 13"/>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TextBox 8"/>
          <p:cNvSpPr txBox="1"/>
          <p:nvPr/>
        </p:nvSpPr>
        <p:spPr>
          <a:xfrm>
            <a:off x="2194236" y="641225"/>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2611808" y="808056"/>
            <a:ext cx="7954091" cy="1077229"/>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857E33E-8B18-4087-B112-809917729534}" type="datetimeFigureOut">
              <a:rPr lang="en-US" dirty="0"/>
              <a:t>4/28/2025</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195885418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15" name="Rectangle 14"/>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 name="Rectangle 15"/>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TextBox 8"/>
          <p:cNvSpPr txBox="1"/>
          <p:nvPr/>
        </p:nvSpPr>
        <p:spPr>
          <a:xfrm rot="5400000">
            <a:off x="10337141" y="416061"/>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Vertical Title 1"/>
          <p:cNvSpPr>
            <a:spLocks noGrp="1"/>
          </p:cNvSpPr>
          <p:nvPr>
            <p:ph type="title" orient="vert"/>
          </p:nvPr>
        </p:nvSpPr>
        <p:spPr>
          <a:xfrm>
            <a:off x="9239380" y="805818"/>
            <a:ext cx="1326519" cy="5244126"/>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2608751" y="970410"/>
            <a:ext cx="6466903" cy="507953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3FFE419-2371-464F-8239-3959401C3561}" type="datetimeFigureOut">
              <a:rPr lang="en-US" dirty="0"/>
              <a:t>4/28/2025</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409829140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0F50FE6C-A5E8-4143-ABD0-B3909DE9E111}"/>
              </a:ext>
            </a:extLst>
          </p:cNvPr>
          <p:cNvSpPr>
            <a:spLocks noGrp="1"/>
          </p:cNvSpPr>
          <p:nvPr>
            <p:ph type="ctrTitle"/>
          </p:nvPr>
        </p:nvSpPr>
        <p:spPr>
          <a:xfrm>
            <a:off x="1524000" y="1122363"/>
            <a:ext cx="9144000" cy="2387600"/>
          </a:xfrm>
        </p:spPr>
        <p:txBody>
          <a:bodyPr anchor="b"/>
          <a:lstStyle>
            <a:lvl1pPr algn="ctr">
              <a:defRPr sz="6000"/>
            </a:lvl1pPr>
          </a:lstStyle>
          <a:p>
            <a:r>
              <a:rPr lang="ar-SA"/>
              <a:t>انقر لتحرير نمط عنوان الشكل الرئيسي</a:t>
            </a:r>
            <a:endParaRPr lang="ar-AE"/>
          </a:p>
        </p:txBody>
      </p:sp>
      <p:sp>
        <p:nvSpPr>
          <p:cNvPr id="3" name="عنوان فرعي 2">
            <a:extLst>
              <a:ext uri="{FF2B5EF4-FFF2-40B4-BE49-F238E27FC236}">
                <a16:creationId xmlns:a16="http://schemas.microsoft.com/office/drawing/2014/main" id="{51F5F4E2-4146-4103-8F1E-66603DDDD7A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ar-SA"/>
              <a:t>انقر لتحرير نمط العنوان الفرعي للشكل الرئيسي</a:t>
            </a:r>
            <a:endParaRPr lang="ar-AE"/>
          </a:p>
        </p:txBody>
      </p:sp>
      <p:sp>
        <p:nvSpPr>
          <p:cNvPr id="4" name="عنصر نائب للتاريخ 3">
            <a:extLst>
              <a:ext uri="{FF2B5EF4-FFF2-40B4-BE49-F238E27FC236}">
                <a16:creationId xmlns:a16="http://schemas.microsoft.com/office/drawing/2014/main" id="{AE1C14F2-3C4F-401D-956E-B8D0196E740F}"/>
              </a:ext>
            </a:extLst>
          </p:cNvPr>
          <p:cNvSpPr>
            <a:spLocks noGrp="1"/>
          </p:cNvSpPr>
          <p:nvPr>
            <p:ph type="dt" sz="half" idx="10"/>
          </p:nvPr>
        </p:nvSpPr>
        <p:spPr/>
        <p:txBody>
          <a:bodyPr/>
          <a:lstStyle/>
          <a:p>
            <a:fld id="{42EE87EC-D14D-4295-8A85-C6BE4F34D540}" type="datetimeFigureOut">
              <a:rPr lang="ar-AE" smtClean="0"/>
              <a:t>01/11/1446</a:t>
            </a:fld>
            <a:endParaRPr lang="ar-AE"/>
          </a:p>
        </p:txBody>
      </p:sp>
      <p:sp>
        <p:nvSpPr>
          <p:cNvPr id="5" name="عنصر نائب للتذييل 4">
            <a:extLst>
              <a:ext uri="{FF2B5EF4-FFF2-40B4-BE49-F238E27FC236}">
                <a16:creationId xmlns:a16="http://schemas.microsoft.com/office/drawing/2014/main" id="{F6DA95A8-70CF-4B4E-B5EE-D556ACCAFEFF}"/>
              </a:ext>
            </a:extLst>
          </p:cNvPr>
          <p:cNvSpPr>
            <a:spLocks noGrp="1"/>
          </p:cNvSpPr>
          <p:nvPr>
            <p:ph type="ftr" sz="quarter" idx="11"/>
          </p:nvPr>
        </p:nvSpPr>
        <p:spPr/>
        <p:txBody>
          <a:bodyPr/>
          <a:lstStyle/>
          <a:p>
            <a:endParaRPr lang="ar-AE"/>
          </a:p>
        </p:txBody>
      </p:sp>
      <p:sp>
        <p:nvSpPr>
          <p:cNvPr id="6" name="عنصر نائب لرقم الشريحة 5">
            <a:extLst>
              <a:ext uri="{FF2B5EF4-FFF2-40B4-BE49-F238E27FC236}">
                <a16:creationId xmlns:a16="http://schemas.microsoft.com/office/drawing/2014/main" id="{10A419E3-3BDF-4C11-B51F-C14C67B1A1D5}"/>
              </a:ext>
            </a:extLst>
          </p:cNvPr>
          <p:cNvSpPr>
            <a:spLocks noGrp="1"/>
          </p:cNvSpPr>
          <p:nvPr>
            <p:ph type="sldNum" sz="quarter" idx="12"/>
          </p:nvPr>
        </p:nvSpPr>
        <p:spPr/>
        <p:txBody>
          <a:bodyPr/>
          <a:lstStyle/>
          <a:p>
            <a:fld id="{546F5EAB-06A8-4069-BACC-4E0FB46EA23F}" type="slidenum">
              <a:rPr lang="ar-AE" smtClean="0"/>
              <a:t>‹#›</a:t>
            </a:fld>
            <a:endParaRPr lang="ar-AE"/>
          </a:p>
        </p:txBody>
      </p:sp>
    </p:spTree>
    <p:extLst>
      <p:ext uri="{BB962C8B-B14F-4D97-AF65-F5344CB8AC3E}">
        <p14:creationId xmlns:p14="http://schemas.microsoft.com/office/powerpoint/2010/main" val="122962992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6EE9232F-CD0C-4E33-99F2-7FA6A8476C5E}"/>
              </a:ext>
            </a:extLst>
          </p:cNvPr>
          <p:cNvSpPr>
            <a:spLocks noGrp="1"/>
          </p:cNvSpPr>
          <p:nvPr>
            <p:ph type="title"/>
          </p:nvPr>
        </p:nvSpPr>
        <p:spPr/>
        <p:txBody>
          <a:bodyPr/>
          <a:lstStyle/>
          <a:p>
            <a:r>
              <a:rPr lang="ar-SA"/>
              <a:t>انقر لتحرير نمط عنوان الشكل الرئيسي</a:t>
            </a:r>
            <a:endParaRPr lang="ar-AE"/>
          </a:p>
        </p:txBody>
      </p:sp>
      <p:sp>
        <p:nvSpPr>
          <p:cNvPr id="3" name="عنصر نائب للمحتوى 2">
            <a:extLst>
              <a:ext uri="{FF2B5EF4-FFF2-40B4-BE49-F238E27FC236}">
                <a16:creationId xmlns:a16="http://schemas.microsoft.com/office/drawing/2014/main" id="{B349E7AD-EE76-4265-AA08-14DB0AAAF395}"/>
              </a:ext>
            </a:extLst>
          </p:cNvPr>
          <p:cNvSpPr>
            <a:spLocks noGrp="1"/>
          </p:cNvSpPr>
          <p:nvPr>
            <p:ph idx="1"/>
          </p:nvPr>
        </p:nvSpPr>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AE"/>
          </a:p>
        </p:txBody>
      </p:sp>
      <p:sp>
        <p:nvSpPr>
          <p:cNvPr id="4" name="عنصر نائب للتاريخ 3">
            <a:extLst>
              <a:ext uri="{FF2B5EF4-FFF2-40B4-BE49-F238E27FC236}">
                <a16:creationId xmlns:a16="http://schemas.microsoft.com/office/drawing/2014/main" id="{1EACD6EC-18E8-4FC3-A8C4-1E00D5BCBE21}"/>
              </a:ext>
            </a:extLst>
          </p:cNvPr>
          <p:cNvSpPr>
            <a:spLocks noGrp="1"/>
          </p:cNvSpPr>
          <p:nvPr>
            <p:ph type="dt" sz="half" idx="10"/>
          </p:nvPr>
        </p:nvSpPr>
        <p:spPr/>
        <p:txBody>
          <a:bodyPr/>
          <a:lstStyle/>
          <a:p>
            <a:fld id="{42EE87EC-D14D-4295-8A85-C6BE4F34D540}" type="datetimeFigureOut">
              <a:rPr lang="ar-AE" smtClean="0"/>
              <a:t>01/11/1446</a:t>
            </a:fld>
            <a:endParaRPr lang="ar-AE"/>
          </a:p>
        </p:txBody>
      </p:sp>
      <p:sp>
        <p:nvSpPr>
          <p:cNvPr id="5" name="عنصر نائب للتذييل 4">
            <a:extLst>
              <a:ext uri="{FF2B5EF4-FFF2-40B4-BE49-F238E27FC236}">
                <a16:creationId xmlns:a16="http://schemas.microsoft.com/office/drawing/2014/main" id="{4352ABD5-17C7-49E3-B6E5-3C1A12E7B54F}"/>
              </a:ext>
            </a:extLst>
          </p:cNvPr>
          <p:cNvSpPr>
            <a:spLocks noGrp="1"/>
          </p:cNvSpPr>
          <p:nvPr>
            <p:ph type="ftr" sz="quarter" idx="11"/>
          </p:nvPr>
        </p:nvSpPr>
        <p:spPr/>
        <p:txBody>
          <a:bodyPr/>
          <a:lstStyle/>
          <a:p>
            <a:endParaRPr lang="ar-AE"/>
          </a:p>
        </p:txBody>
      </p:sp>
      <p:sp>
        <p:nvSpPr>
          <p:cNvPr id="6" name="عنصر نائب لرقم الشريحة 5">
            <a:extLst>
              <a:ext uri="{FF2B5EF4-FFF2-40B4-BE49-F238E27FC236}">
                <a16:creationId xmlns:a16="http://schemas.microsoft.com/office/drawing/2014/main" id="{F4730B47-451D-4C05-A563-CE1781F498B4}"/>
              </a:ext>
            </a:extLst>
          </p:cNvPr>
          <p:cNvSpPr>
            <a:spLocks noGrp="1"/>
          </p:cNvSpPr>
          <p:nvPr>
            <p:ph type="sldNum" sz="quarter" idx="12"/>
          </p:nvPr>
        </p:nvSpPr>
        <p:spPr/>
        <p:txBody>
          <a:bodyPr/>
          <a:lstStyle/>
          <a:p>
            <a:fld id="{546F5EAB-06A8-4069-BACC-4E0FB46EA23F}" type="slidenum">
              <a:rPr lang="ar-AE" smtClean="0"/>
              <a:t>‹#›</a:t>
            </a:fld>
            <a:endParaRPr lang="ar-AE"/>
          </a:p>
        </p:txBody>
      </p:sp>
    </p:spTree>
    <p:extLst>
      <p:ext uri="{BB962C8B-B14F-4D97-AF65-F5344CB8AC3E}">
        <p14:creationId xmlns:p14="http://schemas.microsoft.com/office/powerpoint/2010/main" val="155951345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3A4AA89E-6919-4519-8ECC-E1EA5BDE25DF}"/>
              </a:ext>
            </a:extLst>
          </p:cNvPr>
          <p:cNvSpPr>
            <a:spLocks noGrp="1"/>
          </p:cNvSpPr>
          <p:nvPr>
            <p:ph type="title"/>
          </p:nvPr>
        </p:nvSpPr>
        <p:spPr>
          <a:xfrm>
            <a:off x="831850" y="1709738"/>
            <a:ext cx="10515600" cy="2852737"/>
          </a:xfrm>
        </p:spPr>
        <p:txBody>
          <a:bodyPr anchor="b"/>
          <a:lstStyle>
            <a:lvl1pPr>
              <a:defRPr sz="6000"/>
            </a:lvl1pPr>
          </a:lstStyle>
          <a:p>
            <a:r>
              <a:rPr lang="ar-SA"/>
              <a:t>انقر لتحرير نمط عنوان الشكل الرئيسي</a:t>
            </a:r>
            <a:endParaRPr lang="ar-AE"/>
          </a:p>
        </p:txBody>
      </p:sp>
      <p:sp>
        <p:nvSpPr>
          <p:cNvPr id="3" name="عنصر نائب للنص 2">
            <a:extLst>
              <a:ext uri="{FF2B5EF4-FFF2-40B4-BE49-F238E27FC236}">
                <a16:creationId xmlns:a16="http://schemas.microsoft.com/office/drawing/2014/main" id="{BF339DEC-9A85-45A4-BD75-89FF74F1563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ar-SA"/>
              <a:t>انقر لتحرير أنماط نص الشكل الرئيسي</a:t>
            </a:r>
          </a:p>
        </p:txBody>
      </p:sp>
      <p:sp>
        <p:nvSpPr>
          <p:cNvPr id="4" name="عنصر نائب للتاريخ 3">
            <a:extLst>
              <a:ext uri="{FF2B5EF4-FFF2-40B4-BE49-F238E27FC236}">
                <a16:creationId xmlns:a16="http://schemas.microsoft.com/office/drawing/2014/main" id="{1AE7E4F3-1400-44FA-9802-E9D2D57DCCE9}"/>
              </a:ext>
            </a:extLst>
          </p:cNvPr>
          <p:cNvSpPr>
            <a:spLocks noGrp="1"/>
          </p:cNvSpPr>
          <p:nvPr>
            <p:ph type="dt" sz="half" idx="10"/>
          </p:nvPr>
        </p:nvSpPr>
        <p:spPr/>
        <p:txBody>
          <a:bodyPr/>
          <a:lstStyle/>
          <a:p>
            <a:fld id="{42EE87EC-D14D-4295-8A85-C6BE4F34D540}" type="datetimeFigureOut">
              <a:rPr lang="ar-AE" smtClean="0"/>
              <a:t>01/11/1446</a:t>
            </a:fld>
            <a:endParaRPr lang="ar-AE"/>
          </a:p>
        </p:txBody>
      </p:sp>
      <p:sp>
        <p:nvSpPr>
          <p:cNvPr id="5" name="عنصر نائب للتذييل 4">
            <a:extLst>
              <a:ext uri="{FF2B5EF4-FFF2-40B4-BE49-F238E27FC236}">
                <a16:creationId xmlns:a16="http://schemas.microsoft.com/office/drawing/2014/main" id="{8BECB5C6-8057-4F69-A07C-94D0A5214899}"/>
              </a:ext>
            </a:extLst>
          </p:cNvPr>
          <p:cNvSpPr>
            <a:spLocks noGrp="1"/>
          </p:cNvSpPr>
          <p:nvPr>
            <p:ph type="ftr" sz="quarter" idx="11"/>
          </p:nvPr>
        </p:nvSpPr>
        <p:spPr/>
        <p:txBody>
          <a:bodyPr/>
          <a:lstStyle/>
          <a:p>
            <a:endParaRPr lang="ar-AE"/>
          </a:p>
        </p:txBody>
      </p:sp>
      <p:sp>
        <p:nvSpPr>
          <p:cNvPr id="6" name="عنصر نائب لرقم الشريحة 5">
            <a:extLst>
              <a:ext uri="{FF2B5EF4-FFF2-40B4-BE49-F238E27FC236}">
                <a16:creationId xmlns:a16="http://schemas.microsoft.com/office/drawing/2014/main" id="{EBD3DF40-B10C-40F2-B937-F9C5843B42FF}"/>
              </a:ext>
            </a:extLst>
          </p:cNvPr>
          <p:cNvSpPr>
            <a:spLocks noGrp="1"/>
          </p:cNvSpPr>
          <p:nvPr>
            <p:ph type="sldNum" sz="quarter" idx="12"/>
          </p:nvPr>
        </p:nvSpPr>
        <p:spPr/>
        <p:txBody>
          <a:bodyPr/>
          <a:lstStyle/>
          <a:p>
            <a:fld id="{546F5EAB-06A8-4069-BACC-4E0FB46EA23F}" type="slidenum">
              <a:rPr lang="ar-AE" smtClean="0"/>
              <a:t>‹#›</a:t>
            </a:fld>
            <a:endParaRPr lang="ar-AE"/>
          </a:p>
        </p:txBody>
      </p:sp>
    </p:spTree>
    <p:extLst>
      <p:ext uri="{BB962C8B-B14F-4D97-AF65-F5344CB8AC3E}">
        <p14:creationId xmlns:p14="http://schemas.microsoft.com/office/powerpoint/2010/main" val="321559587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محتويان">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29C3AC23-4258-4B48-924B-433F1ECBFEBF}"/>
              </a:ext>
            </a:extLst>
          </p:cNvPr>
          <p:cNvSpPr>
            <a:spLocks noGrp="1"/>
          </p:cNvSpPr>
          <p:nvPr>
            <p:ph type="title"/>
          </p:nvPr>
        </p:nvSpPr>
        <p:spPr/>
        <p:txBody>
          <a:bodyPr/>
          <a:lstStyle/>
          <a:p>
            <a:r>
              <a:rPr lang="ar-SA"/>
              <a:t>انقر لتحرير نمط عنوان الشكل الرئيسي</a:t>
            </a:r>
            <a:endParaRPr lang="ar-AE"/>
          </a:p>
        </p:txBody>
      </p:sp>
      <p:sp>
        <p:nvSpPr>
          <p:cNvPr id="3" name="عنصر نائب للمحتوى 2">
            <a:extLst>
              <a:ext uri="{FF2B5EF4-FFF2-40B4-BE49-F238E27FC236}">
                <a16:creationId xmlns:a16="http://schemas.microsoft.com/office/drawing/2014/main" id="{871E0F9C-369B-43BB-B6B8-22C0284B391B}"/>
              </a:ext>
            </a:extLst>
          </p:cNvPr>
          <p:cNvSpPr>
            <a:spLocks noGrp="1"/>
          </p:cNvSpPr>
          <p:nvPr>
            <p:ph sz="half" idx="1"/>
          </p:nvPr>
        </p:nvSpPr>
        <p:spPr>
          <a:xfrm>
            <a:off x="838200" y="1825625"/>
            <a:ext cx="51816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AE"/>
          </a:p>
        </p:txBody>
      </p:sp>
      <p:sp>
        <p:nvSpPr>
          <p:cNvPr id="4" name="عنصر نائب للمحتوى 3">
            <a:extLst>
              <a:ext uri="{FF2B5EF4-FFF2-40B4-BE49-F238E27FC236}">
                <a16:creationId xmlns:a16="http://schemas.microsoft.com/office/drawing/2014/main" id="{66F71DAF-4346-4FC9-AF0B-AB9D1DE44AEC}"/>
              </a:ext>
            </a:extLst>
          </p:cNvPr>
          <p:cNvSpPr>
            <a:spLocks noGrp="1"/>
          </p:cNvSpPr>
          <p:nvPr>
            <p:ph sz="half" idx="2"/>
          </p:nvPr>
        </p:nvSpPr>
        <p:spPr>
          <a:xfrm>
            <a:off x="6172200" y="1825625"/>
            <a:ext cx="51816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AE"/>
          </a:p>
        </p:txBody>
      </p:sp>
      <p:sp>
        <p:nvSpPr>
          <p:cNvPr id="5" name="عنصر نائب للتاريخ 4">
            <a:extLst>
              <a:ext uri="{FF2B5EF4-FFF2-40B4-BE49-F238E27FC236}">
                <a16:creationId xmlns:a16="http://schemas.microsoft.com/office/drawing/2014/main" id="{DB836735-E485-4459-B5A4-D7F4CDD37D36}"/>
              </a:ext>
            </a:extLst>
          </p:cNvPr>
          <p:cNvSpPr>
            <a:spLocks noGrp="1"/>
          </p:cNvSpPr>
          <p:nvPr>
            <p:ph type="dt" sz="half" idx="10"/>
          </p:nvPr>
        </p:nvSpPr>
        <p:spPr/>
        <p:txBody>
          <a:bodyPr/>
          <a:lstStyle/>
          <a:p>
            <a:fld id="{42EE87EC-D14D-4295-8A85-C6BE4F34D540}" type="datetimeFigureOut">
              <a:rPr lang="ar-AE" smtClean="0"/>
              <a:t>01/11/1446</a:t>
            </a:fld>
            <a:endParaRPr lang="ar-AE"/>
          </a:p>
        </p:txBody>
      </p:sp>
      <p:sp>
        <p:nvSpPr>
          <p:cNvPr id="6" name="عنصر نائب للتذييل 5">
            <a:extLst>
              <a:ext uri="{FF2B5EF4-FFF2-40B4-BE49-F238E27FC236}">
                <a16:creationId xmlns:a16="http://schemas.microsoft.com/office/drawing/2014/main" id="{A77C989A-ACA2-4C69-98D1-75D2153F46DB}"/>
              </a:ext>
            </a:extLst>
          </p:cNvPr>
          <p:cNvSpPr>
            <a:spLocks noGrp="1"/>
          </p:cNvSpPr>
          <p:nvPr>
            <p:ph type="ftr" sz="quarter" idx="11"/>
          </p:nvPr>
        </p:nvSpPr>
        <p:spPr/>
        <p:txBody>
          <a:bodyPr/>
          <a:lstStyle/>
          <a:p>
            <a:endParaRPr lang="ar-AE"/>
          </a:p>
        </p:txBody>
      </p:sp>
      <p:sp>
        <p:nvSpPr>
          <p:cNvPr id="7" name="عنصر نائب لرقم الشريحة 6">
            <a:extLst>
              <a:ext uri="{FF2B5EF4-FFF2-40B4-BE49-F238E27FC236}">
                <a16:creationId xmlns:a16="http://schemas.microsoft.com/office/drawing/2014/main" id="{E9BAA60F-237C-41FC-9C16-ECF5D21B9C7B}"/>
              </a:ext>
            </a:extLst>
          </p:cNvPr>
          <p:cNvSpPr>
            <a:spLocks noGrp="1"/>
          </p:cNvSpPr>
          <p:nvPr>
            <p:ph type="sldNum" sz="quarter" idx="12"/>
          </p:nvPr>
        </p:nvSpPr>
        <p:spPr/>
        <p:txBody>
          <a:bodyPr/>
          <a:lstStyle/>
          <a:p>
            <a:fld id="{546F5EAB-06A8-4069-BACC-4E0FB46EA23F}" type="slidenum">
              <a:rPr lang="ar-AE" smtClean="0"/>
              <a:t>‹#›</a:t>
            </a:fld>
            <a:endParaRPr lang="ar-AE"/>
          </a:p>
        </p:txBody>
      </p:sp>
    </p:spTree>
    <p:extLst>
      <p:ext uri="{BB962C8B-B14F-4D97-AF65-F5344CB8AC3E}">
        <p14:creationId xmlns:p14="http://schemas.microsoft.com/office/powerpoint/2010/main" val="155879313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A7529141-6389-4F69-919C-DAD5D3916BCE}"/>
              </a:ext>
            </a:extLst>
          </p:cNvPr>
          <p:cNvSpPr>
            <a:spLocks noGrp="1"/>
          </p:cNvSpPr>
          <p:nvPr>
            <p:ph type="title"/>
          </p:nvPr>
        </p:nvSpPr>
        <p:spPr>
          <a:xfrm>
            <a:off x="839788" y="365125"/>
            <a:ext cx="10515600" cy="1325563"/>
          </a:xfrm>
        </p:spPr>
        <p:txBody>
          <a:bodyPr/>
          <a:lstStyle/>
          <a:p>
            <a:r>
              <a:rPr lang="ar-SA"/>
              <a:t>انقر لتحرير نمط عنوان الشكل الرئيسي</a:t>
            </a:r>
            <a:endParaRPr lang="ar-AE"/>
          </a:p>
        </p:txBody>
      </p:sp>
      <p:sp>
        <p:nvSpPr>
          <p:cNvPr id="3" name="عنصر نائب للنص 2">
            <a:extLst>
              <a:ext uri="{FF2B5EF4-FFF2-40B4-BE49-F238E27FC236}">
                <a16:creationId xmlns:a16="http://schemas.microsoft.com/office/drawing/2014/main" id="{681BB7E6-610E-4AF1-B4F0-05F8010F20A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4" name="عنصر نائب للمحتوى 3">
            <a:extLst>
              <a:ext uri="{FF2B5EF4-FFF2-40B4-BE49-F238E27FC236}">
                <a16:creationId xmlns:a16="http://schemas.microsoft.com/office/drawing/2014/main" id="{F35386BA-51F6-4AB3-A7A9-25737FF403A6}"/>
              </a:ext>
            </a:extLst>
          </p:cNvPr>
          <p:cNvSpPr>
            <a:spLocks noGrp="1"/>
          </p:cNvSpPr>
          <p:nvPr>
            <p:ph sz="half" idx="2"/>
          </p:nvPr>
        </p:nvSpPr>
        <p:spPr>
          <a:xfrm>
            <a:off x="839788" y="2505075"/>
            <a:ext cx="5157787"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AE"/>
          </a:p>
        </p:txBody>
      </p:sp>
      <p:sp>
        <p:nvSpPr>
          <p:cNvPr id="5" name="عنصر نائب للنص 4">
            <a:extLst>
              <a:ext uri="{FF2B5EF4-FFF2-40B4-BE49-F238E27FC236}">
                <a16:creationId xmlns:a16="http://schemas.microsoft.com/office/drawing/2014/main" id="{B9AEB29A-36D0-4FAE-8569-868C625EB6A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6" name="عنصر نائب للمحتوى 5">
            <a:extLst>
              <a:ext uri="{FF2B5EF4-FFF2-40B4-BE49-F238E27FC236}">
                <a16:creationId xmlns:a16="http://schemas.microsoft.com/office/drawing/2014/main" id="{375383BF-73CE-4F39-A637-825B3CCD27B4}"/>
              </a:ext>
            </a:extLst>
          </p:cNvPr>
          <p:cNvSpPr>
            <a:spLocks noGrp="1"/>
          </p:cNvSpPr>
          <p:nvPr>
            <p:ph sz="quarter" idx="4"/>
          </p:nvPr>
        </p:nvSpPr>
        <p:spPr>
          <a:xfrm>
            <a:off x="6172200" y="2505075"/>
            <a:ext cx="5183188"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AE"/>
          </a:p>
        </p:txBody>
      </p:sp>
      <p:sp>
        <p:nvSpPr>
          <p:cNvPr id="7" name="عنصر نائب للتاريخ 6">
            <a:extLst>
              <a:ext uri="{FF2B5EF4-FFF2-40B4-BE49-F238E27FC236}">
                <a16:creationId xmlns:a16="http://schemas.microsoft.com/office/drawing/2014/main" id="{AF9330D6-372F-4D03-895D-07DCE8F2A700}"/>
              </a:ext>
            </a:extLst>
          </p:cNvPr>
          <p:cNvSpPr>
            <a:spLocks noGrp="1"/>
          </p:cNvSpPr>
          <p:nvPr>
            <p:ph type="dt" sz="half" idx="10"/>
          </p:nvPr>
        </p:nvSpPr>
        <p:spPr/>
        <p:txBody>
          <a:bodyPr/>
          <a:lstStyle/>
          <a:p>
            <a:fld id="{42EE87EC-D14D-4295-8A85-C6BE4F34D540}" type="datetimeFigureOut">
              <a:rPr lang="ar-AE" smtClean="0"/>
              <a:t>01/11/1446</a:t>
            </a:fld>
            <a:endParaRPr lang="ar-AE"/>
          </a:p>
        </p:txBody>
      </p:sp>
      <p:sp>
        <p:nvSpPr>
          <p:cNvPr id="8" name="عنصر نائب للتذييل 7">
            <a:extLst>
              <a:ext uri="{FF2B5EF4-FFF2-40B4-BE49-F238E27FC236}">
                <a16:creationId xmlns:a16="http://schemas.microsoft.com/office/drawing/2014/main" id="{43C6D53B-61A5-454F-84AB-F07EF5172788}"/>
              </a:ext>
            </a:extLst>
          </p:cNvPr>
          <p:cNvSpPr>
            <a:spLocks noGrp="1"/>
          </p:cNvSpPr>
          <p:nvPr>
            <p:ph type="ftr" sz="quarter" idx="11"/>
          </p:nvPr>
        </p:nvSpPr>
        <p:spPr/>
        <p:txBody>
          <a:bodyPr/>
          <a:lstStyle/>
          <a:p>
            <a:endParaRPr lang="ar-AE"/>
          </a:p>
        </p:txBody>
      </p:sp>
      <p:sp>
        <p:nvSpPr>
          <p:cNvPr id="9" name="عنصر نائب لرقم الشريحة 8">
            <a:extLst>
              <a:ext uri="{FF2B5EF4-FFF2-40B4-BE49-F238E27FC236}">
                <a16:creationId xmlns:a16="http://schemas.microsoft.com/office/drawing/2014/main" id="{F7F0E575-A3E7-4CFD-94BF-FB30EC57B86F}"/>
              </a:ext>
            </a:extLst>
          </p:cNvPr>
          <p:cNvSpPr>
            <a:spLocks noGrp="1"/>
          </p:cNvSpPr>
          <p:nvPr>
            <p:ph type="sldNum" sz="quarter" idx="12"/>
          </p:nvPr>
        </p:nvSpPr>
        <p:spPr/>
        <p:txBody>
          <a:bodyPr/>
          <a:lstStyle/>
          <a:p>
            <a:fld id="{546F5EAB-06A8-4069-BACC-4E0FB46EA23F}" type="slidenum">
              <a:rPr lang="ar-AE" smtClean="0"/>
              <a:t>‹#›</a:t>
            </a:fld>
            <a:endParaRPr lang="ar-AE"/>
          </a:p>
        </p:txBody>
      </p:sp>
    </p:spTree>
    <p:extLst>
      <p:ext uri="{BB962C8B-B14F-4D97-AF65-F5344CB8AC3E}">
        <p14:creationId xmlns:p14="http://schemas.microsoft.com/office/powerpoint/2010/main" val="375161150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0B5796D5-D514-481C-9A8E-BCD5CD83B254}"/>
              </a:ext>
            </a:extLst>
          </p:cNvPr>
          <p:cNvSpPr>
            <a:spLocks noGrp="1"/>
          </p:cNvSpPr>
          <p:nvPr>
            <p:ph type="title"/>
          </p:nvPr>
        </p:nvSpPr>
        <p:spPr/>
        <p:txBody>
          <a:bodyPr/>
          <a:lstStyle/>
          <a:p>
            <a:r>
              <a:rPr lang="ar-SA"/>
              <a:t>انقر لتحرير نمط عنوان الشكل الرئيسي</a:t>
            </a:r>
            <a:endParaRPr lang="ar-AE"/>
          </a:p>
        </p:txBody>
      </p:sp>
      <p:sp>
        <p:nvSpPr>
          <p:cNvPr id="3" name="عنصر نائب للتاريخ 2">
            <a:extLst>
              <a:ext uri="{FF2B5EF4-FFF2-40B4-BE49-F238E27FC236}">
                <a16:creationId xmlns:a16="http://schemas.microsoft.com/office/drawing/2014/main" id="{0B93974C-729C-41F0-88FD-2E554F2C0EC9}"/>
              </a:ext>
            </a:extLst>
          </p:cNvPr>
          <p:cNvSpPr>
            <a:spLocks noGrp="1"/>
          </p:cNvSpPr>
          <p:nvPr>
            <p:ph type="dt" sz="half" idx="10"/>
          </p:nvPr>
        </p:nvSpPr>
        <p:spPr/>
        <p:txBody>
          <a:bodyPr/>
          <a:lstStyle/>
          <a:p>
            <a:fld id="{42EE87EC-D14D-4295-8A85-C6BE4F34D540}" type="datetimeFigureOut">
              <a:rPr lang="ar-AE" smtClean="0"/>
              <a:t>01/11/1446</a:t>
            </a:fld>
            <a:endParaRPr lang="ar-AE"/>
          </a:p>
        </p:txBody>
      </p:sp>
      <p:sp>
        <p:nvSpPr>
          <p:cNvPr id="4" name="عنصر نائب للتذييل 3">
            <a:extLst>
              <a:ext uri="{FF2B5EF4-FFF2-40B4-BE49-F238E27FC236}">
                <a16:creationId xmlns:a16="http://schemas.microsoft.com/office/drawing/2014/main" id="{BDA29EEE-B840-4111-95EB-E72D9E131E9B}"/>
              </a:ext>
            </a:extLst>
          </p:cNvPr>
          <p:cNvSpPr>
            <a:spLocks noGrp="1"/>
          </p:cNvSpPr>
          <p:nvPr>
            <p:ph type="ftr" sz="quarter" idx="11"/>
          </p:nvPr>
        </p:nvSpPr>
        <p:spPr/>
        <p:txBody>
          <a:bodyPr/>
          <a:lstStyle/>
          <a:p>
            <a:endParaRPr lang="ar-AE"/>
          </a:p>
        </p:txBody>
      </p:sp>
      <p:sp>
        <p:nvSpPr>
          <p:cNvPr id="5" name="عنصر نائب لرقم الشريحة 4">
            <a:extLst>
              <a:ext uri="{FF2B5EF4-FFF2-40B4-BE49-F238E27FC236}">
                <a16:creationId xmlns:a16="http://schemas.microsoft.com/office/drawing/2014/main" id="{95E206B8-D1AC-4C79-94CC-E14FE7532567}"/>
              </a:ext>
            </a:extLst>
          </p:cNvPr>
          <p:cNvSpPr>
            <a:spLocks noGrp="1"/>
          </p:cNvSpPr>
          <p:nvPr>
            <p:ph type="sldNum" sz="quarter" idx="12"/>
          </p:nvPr>
        </p:nvSpPr>
        <p:spPr/>
        <p:txBody>
          <a:bodyPr/>
          <a:lstStyle/>
          <a:p>
            <a:fld id="{546F5EAB-06A8-4069-BACC-4E0FB46EA23F}" type="slidenum">
              <a:rPr lang="ar-AE" smtClean="0"/>
              <a:t>‹#›</a:t>
            </a:fld>
            <a:endParaRPr lang="ar-AE"/>
          </a:p>
        </p:txBody>
      </p:sp>
    </p:spTree>
    <p:extLst>
      <p:ext uri="{BB962C8B-B14F-4D97-AF65-F5344CB8AC3E}">
        <p14:creationId xmlns:p14="http://schemas.microsoft.com/office/powerpoint/2010/main" val="244859799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a:extLst>
              <a:ext uri="{FF2B5EF4-FFF2-40B4-BE49-F238E27FC236}">
                <a16:creationId xmlns:a16="http://schemas.microsoft.com/office/drawing/2014/main" id="{6C978E61-C9EE-4B60-99AB-7BB961D631F5}"/>
              </a:ext>
            </a:extLst>
          </p:cNvPr>
          <p:cNvSpPr>
            <a:spLocks noGrp="1"/>
          </p:cNvSpPr>
          <p:nvPr>
            <p:ph type="dt" sz="half" idx="10"/>
          </p:nvPr>
        </p:nvSpPr>
        <p:spPr/>
        <p:txBody>
          <a:bodyPr/>
          <a:lstStyle/>
          <a:p>
            <a:fld id="{42EE87EC-D14D-4295-8A85-C6BE4F34D540}" type="datetimeFigureOut">
              <a:rPr lang="ar-AE" smtClean="0"/>
              <a:t>01/11/1446</a:t>
            </a:fld>
            <a:endParaRPr lang="ar-AE"/>
          </a:p>
        </p:txBody>
      </p:sp>
      <p:sp>
        <p:nvSpPr>
          <p:cNvPr id="3" name="عنصر نائب للتذييل 2">
            <a:extLst>
              <a:ext uri="{FF2B5EF4-FFF2-40B4-BE49-F238E27FC236}">
                <a16:creationId xmlns:a16="http://schemas.microsoft.com/office/drawing/2014/main" id="{C0A68B1B-B7F8-436A-8505-1F7B361BEDA7}"/>
              </a:ext>
            </a:extLst>
          </p:cNvPr>
          <p:cNvSpPr>
            <a:spLocks noGrp="1"/>
          </p:cNvSpPr>
          <p:nvPr>
            <p:ph type="ftr" sz="quarter" idx="11"/>
          </p:nvPr>
        </p:nvSpPr>
        <p:spPr/>
        <p:txBody>
          <a:bodyPr/>
          <a:lstStyle/>
          <a:p>
            <a:endParaRPr lang="ar-AE"/>
          </a:p>
        </p:txBody>
      </p:sp>
      <p:sp>
        <p:nvSpPr>
          <p:cNvPr id="4" name="عنصر نائب لرقم الشريحة 3">
            <a:extLst>
              <a:ext uri="{FF2B5EF4-FFF2-40B4-BE49-F238E27FC236}">
                <a16:creationId xmlns:a16="http://schemas.microsoft.com/office/drawing/2014/main" id="{68F8AEFB-3E4B-454F-8C0B-86237A1B9479}"/>
              </a:ext>
            </a:extLst>
          </p:cNvPr>
          <p:cNvSpPr>
            <a:spLocks noGrp="1"/>
          </p:cNvSpPr>
          <p:nvPr>
            <p:ph type="sldNum" sz="quarter" idx="12"/>
          </p:nvPr>
        </p:nvSpPr>
        <p:spPr/>
        <p:txBody>
          <a:bodyPr/>
          <a:lstStyle/>
          <a:p>
            <a:fld id="{546F5EAB-06A8-4069-BACC-4E0FB46EA23F}" type="slidenum">
              <a:rPr lang="ar-AE" smtClean="0"/>
              <a:t>‹#›</a:t>
            </a:fld>
            <a:endParaRPr lang="ar-AE"/>
          </a:p>
        </p:txBody>
      </p:sp>
    </p:spTree>
    <p:extLst>
      <p:ext uri="{BB962C8B-B14F-4D97-AF65-F5344CB8AC3E}">
        <p14:creationId xmlns:p14="http://schemas.microsoft.com/office/powerpoint/2010/main" val="195577715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محتوى مع تسمية توضيحي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5D94AE5F-F116-40E3-8DDC-83BDAC77A23C}"/>
              </a:ext>
            </a:extLst>
          </p:cNvPr>
          <p:cNvSpPr>
            <a:spLocks noGrp="1"/>
          </p:cNvSpPr>
          <p:nvPr>
            <p:ph type="title"/>
          </p:nvPr>
        </p:nvSpPr>
        <p:spPr>
          <a:xfrm>
            <a:off x="839788" y="457200"/>
            <a:ext cx="3932237" cy="1600200"/>
          </a:xfrm>
        </p:spPr>
        <p:txBody>
          <a:bodyPr anchor="b"/>
          <a:lstStyle>
            <a:lvl1pPr>
              <a:defRPr sz="3200"/>
            </a:lvl1pPr>
          </a:lstStyle>
          <a:p>
            <a:r>
              <a:rPr lang="ar-SA"/>
              <a:t>انقر لتحرير نمط عنوان الشكل الرئيسي</a:t>
            </a:r>
            <a:endParaRPr lang="ar-AE"/>
          </a:p>
        </p:txBody>
      </p:sp>
      <p:sp>
        <p:nvSpPr>
          <p:cNvPr id="3" name="عنصر نائب للمحتوى 2">
            <a:extLst>
              <a:ext uri="{FF2B5EF4-FFF2-40B4-BE49-F238E27FC236}">
                <a16:creationId xmlns:a16="http://schemas.microsoft.com/office/drawing/2014/main" id="{73A08870-2576-4D47-99F8-0B650A1D44D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AE"/>
          </a:p>
        </p:txBody>
      </p:sp>
      <p:sp>
        <p:nvSpPr>
          <p:cNvPr id="4" name="عنصر نائب للنص 3">
            <a:extLst>
              <a:ext uri="{FF2B5EF4-FFF2-40B4-BE49-F238E27FC236}">
                <a16:creationId xmlns:a16="http://schemas.microsoft.com/office/drawing/2014/main" id="{4CA3BFF3-1167-453F-B22A-26072EF42B9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انقر لتحرير أنماط نص الشكل الرئيسي</a:t>
            </a:r>
          </a:p>
        </p:txBody>
      </p:sp>
      <p:sp>
        <p:nvSpPr>
          <p:cNvPr id="5" name="عنصر نائب للتاريخ 4">
            <a:extLst>
              <a:ext uri="{FF2B5EF4-FFF2-40B4-BE49-F238E27FC236}">
                <a16:creationId xmlns:a16="http://schemas.microsoft.com/office/drawing/2014/main" id="{CE8F448A-CC13-42CE-A23A-EAE0A4DB5036}"/>
              </a:ext>
            </a:extLst>
          </p:cNvPr>
          <p:cNvSpPr>
            <a:spLocks noGrp="1"/>
          </p:cNvSpPr>
          <p:nvPr>
            <p:ph type="dt" sz="half" idx="10"/>
          </p:nvPr>
        </p:nvSpPr>
        <p:spPr/>
        <p:txBody>
          <a:bodyPr/>
          <a:lstStyle/>
          <a:p>
            <a:fld id="{42EE87EC-D14D-4295-8A85-C6BE4F34D540}" type="datetimeFigureOut">
              <a:rPr lang="ar-AE" smtClean="0"/>
              <a:t>01/11/1446</a:t>
            </a:fld>
            <a:endParaRPr lang="ar-AE"/>
          </a:p>
        </p:txBody>
      </p:sp>
      <p:sp>
        <p:nvSpPr>
          <p:cNvPr id="6" name="عنصر نائب للتذييل 5">
            <a:extLst>
              <a:ext uri="{FF2B5EF4-FFF2-40B4-BE49-F238E27FC236}">
                <a16:creationId xmlns:a16="http://schemas.microsoft.com/office/drawing/2014/main" id="{F2BBE730-3376-41C6-ADD6-489CEEF2CB9A}"/>
              </a:ext>
            </a:extLst>
          </p:cNvPr>
          <p:cNvSpPr>
            <a:spLocks noGrp="1"/>
          </p:cNvSpPr>
          <p:nvPr>
            <p:ph type="ftr" sz="quarter" idx="11"/>
          </p:nvPr>
        </p:nvSpPr>
        <p:spPr/>
        <p:txBody>
          <a:bodyPr/>
          <a:lstStyle/>
          <a:p>
            <a:endParaRPr lang="ar-AE"/>
          </a:p>
        </p:txBody>
      </p:sp>
      <p:sp>
        <p:nvSpPr>
          <p:cNvPr id="7" name="عنصر نائب لرقم الشريحة 6">
            <a:extLst>
              <a:ext uri="{FF2B5EF4-FFF2-40B4-BE49-F238E27FC236}">
                <a16:creationId xmlns:a16="http://schemas.microsoft.com/office/drawing/2014/main" id="{1C991145-1835-4D6F-A213-589A12551E97}"/>
              </a:ext>
            </a:extLst>
          </p:cNvPr>
          <p:cNvSpPr>
            <a:spLocks noGrp="1"/>
          </p:cNvSpPr>
          <p:nvPr>
            <p:ph type="sldNum" sz="quarter" idx="12"/>
          </p:nvPr>
        </p:nvSpPr>
        <p:spPr/>
        <p:txBody>
          <a:bodyPr/>
          <a:lstStyle/>
          <a:p>
            <a:fld id="{546F5EAB-06A8-4069-BACC-4E0FB46EA23F}" type="slidenum">
              <a:rPr lang="ar-AE" smtClean="0"/>
              <a:t>‹#›</a:t>
            </a:fld>
            <a:endParaRPr lang="ar-AE"/>
          </a:p>
        </p:txBody>
      </p:sp>
    </p:spTree>
    <p:extLst>
      <p:ext uri="{BB962C8B-B14F-4D97-AF65-F5344CB8AC3E}">
        <p14:creationId xmlns:p14="http://schemas.microsoft.com/office/powerpoint/2010/main" val="342262450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1B3CC513-4D04-4F12-9C78-733CE67ABA23}"/>
              </a:ext>
            </a:extLst>
          </p:cNvPr>
          <p:cNvSpPr>
            <a:spLocks noGrp="1"/>
          </p:cNvSpPr>
          <p:nvPr>
            <p:ph type="title"/>
          </p:nvPr>
        </p:nvSpPr>
        <p:spPr>
          <a:xfrm>
            <a:off x="839788" y="457200"/>
            <a:ext cx="3932237" cy="1600200"/>
          </a:xfrm>
        </p:spPr>
        <p:txBody>
          <a:bodyPr anchor="b"/>
          <a:lstStyle>
            <a:lvl1pPr>
              <a:defRPr sz="3200"/>
            </a:lvl1pPr>
          </a:lstStyle>
          <a:p>
            <a:r>
              <a:rPr lang="ar-SA"/>
              <a:t>انقر لتحرير نمط عنوان الشكل الرئيسي</a:t>
            </a:r>
            <a:endParaRPr lang="ar-AE"/>
          </a:p>
        </p:txBody>
      </p:sp>
      <p:sp>
        <p:nvSpPr>
          <p:cNvPr id="3" name="عنصر نائب للصورة 2">
            <a:extLst>
              <a:ext uri="{FF2B5EF4-FFF2-40B4-BE49-F238E27FC236}">
                <a16:creationId xmlns:a16="http://schemas.microsoft.com/office/drawing/2014/main" id="{41B8C9F9-FCCE-435B-B466-A92D4052CD7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AE"/>
          </a:p>
        </p:txBody>
      </p:sp>
      <p:sp>
        <p:nvSpPr>
          <p:cNvPr id="4" name="عنصر نائب للنص 3">
            <a:extLst>
              <a:ext uri="{FF2B5EF4-FFF2-40B4-BE49-F238E27FC236}">
                <a16:creationId xmlns:a16="http://schemas.microsoft.com/office/drawing/2014/main" id="{4FFD8B10-B3EE-4478-BC70-B34C99DAE9A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انقر لتحرير أنماط نص الشكل الرئيسي</a:t>
            </a:r>
          </a:p>
        </p:txBody>
      </p:sp>
      <p:sp>
        <p:nvSpPr>
          <p:cNvPr id="5" name="عنصر نائب للتاريخ 4">
            <a:extLst>
              <a:ext uri="{FF2B5EF4-FFF2-40B4-BE49-F238E27FC236}">
                <a16:creationId xmlns:a16="http://schemas.microsoft.com/office/drawing/2014/main" id="{AC78D6CC-8B2E-450D-8FD0-8B5CEF535DF7}"/>
              </a:ext>
            </a:extLst>
          </p:cNvPr>
          <p:cNvSpPr>
            <a:spLocks noGrp="1"/>
          </p:cNvSpPr>
          <p:nvPr>
            <p:ph type="dt" sz="half" idx="10"/>
          </p:nvPr>
        </p:nvSpPr>
        <p:spPr/>
        <p:txBody>
          <a:bodyPr/>
          <a:lstStyle/>
          <a:p>
            <a:fld id="{42EE87EC-D14D-4295-8A85-C6BE4F34D540}" type="datetimeFigureOut">
              <a:rPr lang="ar-AE" smtClean="0"/>
              <a:t>01/11/1446</a:t>
            </a:fld>
            <a:endParaRPr lang="ar-AE"/>
          </a:p>
        </p:txBody>
      </p:sp>
      <p:sp>
        <p:nvSpPr>
          <p:cNvPr id="6" name="عنصر نائب للتذييل 5">
            <a:extLst>
              <a:ext uri="{FF2B5EF4-FFF2-40B4-BE49-F238E27FC236}">
                <a16:creationId xmlns:a16="http://schemas.microsoft.com/office/drawing/2014/main" id="{16C7709A-BDAF-4386-962A-396F650EFAD6}"/>
              </a:ext>
            </a:extLst>
          </p:cNvPr>
          <p:cNvSpPr>
            <a:spLocks noGrp="1"/>
          </p:cNvSpPr>
          <p:nvPr>
            <p:ph type="ftr" sz="quarter" idx="11"/>
          </p:nvPr>
        </p:nvSpPr>
        <p:spPr/>
        <p:txBody>
          <a:bodyPr/>
          <a:lstStyle/>
          <a:p>
            <a:endParaRPr lang="ar-AE"/>
          </a:p>
        </p:txBody>
      </p:sp>
      <p:sp>
        <p:nvSpPr>
          <p:cNvPr id="7" name="عنصر نائب لرقم الشريحة 6">
            <a:extLst>
              <a:ext uri="{FF2B5EF4-FFF2-40B4-BE49-F238E27FC236}">
                <a16:creationId xmlns:a16="http://schemas.microsoft.com/office/drawing/2014/main" id="{8D5F021A-5389-4F74-A4C3-1898041A9CDC}"/>
              </a:ext>
            </a:extLst>
          </p:cNvPr>
          <p:cNvSpPr>
            <a:spLocks noGrp="1"/>
          </p:cNvSpPr>
          <p:nvPr>
            <p:ph type="sldNum" sz="quarter" idx="12"/>
          </p:nvPr>
        </p:nvSpPr>
        <p:spPr/>
        <p:txBody>
          <a:bodyPr/>
          <a:lstStyle/>
          <a:p>
            <a:fld id="{546F5EAB-06A8-4069-BACC-4E0FB46EA23F}" type="slidenum">
              <a:rPr lang="ar-AE" smtClean="0"/>
              <a:t>‹#›</a:t>
            </a:fld>
            <a:endParaRPr lang="ar-AE"/>
          </a:p>
        </p:txBody>
      </p:sp>
    </p:spTree>
    <p:extLst>
      <p:ext uri="{BB962C8B-B14F-4D97-AF65-F5344CB8AC3E}">
        <p14:creationId xmlns:p14="http://schemas.microsoft.com/office/powerpoint/2010/main" val="377772668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B90E3CEC-C927-42FD-A02F-7CF8F1504258}"/>
              </a:ext>
            </a:extLst>
          </p:cNvPr>
          <p:cNvSpPr>
            <a:spLocks noGrp="1"/>
          </p:cNvSpPr>
          <p:nvPr>
            <p:ph type="title"/>
          </p:nvPr>
        </p:nvSpPr>
        <p:spPr/>
        <p:txBody>
          <a:bodyPr/>
          <a:lstStyle/>
          <a:p>
            <a:r>
              <a:rPr lang="ar-SA"/>
              <a:t>انقر لتحرير نمط عنوان الشكل الرئيسي</a:t>
            </a:r>
            <a:endParaRPr lang="ar-AE"/>
          </a:p>
        </p:txBody>
      </p:sp>
      <p:sp>
        <p:nvSpPr>
          <p:cNvPr id="3" name="عنصر نائب للعنوان العمودي 2">
            <a:extLst>
              <a:ext uri="{FF2B5EF4-FFF2-40B4-BE49-F238E27FC236}">
                <a16:creationId xmlns:a16="http://schemas.microsoft.com/office/drawing/2014/main" id="{DBEC8310-96F5-45B5-B2DF-81837B8C170E}"/>
              </a:ext>
            </a:extLst>
          </p:cNvPr>
          <p:cNvSpPr>
            <a:spLocks noGrp="1"/>
          </p:cNvSpPr>
          <p:nvPr>
            <p:ph type="body" orient="vert" idx="1"/>
          </p:nvPr>
        </p:nvSpPr>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AE"/>
          </a:p>
        </p:txBody>
      </p:sp>
      <p:sp>
        <p:nvSpPr>
          <p:cNvPr id="4" name="عنصر نائب للتاريخ 3">
            <a:extLst>
              <a:ext uri="{FF2B5EF4-FFF2-40B4-BE49-F238E27FC236}">
                <a16:creationId xmlns:a16="http://schemas.microsoft.com/office/drawing/2014/main" id="{788C014F-ACAE-4E54-BBC2-449B6A7B519B}"/>
              </a:ext>
            </a:extLst>
          </p:cNvPr>
          <p:cNvSpPr>
            <a:spLocks noGrp="1"/>
          </p:cNvSpPr>
          <p:nvPr>
            <p:ph type="dt" sz="half" idx="10"/>
          </p:nvPr>
        </p:nvSpPr>
        <p:spPr/>
        <p:txBody>
          <a:bodyPr/>
          <a:lstStyle/>
          <a:p>
            <a:fld id="{42EE87EC-D14D-4295-8A85-C6BE4F34D540}" type="datetimeFigureOut">
              <a:rPr lang="ar-AE" smtClean="0"/>
              <a:t>01/11/1446</a:t>
            </a:fld>
            <a:endParaRPr lang="ar-AE"/>
          </a:p>
        </p:txBody>
      </p:sp>
      <p:sp>
        <p:nvSpPr>
          <p:cNvPr id="5" name="عنصر نائب للتذييل 4">
            <a:extLst>
              <a:ext uri="{FF2B5EF4-FFF2-40B4-BE49-F238E27FC236}">
                <a16:creationId xmlns:a16="http://schemas.microsoft.com/office/drawing/2014/main" id="{A8FF6BCA-12B5-4C53-9813-50E527B2B3DA}"/>
              </a:ext>
            </a:extLst>
          </p:cNvPr>
          <p:cNvSpPr>
            <a:spLocks noGrp="1"/>
          </p:cNvSpPr>
          <p:nvPr>
            <p:ph type="ftr" sz="quarter" idx="11"/>
          </p:nvPr>
        </p:nvSpPr>
        <p:spPr/>
        <p:txBody>
          <a:bodyPr/>
          <a:lstStyle/>
          <a:p>
            <a:endParaRPr lang="ar-AE"/>
          </a:p>
        </p:txBody>
      </p:sp>
      <p:sp>
        <p:nvSpPr>
          <p:cNvPr id="6" name="عنصر نائب لرقم الشريحة 5">
            <a:extLst>
              <a:ext uri="{FF2B5EF4-FFF2-40B4-BE49-F238E27FC236}">
                <a16:creationId xmlns:a16="http://schemas.microsoft.com/office/drawing/2014/main" id="{5E510404-CD93-429F-967A-7510A5D35640}"/>
              </a:ext>
            </a:extLst>
          </p:cNvPr>
          <p:cNvSpPr>
            <a:spLocks noGrp="1"/>
          </p:cNvSpPr>
          <p:nvPr>
            <p:ph type="sldNum" sz="quarter" idx="12"/>
          </p:nvPr>
        </p:nvSpPr>
        <p:spPr/>
        <p:txBody>
          <a:bodyPr/>
          <a:lstStyle/>
          <a:p>
            <a:fld id="{546F5EAB-06A8-4069-BACC-4E0FB46EA23F}" type="slidenum">
              <a:rPr lang="ar-AE" smtClean="0"/>
              <a:t>‹#›</a:t>
            </a:fld>
            <a:endParaRPr lang="ar-AE"/>
          </a:p>
        </p:txBody>
      </p:sp>
    </p:spTree>
    <p:extLst>
      <p:ext uri="{BB962C8B-B14F-4D97-AF65-F5344CB8AC3E}">
        <p14:creationId xmlns:p14="http://schemas.microsoft.com/office/powerpoint/2010/main" val="274497288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a:extLst>
              <a:ext uri="{FF2B5EF4-FFF2-40B4-BE49-F238E27FC236}">
                <a16:creationId xmlns:a16="http://schemas.microsoft.com/office/drawing/2014/main" id="{23CFF9D3-5385-438E-9ED7-24BCEB1E35FE}"/>
              </a:ext>
            </a:extLst>
          </p:cNvPr>
          <p:cNvSpPr>
            <a:spLocks noGrp="1"/>
          </p:cNvSpPr>
          <p:nvPr>
            <p:ph type="title" orient="vert"/>
          </p:nvPr>
        </p:nvSpPr>
        <p:spPr>
          <a:xfrm>
            <a:off x="8724900" y="365125"/>
            <a:ext cx="2628900" cy="5811838"/>
          </a:xfrm>
        </p:spPr>
        <p:txBody>
          <a:bodyPr vert="eaVert"/>
          <a:lstStyle/>
          <a:p>
            <a:r>
              <a:rPr lang="ar-SA"/>
              <a:t>انقر لتحرير نمط عنوان الشكل الرئيسي</a:t>
            </a:r>
            <a:endParaRPr lang="ar-AE"/>
          </a:p>
        </p:txBody>
      </p:sp>
      <p:sp>
        <p:nvSpPr>
          <p:cNvPr id="3" name="عنصر نائب للعنوان العمودي 2">
            <a:extLst>
              <a:ext uri="{FF2B5EF4-FFF2-40B4-BE49-F238E27FC236}">
                <a16:creationId xmlns:a16="http://schemas.microsoft.com/office/drawing/2014/main" id="{29F9AC14-DA7E-47A6-9056-76F659829E57}"/>
              </a:ext>
            </a:extLst>
          </p:cNvPr>
          <p:cNvSpPr>
            <a:spLocks noGrp="1"/>
          </p:cNvSpPr>
          <p:nvPr>
            <p:ph type="body" orient="vert" idx="1"/>
          </p:nvPr>
        </p:nvSpPr>
        <p:spPr>
          <a:xfrm>
            <a:off x="838200" y="365125"/>
            <a:ext cx="7734300" cy="5811838"/>
          </a:xfrm>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AE"/>
          </a:p>
        </p:txBody>
      </p:sp>
      <p:sp>
        <p:nvSpPr>
          <p:cNvPr id="4" name="عنصر نائب للتاريخ 3">
            <a:extLst>
              <a:ext uri="{FF2B5EF4-FFF2-40B4-BE49-F238E27FC236}">
                <a16:creationId xmlns:a16="http://schemas.microsoft.com/office/drawing/2014/main" id="{5B4E0CE2-DB62-44B8-BE70-863D0B57D37C}"/>
              </a:ext>
            </a:extLst>
          </p:cNvPr>
          <p:cNvSpPr>
            <a:spLocks noGrp="1"/>
          </p:cNvSpPr>
          <p:nvPr>
            <p:ph type="dt" sz="half" idx="10"/>
          </p:nvPr>
        </p:nvSpPr>
        <p:spPr/>
        <p:txBody>
          <a:bodyPr/>
          <a:lstStyle/>
          <a:p>
            <a:fld id="{42EE87EC-D14D-4295-8A85-C6BE4F34D540}" type="datetimeFigureOut">
              <a:rPr lang="ar-AE" smtClean="0"/>
              <a:t>01/11/1446</a:t>
            </a:fld>
            <a:endParaRPr lang="ar-AE"/>
          </a:p>
        </p:txBody>
      </p:sp>
      <p:sp>
        <p:nvSpPr>
          <p:cNvPr id="5" name="عنصر نائب للتذييل 4">
            <a:extLst>
              <a:ext uri="{FF2B5EF4-FFF2-40B4-BE49-F238E27FC236}">
                <a16:creationId xmlns:a16="http://schemas.microsoft.com/office/drawing/2014/main" id="{EE3D3AB1-9213-4F4D-83F4-4210023642F9}"/>
              </a:ext>
            </a:extLst>
          </p:cNvPr>
          <p:cNvSpPr>
            <a:spLocks noGrp="1"/>
          </p:cNvSpPr>
          <p:nvPr>
            <p:ph type="ftr" sz="quarter" idx="11"/>
          </p:nvPr>
        </p:nvSpPr>
        <p:spPr/>
        <p:txBody>
          <a:bodyPr/>
          <a:lstStyle/>
          <a:p>
            <a:endParaRPr lang="ar-AE"/>
          </a:p>
        </p:txBody>
      </p:sp>
      <p:sp>
        <p:nvSpPr>
          <p:cNvPr id="6" name="عنصر نائب لرقم الشريحة 5">
            <a:extLst>
              <a:ext uri="{FF2B5EF4-FFF2-40B4-BE49-F238E27FC236}">
                <a16:creationId xmlns:a16="http://schemas.microsoft.com/office/drawing/2014/main" id="{376AB8E0-F5E7-46F2-9CBB-A7B8A5238CF2}"/>
              </a:ext>
            </a:extLst>
          </p:cNvPr>
          <p:cNvSpPr>
            <a:spLocks noGrp="1"/>
          </p:cNvSpPr>
          <p:nvPr>
            <p:ph type="sldNum" sz="quarter" idx="12"/>
          </p:nvPr>
        </p:nvSpPr>
        <p:spPr/>
        <p:txBody>
          <a:bodyPr/>
          <a:lstStyle/>
          <a:p>
            <a:fld id="{546F5EAB-06A8-4069-BACC-4E0FB46EA23F}" type="slidenum">
              <a:rPr lang="ar-AE" smtClean="0"/>
              <a:t>‹#›</a:t>
            </a:fld>
            <a:endParaRPr lang="ar-AE"/>
          </a:p>
        </p:txBody>
      </p:sp>
    </p:spTree>
    <p:extLst>
      <p:ext uri="{BB962C8B-B14F-4D97-AF65-F5344CB8AC3E}">
        <p14:creationId xmlns:p14="http://schemas.microsoft.com/office/powerpoint/2010/main" val="38274922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2.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3.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35993BB-2EC3-B16F-ECBF-09DA6E36CC4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ar-AE"/>
          </a:p>
        </p:txBody>
      </p:sp>
      <p:sp>
        <p:nvSpPr>
          <p:cNvPr id="3" name="Text Placeholder 2">
            <a:extLst>
              <a:ext uri="{FF2B5EF4-FFF2-40B4-BE49-F238E27FC236}">
                <a16:creationId xmlns:a16="http://schemas.microsoft.com/office/drawing/2014/main" id="{3EA106E4-31D5-7C83-2124-F30C71FD53C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AE"/>
          </a:p>
        </p:txBody>
      </p:sp>
      <p:sp>
        <p:nvSpPr>
          <p:cNvPr id="4" name="Date Placeholder 3">
            <a:extLst>
              <a:ext uri="{FF2B5EF4-FFF2-40B4-BE49-F238E27FC236}">
                <a16:creationId xmlns:a16="http://schemas.microsoft.com/office/drawing/2014/main" id="{01609F6B-5413-DB79-63CF-B2461706BF9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10C7D03-9E8A-438C-A991-179D8DCAAFF3}" type="datetimeFigureOut">
              <a:rPr lang="ar-AE" smtClean="0"/>
              <a:t>01/11/1446</a:t>
            </a:fld>
            <a:endParaRPr lang="ar-AE"/>
          </a:p>
        </p:txBody>
      </p:sp>
      <p:sp>
        <p:nvSpPr>
          <p:cNvPr id="5" name="Footer Placeholder 4">
            <a:extLst>
              <a:ext uri="{FF2B5EF4-FFF2-40B4-BE49-F238E27FC236}">
                <a16:creationId xmlns:a16="http://schemas.microsoft.com/office/drawing/2014/main" id="{A269737B-6703-E41E-4063-57D9E033F63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ar-AE"/>
          </a:p>
        </p:txBody>
      </p:sp>
      <p:sp>
        <p:nvSpPr>
          <p:cNvPr id="6" name="Slide Number Placeholder 5">
            <a:extLst>
              <a:ext uri="{FF2B5EF4-FFF2-40B4-BE49-F238E27FC236}">
                <a16:creationId xmlns:a16="http://schemas.microsoft.com/office/drawing/2014/main" id="{FC19AFB4-5C58-2F8E-F748-F819052552C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3EEFA0D-47B1-4828-A2BE-4DD75C2F2842}" type="slidenum">
              <a:rPr lang="ar-AE" smtClean="0"/>
              <a:t>‹#›</a:t>
            </a:fld>
            <a:endParaRPr lang="ar-AE"/>
          </a:p>
        </p:txBody>
      </p:sp>
    </p:spTree>
    <p:extLst>
      <p:ext uri="{BB962C8B-B14F-4D97-AF65-F5344CB8AC3E}">
        <p14:creationId xmlns:p14="http://schemas.microsoft.com/office/powerpoint/2010/main" val="167269483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ar-A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18" name="Picture 17"/>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15" name="Picture 14"/>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8" name="Rectangle 7"/>
          <p:cNvSpPr/>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611808" y="808056"/>
            <a:ext cx="7958331" cy="1077229"/>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773599" y="2052116"/>
            <a:ext cx="7796540" cy="399782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810065" y="5270604"/>
            <a:ext cx="2662729" cy="182880"/>
          </a:xfrm>
          <a:prstGeom prst="rect">
            <a:avLst/>
          </a:prstGeom>
        </p:spPr>
        <p:txBody>
          <a:bodyPr vert="horz" lIns="91440" tIns="18288" rIns="91440" bIns="45720" rtlCol="0" anchor="t"/>
          <a:lstStyle>
            <a:lvl1pPr algn="r">
              <a:defRPr sz="800">
                <a:solidFill>
                  <a:schemeClr val="tx1">
                    <a:tint val="75000"/>
                  </a:schemeClr>
                </a:solidFill>
                <a:latin typeface="+mn-lt"/>
              </a:defRPr>
            </a:lvl1pPr>
          </a:lstStyle>
          <a:p>
            <a:fld id="{3CBC1C18-307B-4F68-A007-B5B542270E8D}" type="datetimeFigureOut">
              <a:rPr lang="en-US" dirty="0"/>
              <a:t>4/28/2025</a:t>
            </a:fld>
            <a:endParaRPr lang="en-US" dirty="0"/>
          </a:p>
        </p:txBody>
      </p:sp>
      <p:sp>
        <p:nvSpPr>
          <p:cNvPr id="5" name="Footer Placeholder 4"/>
          <p:cNvSpPr>
            <a:spLocks noGrp="1"/>
          </p:cNvSpPr>
          <p:nvPr>
            <p:ph type="ftr" sz="quarter" idx="3"/>
          </p:nvPr>
        </p:nvSpPr>
        <p:spPr>
          <a:xfrm rot="5400000">
            <a:off x="-2237130" y="3661144"/>
            <a:ext cx="5885352" cy="179176"/>
          </a:xfrm>
          <a:prstGeom prst="rect">
            <a:avLst/>
          </a:prstGeom>
        </p:spPr>
        <p:txBody>
          <a:bodyPr vert="horz" lIns="91440" tIns="45720" rIns="91440" bIns="18288" rtlCol="0" anchor="b"/>
          <a:lstStyle>
            <a:lvl1pPr algn="r">
              <a:defRPr sz="800">
                <a:solidFill>
                  <a:schemeClr val="tx1">
                    <a:tint val="75000"/>
                  </a:schemeClr>
                </a:solidFill>
              </a:defRPr>
            </a:lvl1pPr>
          </a:lstStyle>
          <a:p>
            <a:r>
              <a:rPr lang="en-US" dirty="0"/>
              <a:t>
              </a:t>
            </a:r>
          </a:p>
        </p:txBody>
      </p:sp>
      <p:sp>
        <p:nvSpPr>
          <p:cNvPr id="6" name="Slide Number Placeholder 5"/>
          <p:cNvSpPr>
            <a:spLocks noGrp="1"/>
          </p:cNvSpPr>
          <p:nvPr>
            <p:ph type="sldNum" sz="quarter" idx="4"/>
          </p:nvPr>
        </p:nvSpPr>
        <p:spPr>
          <a:xfrm>
            <a:off x="158407" y="164592"/>
            <a:ext cx="636727" cy="322851"/>
          </a:xfrm>
          <a:prstGeom prst="rect">
            <a:avLst/>
          </a:prstGeom>
        </p:spPr>
        <p:txBody>
          <a:bodyPr vert="horz" lIns="91440" tIns="45720" rIns="45720" bIns="45720" rtlCol="0" anchor="ctr"/>
          <a:lstStyle>
            <a:lvl1pPr algn="r">
              <a:defRPr sz="1800">
                <a:solidFill>
                  <a:schemeClr val="tx1">
                    <a:tint val="75000"/>
                  </a:schemeClr>
                </a:solidFill>
              </a:defRPr>
            </a:lvl1pPr>
          </a:lstStyle>
          <a:p>
            <a:fld id="{6D22F896-40B5-4ADD-8801-0D06FADFA095}" type="slidenum">
              <a:rPr lang="en-US" dirty="0"/>
              <a:pPr/>
              <a:t>‹#›</a:t>
            </a:fld>
            <a:endParaRPr lang="en-US" dirty="0"/>
          </a:p>
        </p:txBody>
      </p:sp>
      <p:sp>
        <p:nvSpPr>
          <p:cNvPr id="57" name="Rectangle 56"/>
          <p:cNvSpPr/>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781973452"/>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r" defTabSz="914400" rtl="1" eaLnBrk="1" latinLnBrk="0" hangingPunct="1">
        <a:lnSpc>
          <a:spcPct val="90000"/>
        </a:lnSpc>
        <a:spcBef>
          <a:spcPct val="0"/>
        </a:spcBef>
        <a:buNone/>
        <a:defRPr sz="3400" b="0" i="0" kern="1200" cap="none">
          <a:solidFill>
            <a:schemeClr val="tx1"/>
          </a:solidFill>
          <a:effectLst/>
          <a:latin typeface="+mj-lt"/>
          <a:ea typeface="+mj-ea"/>
          <a:cs typeface="+mj-cs"/>
        </a:defRPr>
      </a:lvl1pPr>
    </p:titleStyle>
    <p:bodyStyle>
      <a:lvl1pPr marL="344488" indent="-344488" algn="r" defTabSz="914400" rtl="1" eaLnBrk="1" latinLnBrk="0" hangingPunct="1">
        <a:lnSpc>
          <a:spcPct val="120000"/>
        </a:lnSpc>
        <a:spcBef>
          <a:spcPts val="1000"/>
        </a:spcBef>
        <a:spcAft>
          <a:spcPts val="600"/>
        </a:spcAft>
        <a:buClr>
          <a:schemeClr val="accent6"/>
        </a:buClr>
        <a:buSzPct val="90000"/>
        <a:buFont typeface="Wingdings" panose="05000000000000000000" pitchFamily="2" charset="2"/>
        <a:buChar char="§"/>
        <a:defRPr sz="2000" kern="1200">
          <a:solidFill>
            <a:schemeClr val="tx1"/>
          </a:solidFill>
          <a:effectLst/>
          <a:latin typeface="+mn-lt"/>
          <a:ea typeface="+mn-ea"/>
          <a:cs typeface="+mn-cs"/>
        </a:defRPr>
      </a:lvl1pPr>
      <a:lvl2pPr marL="795338" indent="-338138" algn="r" defTabSz="914400" rtl="1"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800" kern="1200">
          <a:solidFill>
            <a:schemeClr val="tx1"/>
          </a:solidFill>
          <a:effectLst/>
          <a:latin typeface="+mn-lt"/>
          <a:ea typeface="+mn-ea"/>
          <a:cs typeface="+mn-cs"/>
        </a:defRPr>
      </a:lvl2pPr>
      <a:lvl3pPr marL="1258888" indent="-344488" algn="r" defTabSz="914400" rtl="1"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600" kern="1200">
          <a:solidFill>
            <a:schemeClr val="tx1"/>
          </a:solidFill>
          <a:effectLst/>
          <a:latin typeface="+mn-lt"/>
          <a:ea typeface="+mn-ea"/>
          <a:cs typeface="+mn-cs"/>
        </a:defRPr>
      </a:lvl3pPr>
      <a:lvl4pPr marL="1709738" indent="-338138" algn="r" defTabSz="914400" rtl="1"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400" kern="1200">
          <a:solidFill>
            <a:schemeClr val="tx1"/>
          </a:solidFill>
          <a:effectLst/>
          <a:latin typeface="+mn-lt"/>
          <a:ea typeface="+mn-ea"/>
          <a:cs typeface="+mn-cs"/>
        </a:defRPr>
      </a:lvl4pPr>
      <a:lvl5pPr marL="2173288" indent="-344488" algn="r" defTabSz="914400" rtl="1"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a:solidFill>
            <a:schemeClr val="tx1"/>
          </a:solidFill>
          <a:effectLst/>
          <a:latin typeface="+mn-lt"/>
          <a:ea typeface="+mn-ea"/>
          <a:cs typeface="+mn-cs"/>
        </a:defRPr>
      </a:lvl5pPr>
      <a:lvl6pPr marL="2642616" indent="-338328" algn="r" defTabSz="914400" rtl="1"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6pPr>
      <a:lvl7pPr marL="3108960" indent="-338328" algn="r" defTabSz="914400" rtl="1"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7pPr>
      <a:lvl8pPr marL="3575304" indent="-338328" algn="r" defTabSz="914400" rtl="1"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8pPr>
      <a:lvl9pPr marL="4041648" indent="-338328" algn="r" defTabSz="914400" rtl="1"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a:extLst>
              <a:ext uri="{FF2B5EF4-FFF2-40B4-BE49-F238E27FC236}">
                <a16:creationId xmlns:a16="http://schemas.microsoft.com/office/drawing/2014/main" id="{AA5C1556-AC5F-48A3-BB4F-B3347D2D49B3}"/>
              </a:ext>
            </a:extLst>
          </p:cNvPr>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ar-SA"/>
              <a:t>انقر لتحرير نمط عنوان الشكل الرئيسي</a:t>
            </a:r>
            <a:endParaRPr lang="ar-AE"/>
          </a:p>
        </p:txBody>
      </p:sp>
      <p:sp>
        <p:nvSpPr>
          <p:cNvPr id="3" name="عنصر نائب للنص 2">
            <a:extLst>
              <a:ext uri="{FF2B5EF4-FFF2-40B4-BE49-F238E27FC236}">
                <a16:creationId xmlns:a16="http://schemas.microsoft.com/office/drawing/2014/main" id="{0F4DB0EE-C3C5-4CB0-8AFF-A5A7AB60FC74}"/>
              </a:ext>
            </a:extLst>
          </p:cNvPr>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AE"/>
          </a:p>
        </p:txBody>
      </p:sp>
      <p:sp>
        <p:nvSpPr>
          <p:cNvPr id="4" name="عنصر نائب للتاريخ 3">
            <a:extLst>
              <a:ext uri="{FF2B5EF4-FFF2-40B4-BE49-F238E27FC236}">
                <a16:creationId xmlns:a16="http://schemas.microsoft.com/office/drawing/2014/main" id="{5B6A34E5-8D5F-42B0-AB0D-09007CF35730}"/>
              </a:ext>
            </a:extLst>
          </p:cNvPr>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42EE87EC-D14D-4295-8A85-C6BE4F34D540}" type="datetimeFigureOut">
              <a:rPr lang="ar-AE" smtClean="0"/>
              <a:t>01/11/1446</a:t>
            </a:fld>
            <a:endParaRPr lang="ar-AE"/>
          </a:p>
        </p:txBody>
      </p:sp>
      <p:sp>
        <p:nvSpPr>
          <p:cNvPr id="5" name="عنصر نائب للتذييل 4">
            <a:extLst>
              <a:ext uri="{FF2B5EF4-FFF2-40B4-BE49-F238E27FC236}">
                <a16:creationId xmlns:a16="http://schemas.microsoft.com/office/drawing/2014/main" id="{69EE4551-90B5-414A-9480-3F5E69EBBC8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AE"/>
          </a:p>
        </p:txBody>
      </p:sp>
      <p:sp>
        <p:nvSpPr>
          <p:cNvPr id="6" name="عنصر نائب لرقم الشريحة 5">
            <a:extLst>
              <a:ext uri="{FF2B5EF4-FFF2-40B4-BE49-F238E27FC236}">
                <a16:creationId xmlns:a16="http://schemas.microsoft.com/office/drawing/2014/main" id="{CC0396AF-1FDF-4065-8AA8-56F3AAD0EBAE}"/>
              </a:ext>
            </a:extLst>
          </p:cNvPr>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546F5EAB-06A8-4069-BACC-4E0FB46EA23F}" type="slidenum">
              <a:rPr lang="ar-AE" smtClean="0"/>
              <a:t>‹#›</a:t>
            </a:fld>
            <a:endParaRPr lang="ar-AE"/>
          </a:p>
        </p:txBody>
      </p:sp>
    </p:spTree>
    <p:extLst>
      <p:ext uri="{BB962C8B-B14F-4D97-AF65-F5344CB8AC3E}">
        <p14:creationId xmlns:p14="http://schemas.microsoft.com/office/powerpoint/2010/main" val="151405654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ar-AE"/>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3.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9.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0.png"/><Relationship Id="rId1" Type="http://schemas.openxmlformats.org/officeDocument/2006/relationships/slideLayout" Target="../slideLayouts/slideLayout29.xml"/><Relationship Id="rId4" Type="http://schemas.openxmlformats.org/officeDocument/2006/relationships/image" Target="../media/image1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3FDF01-3A37-AD58-6783-A59F485B3DA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DF8DD75-F48E-315D-9348-6BBDAC8B381A}"/>
              </a:ext>
            </a:extLst>
          </p:cNvPr>
          <p:cNvSpPr>
            <a:spLocks noGrp="1"/>
          </p:cNvSpPr>
          <p:nvPr>
            <p:ph type="ctrTitle"/>
          </p:nvPr>
        </p:nvSpPr>
        <p:spPr>
          <a:xfrm>
            <a:off x="805543" y="293914"/>
            <a:ext cx="10809514" cy="3308123"/>
          </a:xfrm>
          <a:solidFill>
            <a:schemeClr val="accent6">
              <a:alpha val="50000"/>
            </a:schemeClr>
          </a:solidFill>
          <a:ln>
            <a:noFill/>
          </a:ln>
        </p:spPr>
        <p:style>
          <a:lnRef idx="0">
            <a:scrgbClr r="0" g="0" b="0"/>
          </a:lnRef>
          <a:fillRef idx="0">
            <a:scrgbClr r="0" g="0" b="0"/>
          </a:fillRef>
          <a:effectRef idx="0">
            <a:scrgbClr r="0" g="0" b="0"/>
          </a:effectRef>
          <a:fontRef idx="minor">
            <a:schemeClr val="lt1"/>
          </a:fontRef>
        </p:style>
        <p:txBody>
          <a:bodyPr>
            <a:normAutofit/>
          </a:bodyPr>
          <a:lstStyle/>
          <a:p>
            <a:r>
              <a:rPr lang="ar-AE" sz="8000" b="1" dirty="0">
                <a:ln w="6600">
                  <a:solidFill>
                    <a:schemeClr val="accent2"/>
                  </a:solidFill>
                  <a:prstDash val="solid"/>
                </a:ln>
                <a:solidFill>
                  <a:srgbClr val="FFFFFF"/>
                </a:solidFill>
                <a:effectLst>
                  <a:outerShdw dist="38100" dir="2700000" algn="tl" rotWithShape="0">
                    <a:schemeClr val="accent2"/>
                  </a:outerShdw>
                </a:effectLst>
              </a:rPr>
              <a:t>تحليلٌ وحلُ أسئلة الفصل (12)</a:t>
            </a:r>
            <a:br>
              <a:rPr lang="en-US" sz="8000" b="1" dirty="0">
                <a:ln w="22225">
                  <a:solidFill>
                    <a:schemeClr val="accent2"/>
                  </a:solidFill>
                  <a:prstDash val="solid"/>
                </a:ln>
                <a:solidFill>
                  <a:schemeClr val="accent2">
                    <a:lumMod val="40000"/>
                    <a:lumOff val="60000"/>
                  </a:schemeClr>
                </a:solidFill>
              </a:rPr>
            </a:br>
            <a:r>
              <a:rPr lang="ar-AE" sz="8000" b="1" dirty="0">
                <a:ln w="22225">
                  <a:solidFill>
                    <a:schemeClr val="accent2"/>
                  </a:solidFill>
                  <a:prstDash val="solid"/>
                </a:ln>
                <a:solidFill>
                  <a:schemeClr val="accent2">
                    <a:lumMod val="40000"/>
                    <a:lumOff val="60000"/>
                  </a:schemeClr>
                </a:solidFill>
              </a:rPr>
              <a:t>رواية الأمير الصغير </a:t>
            </a:r>
          </a:p>
        </p:txBody>
      </p:sp>
      <p:sp>
        <p:nvSpPr>
          <p:cNvPr id="3" name="Subtitle 2">
            <a:extLst>
              <a:ext uri="{FF2B5EF4-FFF2-40B4-BE49-F238E27FC236}">
                <a16:creationId xmlns:a16="http://schemas.microsoft.com/office/drawing/2014/main" id="{9E0ED9AF-D0B2-7EBC-6640-ED36D5C50C9F}"/>
              </a:ext>
            </a:extLst>
          </p:cNvPr>
          <p:cNvSpPr>
            <a:spLocks noGrp="1"/>
          </p:cNvSpPr>
          <p:nvPr>
            <p:ph type="subTitle" idx="1"/>
          </p:nvPr>
        </p:nvSpPr>
        <p:spPr>
          <a:xfrm>
            <a:off x="1012371" y="3995057"/>
            <a:ext cx="10602685" cy="2209799"/>
          </a:xfrm>
        </p:spPr>
        <p:txBody>
          <a:bodyPr>
            <a:noAutofit/>
          </a:bodyPr>
          <a:lstStyle/>
          <a:p>
            <a:r>
              <a:rPr lang="ar-AE" sz="4000" b="1" dirty="0">
                <a:solidFill>
                  <a:srgbClr val="0070C0"/>
                </a:solidFill>
              </a:rPr>
              <a:t>الصف التاسع  </a:t>
            </a:r>
          </a:p>
          <a:p>
            <a:r>
              <a:rPr lang="ar-AE" sz="4000" b="1" dirty="0">
                <a:solidFill>
                  <a:srgbClr val="0070C0"/>
                </a:solidFill>
              </a:rPr>
              <a:t>اللغة العربية  </a:t>
            </a:r>
          </a:p>
          <a:p>
            <a:r>
              <a:rPr lang="ar-AE" sz="4000" b="1" dirty="0">
                <a:solidFill>
                  <a:srgbClr val="0070C0"/>
                </a:solidFill>
              </a:rPr>
              <a:t>إعداد : أ. فارس جاد</a:t>
            </a:r>
          </a:p>
        </p:txBody>
      </p:sp>
    </p:spTree>
    <p:extLst>
      <p:ext uri="{BB962C8B-B14F-4D97-AF65-F5344CB8AC3E}">
        <p14:creationId xmlns:p14="http://schemas.microsoft.com/office/powerpoint/2010/main" val="36755464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332172-9964-3B24-7A29-742627754343}"/>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7780DFAB-D89B-B1CE-F1C8-8FA8A7ED6118}"/>
              </a:ext>
            </a:extLst>
          </p:cNvPr>
          <p:cNvPicPr>
            <a:picLocks noChangeAspect="1"/>
          </p:cNvPicPr>
          <p:nvPr/>
        </p:nvPicPr>
        <p:blipFill>
          <a:blip r:embed="rId2"/>
          <a:stretch>
            <a:fillRect/>
          </a:stretch>
        </p:blipFill>
        <p:spPr>
          <a:xfrm>
            <a:off x="130629" y="174171"/>
            <a:ext cx="11930742" cy="6509657"/>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6" name="Rectangle: Rounded Corners 5">
            <a:extLst>
              <a:ext uri="{FF2B5EF4-FFF2-40B4-BE49-F238E27FC236}">
                <a16:creationId xmlns:a16="http://schemas.microsoft.com/office/drawing/2014/main" id="{8238E969-CDFF-32A7-D6AD-C435658F524D}"/>
              </a:ext>
            </a:extLst>
          </p:cNvPr>
          <p:cNvSpPr/>
          <p:nvPr/>
        </p:nvSpPr>
        <p:spPr>
          <a:xfrm>
            <a:off x="8120743" y="1752600"/>
            <a:ext cx="3766456" cy="609600"/>
          </a:xfrm>
          <a:prstGeom prst="roundRect">
            <a:avLst/>
          </a:prstGeom>
        </p:spPr>
        <p:style>
          <a:lnRef idx="3">
            <a:schemeClr val="lt1"/>
          </a:lnRef>
          <a:fillRef idx="1">
            <a:schemeClr val="accent5"/>
          </a:fillRef>
          <a:effectRef idx="1">
            <a:schemeClr val="accent5"/>
          </a:effectRef>
          <a:fontRef idx="minor">
            <a:schemeClr val="lt1"/>
          </a:fontRef>
        </p:style>
        <p:txBody>
          <a:bodyPr rtlCol="1" anchor="ct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ar-AE" sz="3600" b="1" i="0" u="none" strike="noStrike" kern="1200" cap="none" spc="0" normalizeH="0" baseline="0" noProof="0" dirty="0">
                <a:ln>
                  <a:noFill/>
                </a:ln>
                <a:solidFill>
                  <a:prstClr val="white"/>
                </a:solidFill>
                <a:effectLst/>
                <a:uLnTx/>
                <a:uFillTx/>
                <a:latin typeface="Arial" panose="020B0604020202020204"/>
                <a:ea typeface="+mn-ea"/>
                <a:cs typeface="Arial" panose="020B0604020202020204" pitchFamily="34" charset="0"/>
              </a:rPr>
              <a:t>الثاني عشر صـــ 79 </a:t>
            </a:r>
          </a:p>
        </p:txBody>
      </p:sp>
      <p:sp>
        <p:nvSpPr>
          <p:cNvPr id="7" name="Rectangle: Rounded Corners 6">
            <a:extLst>
              <a:ext uri="{FF2B5EF4-FFF2-40B4-BE49-F238E27FC236}">
                <a16:creationId xmlns:a16="http://schemas.microsoft.com/office/drawing/2014/main" id="{ED3DABEF-772B-BC20-2F30-3386D0D968D8}"/>
              </a:ext>
            </a:extLst>
          </p:cNvPr>
          <p:cNvSpPr/>
          <p:nvPr/>
        </p:nvSpPr>
        <p:spPr>
          <a:xfrm>
            <a:off x="304801" y="1614230"/>
            <a:ext cx="7815942" cy="857090"/>
          </a:xfrm>
          <a:prstGeom prst="roundRect">
            <a:avLst/>
          </a:prstGeom>
        </p:spPr>
        <p:style>
          <a:lnRef idx="3">
            <a:schemeClr val="lt1"/>
          </a:lnRef>
          <a:fillRef idx="1">
            <a:schemeClr val="accent5"/>
          </a:fillRef>
          <a:effectRef idx="1">
            <a:schemeClr val="accent5"/>
          </a:effectRef>
          <a:fontRef idx="minor">
            <a:schemeClr val="lt1"/>
          </a:fontRef>
        </p:style>
        <p:txBody>
          <a:bodyPr rtlCol="1"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AE" sz="2800" b="1" i="0" u="none" strike="noStrike" kern="1200" cap="none" spc="0" normalizeH="0" baseline="0" noProof="0" dirty="0">
                <a:ln>
                  <a:noFill/>
                </a:ln>
                <a:solidFill>
                  <a:prstClr val="white"/>
                </a:solidFill>
                <a:effectLst/>
                <a:uLnTx/>
                <a:uFillTx/>
                <a:latin typeface="Arial" panose="020B0604020202020204"/>
                <a:ea typeface="+mn-ea"/>
                <a:cs typeface="Arial" panose="020B0604020202020204" pitchFamily="34" charset="0"/>
              </a:rPr>
              <a:t> الأمير الصغيرُ و السكير: ) يرمز إلى الغرق في الهم ّ والحزن ومحاولة التهرّب منه .</a:t>
            </a:r>
          </a:p>
        </p:txBody>
      </p:sp>
      <p:sp>
        <p:nvSpPr>
          <p:cNvPr id="8" name="Rectangle: Rounded Corners 7">
            <a:extLst>
              <a:ext uri="{FF2B5EF4-FFF2-40B4-BE49-F238E27FC236}">
                <a16:creationId xmlns:a16="http://schemas.microsoft.com/office/drawing/2014/main" id="{7658706B-1A62-EB85-E791-C773F96BF746}"/>
              </a:ext>
            </a:extLst>
          </p:cNvPr>
          <p:cNvSpPr/>
          <p:nvPr/>
        </p:nvSpPr>
        <p:spPr>
          <a:xfrm>
            <a:off x="5802087" y="2449286"/>
            <a:ext cx="4942114" cy="1959429"/>
          </a:xfrm>
          <a:prstGeom prst="roundRect">
            <a:avLst/>
          </a:prstGeom>
        </p:spPr>
        <p:style>
          <a:lnRef idx="3">
            <a:schemeClr val="lt1"/>
          </a:lnRef>
          <a:fillRef idx="1">
            <a:schemeClr val="accent5"/>
          </a:fillRef>
          <a:effectRef idx="1">
            <a:schemeClr val="accent5"/>
          </a:effectRef>
          <a:fontRef idx="minor">
            <a:schemeClr val="lt1"/>
          </a:fontRef>
        </p:style>
        <p:txBody>
          <a:bodyPr rtlCol="1"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AE" sz="3600" b="1" i="0" u="none" strike="noStrike" kern="1200" cap="none" spc="0" normalizeH="0" baseline="0" noProof="0" dirty="0">
                <a:ln>
                  <a:noFill/>
                </a:ln>
                <a:solidFill>
                  <a:prstClr val="white"/>
                </a:solidFill>
                <a:effectLst/>
                <a:uLnTx/>
                <a:uFillTx/>
                <a:latin typeface="Arial" panose="020B0604020202020204"/>
                <a:ea typeface="+mn-ea"/>
                <a:cs typeface="Arial" panose="020B0604020202020204" pitchFamily="34" charset="0"/>
              </a:rPr>
              <a:t>زيارة الأمير للكوكب الذي يسكنه الرجل السكير.</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AE" sz="2800" b="1" i="0" u="none" strike="noStrike" kern="1200" cap="none" spc="0" normalizeH="0" baseline="0" noProof="0" dirty="0">
              <a:ln>
                <a:noFill/>
              </a:ln>
              <a:solidFill>
                <a:prstClr val="white"/>
              </a:solidFill>
              <a:effectLst/>
              <a:uLnTx/>
              <a:uFillTx/>
              <a:latin typeface="Arial" panose="020B0604020202020204"/>
              <a:ea typeface="+mn-ea"/>
              <a:cs typeface="Arial" panose="020B0604020202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AE" sz="2800" b="0" i="0" u="none" strike="noStrike" kern="1200" cap="none" spc="0" normalizeH="0" baseline="0" noProof="0" dirty="0">
              <a:ln>
                <a:noFill/>
              </a:ln>
              <a:solidFill>
                <a:prstClr val="white"/>
              </a:solidFill>
              <a:effectLst/>
              <a:uLnTx/>
              <a:uFillTx/>
              <a:latin typeface="Arial" panose="020B0604020202020204"/>
              <a:ea typeface="+mn-ea"/>
              <a:cs typeface="Arial" panose="020B0604020202020204" pitchFamily="34" charset="0"/>
            </a:endParaRPr>
          </a:p>
        </p:txBody>
      </p:sp>
      <p:sp>
        <p:nvSpPr>
          <p:cNvPr id="13" name="Rectangle: Rounded Corners 12">
            <a:extLst>
              <a:ext uri="{FF2B5EF4-FFF2-40B4-BE49-F238E27FC236}">
                <a16:creationId xmlns:a16="http://schemas.microsoft.com/office/drawing/2014/main" id="{AB3EF371-2DB5-3620-364C-F03F3BA4BA82}"/>
              </a:ext>
            </a:extLst>
          </p:cNvPr>
          <p:cNvSpPr/>
          <p:nvPr/>
        </p:nvSpPr>
        <p:spPr>
          <a:xfrm>
            <a:off x="304802" y="2471320"/>
            <a:ext cx="4441370" cy="789672"/>
          </a:xfrm>
          <a:prstGeom prst="roundRect">
            <a:avLst/>
          </a:prstGeom>
        </p:spPr>
        <p:style>
          <a:lnRef idx="3">
            <a:schemeClr val="lt1"/>
          </a:lnRef>
          <a:fillRef idx="1">
            <a:schemeClr val="accent5"/>
          </a:fillRef>
          <a:effectRef idx="1">
            <a:schemeClr val="accent5"/>
          </a:effectRef>
          <a:fontRef idx="minor">
            <a:schemeClr val="lt1"/>
          </a:fontRef>
        </p:style>
        <p:txBody>
          <a:bodyPr rtlCol="1"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AE" sz="2800" b="1" i="0" u="none" strike="noStrike" kern="1200" cap="none" spc="0" normalizeH="0" baseline="0" noProof="0" dirty="0">
                <a:ln>
                  <a:noFill/>
                </a:ln>
                <a:solidFill>
                  <a:prstClr val="white"/>
                </a:solidFill>
                <a:effectLst/>
                <a:uLnTx/>
                <a:uFillTx/>
                <a:latin typeface="Arial" panose="020B0604020202020204"/>
                <a:ea typeface="+mn-ea"/>
                <a:cs typeface="Arial" panose="020B0604020202020204" pitchFamily="34" charset="0"/>
              </a:rPr>
              <a:t>وقت زيارته </a:t>
            </a:r>
            <a:r>
              <a:rPr kumimoji="0" lang="ar-AE" sz="2800" b="1" i="0" u="none" strike="noStrike" kern="1200" cap="none" spc="0" normalizeH="0" baseline="0" noProof="0">
                <a:ln>
                  <a:noFill/>
                </a:ln>
                <a:solidFill>
                  <a:prstClr val="white"/>
                </a:solidFill>
                <a:effectLst/>
                <a:uLnTx/>
                <a:uFillTx/>
                <a:latin typeface="Arial" panose="020B0604020202020204"/>
                <a:ea typeface="+mn-ea"/>
                <a:cs typeface="Arial" panose="020B0604020202020204" pitchFamily="34" charset="0"/>
              </a:rPr>
              <a:t>للكوكب الثالث 327</a:t>
            </a:r>
            <a:endParaRPr kumimoji="0" lang="ar-AE" sz="2800" b="1" i="0" u="none" strike="noStrike" kern="1200" cap="none" spc="0" normalizeH="0" baseline="0" noProof="0" dirty="0">
              <a:ln>
                <a:noFill/>
              </a:ln>
              <a:solidFill>
                <a:prstClr val="white"/>
              </a:solidFill>
              <a:effectLst/>
              <a:uLnTx/>
              <a:uFillTx/>
              <a:latin typeface="Arial" panose="020B0604020202020204"/>
              <a:ea typeface="+mn-ea"/>
              <a:cs typeface="Arial" panose="020B0604020202020204" pitchFamily="34" charset="0"/>
            </a:endParaRPr>
          </a:p>
        </p:txBody>
      </p:sp>
      <p:sp>
        <p:nvSpPr>
          <p:cNvPr id="14" name="Rectangle: Rounded Corners 13">
            <a:extLst>
              <a:ext uri="{FF2B5EF4-FFF2-40B4-BE49-F238E27FC236}">
                <a16:creationId xmlns:a16="http://schemas.microsoft.com/office/drawing/2014/main" id="{D9DA683A-D106-FFFC-6C43-E3C7E9DBC1FC}"/>
              </a:ext>
            </a:extLst>
          </p:cNvPr>
          <p:cNvSpPr/>
          <p:nvPr/>
        </p:nvSpPr>
        <p:spPr>
          <a:xfrm>
            <a:off x="304801" y="3260992"/>
            <a:ext cx="4441371" cy="1071521"/>
          </a:xfrm>
          <a:prstGeom prst="roundRect">
            <a:avLst/>
          </a:prstGeom>
        </p:spPr>
        <p:style>
          <a:lnRef idx="3">
            <a:schemeClr val="lt1"/>
          </a:lnRef>
          <a:fillRef idx="1">
            <a:schemeClr val="accent5"/>
          </a:fillRef>
          <a:effectRef idx="1">
            <a:schemeClr val="accent5"/>
          </a:effectRef>
          <a:fontRef idx="minor">
            <a:schemeClr val="lt1"/>
          </a:fontRef>
        </p:style>
        <p:txBody>
          <a:bodyPr rtlCol="1"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AE" sz="2800" b="1" i="0" u="none" strike="noStrike" kern="1200" cap="none" spc="0" normalizeH="0" baseline="0" noProof="0" dirty="0">
                <a:ln>
                  <a:noFill/>
                </a:ln>
                <a:solidFill>
                  <a:prstClr val="white"/>
                </a:solidFill>
                <a:effectLst/>
                <a:uLnTx/>
                <a:uFillTx/>
                <a:latin typeface="Arial" panose="020B0604020202020204"/>
                <a:ea typeface="+mn-ea"/>
                <a:cs typeface="Arial" panose="020B0604020202020204" pitchFamily="34" charset="0"/>
              </a:rPr>
              <a:t>الكوكب الثالث 327 </a:t>
            </a:r>
          </a:p>
        </p:txBody>
      </p:sp>
      <p:sp>
        <p:nvSpPr>
          <p:cNvPr id="9" name="Rectangle: Rounded Corners 8">
            <a:extLst>
              <a:ext uri="{FF2B5EF4-FFF2-40B4-BE49-F238E27FC236}">
                <a16:creationId xmlns:a16="http://schemas.microsoft.com/office/drawing/2014/main" id="{B735D0C9-015C-6892-22D9-223612857B3A}"/>
              </a:ext>
            </a:extLst>
          </p:cNvPr>
          <p:cNvSpPr/>
          <p:nvPr/>
        </p:nvSpPr>
        <p:spPr>
          <a:xfrm>
            <a:off x="445789" y="4663466"/>
            <a:ext cx="10156372" cy="1884562"/>
          </a:xfrm>
          <a:prstGeom prst="roundRect">
            <a:avLst/>
          </a:prstGeom>
        </p:spPr>
        <p:style>
          <a:lnRef idx="1">
            <a:schemeClr val="accent2"/>
          </a:lnRef>
          <a:fillRef idx="3">
            <a:schemeClr val="accent2"/>
          </a:fillRef>
          <a:effectRef idx="2">
            <a:schemeClr val="accent2"/>
          </a:effectRef>
          <a:fontRef idx="minor">
            <a:schemeClr val="lt1"/>
          </a:fontRef>
        </p:style>
        <p:txBody>
          <a:bodyPr rtlCol="1" anchor="ct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ar-AE" sz="3300" b="1" i="0" u="none" strike="noStrike" kern="1200" cap="none" spc="0" normalizeH="0" baseline="0" noProof="0" dirty="0">
                <a:ln>
                  <a:noFill/>
                </a:ln>
                <a:solidFill>
                  <a:prstClr val="white"/>
                </a:solidFill>
                <a:effectLst/>
                <a:uLnTx/>
                <a:uFillTx/>
                <a:latin typeface="Arial" panose="020B0604020202020204"/>
                <a:ea typeface="+mn-ea"/>
                <a:cs typeface="Arial" panose="020B0604020202020204" pitchFamily="34" charset="0"/>
              </a:rPr>
              <a:t>محادثة الأمير مع السكير، حيث يكتشف الأمير سبب شرب السكير وهو نسيان عاره، ويتساءل الأمير عن طبيعة هذا العار الذي يبدو أنه مرتبط بالشرب نفسه، مما يثير فضوله وتساؤلاته حول سلوك الكبار.</a:t>
            </a:r>
            <a:endParaRPr kumimoji="0" lang="ar-AE" sz="3300" b="1" i="0" u="none" strike="noStrike" kern="1200" cap="none" spc="0" normalizeH="0" baseline="0" noProof="0" dirty="0">
              <a:ln>
                <a:noFill/>
              </a:ln>
              <a:solidFill>
                <a:prstClr val="white"/>
              </a:solidFill>
              <a:effectLst/>
              <a:highlight>
                <a:srgbClr val="FFFF00"/>
              </a:highlight>
              <a:uLnTx/>
              <a:uFillTx/>
              <a:latin typeface="Arial" panose="020B0604020202020204"/>
              <a:ea typeface="+mn-ea"/>
              <a:cs typeface="Arial" panose="020B0604020202020204" pitchFamily="34" charset="0"/>
            </a:endParaRPr>
          </a:p>
        </p:txBody>
      </p:sp>
    </p:spTree>
    <p:extLst>
      <p:ext uri="{BB962C8B-B14F-4D97-AF65-F5344CB8AC3E}">
        <p14:creationId xmlns:p14="http://schemas.microsoft.com/office/powerpoint/2010/main" val="9085232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ppt_x"/>
                                          </p:val>
                                        </p:tav>
                                        <p:tav tm="100000">
                                          <p:val>
                                            <p:strVal val="#ppt_x"/>
                                          </p:val>
                                        </p:tav>
                                      </p:tavLst>
                                    </p:anim>
                                    <p:anim calcmode="lin" valueType="num">
                                      <p:cBhvr additive="base">
                                        <p:cTn id="2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3"/>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4"/>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13" grpId="0" animBg="1"/>
      <p:bldP spid="14" grpId="0" animBg="1"/>
      <p:bldP spid="9"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CDD86D-3BAE-8C30-3CC1-61D1DEE54D8C}"/>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5FAF8C17-42EB-D2F2-41B1-71BE7F962B85}"/>
              </a:ext>
            </a:extLst>
          </p:cNvPr>
          <p:cNvPicPr>
            <a:picLocks noChangeAspect="1"/>
          </p:cNvPicPr>
          <p:nvPr/>
        </p:nvPicPr>
        <p:blipFill>
          <a:blip r:embed="rId2"/>
          <a:stretch>
            <a:fillRect/>
          </a:stretch>
        </p:blipFill>
        <p:spPr>
          <a:xfrm>
            <a:off x="326572" y="239486"/>
            <a:ext cx="11571514" cy="6357257"/>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7" name="TextBox 6">
            <a:extLst>
              <a:ext uri="{FF2B5EF4-FFF2-40B4-BE49-F238E27FC236}">
                <a16:creationId xmlns:a16="http://schemas.microsoft.com/office/drawing/2014/main" id="{20D3C384-FB60-1D9E-9FF2-30CC83AC3290}"/>
              </a:ext>
            </a:extLst>
          </p:cNvPr>
          <p:cNvSpPr txBox="1"/>
          <p:nvPr/>
        </p:nvSpPr>
        <p:spPr>
          <a:xfrm>
            <a:off x="522514" y="1143030"/>
            <a:ext cx="11342913" cy="5361724"/>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wrap="square">
            <a:spAutoFit/>
          </a:bodyPr>
          <a:lstStyle/>
          <a:p>
            <a:pPr marL="0" marR="0" lvl="0" indent="0" algn="r" defTabSz="914400" rtl="0" eaLnBrk="1" fontAlgn="base" latinLnBrk="0" hangingPunct="1">
              <a:lnSpc>
                <a:spcPct val="107000"/>
              </a:lnSpc>
              <a:spcBef>
                <a:spcPts val="0"/>
              </a:spcBef>
              <a:spcAft>
                <a:spcPts val="0"/>
              </a:spcAft>
              <a:buClrTx/>
              <a:buSzTx/>
              <a:buFontTx/>
              <a:buNone/>
              <a:tabLst/>
              <a:defRPr/>
            </a:pPr>
            <a:r>
              <a:rPr kumimoji="0" lang="ar-SA" sz="3200" b="1" i="0" u="none" strike="noStrike" kern="1200" cap="none" spc="0" normalizeH="0" baseline="0" noProof="0" dirty="0">
                <a:ln>
                  <a:noFill/>
                </a:ln>
                <a:solidFill>
                  <a:srgbClr val="002060"/>
                </a:solidFill>
                <a:effectLst/>
                <a:uLnTx/>
                <a:uFillTx/>
                <a:latin typeface="Calibri" panose="020F0502020204030204" pitchFamily="34" charset="0"/>
                <a:ea typeface="Times New Roman" panose="02020603050405020304" pitchFamily="18" charset="0"/>
                <a:cs typeface="Akhbar MT" pitchFamily="2" charset="-78"/>
              </a:rPr>
              <a:t>الكوكب الثالث يسكنه رجل سكير، كانت رحلة الأمير قصيرة على هذا الكوكب، لكن أغرقته بكآبة كبيرة</a:t>
            </a:r>
            <a:r>
              <a:rPr kumimoji="0" lang="ar-AE" sz="3200" b="1" i="0" u="none" strike="noStrike" kern="1200" cap="none" spc="0" normalizeH="0" baseline="0" noProof="0" dirty="0">
                <a:ln>
                  <a:noFill/>
                </a:ln>
                <a:solidFill>
                  <a:srgbClr val="002060"/>
                </a:solidFill>
                <a:effectLst/>
                <a:uLnTx/>
                <a:uFillTx/>
                <a:latin typeface="Arial" panose="020B0604020202020204" pitchFamily="34" charset="0"/>
                <a:ea typeface="Times New Roman" panose="02020603050405020304" pitchFamily="18" charset="0"/>
                <a:cs typeface="Akhbar MT" pitchFamily="2" charset="-78"/>
              </a:rPr>
              <a:t>.</a:t>
            </a:r>
            <a:endParaRPr kumimoji="0" lang="en-US" sz="1800" b="0" i="0" u="none" strike="noStrike" kern="12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Akhbar MT" pitchFamily="2" charset="-78"/>
            </a:endParaRPr>
          </a:p>
          <a:p>
            <a:pPr marL="0" marR="0" lvl="0" indent="0" algn="r" defTabSz="914400" rtl="0" eaLnBrk="1" fontAlgn="base" latinLnBrk="0" hangingPunct="1">
              <a:lnSpc>
                <a:spcPct val="107000"/>
              </a:lnSpc>
              <a:spcBef>
                <a:spcPts val="0"/>
              </a:spcBef>
              <a:spcAft>
                <a:spcPts val="0"/>
              </a:spcAft>
              <a:buClrTx/>
              <a:buSzTx/>
              <a:buFontTx/>
              <a:buNone/>
              <a:tabLst/>
              <a:defRPr/>
            </a:pPr>
            <a:r>
              <a:rPr kumimoji="0" lang="ar-SA" sz="3200" b="1" i="0" u="none" strike="noStrike" kern="1200" cap="none" spc="0" normalizeH="0" baseline="0" noProof="0" dirty="0">
                <a:ln>
                  <a:noFill/>
                </a:ln>
                <a:solidFill>
                  <a:srgbClr val="002060"/>
                </a:solidFill>
                <a:effectLst/>
                <a:uLnTx/>
                <a:uFillTx/>
                <a:latin typeface="Calibri" panose="020F0502020204030204" pitchFamily="34" charset="0"/>
                <a:ea typeface="Times New Roman" panose="02020603050405020304" pitchFamily="18" charset="0"/>
                <a:cs typeface="Akhbar MT" pitchFamily="2" charset="-78"/>
              </a:rPr>
              <a:t>يسأله الأمير ماذا تفعل فيقول الرجل: أشرب، ثم يقول الأمير ولماذا تشرب؟ يقول الرجل لأنسى،</a:t>
            </a:r>
            <a:r>
              <a:rPr kumimoji="0" lang="en-US" sz="3200" b="1" i="0" u="none" strike="noStrike" kern="1200" cap="none" spc="0" normalizeH="0" baseline="0" noProof="0" dirty="0">
                <a:ln>
                  <a:noFill/>
                </a:ln>
                <a:solidFill>
                  <a:srgbClr val="002060"/>
                </a:solidFill>
                <a:effectLst/>
                <a:uLnTx/>
                <a:uFillTx/>
                <a:latin typeface="Arial" panose="020B0604020202020204" pitchFamily="34" charset="0"/>
                <a:ea typeface="Times New Roman" panose="02020603050405020304" pitchFamily="18" charset="0"/>
                <a:cs typeface="Akhbar MT" pitchFamily="2" charset="-78"/>
              </a:rPr>
              <a:t> </a:t>
            </a:r>
            <a:endParaRPr kumimoji="0" lang="en-US" sz="1800" b="0" i="0" u="none" strike="noStrike" kern="12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Akhbar MT" pitchFamily="2" charset="-78"/>
            </a:endParaRPr>
          </a:p>
          <a:p>
            <a:pPr marL="0" marR="0" lvl="0" indent="0" algn="r" defTabSz="914400" rtl="0" eaLnBrk="1" fontAlgn="base" latinLnBrk="0" hangingPunct="1">
              <a:lnSpc>
                <a:spcPct val="107000"/>
              </a:lnSpc>
              <a:spcBef>
                <a:spcPts val="0"/>
              </a:spcBef>
              <a:spcAft>
                <a:spcPts val="0"/>
              </a:spcAft>
              <a:buClrTx/>
              <a:buSzTx/>
              <a:buFontTx/>
              <a:buNone/>
              <a:tabLst/>
              <a:defRPr/>
            </a:pPr>
            <a:r>
              <a:rPr kumimoji="0" lang="ar-SA" sz="3200" b="1" i="0" u="none" strike="noStrike" kern="1200" cap="none" spc="0" normalizeH="0" baseline="0" noProof="0" dirty="0">
                <a:ln>
                  <a:noFill/>
                </a:ln>
                <a:solidFill>
                  <a:srgbClr val="002060"/>
                </a:solidFill>
                <a:effectLst/>
                <a:uLnTx/>
                <a:uFillTx/>
                <a:latin typeface="Calibri" panose="020F0502020204030204" pitchFamily="34" charset="0"/>
                <a:ea typeface="Times New Roman" panose="02020603050405020304" pitchFamily="18" charset="0"/>
                <a:cs typeface="Akhbar MT" pitchFamily="2" charset="-78"/>
              </a:rPr>
              <a:t>الأمير : تنسى ماذا؟</a:t>
            </a:r>
            <a:endParaRPr kumimoji="0" lang="en-US" sz="1800" b="0" i="0" u="none" strike="noStrike" kern="12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Akhbar MT" pitchFamily="2" charset="-78"/>
            </a:endParaRPr>
          </a:p>
          <a:p>
            <a:pPr marL="0" marR="0" lvl="0" indent="0" algn="r" defTabSz="914400" rtl="0" eaLnBrk="1" fontAlgn="base" latinLnBrk="0" hangingPunct="1">
              <a:lnSpc>
                <a:spcPct val="107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2060"/>
                </a:solidFill>
                <a:effectLst/>
                <a:uLnTx/>
                <a:uFillTx/>
                <a:latin typeface="Arial" panose="020B0604020202020204" pitchFamily="34" charset="0"/>
                <a:ea typeface="Times New Roman" panose="02020603050405020304" pitchFamily="18" charset="0"/>
                <a:cs typeface="Akhbar MT" pitchFamily="2" charset="-78"/>
              </a:rPr>
              <a:t> </a:t>
            </a:r>
            <a:r>
              <a:rPr kumimoji="0" lang="ar-SA" sz="3200" b="1" i="0" u="none" strike="noStrike" kern="1200" cap="none" spc="0" normalizeH="0" baseline="0" noProof="0" dirty="0">
                <a:ln>
                  <a:noFill/>
                </a:ln>
                <a:solidFill>
                  <a:srgbClr val="002060"/>
                </a:solidFill>
                <a:effectLst/>
                <a:uLnTx/>
                <a:uFillTx/>
                <a:latin typeface="Arial" panose="020B0604020202020204" pitchFamily="34" charset="0"/>
                <a:ea typeface="Times New Roman" panose="02020603050405020304" pitchFamily="18" charset="0"/>
                <a:cs typeface="Akhbar MT" pitchFamily="2" charset="-78"/>
              </a:rPr>
              <a:t>الرجل: أنسى عاري</a:t>
            </a:r>
            <a:endParaRPr kumimoji="0" lang="en-US" sz="1800" b="0" i="0" u="none" strike="noStrike" kern="12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Akhbar MT" pitchFamily="2" charset="-78"/>
            </a:endParaRPr>
          </a:p>
          <a:p>
            <a:pPr marL="0" marR="0" lvl="0" indent="0" algn="r" defTabSz="914400" rtl="0" eaLnBrk="1" fontAlgn="base" latinLnBrk="0" hangingPunct="1">
              <a:lnSpc>
                <a:spcPct val="107000"/>
              </a:lnSpc>
              <a:spcBef>
                <a:spcPts val="0"/>
              </a:spcBef>
              <a:spcAft>
                <a:spcPts val="0"/>
              </a:spcAft>
              <a:buClrTx/>
              <a:buSzTx/>
              <a:buFontTx/>
              <a:buNone/>
              <a:tabLst/>
              <a:defRPr/>
            </a:pPr>
            <a:r>
              <a:rPr kumimoji="0" lang="ar-SA" sz="3200" b="1" i="0" u="none" strike="noStrike" kern="1200" cap="none" spc="0" normalizeH="0" baseline="0" noProof="0" dirty="0">
                <a:ln>
                  <a:noFill/>
                </a:ln>
                <a:solidFill>
                  <a:srgbClr val="002060"/>
                </a:solidFill>
                <a:effectLst/>
                <a:uLnTx/>
                <a:uFillTx/>
                <a:latin typeface="Calibri" panose="020F0502020204030204" pitchFamily="34" charset="0"/>
                <a:ea typeface="Times New Roman" panose="02020603050405020304" pitchFamily="18" charset="0"/>
                <a:cs typeface="Akhbar MT" pitchFamily="2" charset="-78"/>
              </a:rPr>
              <a:t>الأمير : أي عار؟</a:t>
            </a:r>
            <a:r>
              <a:rPr kumimoji="0" lang="en-US" sz="3200" b="1" i="0" u="none" strike="noStrike" kern="1200" cap="none" spc="0" normalizeH="0" baseline="0" noProof="0" dirty="0">
                <a:ln>
                  <a:noFill/>
                </a:ln>
                <a:solidFill>
                  <a:srgbClr val="002060"/>
                </a:solidFill>
                <a:effectLst/>
                <a:uLnTx/>
                <a:uFillTx/>
                <a:latin typeface="Arial" panose="020B0604020202020204" pitchFamily="34" charset="0"/>
                <a:ea typeface="Times New Roman" panose="02020603050405020304" pitchFamily="18" charset="0"/>
                <a:cs typeface="Akhbar MT" pitchFamily="2" charset="-78"/>
              </a:rPr>
              <a:t> </a:t>
            </a:r>
            <a:endParaRPr kumimoji="0" lang="en-US" sz="1800" b="0" i="0" u="none" strike="noStrike" kern="12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Akhbar MT" pitchFamily="2" charset="-78"/>
            </a:endParaRPr>
          </a:p>
          <a:p>
            <a:pPr marL="0" marR="0" lvl="0" indent="0" algn="r" defTabSz="914400" rtl="0" eaLnBrk="1" fontAlgn="base" latinLnBrk="0" hangingPunct="1">
              <a:lnSpc>
                <a:spcPct val="107000"/>
              </a:lnSpc>
              <a:spcBef>
                <a:spcPts val="0"/>
              </a:spcBef>
              <a:spcAft>
                <a:spcPts val="0"/>
              </a:spcAft>
              <a:buClrTx/>
              <a:buSzTx/>
              <a:buFontTx/>
              <a:buNone/>
              <a:tabLst/>
              <a:defRPr/>
            </a:pPr>
            <a:r>
              <a:rPr kumimoji="0" lang="ar-SA" sz="3200" b="1" i="0" u="none" strike="noStrike" kern="1200" cap="none" spc="0" normalizeH="0" baseline="0" noProof="0" dirty="0">
                <a:ln>
                  <a:noFill/>
                </a:ln>
                <a:solidFill>
                  <a:srgbClr val="002060"/>
                </a:solidFill>
                <a:effectLst/>
                <a:uLnTx/>
                <a:uFillTx/>
                <a:latin typeface="Calibri" panose="020F0502020204030204" pitchFamily="34" charset="0"/>
                <a:ea typeface="Times New Roman" panose="02020603050405020304" pitchFamily="18" charset="0"/>
                <a:cs typeface="Akhbar MT" pitchFamily="2" charset="-78"/>
              </a:rPr>
              <a:t>الرجل : عار الشرب.</a:t>
            </a:r>
            <a:endParaRPr kumimoji="0" lang="en-US" sz="1800" b="0" i="0" u="none" strike="noStrike" kern="12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Akhbar MT" pitchFamily="2" charset="-78"/>
            </a:endParaRPr>
          </a:p>
          <a:p>
            <a:pPr marL="0" marR="0" lvl="0" indent="0" algn="r" defTabSz="914400" rtl="0" eaLnBrk="1" fontAlgn="base" latinLnBrk="0" hangingPunct="1">
              <a:lnSpc>
                <a:spcPct val="107000"/>
              </a:lnSpc>
              <a:spcBef>
                <a:spcPts val="0"/>
              </a:spcBef>
              <a:spcAft>
                <a:spcPts val="0"/>
              </a:spcAft>
              <a:buClrTx/>
              <a:buSzTx/>
              <a:buFontTx/>
              <a:buNone/>
              <a:tabLst/>
              <a:defRPr/>
            </a:pPr>
            <a:r>
              <a:rPr kumimoji="0" lang="ar-SA" sz="3200" b="1" i="0" u="none" strike="noStrike" kern="1200" cap="none" spc="0" normalizeH="0" baseline="0" noProof="0" dirty="0">
                <a:ln>
                  <a:noFill/>
                </a:ln>
                <a:solidFill>
                  <a:srgbClr val="002060"/>
                </a:solidFill>
                <a:effectLst/>
                <a:uLnTx/>
                <a:uFillTx/>
                <a:latin typeface="Calibri" panose="020F0502020204030204" pitchFamily="34" charset="0"/>
                <a:ea typeface="Times New Roman" panose="02020603050405020304" pitchFamily="18" charset="0"/>
                <a:cs typeface="Akhbar MT" pitchFamily="2" charset="-78"/>
              </a:rPr>
              <a:t>وهنا حدثت مغالطة " الاستدلال الدائري " وهي تسهم في خداع النفس أو الآخر، كما حصل مع الرجل فهو يشرب لينسى عاره وعاره هو الشرب</a:t>
            </a:r>
            <a:r>
              <a:rPr kumimoji="0" lang="ar-AE" sz="3200" b="1" i="0" u="none" strike="noStrike" kern="1200" cap="none" spc="0" normalizeH="0" baseline="0" noProof="0" dirty="0">
                <a:ln>
                  <a:noFill/>
                </a:ln>
                <a:solidFill>
                  <a:srgbClr val="002060"/>
                </a:solidFill>
                <a:effectLst/>
                <a:uLnTx/>
                <a:uFillTx/>
                <a:latin typeface="Arial" panose="020B0604020202020204" pitchFamily="34" charset="0"/>
                <a:ea typeface="Times New Roman" panose="02020603050405020304" pitchFamily="18" charset="0"/>
                <a:cs typeface="Akhbar MT" pitchFamily="2" charset="-78"/>
              </a:rPr>
              <a:t>.</a:t>
            </a:r>
            <a:r>
              <a:rPr kumimoji="0" lang="en-US" sz="3200" b="1" i="0" u="none" strike="noStrike" kern="1200" cap="none" spc="0" normalizeH="0" baseline="0" noProof="0" dirty="0">
                <a:ln>
                  <a:noFill/>
                </a:ln>
                <a:solidFill>
                  <a:srgbClr val="002060"/>
                </a:solidFill>
                <a:effectLst/>
                <a:uLnTx/>
                <a:uFillTx/>
                <a:latin typeface="Arial" panose="020B0604020202020204" pitchFamily="34" charset="0"/>
                <a:ea typeface="Times New Roman" panose="02020603050405020304" pitchFamily="18" charset="0"/>
                <a:cs typeface="Akhbar MT" pitchFamily="2" charset="-78"/>
              </a:rPr>
              <a:t> </a:t>
            </a:r>
            <a:endParaRPr kumimoji="0" lang="en-US" sz="1800" b="0" i="0" u="none" strike="noStrike" kern="12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Akhbar MT" pitchFamily="2" charset="-78"/>
            </a:endParaRPr>
          </a:p>
          <a:p>
            <a:pPr marL="0" marR="0" lvl="0" indent="0" algn="r" defTabSz="914400" rtl="0" eaLnBrk="1" fontAlgn="base" latinLnBrk="0" hangingPunct="1">
              <a:lnSpc>
                <a:spcPct val="107000"/>
              </a:lnSpc>
              <a:spcBef>
                <a:spcPts val="0"/>
              </a:spcBef>
              <a:spcAft>
                <a:spcPts val="0"/>
              </a:spcAft>
              <a:buClrTx/>
              <a:buSzTx/>
              <a:buFontTx/>
              <a:buNone/>
              <a:tabLst/>
              <a:defRPr/>
            </a:pPr>
            <a:r>
              <a:rPr kumimoji="0" lang="ar-SA" sz="3200" b="1" i="0" u="none" strike="noStrike" kern="1200" cap="none" spc="0" normalizeH="0" baseline="0" noProof="0" dirty="0">
                <a:ln>
                  <a:noFill/>
                </a:ln>
                <a:solidFill>
                  <a:srgbClr val="002060"/>
                </a:solidFill>
                <a:effectLst/>
                <a:uLnTx/>
                <a:uFillTx/>
                <a:latin typeface="Calibri" panose="020F0502020204030204" pitchFamily="34" charset="0"/>
                <a:ea typeface="Times New Roman" panose="02020603050405020304" pitchFamily="18" charset="0"/>
                <a:cs typeface="Akhbar MT" pitchFamily="2" charset="-78"/>
              </a:rPr>
              <a:t>ثم ينصرف الأمير وهو يردد : إن الكبار لغريبين جداً بالفعل</a:t>
            </a:r>
            <a:r>
              <a:rPr kumimoji="0" lang="ar-AE" sz="3200" b="1" i="0" u="none" strike="noStrike" kern="1200" cap="none" spc="0" normalizeH="0" baseline="0" noProof="0" dirty="0">
                <a:ln>
                  <a:noFill/>
                </a:ln>
                <a:solidFill>
                  <a:srgbClr val="002060"/>
                </a:solidFill>
                <a:effectLst/>
                <a:uLnTx/>
                <a:uFillTx/>
                <a:latin typeface="Calibri" panose="020F0502020204030204" pitchFamily="34" charset="0"/>
                <a:ea typeface="Times New Roman" panose="02020603050405020304" pitchFamily="18" charset="0"/>
                <a:cs typeface="Akhbar MT" pitchFamily="2" charset="-78"/>
              </a:rPr>
              <a:t>.</a:t>
            </a:r>
            <a:endParaRPr kumimoji="0" lang="en-US" sz="1800" b="0" i="0" u="none" strike="noStrike" kern="12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Akhbar MT" pitchFamily="2" charset="-78"/>
            </a:endParaRPr>
          </a:p>
        </p:txBody>
      </p:sp>
    </p:spTree>
    <p:extLst>
      <p:ext uri="{BB962C8B-B14F-4D97-AF65-F5344CB8AC3E}">
        <p14:creationId xmlns:p14="http://schemas.microsoft.com/office/powerpoint/2010/main" val="34904586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CD5555-76FE-47B9-834D-C948FAF9D426}"/>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7070530F-AFB8-C372-262D-D28DEE401DE5}"/>
              </a:ext>
            </a:extLst>
          </p:cNvPr>
          <p:cNvPicPr>
            <a:picLocks noChangeAspect="1"/>
          </p:cNvPicPr>
          <p:nvPr/>
        </p:nvPicPr>
        <p:blipFill>
          <a:blip r:embed="rId2"/>
          <a:stretch>
            <a:fillRect/>
          </a:stretch>
        </p:blipFill>
        <p:spPr>
          <a:xfrm>
            <a:off x="228600" y="174170"/>
            <a:ext cx="11745686" cy="6433457"/>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9" name="Rectangle: Rounded Corners 8">
            <a:extLst>
              <a:ext uri="{FF2B5EF4-FFF2-40B4-BE49-F238E27FC236}">
                <a16:creationId xmlns:a16="http://schemas.microsoft.com/office/drawing/2014/main" id="{12E0CA9E-E4BA-1F8E-C0DC-79A982ACD6A6}"/>
              </a:ext>
            </a:extLst>
          </p:cNvPr>
          <p:cNvSpPr/>
          <p:nvPr/>
        </p:nvSpPr>
        <p:spPr>
          <a:xfrm>
            <a:off x="517791" y="3782523"/>
            <a:ext cx="10047383" cy="2814218"/>
          </a:xfrm>
          <a:prstGeom prst="roundRect">
            <a:avLst/>
          </a:prstGeom>
        </p:spPr>
        <p:style>
          <a:lnRef idx="3">
            <a:schemeClr val="lt1"/>
          </a:lnRef>
          <a:fillRef idx="1">
            <a:schemeClr val="accent1"/>
          </a:fillRef>
          <a:effectRef idx="1">
            <a:schemeClr val="accent1"/>
          </a:effectRef>
          <a:fontRef idx="minor">
            <a:schemeClr val="lt1"/>
          </a:fontRef>
        </p:style>
        <p:txBody>
          <a:bodyPr rtlCol="1"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AE" sz="3200" b="1" i="0" u="none" strike="noStrike" kern="1200" cap="none" spc="0" normalizeH="0" baseline="0" noProof="0" dirty="0">
              <a:ln>
                <a:noFill/>
              </a:ln>
              <a:solidFill>
                <a:srgbClr val="FF0000"/>
              </a:solidFill>
              <a:effectLst/>
              <a:uLnTx/>
              <a:uFillTx/>
              <a:latin typeface="Arial" panose="020B0604020202020204"/>
              <a:ea typeface="+mn-ea"/>
              <a:cs typeface="Arial" panose="020B0604020202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AE" sz="3200" b="1" i="0" u="none" strike="noStrike" kern="1200" cap="none" spc="0" normalizeH="0" baseline="0" noProof="0" dirty="0">
              <a:ln>
                <a:noFill/>
              </a:ln>
              <a:solidFill>
                <a:srgbClr val="FF0000"/>
              </a:solidFill>
              <a:effectLst/>
              <a:uLnTx/>
              <a:uFillTx/>
              <a:latin typeface="Arial" panose="020B0604020202020204"/>
              <a:ea typeface="+mn-ea"/>
              <a:cs typeface="Arial" panose="020B0604020202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AE" sz="3200" b="1" i="0" u="none" strike="noStrike" kern="1200" cap="none" spc="0" normalizeH="0" baseline="0" noProof="0" dirty="0">
              <a:ln>
                <a:noFill/>
              </a:ln>
              <a:solidFill>
                <a:srgbClr val="FF0000"/>
              </a:solidFill>
              <a:effectLst/>
              <a:uLnTx/>
              <a:uFillTx/>
              <a:latin typeface="Arial" panose="020B0604020202020204"/>
              <a:ea typeface="+mn-ea"/>
              <a:cs typeface="Arial" panose="020B0604020202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AE" sz="3200" b="1" i="0" u="none" strike="noStrike" kern="1200" cap="none" spc="0" normalizeH="0" baseline="0" noProof="0" dirty="0">
              <a:ln>
                <a:noFill/>
              </a:ln>
              <a:solidFill>
                <a:srgbClr val="FF0000"/>
              </a:solidFill>
              <a:effectLst/>
              <a:uLnTx/>
              <a:uFillTx/>
              <a:latin typeface="Arial" panose="020B0604020202020204"/>
              <a:ea typeface="+mn-ea"/>
              <a:cs typeface="Arial" panose="020B0604020202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AE" sz="2800" b="1" i="0" u="none" strike="noStrike" kern="1200" cap="none" spc="0" normalizeH="0" baseline="0" noProof="0" dirty="0">
              <a:ln>
                <a:noFill/>
              </a:ln>
              <a:solidFill>
                <a:srgbClr val="FF0000"/>
              </a:solidFill>
              <a:effectLst/>
              <a:uLnTx/>
              <a:uFillTx/>
              <a:latin typeface="Arial" panose="020B0604020202020204"/>
              <a:ea typeface="+mn-ea"/>
              <a:cs typeface="Arial" panose="020B0604020202020204" pitchFamily="34" charset="0"/>
            </a:endParaRPr>
          </a:p>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ar-AE" sz="2800" b="0"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Arial" panose="020B0604020202020204"/>
              <a:ea typeface="+mn-ea"/>
              <a:cs typeface="Arial" panose="020B0604020202020204" pitchFamily="34" charset="0"/>
            </a:endParaRPr>
          </a:p>
          <a:p>
            <a:pPr marL="0" marR="0" lvl="0" indent="0" algn="r" defTabSz="457200" rtl="0" eaLnBrk="1" fontAlgn="auto" latinLnBrk="0" hangingPunct="1">
              <a:lnSpc>
                <a:spcPct val="100000"/>
              </a:lnSpc>
              <a:spcBef>
                <a:spcPts val="0"/>
              </a:spcBef>
              <a:spcAft>
                <a:spcPts val="0"/>
              </a:spcAft>
              <a:buClrTx/>
              <a:buSzTx/>
              <a:buFontTx/>
              <a:buNone/>
              <a:tabLst/>
              <a:defRPr/>
            </a:pPr>
            <a:r>
              <a:rPr kumimoji="0" lang="ar-AE" sz="28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Arial" panose="020B0604020202020204"/>
                <a:ea typeface="+mn-ea"/>
                <a:cs typeface="Arial" panose="020B0604020202020204" pitchFamily="34" charset="0"/>
              </a:rPr>
              <a:t>ربما في سبب شرب الرجل السكير </a:t>
            </a:r>
          </a:p>
          <a:p>
            <a:pPr marL="0" marR="0" lvl="0" indent="0" algn="r" defTabSz="457200" rtl="0" eaLnBrk="1" fontAlgn="auto" latinLnBrk="0" hangingPunct="1">
              <a:lnSpc>
                <a:spcPct val="100000"/>
              </a:lnSpc>
              <a:spcBef>
                <a:spcPts val="0"/>
              </a:spcBef>
              <a:spcAft>
                <a:spcPts val="0"/>
              </a:spcAft>
              <a:buClrTx/>
              <a:buSzTx/>
              <a:buFontTx/>
              <a:buNone/>
              <a:tabLst/>
              <a:defRPr/>
            </a:pPr>
            <a:r>
              <a:rPr kumimoji="0" lang="ar-AE" sz="28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Arial" panose="020B0604020202020204"/>
                <a:ea typeface="+mn-ea"/>
                <a:cs typeface="Arial" panose="020B0604020202020204" pitchFamily="34" charset="0"/>
              </a:rPr>
              <a:t>فكيف برر للأمير سبب شربه بأنه </a:t>
            </a:r>
          </a:p>
          <a:p>
            <a:pPr marL="0" marR="0" lvl="0" indent="0" algn="r" defTabSz="457200" rtl="0" eaLnBrk="1" fontAlgn="auto" latinLnBrk="0" hangingPunct="1">
              <a:lnSpc>
                <a:spcPct val="100000"/>
              </a:lnSpc>
              <a:spcBef>
                <a:spcPts val="0"/>
              </a:spcBef>
              <a:spcAft>
                <a:spcPts val="0"/>
              </a:spcAft>
              <a:buClrTx/>
              <a:buSzTx/>
              <a:buFontTx/>
              <a:buNone/>
              <a:tabLst/>
              <a:defRPr/>
            </a:pPr>
            <a:r>
              <a:rPr kumimoji="0" lang="ar-AE" sz="28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Arial" panose="020B0604020202020204"/>
                <a:ea typeface="+mn-ea"/>
                <a:cs typeface="Arial" panose="020B0604020202020204" pitchFamily="34" charset="0"/>
              </a:rPr>
              <a:t>يشرب لينسى عار شربه .</a:t>
            </a:r>
          </a:p>
          <a:p>
            <a:pPr marL="0" marR="0" lvl="0" indent="0" algn="r" defTabSz="457200" rtl="0" eaLnBrk="1" fontAlgn="auto" latinLnBrk="0" hangingPunct="1">
              <a:lnSpc>
                <a:spcPct val="100000"/>
              </a:lnSpc>
              <a:spcBef>
                <a:spcPts val="0"/>
              </a:spcBef>
              <a:spcAft>
                <a:spcPts val="0"/>
              </a:spcAft>
              <a:buClrTx/>
              <a:buSzTx/>
              <a:buFontTx/>
              <a:buNone/>
              <a:tabLst/>
              <a:defRPr/>
            </a:pPr>
            <a:r>
              <a:rPr kumimoji="0" lang="ar-AE" sz="28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Arial" panose="020B0604020202020204"/>
                <a:ea typeface="+mn-ea"/>
                <a:cs typeface="Arial" panose="020B0604020202020204" pitchFamily="34" charset="0"/>
              </a:rPr>
              <a:t>فهو يبعد عن المنطق والعقل ويذهب </a:t>
            </a:r>
          </a:p>
          <a:p>
            <a:pPr marL="0" marR="0" lvl="0" indent="0" algn="r" defTabSz="457200" rtl="0" eaLnBrk="1" fontAlgn="auto" latinLnBrk="0" hangingPunct="1">
              <a:lnSpc>
                <a:spcPct val="100000"/>
              </a:lnSpc>
              <a:spcBef>
                <a:spcPts val="0"/>
              </a:spcBef>
              <a:spcAft>
                <a:spcPts val="0"/>
              </a:spcAft>
              <a:buClrTx/>
              <a:buSzTx/>
              <a:buFontTx/>
              <a:buNone/>
              <a:tabLst/>
              <a:defRPr/>
            </a:pPr>
            <a:r>
              <a:rPr kumimoji="0" lang="ar-AE" sz="28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Arial" panose="020B0604020202020204"/>
                <a:ea typeface="+mn-ea"/>
                <a:cs typeface="Arial" panose="020B0604020202020204" pitchFamily="34" charset="0"/>
              </a:rPr>
              <a:t>خلف شيطانه ..</a:t>
            </a:r>
          </a:p>
          <a:p>
            <a:pPr marL="0" marR="0" lvl="0" indent="0" algn="r" defTabSz="457200" rtl="0" eaLnBrk="1" fontAlgn="auto" latinLnBrk="0" hangingPunct="1">
              <a:lnSpc>
                <a:spcPct val="100000"/>
              </a:lnSpc>
              <a:spcBef>
                <a:spcPts val="0"/>
              </a:spcBef>
              <a:spcAft>
                <a:spcPts val="0"/>
              </a:spcAft>
              <a:buClrTx/>
              <a:buSzTx/>
              <a:buFontTx/>
              <a:buNone/>
              <a:tabLst/>
              <a:defRPr/>
            </a:pPr>
            <a:r>
              <a:rPr kumimoji="0" lang="ar-AE" sz="32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Arial" panose="020B0604020202020204"/>
                <a:ea typeface="+mn-ea"/>
                <a:cs typeface="Arial" panose="020B0604020202020204" pitchFamily="34" charset="0"/>
              </a:rPr>
              <a:t>أو موقف آخر ..</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AE" sz="3200" b="1" i="0" u="none" strike="noStrike" kern="1200" cap="none" spc="0" normalizeH="0" baseline="0" noProof="0" dirty="0">
              <a:ln>
                <a:noFill/>
              </a:ln>
              <a:solidFill>
                <a:srgbClr val="FF0000"/>
              </a:solidFill>
              <a:effectLst/>
              <a:uLnTx/>
              <a:uFillTx/>
              <a:latin typeface="Arial" panose="020B0604020202020204"/>
              <a:ea typeface="+mn-ea"/>
              <a:cs typeface="Arial" panose="020B0604020202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AE" sz="3200" b="1" i="0" u="none" strike="noStrike" kern="1200" cap="none" spc="0" normalizeH="0" baseline="0" noProof="0" dirty="0">
              <a:ln>
                <a:noFill/>
              </a:ln>
              <a:solidFill>
                <a:srgbClr val="FF0000"/>
              </a:solidFill>
              <a:effectLst/>
              <a:uLnTx/>
              <a:uFillTx/>
              <a:latin typeface="Arial" panose="020B0604020202020204"/>
              <a:ea typeface="+mn-ea"/>
              <a:cs typeface="Arial" panose="020B0604020202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AE" sz="3200" b="1" i="0" u="none" strike="noStrike" kern="1200" cap="none" spc="0" normalizeH="0" baseline="0" noProof="0" dirty="0">
              <a:ln>
                <a:noFill/>
              </a:ln>
              <a:solidFill>
                <a:srgbClr val="FF0000"/>
              </a:solidFill>
              <a:effectLst/>
              <a:uLnTx/>
              <a:uFillTx/>
              <a:latin typeface="Arial" panose="020B0604020202020204"/>
              <a:ea typeface="+mn-ea"/>
              <a:cs typeface="Arial" panose="020B0604020202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AE" sz="3200" b="1" i="0" u="none" strike="noStrike" kern="1200" cap="none" spc="0" normalizeH="0" baseline="0" noProof="0" dirty="0">
              <a:ln>
                <a:noFill/>
              </a:ln>
              <a:solidFill>
                <a:srgbClr val="FF0000"/>
              </a:solidFill>
              <a:effectLst/>
              <a:uLnTx/>
              <a:uFillTx/>
              <a:latin typeface="Arial" panose="020B0604020202020204"/>
              <a:ea typeface="+mn-ea"/>
              <a:cs typeface="Arial" panose="020B0604020202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AE" sz="3200" b="1" i="0" u="none" strike="noStrike" kern="1200" cap="none" spc="0" normalizeH="0" baseline="0" noProof="0" dirty="0">
              <a:ln>
                <a:noFill/>
              </a:ln>
              <a:solidFill>
                <a:srgbClr val="FF0000"/>
              </a:solidFill>
              <a:effectLst/>
              <a:uLnTx/>
              <a:uFillTx/>
              <a:latin typeface="Arial" panose="020B0604020202020204"/>
              <a:ea typeface="+mn-ea"/>
              <a:cs typeface="Arial" panose="020B0604020202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AE" sz="3200" b="1" i="0" u="none" strike="noStrike" kern="1200" cap="none" spc="0" normalizeH="0" baseline="0" noProof="0" dirty="0">
              <a:ln>
                <a:noFill/>
              </a:ln>
              <a:solidFill>
                <a:srgbClr val="FF0000"/>
              </a:solidFill>
              <a:effectLst/>
              <a:uLnTx/>
              <a:uFillTx/>
              <a:latin typeface="Arial" panose="020B0604020202020204"/>
              <a:ea typeface="+mn-ea"/>
              <a:cs typeface="Arial" panose="020B0604020202020204" pitchFamily="34" charset="0"/>
            </a:endParaRPr>
          </a:p>
        </p:txBody>
      </p:sp>
      <p:sp>
        <p:nvSpPr>
          <p:cNvPr id="5" name="Rectangle: Rounded Corners 4">
            <a:extLst>
              <a:ext uri="{FF2B5EF4-FFF2-40B4-BE49-F238E27FC236}">
                <a16:creationId xmlns:a16="http://schemas.microsoft.com/office/drawing/2014/main" id="{D023C2ED-812C-8714-8D23-E62B7B234A71}"/>
              </a:ext>
            </a:extLst>
          </p:cNvPr>
          <p:cNvSpPr/>
          <p:nvPr/>
        </p:nvSpPr>
        <p:spPr>
          <a:xfrm>
            <a:off x="517792" y="235075"/>
            <a:ext cx="10047383" cy="1189821"/>
          </a:xfrm>
          <a:prstGeom prst="roundRect">
            <a:avLst/>
          </a:prstGeom>
        </p:spPr>
        <p:style>
          <a:lnRef idx="3">
            <a:schemeClr val="lt1"/>
          </a:lnRef>
          <a:fillRef idx="1">
            <a:schemeClr val="accent5"/>
          </a:fillRef>
          <a:effectRef idx="1">
            <a:schemeClr val="accent5"/>
          </a:effectRef>
          <a:fontRef idx="minor">
            <a:schemeClr val="lt1"/>
          </a:fontRef>
        </p:style>
        <p:txBody>
          <a:bodyPr rtlCol="1" anchor="ct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ar-AE" sz="3600" b="1" i="0" u="none" strike="noStrike" kern="1200" cap="none" spc="0" normalizeH="0" baseline="0" noProof="0" dirty="0">
                <a:ln>
                  <a:noFill/>
                </a:ln>
                <a:solidFill>
                  <a:prstClr val="white"/>
                </a:solidFill>
                <a:effectLst/>
                <a:uLnTx/>
                <a:uFillTx/>
                <a:latin typeface="Arial" panose="020B0604020202020204"/>
                <a:ea typeface="+mn-ea"/>
                <a:cs typeface="Arial" panose="020B0604020202020204" pitchFamily="34" charset="0"/>
              </a:rPr>
              <a:t>مشهد انصراف الأمير وهو يردد : إن الكبار لغريبين جداً بالفعل .</a:t>
            </a:r>
          </a:p>
          <a:p>
            <a:pPr marL="0" marR="0" lvl="0" indent="0" algn="r" defTabSz="457200" rtl="0" eaLnBrk="1" fontAlgn="auto" latinLnBrk="0" hangingPunct="1">
              <a:lnSpc>
                <a:spcPct val="100000"/>
              </a:lnSpc>
              <a:spcBef>
                <a:spcPts val="0"/>
              </a:spcBef>
              <a:spcAft>
                <a:spcPts val="0"/>
              </a:spcAft>
              <a:buClrTx/>
              <a:buSzTx/>
              <a:buFontTx/>
              <a:buNone/>
              <a:tabLst/>
              <a:defRPr/>
            </a:pPr>
            <a:r>
              <a:rPr kumimoji="0" lang="ar-AE" sz="3600" b="1" i="0" u="none" strike="noStrike" kern="1200" cap="none" spc="0" normalizeH="0" baseline="0" noProof="0" dirty="0">
                <a:ln>
                  <a:noFill/>
                </a:ln>
                <a:solidFill>
                  <a:prstClr val="white"/>
                </a:solidFill>
                <a:effectLst/>
                <a:uLnTx/>
                <a:uFillTx/>
                <a:latin typeface="Arial" panose="020B0604020202020204"/>
                <a:ea typeface="+mn-ea"/>
                <a:cs typeface="Arial" panose="020B0604020202020204" pitchFamily="34" charset="0"/>
              </a:rPr>
              <a:t> وسنراه يتعجب من شأن الكبار دائما .</a:t>
            </a:r>
          </a:p>
        </p:txBody>
      </p:sp>
      <p:pic>
        <p:nvPicPr>
          <p:cNvPr id="4" name="Picture 3">
            <a:extLst>
              <a:ext uri="{FF2B5EF4-FFF2-40B4-BE49-F238E27FC236}">
                <a16:creationId xmlns:a16="http://schemas.microsoft.com/office/drawing/2014/main" id="{BDB7106F-E307-BFC6-2B64-A163EABE0915}"/>
              </a:ext>
            </a:extLst>
          </p:cNvPr>
          <p:cNvPicPr>
            <a:picLocks noChangeAspect="1"/>
          </p:cNvPicPr>
          <p:nvPr/>
        </p:nvPicPr>
        <p:blipFill>
          <a:blip r:embed="rId3"/>
          <a:stretch>
            <a:fillRect/>
          </a:stretch>
        </p:blipFill>
        <p:spPr>
          <a:xfrm>
            <a:off x="620486" y="1525202"/>
            <a:ext cx="9944688" cy="1903798"/>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8" name="Picture 7">
            <a:extLst>
              <a:ext uri="{FF2B5EF4-FFF2-40B4-BE49-F238E27FC236}">
                <a16:creationId xmlns:a16="http://schemas.microsoft.com/office/drawing/2014/main" id="{74374D83-00FB-D1D7-DC46-5F35ED2FD8AB}"/>
              </a:ext>
            </a:extLst>
          </p:cNvPr>
          <p:cNvPicPr>
            <a:picLocks noChangeAspect="1"/>
          </p:cNvPicPr>
          <p:nvPr/>
        </p:nvPicPr>
        <p:blipFill>
          <a:blip r:embed="rId4"/>
          <a:stretch>
            <a:fillRect/>
          </a:stretch>
        </p:blipFill>
        <p:spPr>
          <a:xfrm>
            <a:off x="517791" y="3529306"/>
            <a:ext cx="5316952" cy="3078321"/>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27494327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9"/>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3F5D67-E92A-0C7C-FD05-7336ADE149E5}"/>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E234C0A6-BB65-989B-1933-FD2B1D075ED9}"/>
              </a:ext>
            </a:extLst>
          </p:cNvPr>
          <p:cNvPicPr>
            <a:picLocks noChangeAspect="1"/>
          </p:cNvPicPr>
          <p:nvPr/>
        </p:nvPicPr>
        <p:blipFill>
          <a:blip r:embed="rId2"/>
          <a:stretch>
            <a:fillRect/>
          </a:stretch>
        </p:blipFill>
        <p:spPr>
          <a:xfrm>
            <a:off x="149909" y="284472"/>
            <a:ext cx="11615057" cy="6444343"/>
          </a:xfrm>
          <a:prstGeom prst="rect">
            <a:avLst/>
          </a:prstGeom>
        </p:spPr>
      </p:pic>
      <p:sp>
        <p:nvSpPr>
          <p:cNvPr id="2" name="Rectangle: Rounded Corners 1">
            <a:extLst>
              <a:ext uri="{FF2B5EF4-FFF2-40B4-BE49-F238E27FC236}">
                <a16:creationId xmlns:a16="http://schemas.microsoft.com/office/drawing/2014/main" id="{D97D53CC-22A1-4C3D-D2E5-D437CF81C39E}"/>
              </a:ext>
            </a:extLst>
          </p:cNvPr>
          <p:cNvSpPr/>
          <p:nvPr/>
        </p:nvSpPr>
        <p:spPr>
          <a:xfrm>
            <a:off x="427034" y="664029"/>
            <a:ext cx="10099452" cy="4985657"/>
          </a:xfrm>
          <a:prstGeom prst="roundRect">
            <a:avLst/>
          </a:prstGeom>
        </p:spPr>
        <p:style>
          <a:lnRef idx="2">
            <a:schemeClr val="accent6"/>
          </a:lnRef>
          <a:fillRef idx="1">
            <a:schemeClr val="lt1"/>
          </a:fillRef>
          <a:effectRef idx="0">
            <a:schemeClr val="accent6"/>
          </a:effectRef>
          <a:fontRef idx="minor">
            <a:schemeClr val="dk1"/>
          </a:fontRef>
        </p:style>
        <p:txBody>
          <a:bodyPr rtlCol="1"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AE" sz="1800" b="0" i="0" u="none" strike="noStrike" kern="1200" cap="none" spc="0" normalizeH="0" baseline="0" noProof="0">
              <a:ln>
                <a:noFill/>
              </a:ln>
              <a:solidFill>
                <a:prstClr val="black"/>
              </a:solidFill>
              <a:effectLst/>
              <a:uLnTx/>
              <a:uFillTx/>
              <a:latin typeface="Arial" panose="020B0604020202020204"/>
              <a:ea typeface="+mn-ea"/>
              <a:cs typeface="Arial" panose="020B0604020202020204" pitchFamily="34" charset="0"/>
            </a:endParaRPr>
          </a:p>
        </p:txBody>
      </p:sp>
    </p:spTree>
    <p:extLst>
      <p:ext uri="{BB962C8B-B14F-4D97-AF65-F5344CB8AC3E}">
        <p14:creationId xmlns:p14="http://schemas.microsoft.com/office/powerpoint/2010/main" val="15889446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a:extLst>
              <a:ext uri="{FF2B5EF4-FFF2-40B4-BE49-F238E27FC236}">
                <a16:creationId xmlns:a16="http://schemas.microsoft.com/office/drawing/2014/main" id="{AAD790D4-45A9-30F3-1A5C-3036FE9DF95B}"/>
              </a:ext>
            </a:extLst>
          </p:cNvPr>
          <p:cNvPicPr>
            <a:picLocks noChangeAspect="1"/>
          </p:cNvPicPr>
          <p:nvPr/>
        </p:nvPicPr>
        <p:blipFill>
          <a:blip r:embed="rId2"/>
          <a:stretch>
            <a:fillRect/>
          </a:stretch>
        </p:blipFill>
        <p:spPr>
          <a:xfrm>
            <a:off x="8300852" y="242524"/>
            <a:ext cx="1221616" cy="723900"/>
          </a:xfrm>
          <a:prstGeom prst="rect">
            <a:avLst/>
          </a:prstGeom>
          <a:ln w="190500" cap="sq">
            <a:solidFill>
              <a:schemeClr val="accent6">
                <a:lumMod val="75000"/>
              </a:schemeClr>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23" name="مستطيل: زوايا مستديرة 22">
            <a:extLst>
              <a:ext uri="{FF2B5EF4-FFF2-40B4-BE49-F238E27FC236}">
                <a16:creationId xmlns:a16="http://schemas.microsoft.com/office/drawing/2014/main" id="{5C601A58-2191-13EA-4B74-1DFB6CB78AA9}"/>
              </a:ext>
            </a:extLst>
          </p:cNvPr>
          <p:cNvSpPr/>
          <p:nvPr/>
        </p:nvSpPr>
        <p:spPr>
          <a:xfrm>
            <a:off x="6096000" y="142704"/>
            <a:ext cx="1531716" cy="887420"/>
          </a:xfrm>
          <a:prstGeom prst="roundRect">
            <a:avLst/>
          </a:prstGeom>
          <a:ln>
            <a:solidFill>
              <a:srgbClr val="00B050"/>
            </a:solidFill>
          </a:ln>
        </p:spPr>
        <p:style>
          <a:lnRef idx="2">
            <a:schemeClr val="accent6"/>
          </a:lnRef>
          <a:fillRef idx="1">
            <a:schemeClr val="lt1"/>
          </a:fillRef>
          <a:effectRef idx="0">
            <a:schemeClr val="accent6"/>
          </a:effectRef>
          <a:fontRef idx="minor">
            <a:schemeClr val="dk1"/>
          </a:fontRef>
        </p:style>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AE" sz="40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80</a:t>
            </a:r>
          </a:p>
        </p:txBody>
      </p:sp>
      <p:pic>
        <p:nvPicPr>
          <p:cNvPr id="26" name="صورة 25">
            <a:extLst>
              <a:ext uri="{FF2B5EF4-FFF2-40B4-BE49-F238E27FC236}">
                <a16:creationId xmlns:a16="http://schemas.microsoft.com/office/drawing/2014/main" id="{9A2AC748-2584-EAC0-781B-04527AC6DAAB}"/>
              </a:ext>
            </a:extLst>
          </p:cNvPr>
          <p:cNvPicPr>
            <a:picLocks noChangeAspect="1"/>
          </p:cNvPicPr>
          <p:nvPr/>
        </p:nvPicPr>
        <p:blipFill>
          <a:blip r:embed="rId3"/>
          <a:stretch>
            <a:fillRect/>
          </a:stretch>
        </p:blipFill>
        <p:spPr>
          <a:xfrm>
            <a:off x="1545771" y="1220130"/>
            <a:ext cx="10448472" cy="128223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8" name="صورة 27">
            <a:extLst>
              <a:ext uri="{FF2B5EF4-FFF2-40B4-BE49-F238E27FC236}">
                <a16:creationId xmlns:a16="http://schemas.microsoft.com/office/drawing/2014/main" id="{CAE22294-7DDE-2709-0569-FB5D267DC703}"/>
              </a:ext>
            </a:extLst>
          </p:cNvPr>
          <p:cNvPicPr>
            <a:picLocks noChangeAspect="1"/>
          </p:cNvPicPr>
          <p:nvPr/>
        </p:nvPicPr>
        <p:blipFill>
          <a:blip r:embed="rId4"/>
          <a:stretch>
            <a:fillRect/>
          </a:stretch>
        </p:blipFill>
        <p:spPr>
          <a:xfrm>
            <a:off x="1741714" y="2518270"/>
            <a:ext cx="10182648" cy="920853"/>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30" name="صورة 29">
            <a:extLst>
              <a:ext uri="{FF2B5EF4-FFF2-40B4-BE49-F238E27FC236}">
                <a16:creationId xmlns:a16="http://schemas.microsoft.com/office/drawing/2014/main" id="{5446A475-9DC6-6302-7E38-91E0EB732938}"/>
              </a:ext>
            </a:extLst>
          </p:cNvPr>
          <p:cNvPicPr>
            <a:picLocks noChangeAspect="1"/>
          </p:cNvPicPr>
          <p:nvPr/>
        </p:nvPicPr>
        <p:blipFill>
          <a:blip r:embed="rId5"/>
          <a:stretch>
            <a:fillRect/>
          </a:stretch>
        </p:blipFill>
        <p:spPr>
          <a:xfrm>
            <a:off x="868270" y="3517632"/>
            <a:ext cx="11056093" cy="139373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2" name="صورة 31">
            <a:extLst>
              <a:ext uri="{FF2B5EF4-FFF2-40B4-BE49-F238E27FC236}">
                <a16:creationId xmlns:a16="http://schemas.microsoft.com/office/drawing/2014/main" id="{FC6A3986-DF4B-C516-1744-C7E3C2BDADE7}"/>
              </a:ext>
            </a:extLst>
          </p:cNvPr>
          <p:cNvPicPr>
            <a:picLocks noChangeAspect="1"/>
          </p:cNvPicPr>
          <p:nvPr/>
        </p:nvPicPr>
        <p:blipFill>
          <a:blip r:embed="rId6"/>
          <a:stretch>
            <a:fillRect/>
          </a:stretch>
        </p:blipFill>
        <p:spPr>
          <a:xfrm>
            <a:off x="247319" y="4911368"/>
            <a:ext cx="11697361" cy="170410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0703257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26"/>
                                        </p:tgtEl>
                                        <p:attrNameLst>
                                          <p:attrName>style.visibility</p:attrName>
                                        </p:attrNameLst>
                                      </p:cBhvr>
                                      <p:to>
                                        <p:strVal val="visible"/>
                                      </p:to>
                                    </p:set>
                                    <p:animEffect transition="in" filter="fade">
                                      <p:cBhvr>
                                        <p:cTn id="13" dur="500"/>
                                        <p:tgtEl>
                                          <p:spTgt spid="26"/>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28"/>
                                        </p:tgtEl>
                                        <p:attrNameLst>
                                          <p:attrName>style.visibility</p:attrName>
                                        </p:attrNameLst>
                                      </p:cBhvr>
                                      <p:to>
                                        <p:strVal val="visible"/>
                                      </p:to>
                                    </p:set>
                                    <p:anim calcmode="lin" valueType="num">
                                      <p:cBhvr additive="base">
                                        <p:cTn id="18" dur="500" fill="hold"/>
                                        <p:tgtEl>
                                          <p:spTgt spid="28"/>
                                        </p:tgtEl>
                                        <p:attrNameLst>
                                          <p:attrName>ppt_x</p:attrName>
                                        </p:attrNameLst>
                                      </p:cBhvr>
                                      <p:tavLst>
                                        <p:tav tm="0">
                                          <p:val>
                                            <p:strVal val="#ppt_x"/>
                                          </p:val>
                                        </p:tav>
                                        <p:tav tm="100000">
                                          <p:val>
                                            <p:strVal val="#ppt_x"/>
                                          </p:val>
                                        </p:tav>
                                      </p:tavLst>
                                    </p:anim>
                                    <p:anim calcmode="lin" valueType="num">
                                      <p:cBhvr additive="base">
                                        <p:cTn id="19"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30"/>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32"/>
                                        </p:tgtEl>
                                        <p:attrNameLst>
                                          <p:attrName>style.visibility</p:attrName>
                                        </p:attrNameLst>
                                      </p:cBhvr>
                                      <p:to>
                                        <p:strVal val="visible"/>
                                      </p:to>
                                    </p:set>
                                    <p:animEffect transition="in" filter="fade">
                                      <p:cBhvr>
                                        <p:cTn id="28"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87CA61-E993-A85A-EFAE-64471E4C31D3}"/>
            </a:ext>
          </a:extLst>
        </p:cNvPr>
        <p:cNvGrpSpPr/>
        <p:nvPr/>
      </p:nvGrpSpPr>
      <p:grpSpPr>
        <a:xfrm>
          <a:off x="0" y="0"/>
          <a:ext cx="0" cy="0"/>
          <a:chOff x="0" y="0"/>
          <a:chExt cx="0" cy="0"/>
        </a:xfrm>
      </p:grpSpPr>
      <p:pic>
        <p:nvPicPr>
          <p:cNvPr id="3" name="صورة 2">
            <a:extLst>
              <a:ext uri="{FF2B5EF4-FFF2-40B4-BE49-F238E27FC236}">
                <a16:creationId xmlns:a16="http://schemas.microsoft.com/office/drawing/2014/main" id="{DBE6B7EF-7D1B-4D10-76C1-E7CC8C68E904}"/>
              </a:ext>
            </a:extLst>
          </p:cNvPr>
          <p:cNvPicPr>
            <a:picLocks noChangeAspect="1"/>
          </p:cNvPicPr>
          <p:nvPr/>
        </p:nvPicPr>
        <p:blipFill>
          <a:blip r:embed="rId2"/>
          <a:stretch>
            <a:fillRect/>
          </a:stretch>
        </p:blipFill>
        <p:spPr>
          <a:xfrm>
            <a:off x="8300852" y="242524"/>
            <a:ext cx="1221616" cy="723900"/>
          </a:xfrm>
          <a:prstGeom prst="rect">
            <a:avLst/>
          </a:prstGeom>
          <a:ln w="190500" cap="sq">
            <a:solidFill>
              <a:schemeClr val="accent6">
                <a:lumMod val="75000"/>
              </a:schemeClr>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23" name="مستطيل: زوايا مستديرة 22">
            <a:extLst>
              <a:ext uri="{FF2B5EF4-FFF2-40B4-BE49-F238E27FC236}">
                <a16:creationId xmlns:a16="http://schemas.microsoft.com/office/drawing/2014/main" id="{DA8E9C55-AD78-C7D2-85C8-60BC8FAB9FB3}"/>
              </a:ext>
            </a:extLst>
          </p:cNvPr>
          <p:cNvSpPr/>
          <p:nvPr/>
        </p:nvSpPr>
        <p:spPr>
          <a:xfrm>
            <a:off x="6096000" y="142704"/>
            <a:ext cx="1531716" cy="887420"/>
          </a:xfrm>
          <a:prstGeom prst="roundRect">
            <a:avLst/>
          </a:prstGeom>
          <a:ln>
            <a:solidFill>
              <a:srgbClr val="00B050"/>
            </a:solidFill>
          </a:ln>
        </p:spPr>
        <p:style>
          <a:lnRef idx="2">
            <a:schemeClr val="accent6"/>
          </a:lnRef>
          <a:fillRef idx="1">
            <a:schemeClr val="lt1"/>
          </a:fillRef>
          <a:effectRef idx="0">
            <a:schemeClr val="accent6"/>
          </a:effectRef>
          <a:fontRef idx="minor">
            <a:schemeClr val="dk1"/>
          </a:fontRef>
        </p:style>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AE" sz="40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80</a:t>
            </a:r>
          </a:p>
        </p:txBody>
      </p:sp>
      <p:pic>
        <p:nvPicPr>
          <p:cNvPr id="34" name="صورة 33">
            <a:extLst>
              <a:ext uri="{FF2B5EF4-FFF2-40B4-BE49-F238E27FC236}">
                <a16:creationId xmlns:a16="http://schemas.microsoft.com/office/drawing/2014/main" id="{02735F25-98D8-B608-85DC-6E7A30BA13B5}"/>
              </a:ext>
            </a:extLst>
          </p:cNvPr>
          <p:cNvPicPr>
            <a:picLocks noChangeAspect="1"/>
          </p:cNvPicPr>
          <p:nvPr/>
        </p:nvPicPr>
        <p:blipFill>
          <a:blip r:embed="rId3"/>
          <a:stretch>
            <a:fillRect/>
          </a:stretch>
        </p:blipFill>
        <p:spPr>
          <a:xfrm>
            <a:off x="467787" y="1301358"/>
            <a:ext cx="11578608" cy="182284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6" name="صورة 35">
            <a:extLst>
              <a:ext uri="{FF2B5EF4-FFF2-40B4-BE49-F238E27FC236}">
                <a16:creationId xmlns:a16="http://schemas.microsoft.com/office/drawing/2014/main" id="{9462C616-C946-8909-7D52-DBD4D25CE549}"/>
              </a:ext>
            </a:extLst>
          </p:cNvPr>
          <p:cNvPicPr>
            <a:picLocks noChangeAspect="1"/>
          </p:cNvPicPr>
          <p:nvPr/>
        </p:nvPicPr>
        <p:blipFill>
          <a:blip r:embed="rId4"/>
          <a:stretch>
            <a:fillRect/>
          </a:stretch>
        </p:blipFill>
        <p:spPr>
          <a:xfrm>
            <a:off x="570017" y="4048112"/>
            <a:ext cx="11476378" cy="166688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9597716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36"/>
                                        </p:tgtEl>
                                        <p:attrNameLst>
                                          <p:attrName>style.visibility</p:attrName>
                                        </p:attrNameLst>
                                      </p:cBhvr>
                                      <p:to>
                                        <p:strVal val="visible"/>
                                      </p:to>
                                    </p:set>
                                    <p:anim calcmode="lin" valueType="num">
                                      <p:cBhvr additive="base">
                                        <p:cTn id="17" dur="500" fill="hold"/>
                                        <p:tgtEl>
                                          <p:spTgt spid="36"/>
                                        </p:tgtEl>
                                        <p:attrNameLst>
                                          <p:attrName>ppt_x</p:attrName>
                                        </p:attrNameLst>
                                      </p:cBhvr>
                                      <p:tavLst>
                                        <p:tav tm="0">
                                          <p:val>
                                            <p:strVal val="#ppt_x"/>
                                          </p:val>
                                        </p:tav>
                                        <p:tav tm="100000">
                                          <p:val>
                                            <p:strVal val="#ppt_x"/>
                                          </p:val>
                                        </p:tav>
                                      </p:tavLst>
                                    </p:anim>
                                    <p:anim calcmode="lin" valueType="num">
                                      <p:cBhvr additive="base">
                                        <p:cTn id="18" dur="500" fill="hold"/>
                                        <p:tgtEl>
                                          <p:spTgt spid="3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Madison">
  <a:themeElements>
    <a:clrScheme name="Madison">
      <a:dk1>
        <a:sysClr val="windowText" lastClr="000000"/>
      </a:dk1>
      <a:lt1>
        <a:sysClr val="window" lastClr="FFFFFF"/>
      </a:lt1>
      <a:dk2>
        <a:srgbClr val="1F2D29"/>
      </a:dk2>
      <a:lt2>
        <a:srgbClr val="C5FAEB"/>
      </a:lt2>
      <a:accent1>
        <a:srgbClr val="A1D68B"/>
      </a:accent1>
      <a:accent2>
        <a:srgbClr val="5EC795"/>
      </a:accent2>
      <a:accent3>
        <a:srgbClr val="4DADCF"/>
      </a:accent3>
      <a:accent4>
        <a:srgbClr val="CDB756"/>
      </a:accent4>
      <a:accent5>
        <a:srgbClr val="E29C36"/>
      </a:accent5>
      <a:accent6>
        <a:srgbClr val="8EC0C1"/>
      </a:accent6>
      <a:hlink>
        <a:srgbClr val="6D9D9B"/>
      </a:hlink>
      <a:folHlink>
        <a:srgbClr val="6D8583"/>
      </a:folHlink>
    </a:clrScheme>
    <a:fontScheme name="Madison">
      <a:majorFont>
        <a:latin typeface="Arial" panose="020B0604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panose="020B06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adison">
      <a:fillStyleLst>
        <a:solidFill>
          <a:schemeClr val="phClr"/>
        </a:solidFill>
        <a:gradFill rotWithShape="1">
          <a:gsLst>
            <a:gs pos="0">
              <a:schemeClr val="phClr">
                <a:tint val="48000"/>
                <a:alpha val="88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4000"/>
                <a:satMod val="130000"/>
                <a:lumMod val="92000"/>
              </a:schemeClr>
            </a:gs>
            <a:gs pos="100000">
              <a:schemeClr val="phClr">
                <a:shade val="76000"/>
                <a:satMod val="130000"/>
                <a:lumMod val="88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blipFill rotWithShape="1">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name="Madison" id="{025CB5FB-2DD3-45EE-B6F0-CC461540EB19}" vid="{6AC10936-2DFC-4054-9ADF-B5E2C5F86190}"/>
    </a:ext>
  </a:extLst>
</a:theme>
</file>

<file path=ppt/theme/theme3.xml><?xml version="1.0" encoding="utf-8"?>
<a:theme xmlns:a="http://schemas.openxmlformats.org/drawingml/2006/main" name="نسق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TotalTime>
  <Words>244</Words>
  <Application>Microsoft Office PowerPoint</Application>
  <PresentationFormat>Widescreen</PresentationFormat>
  <Paragraphs>38</Paragraphs>
  <Slides>7</Slides>
  <Notes>0</Notes>
  <HiddenSlides>0</HiddenSlides>
  <MMClips>0</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7</vt:i4>
      </vt:variant>
    </vt:vector>
  </HeadingPairs>
  <TitlesOfParts>
    <vt:vector size="16" baseType="lpstr">
      <vt:lpstr>Arial</vt:lpstr>
      <vt:lpstr>Calibri</vt:lpstr>
      <vt:lpstr>Calibri Light</vt:lpstr>
      <vt:lpstr>MS Shell Dlg 2</vt:lpstr>
      <vt:lpstr>Wingdings</vt:lpstr>
      <vt:lpstr>Wingdings 3</vt:lpstr>
      <vt:lpstr>Office Theme</vt:lpstr>
      <vt:lpstr>Madison</vt:lpstr>
      <vt:lpstr>نسق Office</vt:lpstr>
      <vt:lpstr>تحليلٌ وحلُ أسئلة الفصل (12) رواية الأمير الصغير </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Mohamed Fares 23901049</dc:creator>
  <cp:lastModifiedBy>Mohamed Fares 23901049</cp:lastModifiedBy>
  <cp:revision>2</cp:revision>
  <dcterms:created xsi:type="dcterms:W3CDTF">2025-04-28T19:31:48Z</dcterms:created>
  <dcterms:modified xsi:type="dcterms:W3CDTF">2025-04-28T19:33:05Z</dcterms:modified>
</cp:coreProperties>
</file>