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73" r:id="rId3"/>
    <p:sldId id="258" r:id="rId4"/>
    <p:sldId id="374" r:id="rId5"/>
    <p:sldId id="259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377" r:id="rId15"/>
    <p:sldId id="378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E080ED-3492-4020-BEB9-2A30CEF93059}" v="680" dt="2025-09-25T07:22:22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LED MEHMOUD IBRAHIM  KASSEM" userId="3f72b8ac-d97b-4de0-94b1-e49a209f3b59" providerId="ADAL" clId="{1D8402AF-133C-46E3-9A91-B075F612171F}"/>
    <pc:docChg chg="undo custSel addSld delSld modSld sldOrd">
      <pc:chgData name="KHALED MEHMOUD IBRAHIM  KASSEM" userId="3f72b8ac-d97b-4de0-94b1-e49a209f3b59" providerId="ADAL" clId="{1D8402AF-133C-46E3-9A91-B075F612171F}" dt="2025-09-25T07:22:22.158" v="1081" actId="20577"/>
      <pc:docMkLst>
        <pc:docMk/>
      </pc:docMkLst>
      <pc:sldChg chg="addSp modSp new mod">
        <pc:chgData name="KHALED MEHMOUD IBRAHIM  KASSEM" userId="3f72b8ac-d97b-4de0-94b1-e49a209f3b59" providerId="ADAL" clId="{1D8402AF-133C-46E3-9A91-B075F612171F}" dt="2025-09-25T07:02:43.177" v="688" actId="20577"/>
        <pc:sldMkLst>
          <pc:docMk/>
          <pc:sldMk cId="2517011242" sldId="256"/>
        </pc:sldMkLst>
        <pc:spChg chg="add mod">
          <ac:chgData name="KHALED MEHMOUD IBRAHIM  KASSEM" userId="3f72b8ac-d97b-4de0-94b1-e49a209f3b59" providerId="ADAL" clId="{1D8402AF-133C-46E3-9A91-B075F612171F}" dt="2025-09-25T05:05:44.581" v="179" actId="403"/>
          <ac:spMkLst>
            <pc:docMk/>
            <pc:sldMk cId="2517011242" sldId="256"/>
            <ac:spMk id="4" creationId="{819C5412-78F6-F04A-C947-1762F1796694}"/>
          </ac:spMkLst>
        </pc:spChg>
        <pc:spChg chg="add mod">
          <ac:chgData name="KHALED MEHMOUD IBRAHIM  KASSEM" userId="3f72b8ac-d97b-4de0-94b1-e49a209f3b59" providerId="ADAL" clId="{1D8402AF-133C-46E3-9A91-B075F612171F}" dt="2025-09-25T07:02:29.040" v="686" actId="403"/>
          <ac:spMkLst>
            <pc:docMk/>
            <pc:sldMk cId="2517011242" sldId="256"/>
            <ac:spMk id="6" creationId="{57E1BD8D-EE44-770B-963F-D5E5E25F2B48}"/>
          </ac:spMkLst>
        </pc:spChg>
        <pc:spChg chg="add mod">
          <ac:chgData name="KHALED MEHMOUD IBRAHIM  KASSEM" userId="3f72b8ac-d97b-4de0-94b1-e49a209f3b59" providerId="ADAL" clId="{1D8402AF-133C-46E3-9A91-B075F612171F}" dt="2025-09-25T07:02:43.177" v="688" actId="20577"/>
          <ac:spMkLst>
            <pc:docMk/>
            <pc:sldMk cId="2517011242" sldId="256"/>
            <ac:spMk id="8" creationId="{D57EFC45-73A3-D6B9-AD73-E67E9F9DE3E5}"/>
          </ac:spMkLst>
        </pc:spChg>
        <pc:picChg chg="add mod">
          <ac:chgData name="KHALED MEHMOUD IBRAHIM  KASSEM" userId="3f72b8ac-d97b-4de0-94b1-e49a209f3b59" providerId="ADAL" clId="{1D8402AF-133C-46E3-9A91-B075F612171F}" dt="2025-09-25T06:59:09.160" v="646" actId="1076"/>
          <ac:picMkLst>
            <pc:docMk/>
            <pc:sldMk cId="2517011242" sldId="256"/>
            <ac:picMk id="5" creationId="{C7D21A20-2370-D5BA-90ED-932A27B54C02}"/>
          </ac:picMkLst>
        </pc:picChg>
        <pc:picChg chg="add mod">
          <ac:chgData name="KHALED MEHMOUD IBRAHIM  KASSEM" userId="3f72b8ac-d97b-4de0-94b1-e49a209f3b59" providerId="ADAL" clId="{1D8402AF-133C-46E3-9A91-B075F612171F}" dt="2025-09-24T17:54:46.910" v="10" actId="14100"/>
          <ac:picMkLst>
            <pc:docMk/>
            <pc:sldMk cId="2517011242" sldId="256"/>
            <ac:picMk id="7" creationId="{F3130528-2322-BB2B-C34A-670E80366565}"/>
          </ac:picMkLst>
        </pc:picChg>
      </pc:sldChg>
      <pc:sldChg chg="addSp delSp modSp new mod setBg">
        <pc:chgData name="KHALED MEHMOUD IBRAHIM  KASSEM" userId="3f72b8ac-d97b-4de0-94b1-e49a209f3b59" providerId="ADAL" clId="{1D8402AF-133C-46E3-9A91-B075F612171F}" dt="2025-09-24T17:56:44.532" v="13" actId="26606"/>
        <pc:sldMkLst>
          <pc:docMk/>
          <pc:sldMk cId="325304306" sldId="257"/>
        </pc:sldMkLst>
        <pc:spChg chg="del">
          <ac:chgData name="KHALED MEHMOUD IBRAHIM  KASSEM" userId="3f72b8ac-d97b-4de0-94b1-e49a209f3b59" providerId="ADAL" clId="{1D8402AF-133C-46E3-9A91-B075F612171F}" dt="2025-09-24T17:56:44.532" v="13" actId="26606"/>
          <ac:spMkLst>
            <pc:docMk/>
            <pc:sldMk cId="325304306" sldId="257"/>
            <ac:spMk id="2" creationId="{5552CABA-AF9F-FA35-A186-B6819532BD2B}"/>
          </ac:spMkLst>
        </pc:spChg>
        <pc:spChg chg="del">
          <ac:chgData name="KHALED MEHMOUD IBRAHIM  KASSEM" userId="3f72b8ac-d97b-4de0-94b1-e49a209f3b59" providerId="ADAL" clId="{1D8402AF-133C-46E3-9A91-B075F612171F}" dt="2025-09-24T17:56:44.532" v="13" actId="26606"/>
          <ac:spMkLst>
            <pc:docMk/>
            <pc:sldMk cId="325304306" sldId="257"/>
            <ac:spMk id="3" creationId="{326EAA91-115E-AA51-8620-06426EE989F4}"/>
          </ac:spMkLst>
        </pc:spChg>
        <pc:spChg chg="add">
          <ac:chgData name="KHALED MEHMOUD IBRAHIM  KASSEM" userId="3f72b8ac-d97b-4de0-94b1-e49a209f3b59" providerId="ADAL" clId="{1D8402AF-133C-46E3-9A91-B075F612171F}" dt="2025-09-24T17:56:44.532" v="13" actId="26606"/>
          <ac:spMkLst>
            <pc:docMk/>
            <pc:sldMk cId="325304306" sldId="257"/>
            <ac:spMk id="10" creationId="{42A4FC2C-047E-45A5-965D-8E1E3BF09BC6}"/>
          </ac:spMkLst>
        </pc:spChg>
        <pc:picChg chg="add mod">
          <ac:chgData name="KHALED MEHMOUD IBRAHIM  KASSEM" userId="3f72b8ac-d97b-4de0-94b1-e49a209f3b59" providerId="ADAL" clId="{1D8402AF-133C-46E3-9A91-B075F612171F}" dt="2025-09-24T17:56:44.532" v="13" actId="26606"/>
          <ac:picMkLst>
            <pc:docMk/>
            <pc:sldMk cId="325304306" sldId="257"/>
            <ac:picMk id="5" creationId="{51C242FB-DF2D-062C-AABA-724424122DF6}"/>
          </ac:picMkLst>
        </pc:picChg>
      </pc:sldChg>
      <pc:sldChg chg="addSp delSp modSp new mod setBg">
        <pc:chgData name="KHALED MEHMOUD IBRAHIM  KASSEM" userId="3f72b8ac-d97b-4de0-94b1-e49a209f3b59" providerId="ADAL" clId="{1D8402AF-133C-46E3-9A91-B075F612171F}" dt="2025-09-24T17:58:44.432" v="21" actId="14100"/>
        <pc:sldMkLst>
          <pc:docMk/>
          <pc:sldMk cId="3557652870" sldId="258"/>
        </pc:sldMkLst>
        <pc:spChg chg="add del">
          <ac:chgData name="KHALED MEHMOUD IBRAHIM  KASSEM" userId="3f72b8ac-d97b-4de0-94b1-e49a209f3b59" providerId="ADAL" clId="{1D8402AF-133C-46E3-9A91-B075F612171F}" dt="2025-09-24T17:58:26.388" v="18" actId="26606"/>
          <ac:spMkLst>
            <pc:docMk/>
            <pc:sldMk cId="3557652870" sldId="258"/>
            <ac:spMk id="2" creationId="{F199B5F5-771E-945A-EB8C-6A18EEFF265B}"/>
          </ac:spMkLst>
        </pc:spChg>
        <pc:spChg chg="add del">
          <ac:chgData name="KHALED MEHMOUD IBRAHIM  KASSEM" userId="3f72b8ac-d97b-4de0-94b1-e49a209f3b59" providerId="ADAL" clId="{1D8402AF-133C-46E3-9A91-B075F612171F}" dt="2025-09-24T17:58:26.388" v="18" actId="26606"/>
          <ac:spMkLst>
            <pc:docMk/>
            <pc:sldMk cId="3557652870" sldId="258"/>
            <ac:spMk id="3" creationId="{B1319223-0FED-A76C-793C-1BBD7C3809CB}"/>
          </ac:spMkLst>
        </pc:spChg>
        <pc:spChg chg="add del">
          <ac:chgData name="KHALED MEHMOUD IBRAHIM  KASSEM" userId="3f72b8ac-d97b-4de0-94b1-e49a209f3b59" providerId="ADAL" clId="{1D8402AF-133C-46E3-9A91-B075F612171F}" dt="2025-09-24T17:58:26.372" v="17" actId="26606"/>
          <ac:spMkLst>
            <pc:docMk/>
            <pc:sldMk cId="3557652870" sldId="258"/>
            <ac:spMk id="10" creationId="{42A4FC2C-047E-45A5-965D-8E1E3BF09BC6}"/>
          </ac:spMkLst>
        </pc:spChg>
        <pc:spChg chg="add">
          <ac:chgData name="KHALED MEHMOUD IBRAHIM  KASSEM" userId="3f72b8ac-d97b-4de0-94b1-e49a209f3b59" providerId="ADAL" clId="{1D8402AF-133C-46E3-9A91-B075F612171F}" dt="2025-09-24T17:58:26.388" v="18" actId="26606"/>
          <ac:spMkLst>
            <pc:docMk/>
            <pc:sldMk cId="3557652870" sldId="258"/>
            <ac:spMk id="12" creationId="{0CFB124C-4B0C-4A81-8633-17257B151642}"/>
          </ac:spMkLst>
        </pc:spChg>
        <pc:spChg chg="add">
          <ac:chgData name="KHALED MEHMOUD IBRAHIM  KASSEM" userId="3f72b8ac-d97b-4de0-94b1-e49a209f3b59" providerId="ADAL" clId="{1D8402AF-133C-46E3-9A91-B075F612171F}" dt="2025-09-24T17:58:26.388" v="18" actId="26606"/>
          <ac:spMkLst>
            <pc:docMk/>
            <pc:sldMk cId="3557652870" sldId="258"/>
            <ac:spMk id="13" creationId="{E722B2DD-E14D-4972-9D98-5D6E61B1B2D2}"/>
          </ac:spMkLst>
        </pc:spChg>
        <pc:picChg chg="add mod">
          <ac:chgData name="KHALED MEHMOUD IBRAHIM  KASSEM" userId="3f72b8ac-d97b-4de0-94b1-e49a209f3b59" providerId="ADAL" clId="{1D8402AF-133C-46E3-9A91-B075F612171F}" dt="2025-09-24T17:58:44.432" v="21" actId="14100"/>
          <ac:picMkLst>
            <pc:docMk/>
            <pc:sldMk cId="3557652870" sldId="258"/>
            <ac:picMk id="5" creationId="{B7DBD1DF-FD1D-C1AB-99D1-53E2FA298441}"/>
          </ac:picMkLst>
        </pc:picChg>
      </pc:sldChg>
      <pc:sldChg chg="addSp delSp modSp new mod setBg">
        <pc:chgData name="KHALED MEHMOUD IBRAHIM  KASSEM" userId="3f72b8ac-d97b-4de0-94b1-e49a209f3b59" providerId="ADAL" clId="{1D8402AF-133C-46E3-9A91-B075F612171F}" dt="2025-09-24T17:59:49.408" v="27" actId="14100"/>
        <pc:sldMkLst>
          <pc:docMk/>
          <pc:sldMk cId="1445557583" sldId="259"/>
        </pc:sldMkLst>
        <pc:spChg chg="del">
          <ac:chgData name="KHALED MEHMOUD IBRAHIM  KASSEM" userId="3f72b8ac-d97b-4de0-94b1-e49a209f3b59" providerId="ADAL" clId="{1D8402AF-133C-46E3-9A91-B075F612171F}" dt="2025-09-24T17:59:35.248" v="24" actId="26606"/>
          <ac:spMkLst>
            <pc:docMk/>
            <pc:sldMk cId="1445557583" sldId="259"/>
            <ac:spMk id="2" creationId="{3423B502-9C42-FAB3-CF35-23CB8B3DA11D}"/>
          </ac:spMkLst>
        </pc:spChg>
        <pc:spChg chg="del">
          <ac:chgData name="KHALED MEHMOUD IBRAHIM  KASSEM" userId="3f72b8ac-d97b-4de0-94b1-e49a209f3b59" providerId="ADAL" clId="{1D8402AF-133C-46E3-9A91-B075F612171F}" dt="2025-09-24T17:59:35.248" v="24" actId="26606"/>
          <ac:spMkLst>
            <pc:docMk/>
            <pc:sldMk cId="1445557583" sldId="259"/>
            <ac:spMk id="3" creationId="{90D52EDA-BF94-C344-68F5-58DBC71B1A51}"/>
          </ac:spMkLst>
        </pc:spChg>
        <pc:picChg chg="add mod">
          <ac:chgData name="KHALED MEHMOUD IBRAHIM  KASSEM" userId="3f72b8ac-d97b-4de0-94b1-e49a209f3b59" providerId="ADAL" clId="{1D8402AF-133C-46E3-9A91-B075F612171F}" dt="2025-09-24T17:59:49.408" v="27" actId="14100"/>
          <ac:picMkLst>
            <pc:docMk/>
            <pc:sldMk cId="1445557583" sldId="259"/>
            <ac:picMk id="5" creationId="{F9C6FED5-3790-CA75-D86C-AE99BFD84037}"/>
          </ac:picMkLst>
        </pc:picChg>
      </pc:sldChg>
      <pc:sldChg chg="addSp delSp modSp new mod setBg">
        <pc:chgData name="KHALED MEHMOUD IBRAHIM  KASSEM" userId="3f72b8ac-d97b-4de0-94b1-e49a209f3b59" providerId="ADAL" clId="{1D8402AF-133C-46E3-9A91-B075F612171F}" dt="2025-09-24T18:02:15.196" v="38" actId="14100"/>
        <pc:sldMkLst>
          <pc:docMk/>
          <pc:sldMk cId="2713490431" sldId="260"/>
        </pc:sldMkLst>
        <pc:spChg chg="add del">
          <ac:chgData name="KHALED MEHMOUD IBRAHIM  KASSEM" userId="3f72b8ac-d97b-4de0-94b1-e49a209f3b59" providerId="ADAL" clId="{1D8402AF-133C-46E3-9A91-B075F612171F}" dt="2025-09-24T18:01:40.932" v="32" actId="26606"/>
          <ac:spMkLst>
            <pc:docMk/>
            <pc:sldMk cId="2713490431" sldId="260"/>
            <ac:spMk id="2" creationId="{19091865-9D03-A46E-5107-5BB813B1947C}"/>
          </ac:spMkLst>
        </pc:spChg>
        <pc:spChg chg="add del">
          <ac:chgData name="KHALED MEHMOUD IBRAHIM  KASSEM" userId="3f72b8ac-d97b-4de0-94b1-e49a209f3b59" providerId="ADAL" clId="{1D8402AF-133C-46E3-9A91-B075F612171F}" dt="2025-09-24T18:01:40.932" v="32" actId="26606"/>
          <ac:spMkLst>
            <pc:docMk/>
            <pc:sldMk cId="2713490431" sldId="260"/>
            <ac:spMk id="3" creationId="{C4EE17D7-9CC2-225B-4703-0A42747F7859}"/>
          </ac:spMkLst>
        </pc:spChg>
        <pc:spChg chg="add del">
          <ac:chgData name="KHALED MEHMOUD IBRAHIM  KASSEM" userId="3f72b8ac-d97b-4de0-94b1-e49a209f3b59" providerId="ADAL" clId="{1D8402AF-133C-46E3-9A91-B075F612171F}" dt="2025-09-24T18:01:40.932" v="31" actId="26606"/>
          <ac:spMkLst>
            <pc:docMk/>
            <pc:sldMk cId="2713490431" sldId="260"/>
            <ac:spMk id="10" creationId="{42A4FC2C-047E-45A5-965D-8E1E3BF09BC6}"/>
          </ac:spMkLst>
        </pc:spChg>
        <pc:picChg chg="add mod modCrop">
          <ac:chgData name="KHALED MEHMOUD IBRAHIM  KASSEM" userId="3f72b8ac-d97b-4de0-94b1-e49a209f3b59" providerId="ADAL" clId="{1D8402AF-133C-46E3-9A91-B075F612171F}" dt="2025-09-24T18:02:15.196" v="38" actId="14100"/>
          <ac:picMkLst>
            <pc:docMk/>
            <pc:sldMk cId="2713490431" sldId="260"/>
            <ac:picMk id="5" creationId="{679C39A5-C0F3-D3D5-437C-451DA7A5B1E7}"/>
          </ac:picMkLst>
        </pc:picChg>
      </pc:sldChg>
      <pc:sldChg chg="addSp modSp new mod">
        <pc:chgData name="KHALED MEHMOUD IBRAHIM  KASSEM" userId="3f72b8ac-d97b-4de0-94b1-e49a209f3b59" providerId="ADAL" clId="{1D8402AF-133C-46E3-9A91-B075F612171F}" dt="2025-09-24T18:06:16.701" v="58" actId="14100"/>
        <pc:sldMkLst>
          <pc:docMk/>
          <pc:sldMk cId="3135001979" sldId="261"/>
        </pc:sldMkLst>
        <pc:picChg chg="add mod modCrop">
          <ac:chgData name="KHALED MEHMOUD IBRAHIM  KASSEM" userId="3f72b8ac-d97b-4de0-94b1-e49a209f3b59" providerId="ADAL" clId="{1D8402AF-133C-46E3-9A91-B075F612171F}" dt="2025-09-24T18:06:16.701" v="58" actId="14100"/>
          <ac:picMkLst>
            <pc:docMk/>
            <pc:sldMk cId="3135001979" sldId="261"/>
            <ac:picMk id="5" creationId="{F18299BD-578F-DA0B-6244-525618D65728}"/>
          </ac:picMkLst>
        </pc:picChg>
        <pc:picChg chg="add mod">
          <ac:chgData name="KHALED MEHMOUD IBRAHIM  KASSEM" userId="3f72b8ac-d97b-4de0-94b1-e49a209f3b59" providerId="ADAL" clId="{1D8402AF-133C-46E3-9A91-B075F612171F}" dt="2025-09-24T18:06:07.713" v="56" actId="14100"/>
          <ac:picMkLst>
            <pc:docMk/>
            <pc:sldMk cId="3135001979" sldId="261"/>
            <ac:picMk id="7" creationId="{E2B74C24-1DFC-0893-2BD4-8AA9C2D3584E}"/>
          </ac:picMkLst>
        </pc:picChg>
      </pc:sldChg>
      <pc:sldChg chg="addSp delSp modSp new mod setBg">
        <pc:chgData name="KHALED MEHMOUD IBRAHIM  KASSEM" userId="3f72b8ac-d97b-4de0-94b1-e49a209f3b59" providerId="ADAL" clId="{1D8402AF-133C-46E3-9A91-B075F612171F}" dt="2025-09-24T18:07:57.398" v="62" actId="14100"/>
        <pc:sldMkLst>
          <pc:docMk/>
          <pc:sldMk cId="1422419209" sldId="262"/>
        </pc:sldMkLst>
        <pc:spChg chg="del">
          <ac:chgData name="KHALED MEHMOUD IBRAHIM  KASSEM" userId="3f72b8ac-d97b-4de0-94b1-e49a209f3b59" providerId="ADAL" clId="{1D8402AF-133C-46E3-9A91-B075F612171F}" dt="2025-09-24T18:07:49.467" v="60" actId="26606"/>
          <ac:spMkLst>
            <pc:docMk/>
            <pc:sldMk cId="1422419209" sldId="262"/>
            <ac:spMk id="2" creationId="{1F0946D5-6DB8-7868-CAEF-CD69D159FF73}"/>
          </ac:spMkLst>
        </pc:spChg>
        <pc:spChg chg="del">
          <ac:chgData name="KHALED MEHMOUD IBRAHIM  KASSEM" userId="3f72b8ac-d97b-4de0-94b1-e49a209f3b59" providerId="ADAL" clId="{1D8402AF-133C-46E3-9A91-B075F612171F}" dt="2025-09-24T18:07:49.467" v="60" actId="26606"/>
          <ac:spMkLst>
            <pc:docMk/>
            <pc:sldMk cId="1422419209" sldId="262"/>
            <ac:spMk id="3" creationId="{60AAD813-3BB4-10F9-97FF-120466B7C10B}"/>
          </ac:spMkLst>
        </pc:spChg>
        <pc:spChg chg="add">
          <ac:chgData name="KHALED MEHMOUD IBRAHIM  KASSEM" userId="3f72b8ac-d97b-4de0-94b1-e49a209f3b59" providerId="ADAL" clId="{1D8402AF-133C-46E3-9A91-B075F612171F}" dt="2025-09-24T18:07:49.467" v="60" actId="26606"/>
          <ac:spMkLst>
            <pc:docMk/>
            <pc:sldMk cId="1422419209" sldId="262"/>
            <ac:spMk id="10" creationId="{F3060C83-F051-4F0E-ABAD-AA0DFC48B218}"/>
          </ac:spMkLst>
        </pc:spChg>
        <pc:spChg chg="add">
          <ac:chgData name="KHALED MEHMOUD IBRAHIM  KASSEM" userId="3f72b8ac-d97b-4de0-94b1-e49a209f3b59" providerId="ADAL" clId="{1D8402AF-133C-46E3-9A91-B075F612171F}" dt="2025-09-24T18:07:49.467" v="60" actId="26606"/>
          <ac:spMkLst>
            <pc:docMk/>
            <pc:sldMk cId="1422419209" sldId="262"/>
            <ac:spMk id="12" creationId="{83C98ABE-055B-441F-B07E-44F97F083C39}"/>
          </ac:spMkLst>
        </pc:spChg>
        <pc:spChg chg="add">
          <ac:chgData name="KHALED MEHMOUD IBRAHIM  KASSEM" userId="3f72b8ac-d97b-4de0-94b1-e49a209f3b59" providerId="ADAL" clId="{1D8402AF-133C-46E3-9A91-B075F612171F}" dt="2025-09-24T18:07:49.467" v="60" actId="26606"/>
          <ac:spMkLst>
            <pc:docMk/>
            <pc:sldMk cId="1422419209" sldId="262"/>
            <ac:spMk id="14" creationId="{29FDB030-9B49-4CED-8CCD-4D99382388AC}"/>
          </ac:spMkLst>
        </pc:spChg>
        <pc:spChg chg="add">
          <ac:chgData name="KHALED MEHMOUD IBRAHIM  KASSEM" userId="3f72b8ac-d97b-4de0-94b1-e49a209f3b59" providerId="ADAL" clId="{1D8402AF-133C-46E3-9A91-B075F612171F}" dt="2025-09-24T18:07:49.467" v="60" actId="26606"/>
          <ac:spMkLst>
            <pc:docMk/>
            <pc:sldMk cId="1422419209" sldId="262"/>
            <ac:spMk id="16" creationId="{3783CA14-24A1-485C-8B30-D6A5D87987AD}"/>
          </ac:spMkLst>
        </pc:spChg>
        <pc:spChg chg="add">
          <ac:chgData name="KHALED MEHMOUD IBRAHIM  KASSEM" userId="3f72b8ac-d97b-4de0-94b1-e49a209f3b59" providerId="ADAL" clId="{1D8402AF-133C-46E3-9A91-B075F612171F}" dt="2025-09-24T18:07:49.467" v="60" actId="26606"/>
          <ac:spMkLst>
            <pc:docMk/>
            <pc:sldMk cId="1422419209" sldId="262"/>
            <ac:spMk id="18" creationId="{9A97C86A-04D6-40F7-AE84-31AB43E6A846}"/>
          </ac:spMkLst>
        </pc:spChg>
        <pc:spChg chg="add">
          <ac:chgData name="KHALED MEHMOUD IBRAHIM  KASSEM" userId="3f72b8ac-d97b-4de0-94b1-e49a209f3b59" providerId="ADAL" clId="{1D8402AF-133C-46E3-9A91-B075F612171F}" dt="2025-09-24T18:07:49.467" v="60" actId="26606"/>
          <ac:spMkLst>
            <pc:docMk/>
            <pc:sldMk cId="1422419209" sldId="262"/>
            <ac:spMk id="20" creationId="{FF9F2414-84E8-453E-B1F3-389FDE8192D9}"/>
          </ac:spMkLst>
        </pc:spChg>
        <pc:spChg chg="add">
          <ac:chgData name="KHALED MEHMOUD IBRAHIM  KASSEM" userId="3f72b8ac-d97b-4de0-94b1-e49a209f3b59" providerId="ADAL" clId="{1D8402AF-133C-46E3-9A91-B075F612171F}" dt="2025-09-24T18:07:49.467" v="60" actId="26606"/>
          <ac:spMkLst>
            <pc:docMk/>
            <pc:sldMk cId="1422419209" sldId="262"/>
            <ac:spMk id="22" creationId="{3ECA69A1-7536-43AC-85EF-C7106179F5ED}"/>
          </ac:spMkLst>
        </pc:spChg>
        <pc:picChg chg="add mod">
          <ac:chgData name="KHALED MEHMOUD IBRAHIM  KASSEM" userId="3f72b8ac-d97b-4de0-94b1-e49a209f3b59" providerId="ADAL" clId="{1D8402AF-133C-46E3-9A91-B075F612171F}" dt="2025-09-24T18:07:57.398" v="62" actId="14100"/>
          <ac:picMkLst>
            <pc:docMk/>
            <pc:sldMk cId="1422419209" sldId="262"/>
            <ac:picMk id="5" creationId="{EBBC0B7E-BEAF-DC96-2584-16261FDBC4C1}"/>
          </ac:picMkLst>
        </pc:picChg>
      </pc:sldChg>
      <pc:sldChg chg="addSp delSp modSp new mod setBg">
        <pc:chgData name="KHALED MEHMOUD IBRAHIM  KASSEM" userId="3f72b8ac-d97b-4de0-94b1-e49a209f3b59" providerId="ADAL" clId="{1D8402AF-133C-46E3-9A91-B075F612171F}" dt="2025-09-24T18:09:11.880" v="67" actId="14100"/>
        <pc:sldMkLst>
          <pc:docMk/>
          <pc:sldMk cId="1916004045" sldId="263"/>
        </pc:sldMkLst>
        <pc:spChg chg="del">
          <ac:chgData name="KHALED MEHMOUD IBRAHIM  KASSEM" userId="3f72b8ac-d97b-4de0-94b1-e49a209f3b59" providerId="ADAL" clId="{1D8402AF-133C-46E3-9A91-B075F612171F}" dt="2025-09-24T18:09:05.637" v="65" actId="26606"/>
          <ac:spMkLst>
            <pc:docMk/>
            <pc:sldMk cId="1916004045" sldId="263"/>
            <ac:spMk id="2" creationId="{A267BEE8-D25A-8261-A1FE-0E208FA8DB0C}"/>
          </ac:spMkLst>
        </pc:spChg>
        <pc:spChg chg="del">
          <ac:chgData name="KHALED MEHMOUD IBRAHIM  KASSEM" userId="3f72b8ac-d97b-4de0-94b1-e49a209f3b59" providerId="ADAL" clId="{1D8402AF-133C-46E3-9A91-B075F612171F}" dt="2025-09-24T18:09:05.637" v="65" actId="26606"/>
          <ac:spMkLst>
            <pc:docMk/>
            <pc:sldMk cId="1916004045" sldId="263"/>
            <ac:spMk id="3" creationId="{1B322BD7-B928-FA13-EFC3-876A399D3535}"/>
          </ac:spMkLst>
        </pc:spChg>
        <pc:spChg chg="add">
          <ac:chgData name="KHALED MEHMOUD IBRAHIM  KASSEM" userId="3f72b8ac-d97b-4de0-94b1-e49a209f3b59" providerId="ADAL" clId="{1D8402AF-133C-46E3-9A91-B075F612171F}" dt="2025-09-24T18:09:05.637" v="65" actId="26606"/>
          <ac:spMkLst>
            <pc:docMk/>
            <pc:sldMk cId="1916004045" sldId="263"/>
            <ac:spMk id="10" creationId="{F3060C83-F051-4F0E-ABAD-AA0DFC48B218}"/>
          </ac:spMkLst>
        </pc:spChg>
        <pc:spChg chg="add">
          <ac:chgData name="KHALED MEHMOUD IBRAHIM  KASSEM" userId="3f72b8ac-d97b-4de0-94b1-e49a209f3b59" providerId="ADAL" clId="{1D8402AF-133C-46E3-9A91-B075F612171F}" dt="2025-09-24T18:09:05.637" v="65" actId="26606"/>
          <ac:spMkLst>
            <pc:docMk/>
            <pc:sldMk cId="1916004045" sldId="263"/>
            <ac:spMk id="12" creationId="{83C98ABE-055B-441F-B07E-44F97F083C39}"/>
          </ac:spMkLst>
        </pc:spChg>
        <pc:spChg chg="add">
          <ac:chgData name="KHALED MEHMOUD IBRAHIM  KASSEM" userId="3f72b8ac-d97b-4de0-94b1-e49a209f3b59" providerId="ADAL" clId="{1D8402AF-133C-46E3-9A91-B075F612171F}" dt="2025-09-24T18:09:05.637" v="65" actId="26606"/>
          <ac:spMkLst>
            <pc:docMk/>
            <pc:sldMk cId="1916004045" sldId="263"/>
            <ac:spMk id="14" creationId="{29FDB030-9B49-4CED-8CCD-4D99382388AC}"/>
          </ac:spMkLst>
        </pc:spChg>
        <pc:spChg chg="add">
          <ac:chgData name="KHALED MEHMOUD IBRAHIM  KASSEM" userId="3f72b8ac-d97b-4de0-94b1-e49a209f3b59" providerId="ADAL" clId="{1D8402AF-133C-46E3-9A91-B075F612171F}" dt="2025-09-24T18:09:05.637" v="65" actId="26606"/>
          <ac:spMkLst>
            <pc:docMk/>
            <pc:sldMk cId="1916004045" sldId="263"/>
            <ac:spMk id="16" creationId="{3783CA14-24A1-485C-8B30-D6A5D87987AD}"/>
          </ac:spMkLst>
        </pc:spChg>
        <pc:spChg chg="add">
          <ac:chgData name="KHALED MEHMOUD IBRAHIM  KASSEM" userId="3f72b8ac-d97b-4de0-94b1-e49a209f3b59" providerId="ADAL" clId="{1D8402AF-133C-46E3-9A91-B075F612171F}" dt="2025-09-24T18:09:05.637" v="65" actId="26606"/>
          <ac:spMkLst>
            <pc:docMk/>
            <pc:sldMk cId="1916004045" sldId="263"/>
            <ac:spMk id="18" creationId="{9A97C86A-04D6-40F7-AE84-31AB43E6A846}"/>
          </ac:spMkLst>
        </pc:spChg>
        <pc:spChg chg="add">
          <ac:chgData name="KHALED MEHMOUD IBRAHIM  KASSEM" userId="3f72b8ac-d97b-4de0-94b1-e49a209f3b59" providerId="ADAL" clId="{1D8402AF-133C-46E3-9A91-B075F612171F}" dt="2025-09-24T18:09:05.637" v="65" actId="26606"/>
          <ac:spMkLst>
            <pc:docMk/>
            <pc:sldMk cId="1916004045" sldId="263"/>
            <ac:spMk id="20" creationId="{FF9F2414-84E8-453E-B1F3-389FDE8192D9}"/>
          </ac:spMkLst>
        </pc:spChg>
        <pc:spChg chg="add">
          <ac:chgData name="KHALED MEHMOUD IBRAHIM  KASSEM" userId="3f72b8ac-d97b-4de0-94b1-e49a209f3b59" providerId="ADAL" clId="{1D8402AF-133C-46E3-9A91-B075F612171F}" dt="2025-09-24T18:09:05.637" v="65" actId="26606"/>
          <ac:spMkLst>
            <pc:docMk/>
            <pc:sldMk cId="1916004045" sldId="263"/>
            <ac:spMk id="22" creationId="{3ECA69A1-7536-43AC-85EF-C7106179F5ED}"/>
          </ac:spMkLst>
        </pc:spChg>
        <pc:picChg chg="add mod">
          <ac:chgData name="KHALED MEHMOUD IBRAHIM  KASSEM" userId="3f72b8ac-d97b-4de0-94b1-e49a209f3b59" providerId="ADAL" clId="{1D8402AF-133C-46E3-9A91-B075F612171F}" dt="2025-09-24T18:09:11.880" v="67" actId="14100"/>
          <ac:picMkLst>
            <pc:docMk/>
            <pc:sldMk cId="1916004045" sldId="263"/>
            <ac:picMk id="5" creationId="{AFEE7E18-ABA4-38C0-459E-D51AD340501D}"/>
          </ac:picMkLst>
        </pc:picChg>
      </pc:sldChg>
      <pc:sldChg chg="addSp delSp modSp new mod setBg">
        <pc:chgData name="KHALED MEHMOUD IBRAHIM  KASSEM" userId="3f72b8ac-d97b-4de0-94b1-e49a209f3b59" providerId="ADAL" clId="{1D8402AF-133C-46E3-9A91-B075F612171F}" dt="2025-09-24T18:10:55.078" v="73" actId="14100"/>
        <pc:sldMkLst>
          <pc:docMk/>
          <pc:sldMk cId="2373457756" sldId="264"/>
        </pc:sldMkLst>
        <pc:spChg chg="del">
          <ac:chgData name="KHALED MEHMOUD IBRAHIM  KASSEM" userId="3f72b8ac-d97b-4de0-94b1-e49a209f3b59" providerId="ADAL" clId="{1D8402AF-133C-46E3-9A91-B075F612171F}" dt="2025-09-24T18:10:44.251" v="70" actId="26606"/>
          <ac:spMkLst>
            <pc:docMk/>
            <pc:sldMk cId="2373457756" sldId="264"/>
            <ac:spMk id="2" creationId="{6CA6DD51-790D-CAE0-4BDE-7AE00BA391A5}"/>
          </ac:spMkLst>
        </pc:spChg>
        <pc:spChg chg="del">
          <ac:chgData name="KHALED MEHMOUD IBRAHIM  KASSEM" userId="3f72b8ac-d97b-4de0-94b1-e49a209f3b59" providerId="ADAL" clId="{1D8402AF-133C-46E3-9A91-B075F612171F}" dt="2025-09-24T18:10:44.251" v="70" actId="26606"/>
          <ac:spMkLst>
            <pc:docMk/>
            <pc:sldMk cId="2373457756" sldId="264"/>
            <ac:spMk id="3" creationId="{5BD2730A-A9C4-0A46-2BA6-0A4B2E292447}"/>
          </ac:spMkLst>
        </pc:spChg>
        <pc:spChg chg="add">
          <ac:chgData name="KHALED MEHMOUD IBRAHIM  KASSEM" userId="3f72b8ac-d97b-4de0-94b1-e49a209f3b59" providerId="ADAL" clId="{1D8402AF-133C-46E3-9A91-B075F612171F}" dt="2025-09-24T18:10:44.251" v="70" actId="26606"/>
          <ac:spMkLst>
            <pc:docMk/>
            <pc:sldMk cId="2373457756" sldId="264"/>
            <ac:spMk id="10" creationId="{F3060C83-F051-4F0E-ABAD-AA0DFC48B218}"/>
          </ac:spMkLst>
        </pc:spChg>
        <pc:spChg chg="add">
          <ac:chgData name="KHALED MEHMOUD IBRAHIM  KASSEM" userId="3f72b8ac-d97b-4de0-94b1-e49a209f3b59" providerId="ADAL" clId="{1D8402AF-133C-46E3-9A91-B075F612171F}" dt="2025-09-24T18:10:44.251" v="70" actId="26606"/>
          <ac:spMkLst>
            <pc:docMk/>
            <pc:sldMk cId="2373457756" sldId="264"/>
            <ac:spMk id="12" creationId="{83C98ABE-055B-441F-B07E-44F97F083C39}"/>
          </ac:spMkLst>
        </pc:spChg>
        <pc:spChg chg="add">
          <ac:chgData name="KHALED MEHMOUD IBRAHIM  KASSEM" userId="3f72b8ac-d97b-4de0-94b1-e49a209f3b59" providerId="ADAL" clId="{1D8402AF-133C-46E3-9A91-B075F612171F}" dt="2025-09-24T18:10:44.251" v="70" actId="26606"/>
          <ac:spMkLst>
            <pc:docMk/>
            <pc:sldMk cId="2373457756" sldId="264"/>
            <ac:spMk id="14" creationId="{29FDB030-9B49-4CED-8CCD-4D99382388AC}"/>
          </ac:spMkLst>
        </pc:spChg>
        <pc:spChg chg="add">
          <ac:chgData name="KHALED MEHMOUD IBRAHIM  KASSEM" userId="3f72b8ac-d97b-4de0-94b1-e49a209f3b59" providerId="ADAL" clId="{1D8402AF-133C-46E3-9A91-B075F612171F}" dt="2025-09-24T18:10:44.251" v="70" actId="26606"/>
          <ac:spMkLst>
            <pc:docMk/>
            <pc:sldMk cId="2373457756" sldId="264"/>
            <ac:spMk id="16" creationId="{3783CA14-24A1-485C-8B30-D6A5D87987AD}"/>
          </ac:spMkLst>
        </pc:spChg>
        <pc:spChg chg="add">
          <ac:chgData name="KHALED MEHMOUD IBRAHIM  KASSEM" userId="3f72b8ac-d97b-4de0-94b1-e49a209f3b59" providerId="ADAL" clId="{1D8402AF-133C-46E3-9A91-B075F612171F}" dt="2025-09-24T18:10:44.251" v="70" actId="26606"/>
          <ac:spMkLst>
            <pc:docMk/>
            <pc:sldMk cId="2373457756" sldId="264"/>
            <ac:spMk id="18" creationId="{9A97C86A-04D6-40F7-AE84-31AB43E6A846}"/>
          </ac:spMkLst>
        </pc:spChg>
        <pc:spChg chg="add">
          <ac:chgData name="KHALED MEHMOUD IBRAHIM  KASSEM" userId="3f72b8ac-d97b-4de0-94b1-e49a209f3b59" providerId="ADAL" clId="{1D8402AF-133C-46E3-9A91-B075F612171F}" dt="2025-09-24T18:10:44.251" v="70" actId="26606"/>
          <ac:spMkLst>
            <pc:docMk/>
            <pc:sldMk cId="2373457756" sldId="264"/>
            <ac:spMk id="20" creationId="{FF9F2414-84E8-453E-B1F3-389FDE8192D9}"/>
          </ac:spMkLst>
        </pc:spChg>
        <pc:spChg chg="add">
          <ac:chgData name="KHALED MEHMOUD IBRAHIM  KASSEM" userId="3f72b8ac-d97b-4de0-94b1-e49a209f3b59" providerId="ADAL" clId="{1D8402AF-133C-46E3-9A91-B075F612171F}" dt="2025-09-24T18:10:44.251" v="70" actId="26606"/>
          <ac:spMkLst>
            <pc:docMk/>
            <pc:sldMk cId="2373457756" sldId="264"/>
            <ac:spMk id="22" creationId="{3ECA69A1-7536-43AC-85EF-C7106179F5ED}"/>
          </ac:spMkLst>
        </pc:spChg>
        <pc:picChg chg="add mod">
          <ac:chgData name="KHALED MEHMOUD IBRAHIM  KASSEM" userId="3f72b8ac-d97b-4de0-94b1-e49a209f3b59" providerId="ADAL" clId="{1D8402AF-133C-46E3-9A91-B075F612171F}" dt="2025-09-24T18:10:55.078" v="73" actId="14100"/>
          <ac:picMkLst>
            <pc:docMk/>
            <pc:sldMk cId="2373457756" sldId="264"/>
            <ac:picMk id="5" creationId="{2270FC9C-9282-D0F0-5192-06551FE8AB5F}"/>
          </ac:picMkLst>
        </pc:picChg>
      </pc:sldChg>
      <pc:sldChg chg="addSp delSp modSp new mod setBg modAnim">
        <pc:chgData name="KHALED MEHMOUD IBRAHIM  KASSEM" userId="3f72b8ac-d97b-4de0-94b1-e49a209f3b59" providerId="ADAL" clId="{1D8402AF-133C-46E3-9A91-B075F612171F}" dt="2025-09-25T06:40:33.478" v="578" actId="14100"/>
        <pc:sldMkLst>
          <pc:docMk/>
          <pc:sldMk cId="4238946799" sldId="265"/>
        </pc:sldMkLst>
        <pc:spChg chg="del">
          <ac:chgData name="KHALED MEHMOUD IBRAHIM  KASSEM" userId="3f72b8ac-d97b-4de0-94b1-e49a209f3b59" providerId="ADAL" clId="{1D8402AF-133C-46E3-9A91-B075F612171F}" dt="2025-09-24T18:11:44.133" v="76" actId="26606"/>
          <ac:spMkLst>
            <pc:docMk/>
            <pc:sldMk cId="4238946799" sldId="265"/>
            <ac:spMk id="2" creationId="{2E48ACBE-8CD5-1205-4E37-CE30C57DC715}"/>
          </ac:spMkLst>
        </pc:spChg>
        <pc:spChg chg="add mod">
          <ac:chgData name="KHALED MEHMOUD IBRAHIM  KASSEM" userId="3f72b8ac-d97b-4de0-94b1-e49a209f3b59" providerId="ADAL" clId="{1D8402AF-133C-46E3-9A91-B075F612171F}" dt="2025-09-25T06:35:35.575" v="420" actId="20577"/>
          <ac:spMkLst>
            <pc:docMk/>
            <pc:sldMk cId="4238946799" sldId="265"/>
            <ac:spMk id="2" creationId="{C7F18A06-41BC-8079-89A3-98E609EBC832}"/>
          </ac:spMkLst>
        </pc:spChg>
        <pc:spChg chg="add mod">
          <ac:chgData name="KHALED MEHMOUD IBRAHIM  KASSEM" userId="3f72b8ac-d97b-4de0-94b1-e49a209f3b59" providerId="ADAL" clId="{1D8402AF-133C-46E3-9A91-B075F612171F}" dt="2025-09-25T06:37:01.730" v="438" actId="20577"/>
          <ac:spMkLst>
            <pc:docMk/>
            <pc:sldMk cId="4238946799" sldId="265"/>
            <ac:spMk id="3" creationId="{97C2E65E-3D22-FDEC-3959-C9D621B44A1C}"/>
          </ac:spMkLst>
        </pc:spChg>
        <pc:spChg chg="del">
          <ac:chgData name="KHALED MEHMOUD IBRAHIM  KASSEM" userId="3f72b8ac-d97b-4de0-94b1-e49a209f3b59" providerId="ADAL" clId="{1D8402AF-133C-46E3-9A91-B075F612171F}" dt="2025-09-24T18:11:44.133" v="76" actId="26606"/>
          <ac:spMkLst>
            <pc:docMk/>
            <pc:sldMk cId="4238946799" sldId="265"/>
            <ac:spMk id="3" creationId="{B6E68958-032D-7407-4585-3A1A8064F89E}"/>
          </ac:spMkLst>
        </pc:spChg>
        <pc:spChg chg="add mod">
          <ac:chgData name="KHALED MEHMOUD IBRAHIM  KASSEM" userId="3f72b8ac-d97b-4de0-94b1-e49a209f3b59" providerId="ADAL" clId="{1D8402AF-133C-46E3-9A91-B075F612171F}" dt="2025-09-25T06:38:45.337" v="485" actId="14100"/>
          <ac:spMkLst>
            <pc:docMk/>
            <pc:sldMk cId="4238946799" sldId="265"/>
            <ac:spMk id="4" creationId="{81AC4A01-04BE-2A8B-B8A0-E140989C4555}"/>
          </ac:spMkLst>
        </pc:spChg>
        <pc:spChg chg="add mod">
          <ac:chgData name="KHALED MEHMOUD IBRAHIM  KASSEM" userId="3f72b8ac-d97b-4de0-94b1-e49a209f3b59" providerId="ADAL" clId="{1D8402AF-133C-46E3-9A91-B075F612171F}" dt="2025-09-25T06:39:14.668" v="509" actId="20577"/>
          <ac:spMkLst>
            <pc:docMk/>
            <pc:sldMk cId="4238946799" sldId="265"/>
            <ac:spMk id="6" creationId="{424DC527-778B-5CDA-020B-DE1E79AA7643}"/>
          </ac:spMkLst>
        </pc:spChg>
        <pc:spChg chg="add mod">
          <ac:chgData name="KHALED MEHMOUD IBRAHIM  KASSEM" userId="3f72b8ac-d97b-4de0-94b1-e49a209f3b59" providerId="ADAL" clId="{1D8402AF-133C-46E3-9A91-B075F612171F}" dt="2025-09-25T06:39:59.204" v="542" actId="20577"/>
          <ac:spMkLst>
            <pc:docMk/>
            <pc:sldMk cId="4238946799" sldId="265"/>
            <ac:spMk id="7" creationId="{C0034A89-BE41-A17A-9353-16ECD6980859}"/>
          </ac:spMkLst>
        </pc:spChg>
        <pc:spChg chg="add mod">
          <ac:chgData name="KHALED MEHMOUD IBRAHIM  KASSEM" userId="3f72b8ac-d97b-4de0-94b1-e49a209f3b59" providerId="ADAL" clId="{1D8402AF-133C-46E3-9A91-B075F612171F}" dt="2025-09-25T06:40:33.478" v="578" actId="14100"/>
          <ac:spMkLst>
            <pc:docMk/>
            <pc:sldMk cId="4238946799" sldId="265"/>
            <ac:spMk id="8" creationId="{08488F73-EF01-2238-EDD2-9511DF81E2CD}"/>
          </ac:spMkLst>
        </pc:spChg>
        <pc:spChg chg="add">
          <ac:chgData name="KHALED MEHMOUD IBRAHIM  KASSEM" userId="3f72b8ac-d97b-4de0-94b1-e49a209f3b59" providerId="ADAL" clId="{1D8402AF-133C-46E3-9A91-B075F612171F}" dt="2025-09-24T18:11:44.133" v="76" actId="26606"/>
          <ac:spMkLst>
            <pc:docMk/>
            <pc:sldMk cId="4238946799" sldId="265"/>
            <ac:spMk id="10" creationId="{F3060C83-F051-4F0E-ABAD-AA0DFC48B218}"/>
          </ac:spMkLst>
        </pc:spChg>
        <pc:spChg chg="add">
          <ac:chgData name="KHALED MEHMOUD IBRAHIM  KASSEM" userId="3f72b8ac-d97b-4de0-94b1-e49a209f3b59" providerId="ADAL" clId="{1D8402AF-133C-46E3-9A91-B075F612171F}" dt="2025-09-24T18:11:44.133" v="76" actId="26606"/>
          <ac:spMkLst>
            <pc:docMk/>
            <pc:sldMk cId="4238946799" sldId="265"/>
            <ac:spMk id="12" creationId="{83C98ABE-055B-441F-B07E-44F97F083C39}"/>
          </ac:spMkLst>
        </pc:spChg>
        <pc:spChg chg="add">
          <ac:chgData name="KHALED MEHMOUD IBRAHIM  KASSEM" userId="3f72b8ac-d97b-4de0-94b1-e49a209f3b59" providerId="ADAL" clId="{1D8402AF-133C-46E3-9A91-B075F612171F}" dt="2025-09-24T18:11:44.133" v="76" actId="26606"/>
          <ac:spMkLst>
            <pc:docMk/>
            <pc:sldMk cId="4238946799" sldId="265"/>
            <ac:spMk id="14" creationId="{29FDB030-9B49-4CED-8CCD-4D99382388AC}"/>
          </ac:spMkLst>
        </pc:spChg>
        <pc:spChg chg="add">
          <ac:chgData name="KHALED MEHMOUD IBRAHIM  KASSEM" userId="3f72b8ac-d97b-4de0-94b1-e49a209f3b59" providerId="ADAL" clId="{1D8402AF-133C-46E3-9A91-B075F612171F}" dt="2025-09-24T18:11:44.133" v="76" actId="26606"/>
          <ac:spMkLst>
            <pc:docMk/>
            <pc:sldMk cId="4238946799" sldId="265"/>
            <ac:spMk id="16" creationId="{3783CA14-24A1-485C-8B30-D6A5D87987AD}"/>
          </ac:spMkLst>
        </pc:spChg>
        <pc:spChg chg="add">
          <ac:chgData name="KHALED MEHMOUD IBRAHIM  KASSEM" userId="3f72b8ac-d97b-4de0-94b1-e49a209f3b59" providerId="ADAL" clId="{1D8402AF-133C-46E3-9A91-B075F612171F}" dt="2025-09-24T18:11:44.133" v="76" actId="26606"/>
          <ac:spMkLst>
            <pc:docMk/>
            <pc:sldMk cId="4238946799" sldId="265"/>
            <ac:spMk id="18" creationId="{9A97C86A-04D6-40F7-AE84-31AB43E6A846}"/>
          </ac:spMkLst>
        </pc:spChg>
        <pc:spChg chg="add">
          <ac:chgData name="KHALED MEHMOUD IBRAHIM  KASSEM" userId="3f72b8ac-d97b-4de0-94b1-e49a209f3b59" providerId="ADAL" clId="{1D8402AF-133C-46E3-9A91-B075F612171F}" dt="2025-09-24T18:11:44.133" v="76" actId="26606"/>
          <ac:spMkLst>
            <pc:docMk/>
            <pc:sldMk cId="4238946799" sldId="265"/>
            <ac:spMk id="20" creationId="{FF9F2414-84E8-453E-B1F3-389FDE8192D9}"/>
          </ac:spMkLst>
        </pc:spChg>
        <pc:spChg chg="add">
          <ac:chgData name="KHALED MEHMOUD IBRAHIM  KASSEM" userId="3f72b8ac-d97b-4de0-94b1-e49a209f3b59" providerId="ADAL" clId="{1D8402AF-133C-46E3-9A91-B075F612171F}" dt="2025-09-24T18:11:44.133" v="76" actId="26606"/>
          <ac:spMkLst>
            <pc:docMk/>
            <pc:sldMk cId="4238946799" sldId="265"/>
            <ac:spMk id="22" creationId="{3ECA69A1-7536-43AC-85EF-C7106179F5ED}"/>
          </ac:spMkLst>
        </pc:spChg>
        <pc:picChg chg="add mod">
          <ac:chgData name="KHALED MEHMOUD IBRAHIM  KASSEM" userId="3f72b8ac-d97b-4de0-94b1-e49a209f3b59" providerId="ADAL" clId="{1D8402AF-133C-46E3-9A91-B075F612171F}" dt="2025-09-24T18:11:52.117" v="78" actId="14100"/>
          <ac:picMkLst>
            <pc:docMk/>
            <pc:sldMk cId="4238946799" sldId="265"/>
            <ac:picMk id="5" creationId="{9E1ED911-A243-3705-2A81-0D12938E452C}"/>
          </ac:picMkLst>
        </pc:picChg>
      </pc:sldChg>
      <pc:sldChg chg="addSp delSp modSp new mod setBg modAnim">
        <pc:chgData name="KHALED MEHMOUD IBRAHIM  KASSEM" userId="3f72b8ac-d97b-4de0-94b1-e49a209f3b59" providerId="ADAL" clId="{1D8402AF-133C-46E3-9A91-B075F612171F}" dt="2025-09-25T07:06:55.958" v="800" actId="14100"/>
        <pc:sldMkLst>
          <pc:docMk/>
          <pc:sldMk cId="4091170827" sldId="266"/>
        </pc:sldMkLst>
        <pc:spChg chg="add mod">
          <ac:chgData name="KHALED MEHMOUD IBRAHIM  KASSEM" userId="3f72b8ac-d97b-4de0-94b1-e49a209f3b59" providerId="ADAL" clId="{1D8402AF-133C-46E3-9A91-B075F612171F}" dt="2025-09-25T07:06:43.687" v="798" actId="14100"/>
          <ac:spMkLst>
            <pc:docMk/>
            <pc:sldMk cId="4091170827" sldId="266"/>
            <ac:spMk id="2" creationId="{35D79928-F81C-A28B-8BCF-5D01B4702593}"/>
          </ac:spMkLst>
        </pc:spChg>
        <pc:spChg chg="del">
          <ac:chgData name="KHALED MEHMOUD IBRAHIM  KASSEM" userId="3f72b8ac-d97b-4de0-94b1-e49a209f3b59" providerId="ADAL" clId="{1D8402AF-133C-46E3-9A91-B075F612171F}" dt="2025-09-24T18:13:32.899" v="81" actId="26606"/>
          <ac:spMkLst>
            <pc:docMk/>
            <pc:sldMk cId="4091170827" sldId="266"/>
            <ac:spMk id="2" creationId="{442F1281-5186-7AB1-51E8-E131CEC3E30D}"/>
          </ac:spMkLst>
        </pc:spChg>
        <pc:spChg chg="del">
          <ac:chgData name="KHALED MEHMOUD IBRAHIM  KASSEM" userId="3f72b8ac-d97b-4de0-94b1-e49a209f3b59" providerId="ADAL" clId="{1D8402AF-133C-46E3-9A91-B075F612171F}" dt="2025-09-24T18:13:32.899" v="81" actId="26606"/>
          <ac:spMkLst>
            <pc:docMk/>
            <pc:sldMk cId="4091170827" sldId="266"/>
            <ac:spMk id="3" creationId="{0A4B32C2-FDD6-9630-E932-0DFAED27EDE5}"/>
          </ac:spMkLst>
        </pc:spChg>
        <pc:spChg chg="add mod">
          <ac:chgData name="KHALED MEHMOUD IBRAHIM  KASSEM" userId="3f72b8ac-d97b-4de0-94b1-e49a209f3b59" providerId="ADAL" clId="{1D8402AF-133C-46E3-9A91-B075F612171F}" dt="2025-09-25T07:06:51.835" v="799" actId="1076"/>
          <ac:spMkLst>
            <pc:docMk/>
            <pc:sldMk cId="4091170827" sldId="266"/>
            <ac:spMk id="3" creationId="{F0614283-F622-3550-D909-62E19EC8D7CD}"/>
          </ac:spMkLst>
        </pc:spChg>
        <pc:spChg chg="add mod">
          <ac:chgData name="KHALED MEHMOUD IBRAHIM  KASSEM" userId="3f72b8ac-d97b-4de0-94b1-e49a209f3b59" providerId="ADAL" clId="{1D8402AF-133C-46E3-9A91-B075F612171F}" dt="2025-09-25T07:06:55.958" v="800" actId="14100"/>
          <ac:spMkLst>
            <pc:docMk/>
            <pc:sldMk cId="4091170827" sldId="266"/>
            <ac:spMk id="4" creationId="{943F65F3-0C0E-BDC5-7B05-1DCCF0F0265E}"/>
          </ac:spMkLst>
        </pc:spChg>
        <pc:spChg chg="add mod">
          <ac:chgData name="KHALED MEHMOUD IBRAHIM  KASSEM" userId="3f72b8ac-d97b-4de0-94b1-e49a209f3b59" providerId="ADAL" clId="{1D8402AF-133C-46E3-9A91-B075F612171F}" dt="2025-09-25T07:06:16.440" v="771" actId="20577"/>
          <ac:spMkLst>
            <pc:docMk/>
            <pc:sldMk cId="4091170827" sldId="266"/>
            <ac:spMk id="6" creationId="{6E14B1F3-CCD9-9AC8-2468-5B2ED25240E8}"/>
          </ac:spMkLst>
        </pc:spChg>
        <pc:spChg chg="add">
          <ac:chgData name="KHALED MEHMOUD IBRAHIM  KASSEM" userId="3f72b8ac-d97b-4de0-94b1-e49a209f3b59" providerId="ADAL" clId="{1D8402AF-133C-46E3-9A91-B075F612171F}" dt="2025-09-24T18:13:32.899" v="81" actId="26606"/>
          <ac:spMkLst>
            <pc:docMk/>
            <pc:sldMk cId="4091170827" sldId="266"/>
            <ac:spMk id="10" creationId="{F3060C83-F051-4F0E-ABAD-AA0DFC48B218}"/>
          </ac:spMkLst>
        </pc:spChg>
        <pc:spChg chg="add">
          <ac:chgData name="KHALED MEHMOUD IBRAHIM  KASSEM" userId="3f72b8ac-d97b-4de0-94b1-e49a209f3b59" providerId="ADAL" clId="{1D8402AF-133C-46E3-9A91-B075F612171F}" dt="2025-09-24T18:13:32.899" v="81" actId="26606"/>
          <ac:spMkLst>
            <pc:docMk/>
            <pc:sldMk cId="4091170827" sldId="266"/>
            <ac:spMk id="12" creationId="{83C98ABE-055B-441F-B07E-44F97F083C39}"/>
          </ac:spMkLst>
        </pc:spChg>
        <pc:spChg chg="add">
          <ac:chgData name="KHALED MEHMOUD IBRAHIM  KASSEM" userId="3f72b8ac-d97b-4de0-94b1-e49a209f3b59" providerId="ADAL" clId="{1D8402AF-133C-46E3-9A91-B075F612171F}" dt="2025-09-24T18:13:32.899" v="81" actId="26606"/>
          <ac:spMkLst>
            <pc:docMk/>
            <pc:sldMk cId="4091170827" sldId="266"/>
            <ac:spMk id="14" creationId="{29FDB030-9B49-4CED-8CCD-4D99382388AC}"/>
          </ac:spMkLst>
        </pc:spChg>
        <pc:spChg chg="add">
          <ac:chgData name="KHALED MEHMOUD IBRAHIM  KASSEM" userId="3f72b8ac-d97b-4de0-94b1-e49a209f3b59" providerId="ADAL" clId="{1D8402AF-133C-46E3-9A91-B075F612171F}" dt="2025-09-24T18:13:32.899" v="81" actId="26606"/>
          <ac:spMkLst>
            <pc:docMk/>
            <pc:sldMk cId="4091170827" sldId="266"/>
            <ac:spMk id="16" creationId="{3783CA14-24A1-485C-8B30-D6A5D87987AD}"/>
          </ac:spMkLst>
        </pc:spChg>
        <pc:spChg chg="add">
          <ac:chgData name="KHALED MEHMOUD IBRAHIM  KASSEM" userId="3f72b8ac-d97b-4de0-94b1-e49a209f3b59" providerId="ADAL" clId="{1D8402AF-133C-46E3-9A91-B075F612171F}" dt="2025-09-24T18:13:32.899" v="81" actId="26606"/>
          <ac:spMkLst>
            <pc:docMk/>
            <pc:sldMk cId="4091170827" sldId="266"/>
            <ac:spMk id="18" creationId="{9A97C86A-04D6-40F7-AE84-31AB43E6A846}"/>
          </ac:spMkLst>
        </pc:spChg>
        <pc:spChg chg="add">
          <ac:chgData name="KHALED MEHMOUD IBRAHIM  KASSEM" userId="3f72b8ac-d97b-4de0-94b1-e49a209f3b59" providerId="ADAL" clId="{1D8402AF-133C-46E3-9A91-B075F612171F}" dt="2025-09-24T18:13:32.899" v="81" actId="26606"/>
          <ac:spMkLst>
            <pc:docMk/>
            <pc:sldMk cId="4091170827" sldId="266"/>
            <ac:spMk id="20" creationId="{FF9F2414-84E8-453E-B1F3-389FDE8192D9}"/>
          </ac:spMkLst>
        </pc:spChg>
        <pc:spChg chg="add">
          <ac:chgData name="KHALED MEHMOUD IBRAHIM  KASSEM" userId="3f72b8ac-d97b-4de0-94b1-e49a209f3b59" providerId="ADAL" clId="{1D8402AF-133C-46E3-9A91-B075F612171F}" dt="2025-09-24T18:13:32.899" v="81" actId="26606"/>
          <ac:spMkLst>
            <pc:docMk/>
            <pc:sldMk cId="4091170827" sldId="266"/>
            <ac:spMk id="22" creationId="{3ECA69A1-7536-43AC-85EF-C7106179F5ED}"/>
          </ac:spMkLst>
        </pc:spChg>
        <pc:picChg chg="add mod">
          <ac:chgData name="KHALED MEHMOUD IBRAHIM  KASSEM" userId="3f72b8ac-d97b-4de0-94b1-e49a209f3b59" providerId="ADAL" clId="{1D8402AF-133C-46E3-9A91-B075F612171F}" dt="2025-09-24T18:13:40.610" v="83" actId="14100"/>
          <ac:picMkLst>
            <pc:docMk/>
            <pc:sldMk cId="4091170827" sldId="266"/>
            <ac:picMk id="5" creationId="{D7878776-5104-763E-8D90-38F2559F9B2E}"/>
          </ac:picMkLst>
        </pc:picChg>
      </pc:sldChg>
      <pc:sldChg chg="addSp delSp modSp new mod delAnim modAnim">
        <pc:chgData name="KHALED MEHMOUD IBRAHIM  KASSEM" userId="3f72b8ac-d97b-4de0-94b1-e49a209f3b59" providerId="ADAL" clId="{1D8402AF-133C-46E3-9A91-B075F612171F}" dt="2025-09-25T07:15:04.052" v="1031" actId="20577"/>
        <pc:sldMkLst>
          <pc:docMk/>
          <pc:sldMk cId="2900371065" sldId="267"/>
        </pc:sldMkLst>
        <pc:spChg chg="add mod">
          <ac:chgData name="KHALED MEHMOUD IBRAHIM  KASSEM" userId="3f72b8ac-d97b-4de0-94b1-e49a209f3b59" providerId="ADAL" clId="{1D8402AF-133C-46E3-9A91-B075F612171F}" dt="2025-09-25T07:07:47.287" v="806" actId="14100"/>
          <ac:spMkLst>
            <pc:docMk/>
            <pc:sldMk cId="2900371065" sldId="267"/>
            <ac:spMk id="4" creationId="{E4384894-3A12-F757-A7D1-9293E2A15A1F}"/>
          </ac:spMkLst>
        </pc:spChg>
        <pc:spChg chg="add del mod">
          <ac:chgData name="KHALED MEHMOUD IBRAHIM  KASSEM" userId="3f72b8ac-d97b-4de0-94b1-e49a209f3b59" providerId="ADAL" clId="{1D8402AF-133C-46E3-9A91-B075F612171F}" dt="2025-09-25T07:08:11.416" v="811" actId="478"/>
          <ac:spMkLst>
            <pc:docMk/>
            <pc:sldMk cId="2900371065" sldId="267"/>
            <ac:spMk id="7" creationId="{45540A68-91B8-10D7-4BDD-BD7EEF8A5573}"/>
          </ac:spMkLst>
        </pc:spChg>
        <pc:spChg chg="add mod">
          <ac:chgData name="KHALED MEHMOUD IBRAHIM  KASSEM" userId="3f72b8ac-d97b-4de0-94b1-e49a209f3b59" providerId="ADAL" clId="{1D8402AF-133C-46E3-9A91-B075F612171F}" dt="2025-09-25T07:08:34.859" v="823" actId="20577"/>
          <ac:spMkLst>
            <pc:docMk/>
            <pc:sldMk cId="2900371065" sldId="267"/>
            <ac:spMk id="8" creationId="{84CD5136-0F13-0CC9-27BA-EF76BBC47783}"/>
          </ac:spMkLst>
        </pc:spChg>
        <pc:spChg chg="add mod">
          <ac:chgData name="KHALED MEHMOUD IBRAHIM  KASSEM" userId="3f72b8ac-d97b-4de0-94b1-e49a209f3b59" providerId="ADAL" clId="{1D8402AF-133C-46E3-9A91-B075F612171F}" dt="2025-09-25T07:08:59.522" v="834" actId="20577"/>
          <ac:spMkLst>
            <pc:docMk/>
            <pc:sldMk cId="2900371065" sldId="267"/>
            <ac:spMk id="9" creationId="{DF753494-E54E-5B39-2CD4-4A20F4F30662}"/>
          </ac:spMkLst>
        </pc:spChg>
        <pc:spChg chg="add mod">
          <ac:chgData name="KHALED MEHMOUD IBRAHIM  KASSEM" userId="3f72b8ac-d97b-4de0-94b1-e49a209f3b59" providerId="ADAL" clId="{1D8402AF-133C-46E3-9A91-B075F612171F}" dt="2025-09-25T07:09:28.491" v="851" actId="20577"/>
          <ac:spMkLst>
            <pc:docMk/>
            <pc:sldMk cId="2900371065" sldId="267"/>
            <ac:spMk id="10" creationId="{E07C12DE-2B88-DED3-AB6E-FEFB56C288C7}"/>
          </ac:spMkLst>
        </pc:spChg>
        <pc:spChg chg="add mod">
          <ac:chgData name="KHALED MEHMOUD IBRAHIM  KASSEM" userId="3f72b8ac-d97b-4de0-94b1-e49a209f3b59" providerId="ADAL" clId="{1D8402AF-133C-46E3-9A91-B075F612171F}" dt="2025-09-25T07:09:45.002" v="868" actId="20577"/>
          <ac:spMkLst>
            <pc:docMk/>
            <pc:sldMk cId="2900371065" sldId="267"/>
            <ac:spMk id="11" creationId="{CC7FAB3C-B306-C02B-8729-49232FA0089C}"/>
          </ac:spMkLst>
        </pc:spChg>
        <pc:spChg chg="add mod">
          <ac:chgData name="KHALED MEHMOUD IBRAHIM  KASSEM" userId="3f72b8ac-d97b-4de0-94b1-e49a209f3b59" providerId="ADAL" clId="{1D8402AF-133C-46E3-9A91-B075F612171F}" dt="2025-09-25T07:10:14.648" v="879" actId="20577"/>
          <ac:spMkLst>
            <pc:docMk/>
            <pc:sldMk cId="2900371065" sldId="267"/>
            <ac:spMk id="12" creationId="{FCB4E573-294E-A313-7A71-4C177E0F920A}"/>
          </ac:spMkLst>
        </pc:spChg>
        <pc:spChg chg="add mod">
          <ac:chgData name="KHALED MEHMOUD IBRAHIM  KASSEM" userId="3f72b8ac-d97b-4de0-94b1-e49a209f3b59" providerId="ADAL" clId="{1D8402AF-133C-46E3-9A91-B075F612171F}" dt="2025-09-25T07:10:28.263" v="890" actId="20577"/>
          <ac:spMkLst>
            <pc:docMk/>
            <pc:sldMk cId="2900371065" sldId="267"/>
            <ac:spMk id="13" creationId="{906FDB5E-0D41-5FDF-DB01-A5DDE2720140}"/>
          </ac:spMkLst>
        </pc:spChg>
        <pc:spChg chg="add mod">
          <ac:chgData name="KHALED MEHMOUD IBRAHIM  KASSEM" userId="3f72b8ac-d97b-4de0-94b1-e49a209f3b59" providerId="ADAL" clId="{1D8402AF-133C-46E3-9A91-B075F612171F}" dt="2025-09-25T07:10:42.029" v="901" actId="20577"/>
          <ac:spMkLst>
            <pc:docMk/>
            <pc:sldMk cId="2900371065" sldId="267"/>
            <ac:spMk id="14" creationId="{2CE038AA-F05B-BF8C-61C6-53D63DAB33B7}"/>
          </ac:spMkLst>
        </pc:spChg>
        <pc:spChg chg="add mod">
          <ac:chgData name="KHALED MEHMOUD IBRAHIM  KASSEM" userId="3f72b8ac-d97b-4de0-94b1-e49a209f3b59" providerId="ADAL" clId="{1D8402AF-133C-46E3-9A91-B075F612171F}" dt="2025-09-25T07:11:12.826" v="915" actId="20577"/>
          <ac:spMkLst>
            <pc:docMk/>
            <pc:sldMk cId="2900371065" sldId="267"/>
            <ac:spMk id="15" creationId="{01F45F5A-C287-2717-694C-FCA6E9A61681}"/>
          </ac:spMkLst>
        </pc:spChg>
        <pc:spChg chg="add mod">
          <ac:chgData name="KHALED MEHMOUD IBRAHIM  KASSEM" userId="3f72b8ac-d97b-4de0-94b1-e49a209f3b59" providerId="ADAL" clId="{1D8402AF-133C-46E3-9A91-B075F612171F}" dt="2025-09-25T07:11:30.441" v="931" actId="20577"/>
          <ac:spMkLst>
            <pc:docMk/>
            <pc:sldMk cId="2900371065" sldId="267"/>
            <ac:spMk id="16" creationId="{B1323CB1-0D14-1F5B-7E2A-D0C985FB33AC}"/>
          </ac:spMkLst>
        </pc:spChg>
        <pc:spChg chg="add mod">
          <ac:chgData name="KHALED MEHMOUD IBRAHIM  KASSEM" userId="3f72b8ac-d97b-4de0-94b1-e49a209f3b59" providerId="ADAL" clId="{1D8402AF-133C-46E3-9A91-B075F612171F}" dt="2025-09-25T07:11:46.787" v="942" actId="20577"/>
          <ac:spMkLst>
            <pc:docMk/>
            <pc:sldMk cId="2900371065" sldId="267"/>
            <ac:spMk id="17" creationId="{30B660B4-DC6B-FB7F-79DC-EEB488FB3269}"/>
          </ac:spMkLst>
        </pc:spChg>
        <pc:spChg chg="add mod">
          <ac:chgData name="KHALED MEHMOUD IBRAHIM  KASSEM" userId="3f72b8ac-d97b-4de0-94b1-e49a209f3b59" providerId="ADAL" clId="{1D8402AF-133C-46E3-9A91-B075F612171F}" dt="2025-09-25T07:12:04.136" v="956" actId="20577"/>
          <ac:spMkLst>
            <pc:docMk/>
            <pc:sldMk cId="2900371065" sldId="267"/>
            <ac:spMk id="18" creationId="{27BA277E-8669-3CAA-4D42-8D9BDA45A777}"/>
          </ac:spMkLst>
        </pc:spChg>
        <pc:spChg chg="add mod">
          <ac:chgData name="KHALED MEHMOUD IBRAHIM  KASSEM" userId="3f72b8ac-d97b-4de0-94b1-e49a209f3b59" providerId="ADAL" clId="{1D8402AF-133C-46E3-9A91-B075F612171F}" dt="2025-09-25T07:12:26.888" v="974" actId="20577"/>
          <ac:spMkLst>
            <pc:docMk/>
            <pc:sldMk cId="2900371065" sldId="267"/>
            <ac:spMk id="19" creationId="{9200D674-2DD4-47AC-E0F9-433137F49A6E}"/>
          </ac:spMkLst>
        </pc:spChg>
        <pc:spChg chg="add mod">
          <ac:chgData name="KHALED MEHMOUD IBRAHIM  KASSEM" userId="3f72b8ac-d97b-4de0-94b1-e49a209f3b59" providerId="ADAL" clId="{1D8402AF-133C-46E3-9A91-B075F612171F}" dt="2025-09-25T07:12:43.881" v="988" actId="20577"/>
          <ac:spMkLst>
            <pc:docMk/>
            <pc:sldMk cId="2900371065" sldId="267"/>
            <ac:spMk id="20" creationId="{504735ED-BB55-D598-A7F5-8F7F114C5D4A}"/>
          </ac:spMkLst>
        </pc:spChg>
        <pc:spChg chg="add mod">
          <ac:chgData name="KHALED MEHMOUD IBRAHIM  KASSEM" userId="3f72b8ac-d97b-4de0-94b1-e49a209f3b59" providerId="ADAL" clId="{1D8402AF-133C-46E3-9A91-B075F612171F}" dt="2025-09-25T07:13:19.362" v="990" actId="1076"/>
          <ac:spMkLst>
            <pc:docMk/>
            <pc:sldMk cId="2900371065" sldId="267"/>
            <ac:spMk id="21" creationId="{8D3E054D-3F7A-8C3B-66CB-0D393585C081}"/>
          </ac:spMkLst>
        </pc:spChg>
        <pc:spChg chg="add del mod">
          <ac:chgData name="KHALED MEHMOUD IBRAHIM  KASSEM" userId="3f72b8ac-d97b-4de0-94b1-e49a209f3b59" providerId="ADAL" clId="{1D8402AF-133C-46E3-9A91-B075F612171F}" dt="2025-09-25T07:13:43.459" v="993" actId="478"/>
          <ac:spMkLst>
            <pc:docMk/>
            <pc:sldMk cId="2900371065" sldId="267"/>
            <ac:spMk id="22" creationId="{8B7E397E-91C4-6F5F-A71F-65E277C3EEAA}"/>
          </ac:spMkLst>
        </pc:spChg>
        <pc:spChg chg="add mod">
          <ac:chgData name="KHALED MEHMOUD IBRAHIM  KASSEM" userId="3f72b8ac-d97b-4de0-94b1-e49a209f3b59" providerId="ADAL" clId="{1D8402AF-133C-46E3-9A91-B075F612171F}" dt="2025-09-25T07:14:15.821" v="1008" actId="20577"/>
          <ac:spMkLst>
            <pc:docMk/>
            <pc:sldMk cId="2900371065" sldId="267"/>
            <ac:spMk id="23" creationId="{E274F0CA-73BF-9221-EF0C-E08BA4229020}"/>
          </ac:spMkLst>
        </pc:spChg>
        <pc:spChg chg="add mod">
          <ac:chgData name="KHALED MEHMOUD IBRAHIM  KASSEM" userId="3f72b8ac-d97b-4de0-94b1-e49a209f3b59" providerId="ADAL" clId="{1D8402AF-133C-46E3-9A91-B075F612171F}" dt="2025-09-25T07:14:39.020" v="1019" actId="20577"/>
          <ac:spMkLst>
            <pc:docMk/>
            <pc:sldMk cId="2900371065" sldId="267"/>
            <ac:spMk id="24" creationId="{F356CBAF-81AD-06A4-F612-231F51EF600B}"/>
          </ac:spMkLst>
        </pc:spChg>
        <pc:spChg chg="add mod">
          <ac:chgData name="KHALED MEHMOUD IBRAHIM  KASSEM" userId="3f72b8ac-d97b-4de0-94b1-e49a209f3b59" providerId="ADAL" clId="{1D8402AF-133C-46E3-9A91-B075F612171F}" dt="2025-09-25T07:15:04.052" v="1031" actId="20577"/>
          <ac:spMkLst>
            <pc:docMk/>
            <pc:sldMk cId="2900371065" sldId="267"/>
            <ac:spMk id="25" creationId="{EC6D60A2-E430-3C0D-F27A-A77D8F23CB70}"/>
          </ac:spMkLst>
        </pc:spChg>
        <pc:picChg chg="add mod modCrop">
          <ac:chgData name="KHALED MEHMOUD IBRAHIM  KASSEM" userId="3f72b8ac-d97b-4de0-94b1-e49a209f3b59" providerId="ADAL" clId="{1D8402AF-133C-46E3-9A91-B075F612171F}" dt="2025-09-24T18:15:37.617" v="91" actId="14100"/>
          <ac:picMkLst>
            <pc:docMk/>
            <pc:sldMk cId="2900371065" sldId="267"/>
            <ac:picMk id="5" creationId="{0CE5C0E8-4947-864F-F97A-5956C495920E}"/>
          </ac:picMkLst>
        </pc:picChg>
      </pc:sldChg>
      <pc:sldChg chg="addSp delSp modSp new mod setBg modAnim">
        <pc:chgData name="KHALED MEHMOUD IBRAHIM  KASSEM" userId="3f72b8ac-d97b-4de0-94b1-e49a209f3b59" providerId="ADAL" clId="{1D8402AF-133C-46E3-9A91-B075F612171F}" dt="2025-09-25T07:22:22.158" v="1081" actId="20577"/>
        <pc:sldMkLst>
          <pc:docMk/>
          <pc:sldMk cId="1596765160" sldId="268"/>
        </pc:sldMkLst>
        <pc:spChg chg="del">
          <ac:chgData name="KHALED MEHMOUD IBRAHIM  KASSEM" userId="3f72b8ac-d97b-4de0-94b1-e49a209f3b59" providerId="ADAL" clId="{1D8402AF-133C-46E3-9A91-B075F612171F}" dt="2025-09-24T18:16:37.510" v="94" actId="26606"/>
          <ac:spMkLst>
            <pc:docMk/>
            <pc:sldMk cId="1596765160" sldId="268"/>
            <ac:spMk id="2" creationId="{4C5E1835-9DB4-0804-78C3-571250FB82FD}"/>
          </ac:spMkLst>
        </pc:spChg>
        <pc:spChg chg="add mod">
          <ac:chgData name="KHALED MEHMOUD IBRAHIM  KASSEM" userId="3f72b8ac-d97b-4de0-94b1-e49a209f3b59" providerId="ADAL" clId="{1D8402AF-133C-46E3-9A91-B075F612171F}" dt="2025-09-25T07:19:03.081" v="1035" actId="20577"/>
          <ac:spMkLst>
            <pc:docMk/>
            <pc:sldMk cId="1596765160" sldId="268"/>
            <ac:spMk id="2" creationId="{8C6853A3-E7F0-19D1-23F7-07D25F3811A4}"/>
          </ac:spMkLst>
        </pc:spChg>
        <pc:spChg chg="del">
          <ac:chgData name="KHALED MEHMOUD IBRAHIM  KASSEM" userId="3f72b8ac-d97b-4de0-94b1-e49a209f3b59" providerId="ADAL" clId="{1D8402AF-133C-46E3-9A91-B075F612171F}" dt="2025-09-24T18:16:37.510" v="94" actId="26606"/>
          <ac:spMkLst>
            <pc:docMk/>
            <pc:sldMk cId="1596765160" sldId="268"/>
            <ac:spMk id="3" creationId="{27ED8D1C-39F9-B284-B495-9A658110A728}"/>
          </ac:spMkLst>
        </pc:spChg>
        <pc:spChg chg="add mod">
          <ac:chgData name="KHALED MEHMOUD IBRAHIM  KASSEM" userId="3f72b8ac-d97b-4de0-94b1-e49a209f3b59" providerId="ADAL" clId="{1D8402AF-133C-46E3-9A91-B075F612171F}" dt="2025-09-25T07:19:29.033" v="1046" actId="20577"/>
          <ac:spMkLst>
            <pc:docMk/>
            <pc:sldMk cId="1596765160" sldId="268"/>
            <ac:spMk id="3" creationId="{83995E3F-23D2-2D30-5DA8-F3DF49B96F08}"/>
          </ac:spMkLst>
        </pc:spChg>
        <pc:spChg chg="add mod">
          <ac:chgData name="KHALED MEHMOUD IBRAHIM  KASSEM" userId="3f72b8ac-d97b-4de0-94b1-e49a209f3b59" providerId="ADAL" clId="{1D8402AF-133C-46E3-9A91-B075F612171F}" dt="2025-09-25T07:19:50.921" v="1052" actId="20577"/>
          <ac:spMkLst>
            <pc:docMk/>
            <pc:sldMk cId="1596765160" sldId="268"/>
            <ac:spMk id="4" creationId="{6B02A496-D7A5-A3CA-4745-53387A0E5752}"/>
          </ac:spMkLst>
        </pc:spChg>
        <pc:spChg chg="add mod">
          <ac:chgData name="KHALED MEHMOUD IBRAHIM  KASSEM" userId="3f72b8ac-d97b-4de0-94b1-e49a209f3b59" providerId="ADAL" clId="{1D8402AF-133C-46E3-9A91-B075F612171F}" dt="2025-09-25T07:20:09.538" v="1064" actId="20577"/>
          <ac:spMkLst>
            <pc:docMk/>
            <pc:sldMk cId="1596765160" sldId="268"/>
            <ac:spMk id="6" creationId="{4233BBEA-4E85-81A9-4BF0-EF5DDF207786}"/>
          </ac:spMkLst>
        </pc:spChg>
        <pc:spChg chg="add mod">
          <ac:chgData name="KHALED MEHMOUD IBRAHIM  KASSEM" userId="3f72b8ac-d97b-4de0-94b1-e49a209f3b59" providerId="ADAL" clId="{1D8402AF-133C-46E3-9A91-B075F612171F}" dt="2025-09-25T07:20:28.468" v="1075" actId="20577"/>
          <ac:spMkLst>
            <pc:docMk/>
            <pc:sldMk cId="1596765160" sldId="268"/>
            <ac:spMk id="7" creationId="{78FA12FA-9BD4-6160-96CF-6BBCD453FF7E}"/>
          </ac:spMkLst>
        </pc:spChg>
        <pc:spChg chg="add mod">
          <ac:chgData name="KHALED MEHMOUD IBRAHIM  KASSEM" userId="3f72b8ac-d97b-4de0-94b1-e49a209f3b59" providerId="ADAL" clId="{1D8402AF-133C-46E3-9A91-B075F612171F}" dt="2025-09-25T07:22:22.158" v="1081" actId="20577"/>
          <ac:spMkLst>
            <pc:docMk/>
            <pc:sldMk cId="1596765160" sldId="268"/>
            <ac:spMk id="8" creationId="{E0C15552-0300-84C8-7E1C-3F6B9F11ECBA}"/>
          </ac:spMkLst>
        </pc:spChg>
        <pc:spChg chg="add">
          <ac:chgData name="KHALED MEHMOUD IBRAHIM  KASSEM" userId="3f72b8ac-d97b-4de0-94b1-e49a209f3b59" providerId="ADAL" clId="{1D8402AF-133C-46E3-9A91-B075F612171F}" dt="2025-09-24T18:16:37.510" v="94" actId="26606"/>
          <ac:spMkLst>
            <pc:docMk/>
            <pc:sldMk cId="1596765160" sldId="268"/>
            <ac:spMk id="10" creationId="{F3060C83-F051-4F0E-ABAD-AA0DFC48B218}"/>
          </ac:spMkLst>
        </pc:spChg>
        <pc:spChg chg="add">
          <ac:chgData name="KHALED MEHMOUD IBRAHIM  KASSEM" userId="3f72b8ac-d97b-4de0-94b1-e49a209f3b59" providerId="ADAL" clId="{1D8402AF-133C-46E3-9A91-B075F612171F}" dt="2025-09-24T18:16:37.510" v="94" actId="26606"/>
          <ac:spMkLst>
            <pc:docMk/>
            <pc:sldMk cId="1596765160" sldId="268"/>
            <ac:spMk id="12" creationId="{83C98ABE-055B-441F-B07E-44F97F083C39}"/>
          </ac:spMkLst>
        </pc:spChg>
        <pc:spChg chg="add">
          <ac:chgData name="KHALED MEHMOUD IBRAHIM  KASSEM" userId="3f72b8ac-d97b-4de0-94b1-e49a209f3b59" providerId="ADAL" clId="{1D8402AF-133C-46E3-9A91-B075F612171F}" dt="2025-09-24T18:16:37.510" v="94" actId="26606"/>
          <ac:spMkLst>
            <pc:docMk/>
            <pc:sldMk cId="1596765160" sldId="268"/>
            <ac:spMk id="14" creationId="{29FDB030-9B49-4CED-8CCD-4D99382388AC}"/>
          </ac:spMkLst>
        </pc:spChg>
        <pc:spChg chg="add">
          <ac:chgData name="KHALED MEHMOUD IBRAHIM  KASSEM" userId="3f72b8ac-d97b-4de0-94b1-e49a209f3b59" providerId="ADAL" clId="{1D8402AF-133C-46E3-9A91-B075F612171F}" dt="2025-09-24T18:16:37.510" v="94" actId="26606"/>
          <ac:spMkLst>
            <pc:docMk/>
            <pc:sldMk cId="1596765160" sldId="268"/>
            <ac:spMk id="16" creationId="{3783CA14-24A1-485C-8B30-D6A5D87987AD}"/>
          </ac:spMkLst>
        </pc:spChg>
        <pc:spChg chg="add">
          <ac:chgData name="KHALED MEHMOUD IBRAHIM  KASSEM" userId="3f72b8ac-d97b-4de0-94b1-e49a209f3b59" providerId="ADAL" clId="{1D8402AF-133C-46E3-9A91-B075F612171F}" dt="2025-09-24T18:16:37.510" v="94" actId="26606"/>
          <ac:spMkLst>
            <pc:docMk/>
            <pc:sldMk cId="1596765160" sldId="268"/>
            <ac:spMk id="18" creationId="{9A97C86A-04D6-40F7-AE84-31AB43E6A846}"/>
          </ac:spMkLst>
        </pc:spChg>
        <pc:spChg chg="add">
          <ac:chgData name="KHALED MEHMOUD IBRAHIM  KASSEM" userId="3f72b8ac-d97b-4de0-94b1-e49a209f3b59" providerId="ADAL" clId="{1D8402AF-133C-46E3-9A91-B075F612171F}" dt="2025-09-24T18:16:37.510" v="94" actId="26606"/>
          <ac:spMkLst>
            <pc:docMk/>
            <pc:sldMk cId="1596765160" sldId="268"/>
            <ac:spMk id="20" creationId="{FF9F2414-84E8-453E-B1F3-389FDE8192D9}"/>
          </ac:spMkLst>
        </pc:spChg>
        <pc:spChg chg="add">
          <ac:chgData name="KHALED MEHMOUD IBRAHIM  KASSEM" userId="3f72b8ac-d97b-4de0-94b1-e49a209f3b59" providerId="ADAL" clId="{1D8402AF-133C-46E3-9A91-B075F612171F}" dt="2025-09-24T18:16:37.510" v="94" actId="26606"/>
          <ac:spMkLst>
            <pc:docMk/>
            <pc:sldMk cId="1596765160" sldId="268"/>
            <ac:spMk id="22" creationId="{3ECA69A1-7536-43AC-85EF-C7106179F5ED}"/>
          </ac:spMkLst>
        </pc:spChg>
        <pc:picChg chg="add mod">
          <ac:chgData name="KHALED MEHMOUD IBRAHIM  KASSEM" userId="3f72b8ac-d97b-4de0-94b1-e49a209f3b59" providerId="ADAL" clId="{1D8402AF-133C-46E3-9A91-B075F612171F}" dt="2025-09-24T18:16:43.330" v="95" actId="14100"/>
          <ac:picMkLst>
            <pc:docMk/>
            <pc:sldMk cId="1596765160" sldId="268"/>
            <ac:picMk id="5" creationId="{744A2C05-659F-4080-97AC-D7604EED3595}"/>
          </ac:picMkLst>
        </pc:picChg>
      </pc:sldChg>
      <pc:sldChg chg="addSp delSp modSp new mod setBg modAnim">
        <pc:chgData name="KHALED MEHMOUD IBRAHIM  KASSEM" userId="3f72b8ac-d97b-4de0-94b1-e49a209f3b59" providerId="ADAL" clId="{1D8402AF-133C-46E3-9A91-B075F612171F}" dt="2025-09-25T05:09:37.972" v="217"/>
        <pc:sldMkLst>
          <pc:docMk/>
          <pc:sldMk cId="1626889247" sldId="269"/>
        </pc:sldMkLst>
        <pc:spChg chg="del">
          <ac:chgData name="KHALED MEHMOUD IBRAHIM  KASSEM" userId="3f72b8ac-d97b-4de0-94b1-e49a209f3b59" providerId="ADAL" clId="{1D8402AF-133C-46E3-9A91-B075F612171F}" dt="2025-09-24T18:19:12.983" v="98" actId="26606"/>
          <ac:spMkLst>
            <pc:docMk/>
            <pc:sldMk cId="1626889247" sldId="269"/>
            <ac:spMk id="2" creationId="{68215394-CA6B-811B-7E1F-E7A2FDF816B7}"/>
          </ac:spMkLst>
        </pc:spChg>
        <pc:spChg chg="add mod">
          <ac:chgData name="KHALED MEHMOUD IBRAHIM  KASSEM" userId="3f72b8ac-d97b-4de0-94b1-e49a209f3b59" providerId="ADAL" clId="{1D8402AF-133C-46E3-9A91-B075F612171F}" dt="2025-09-25T05:09:32.074" v="216" actId="2711"/>
          <ac:spMkLst>
            <pc:docMk/>
            <pc:sldMk cId="1626889247" sldId="269"/>
            <ac:spMk id="2" creationId="{9BA7EA7A-84E5-6CB3-A25B-29C8E218CCBB}"/>
          </ac:spMkLst>
        </pc:spChg>
        <pc:spChg chg="del">
          <ac:chgData name="KHALED MEHMOUD IBRAHIM  KASSEM" userId="3f72b8ac-d97b-4de0-94b1-e49a209f3b59" providerId="ADAL" clId="{1D8402AF-133C-46E3-9A91-B075F612171F}" dt="2025-09-24T18:19:12.983" v="98" actId="26606"/>
          <ac:spMkLst>
            <pc:docMk/>
            <pc:sldMk cId="1626889247" sldId="269"/>
            <ac:spMk id="3" creationId="{3DEF1372-373E-5003-0F7F-AEB48D94EF30}"/>
          </ac:spMkLst>
        </pc:spChg>
        <pc:spChg chg="add">
          <ac:chgData name="KHALED MEHMOUD IBRAHIM  KASSEM" userId="3f72b8ac-d97b-4de0-94b1-e49a209f3b59" providerId="ADAL" clId="{1D8402AF-133C-46E3-9A91-B075F612171F}" dt="2025-09-24T18:19:12.983" v="98" actId="26606"/>
          <ac:spMkLst>
            <pc:docMk/>
            <pc:sldMk cId="1626889247" sldId="269"/>
            <ac:spMk id="10" creationId="{F3060C83-F051-4F0E-ABAD-AA0DFC48B218}"/>
          </ac:spMkLst>
        </pc:spChg>
        <pc:spChg chg="add">
          <ac:chgData name="KHALED MEHMOUD IBRAHIM  KASSEM" userId="3f72b8ac-d97b-4de0-94b1-e49a209f3b59" providerId="ADAL" clId="{1D8402AF-133C-46E3-9A91-B075F612171F}" dt="2025-09-24T18:19:12.983" v="98" actId="26606"/>
          <ac:spMkLst>
            <pc:docMk/>
            <pc:sldMk cId="1626889247" sldId="269"/>
            <ac:spMk id="12" creationId="{83C98ABE-055B-441F-B07E-44F97F083C39}"/>
          </ac:spMkLst>
        </pc:spChg>
        <pc:spChg chg="add">
          <ac:chgData name="KHALED MEHMOUD IBRAHIM  KASSEM" userId="3f72b8ac-d97b-4de0-94b1-e49a209f3b59" providerId="ADAL" clId="{1D8402AF-133C-46E3-9A91-B075F612171F}" dt="2025-09-24T18:19:12.983" v="98" actId="26606"/>
          <ac:spMkLst>
            <pc:docMk/>
            <pc:sldMk cId="1626889247" sldId="269"/>
            <ac:spMk id="14" creationId="{29FDB030-9B49-4CED-8CCD-4D99382388AC}"/>
          </ac:spMkLst>
        </pc:spChg>
        <pc:spChg chg="add">
          <ac:chgData name="KHALED MEHMOUD IBRAHIM  KASSEM" userId="3f72b8ac-d97b-4de0-94b1-e49a209f3b59" providerId="ADAL" clId="{1D8402AF-133C-46E3-9A91-B075F612171F}" dt="2025-09-24T18:19:12.983" v="98" actId="26606"/>
          <ac:spMkLst>
            <pc:docMk/>
            <pc:sldMk cId="1626889247" sldId="269"/>
            <ac:spMk id="16" creationId="{3783CA14-24A1-485C-8B30-D6A5D87987AD}"/>
          </ac:spMkLst>
        </pc:spChg>
        <pc:spChg chg="add">
          <ac:chgData name="KHALED MEHMOUD IBRAHIM  KASSEM" userId="3f72b8ac-d97b-4de0-94b1-e49a209f3b59" providerId="ADAL" clId="{1D8402AF-133C-46E3-9A91-B075F612171F}" dt="2025-09-24T18:19:12.983" v="98" actId="26606"/>
          <ac:spMkLst>
            <pc:docMk/>
            <pc:sldMk cId="1626889247" sldId="269"/>
            <ac:spMk id="18" creationId="{9A97C86A-04D6-40F7-AE84-31AB43E6A846}"/>
          </ac:spMkLst>
        </pc:spChg>
        <pc:spChg chg="add">
          <ac:chgData name="KHALED MEHMOUD IBRAHIM  KASSEM" userId="3f72b8ac-d97b-4de0-94b1-e49a209f3b59" providerId="ADAL" clId="{1D8402AF-133C-46E3-9A91-B075F612171F}" dt="2025-09-24T18:19:12.983" v="98" actId="26606"/>
          <ac:spMkLst>
            <pc:docMk/>
            <pc:sldMk cId="1626889247" sldId="269"/>
            <ac:spMk id="20" creationId="{FF9F2414-84E8-453E-B1F3-389FDE8192D9}"/>
          </ac:spMkLst>
        </pc:spChg>
        <pc:spChg chg="add">
          <ac:chgData name="KHALED MEHMOUD IBRAHIM  KASSEM" userId="3f72b8ac-d97b-4de0-94b1-e49a209f3b59" providerId="ADAL" clId="{1D8402AF-133C-46E3-9A91-B075F612171F}" dt="2025-09-24T18:19:12.983" v="98" actId="26606"/>
          <ac:spMkLst>
            <pc:docMk/>
            <pc:sldMk cId="1626889247" sldId="269"/>
            <ac:spMk id="22" creationId="{3ECA69A1-7536-43AC-85EF-C7106179F5ED}"/>
          </ac:spMkLst>
        </pc:spChg>
        <pc:picChg chg="add mod">
          <ac:chgData name="KHALED MEHMOUD IBRAHIM  KASSEM" userId="3f72b8ac-d97b-4de0-94b1-e49a209f3b59" providerId="ADAL" clId="{1D8402AF-133C-46E3-9A91-B075F612171F}" dt="2025-09-24T18:19:12.983" v="98" actId="26606"/>
          <ac:picMkLst>
            <pc:docMk/>
            <pc:sldMk cId="1626889247" sldId="269"/>
            <ac:picMk id="5" creationId="{F3FEA40B-5905-79B0-6441-A5CF2DF542EA}"/>
          </ac:picMkLst>
        </pc:picChg>
      </pc:sldChg>
      <pc:sldChg chg="addSp delSp modSp new mod setBg modAnim">
        <pc:chgData name="KHALED MEHMOUD IBRAHIM  KASSEM" userId="3f72b8ac-d97b-4de0-94b1-e49a209f3b59" providerId="ADAL" clId="{1D8402AF-133C-46E3-9A91-B075F612171F}" dt="2025-09-25T05:10:26.059" v="230" actId="20577"/>
        <pc:sldMkLst>
          <pc:docMk/>
          <pc:sldMk cId="1563629961" sldId="270"/>
        </pc:sldMkLst>
        <pc:spChg chg="add mod">
          <ac:chgData name="KHALED MEHMOUD IBRAHIM  KASSEM" userId="3f72b8ac-d97b-4de0-94b1-e49a209f3b59" providerId="ADAL" clId="{1D8402AF-133C-46E3-9A91-B075F612171F}" dt="2025-09-25T05:10:26.059" v="230" actId="20577"/>
          <ac:spMkLst>
            <pc:docMk/>
            <pc:sldMk cId="1563629961" sldId="270"/>
            <ac:spMk id="2" creationId="{1F04C510-3B6F-653C-7F27-BF89AAFBE296}"/>
          </ac:spMkLst>
        </pc:spChg>
        <pc:spChg chg="del">
          <ac:chgData name="KHALED MEHMOUD IBRAHIM  KASSEM" userId="3f72b8ac-d97b-4de0-94b1-e49a209f3b59" providerId="ADAL" clId="{1D8402AF-133C-46E3-9A91-B075F612171F}" dt="2025-09-24T18:20:18.825" v="101" actId="26606"/>
          <ac:spMkLst>
            <pc:docMk/>
            <pc:sldMk cId="1563629961" sldId="270"/>
            <ac:spMk id="2" creationId="{C0A89BCC-D2BD-D7CD-4354-74AE0834FE2D}"/>
          </ac:spMkLst>
        </pc:spChg>
        <pc:spChg chg="del">
          <ac:chgData name="KHALED MEHMOUD IBRAHIM  KASSEM" userId="3f72b8ac-d97b-4de0-94b1-e49a209f3b59" providerId="ADAL" clId="{1D8402AF-133C-46E3-9A91-B075F612171F}" dt="2025-09-24T18:20:18.825" v="101" actId="26606"/>
          <ac:spMkLst>
            <pc:docMk/>
            <pc:sldMk cId="1563629961" sldId="270"/>
            <ac:spMk id="3" creationId="{A2911189-FCF2-6797-F684-61BE3C9110BF}"/>
          </ac:spMkLst>
        </pc:spChg>
        <pc:spChg chg="add">
          <ac:chgData name="KHALED MEHMOUD IBRAHIM  KASSEM" userId="3f72b8ac-d97b-4de0-94b1-e49a209f3b59" providerId="ADAL" clId="{1D8402AF-133C-46E3-9A91-B075F612171F}" dt="2025-09-24T18:20:18.825" v="101" actId="26606"/>
          <ac:spMkLst>
            <pc:docMk/>
            <pc:sldMk cId="1563629961" sldId="270"/>
            <ac:spMk id="10" creationId="{F3060C83-F051-4F0E-ABAD-AA0DFC48B218}"/>
          </ac:spMkLst>
        </pc:spChg>
        <pc:spChg chg="add">
          <ac:chgData name="KHALED MEHMOUD IBRAHIM  KASSEM" userId="3f72b8ac-d97b-4de0-94b1-e49a209f3b59" providerId="ADAL" clId="{1D8402AF-133C-46E3-9A91-B075F612171F}" dt="2025-09-24T18:20:18.825" v="101" actId="26606"/>
          <ac:spMkLst>
            <pc:docMk/>
            <pc:sldMk cId="1563629961" sldId="270"/>
            <ac:spMk id="12" creationId="{83C98ABE-055B-441F-B07E-44F97F083C39}"/>
          </ac:spMkLst>
        </pc:spChg>
        <pc:spChg chg="add">
          <ac:chgData name="KHALED MEHMOUD IBRAHIM  KASSEM" userId="3f72b8ac-d97b-4de0-94b1-e49a209f3b59" providerId="ADAL" clId="{1D8402AF-133C-46E3-9A91-B075F612171F}" dt="2025-09-24T18:20:18.825" v="101" actId="26606"/>
          <ac:spMkLst>
            <pc:docMk/>
            <pc:sldMk cId="1563629961" sldId="270"/>
            <ac:spMk id="14" creationId="{29FDB030-9B49-4CED-8CCD-4D99382388AC}"/>
          </ac:spMkLst>
        </pc:spChg>
        <pc:spChg chg="add">
          <ac:chgData name="KHALED MEHMOUD IBRAHIM  KASSEM" userId="3f72b8ac-d97b-4de0-94b1-e49a209f3b59" providerId="ADAL" clId="{1D8402AF-133C-46E3-9A91-B075F612171F}" dt="2025-09-24T18:20:18.825" v="101" actId="26606"/>
          <ac:spMkLst>
            <pc:docMk/>
            <pc:sldMk cId="1563629961" sldId="270"/>
            <ac:spMk id="16" creationId="{3783CA14-24A1-485C-8B30-D6A5D87987AD}"/>
          </ac:spMkLst>
        </pc:spChg>
        <pc:spChg chg="add">
          <ac:chgData name="KHALED MEHMOUD IBRAHIM  KASSEM" userId="3f72b8ac-d97b-4de0-94b1-e49a209f3b59" providerId="ADAL" clId="{1D8402AF-133C-46E3-9A91-B075F612171F}" dt="2025-09-24T18:20:18.825" v="101" actId="26606"/>
          <ac:spMkLst>
            <pc:docMk/>
            <pc:sldMk cId="1563629961" sldId="270"/>
            <ac:spMk id="18" creationId="{9A97C86A-04D6-40F7-AE84-31AB43E6A846}"/>
          </ac:spMkLst>
        </pc:spChg>
        <pc:spChg chg="add">
          <ac:chgData name="KHALED MEHMOUD IBRAHIM  KASSEM" userId="3f72b8ac-d97b-4de0-94b1-e49a209f3b59" providerId="ADAL" clId="{1D8402AF-133C-46E3-9A91-B075F612171F}" dt="2025-09-24T18:20:18.825" v="101" actId="26606"/>
          <ac:spMkLst>
            <pc:docMk/>
            <pc:sldMk cId="1563629961" sldId="270"/>
            <ac:spMk id="20" creationId="{FF9F2414-84E8-453E-B1F3-389FDE8192D9}"/>
          </ac:spMkLst>
        </pc:spChg>
        <pc:spChg chg="add">
          <ac:chgData name="KHALED MEHMOUD IBRAHIM  KASSEM" userId="3f72b8ac-d97b-4de0-94b1-e49a209f3b59" providerId="ADAL" clId="{1D8402AF-133C-46E3-9A91-B075F612171F}" dt="2025-09-24T18:20:18.825" v="101" actId="26606"/>
          <ac:spMkLst>
            <pc:docMk/>
            <pc:sldMk cId="1563629961" sldId="270"/>
            <ac:spMk id="22" creationId="{3ECA69A1-7536-43AC-85EF-C7106179F5ED}"/>
          </ac:spMkLst>
        </pc:spChg>
        <pc:picChg chg="add mod">
          <ac:chgData name="KHALED MEHMOUD IBRAHIM  KASSEM" userId="3f72b8ac-d97b-4de0-94b1-e49a209f3b59" providerId="ADAL" clId="{1D8402AF-133C-46E3-9A91-B075F612171F}" dt="2025-09-24T18:20:18.825" v="101" actId="26606"/>
          <ac:picMkLst>
            <pc:docMk/>
            <pc:sldMk cId="1563629961" sldId="270"/>
            <ac:picMk id="5" creationId="{B0EA8654-FF9A-BE32-3926-5CE188E0EDD6}"/>
          </ac:picMkLst>
        </pc:picChg>
      </pc:sldChg>
      <pc:sldChg chg="addSp delSp modSp new mod setBg modAnim">
        <pc:chgData name="KHALED MEHMOUD IBRAHIM  KASSEM" userId="3f72b8ac-d97b-4de0-94b1-e49a209f3b59" providerId="ADAL" clId="{1D8402AF-133C-46E3-9A91-B075F612171F}" dt="2025-09-25T05:11:01.336" v="242" actId="20577"/>
        <pc:sldMkLst>
          <pc:docMk/>
          <pc:sldMk cId="1096261724" sldId="271"/>
        </pc:sldMkLst>
        <pc:spChg chg="del">
          <ac:chgData name="KHALED MEHMOUD IBRAHIM  KASSEM" userId="3f72b8ac-d97b-4de0-94b1-e49a209f3b59" providerId="ADAL" clId="{1D8402AF-133C-46E3-9A91-B075F612171F}" dt="2025-09-24T18:22:59.024" v="104" actId="26606"/>
          <ac:spMkLst>
            <pc:docMk/>
            <pc:sldMk cId="1096261724" sldId="271"/>
            <ac:spMk id="2" creationId="{1D3C5014-E4CE-6AB1-DD3E-864EF68DF42D}"/>
          </ac:spMkLst>
        </pc:spChg>
        <pc:spChg chg="add mod">
          <ac:chgData name="KHALED MEHMOUD IBRAHIM  KASSEM" userId="3f72b8ac-d97b-4de0-94b1-e49a209f3b59" providerId="ADAL" clId="{1D8402AF-133C-46E3-9A91-B075F612171F}" dt="2025-09-25T05:11:01.336" v="242" actId="20577"/>
          <ac:spMkLst>
            <pc:docMk/>
            <pc:sldMk cId="1096261724" sldId="271"/>
            <ac:spMk id="2" creationId="{8D63BB3A-BF4E-5278-A854-DBE2B7D17209}"/>
          </ac:spMkLst>
        </pc:spChg>
        <pc:spChg chg="del">
          <ac:chgData name="KHALED MEHMOUD IBRAHIM  KASSEM" userId="3f72b8ac-d97b-4de0-94b1-e49a209f3b59" providerId="ADAL" clId="{1D8402AF-133C-46E3-9A91-B075F612171F}" dt="2025-09-24T18:22:59.024" v="104" actId="26606"/>
          <ac:spMkLst>
            <pc:docMk/>
            <pc:sldMk cId="1096261724" sldId="271"/>
            <ac:spMk id="3" creationId="{5195B6D3-3ABB-E6F4-1F46-DFD8130BD16E}"/>
          </ac:spMkLst>
        </pc:spChg>
        <pc:spChg chg="add">
          <ac:chgData name="KHALED MEHMOUD IBRAHIM  KASSEM" userId="3f72b8ac-d97b-4de0-94b1-e49a209f3b59" providerId="ADAL" clId="{1D8402AF-133C-46E3-9A91-B075F612171F}" dt="2025-09-24T18:22:59.024" v="104" actId="26606"/>
          <ac:spMkLst>
            <pc:docMk/>
            <pc:sldMk cId="1096261724" sldId="271"/>
            <ac:spMk id="10" creationId="{F3060C83-F051-4F0E-ABAD-AA0DFC48B218}"/>
          </ac:spMkLst>
        </pc:spChg>
        <pc:spChg chg="add">
          <ac:chgData name="KHALED MEHMOUD IBRAHIM  KASSEM" userId="3f72b8ac-d97b-4de0-94b1-e49a209f3b59" providerId="ADAL" clId="{1D8402AF-133C-46E3-9A91-B075F612171F}" dt="2025-09-24T18:22:59.024" v="104" actId="26606"/>
          <ac:spMkLst>
            <pc:docMk/>
            <pc:sldMk cId="1096261724" sldId="271"/>
            <ac:spMk id="12" creationId="{83C98ABE-055B-441F-B07E-44F97F083C39}"/>
          </ac:spMkLst>
        </pc:spChg>
        <pc:spChg chg="add">
          <ac:chgData name="KHALED MEHMOUD IBRAHIM  KASSEM" userId="3f72b8ac-d97b-4de0-94b1-e49a209f3b59" providerId="ADAL" clId="{1D8402AF-133C-46E3-9A91-B075F612171F}" dt="2025-09-24T18:22:59.024" v="104" actId="26606"/>
          <ac:spMkLst>
            <pc:docMk/>
            <pc:sldMk cId="1096261724" sldId="271"/>
            <ac:spMk id="14" creationId="{29FDB030-9B49-4CED-8CCD-4D99382388AC}"/>
          </ac:spMkLst>
        </pc:spChg>
        <pc:spChg chg="add">
          <ac:chgData name="KHALED MEHMOUD IBRAHIM  KASSEM" userId="3f72b8ac-d97b-4de0-94b1-e49a209f3b59" providerId="ADAL" clId="{1D8402AF-133C-46E3-9A91-B075F612171F}" dt="2025-09-24T18:22:59.024" v="104" actId="26606"/>
          <ac:spMkLst>
            <pc:docMk/>
            <pc:sldMk cId="1096261724" sldId="271"/>
            <ac:spMk id="16" creationId="{3783CA14-24A1-485C-8B30-D6A5D87987AD}"/>
          </ac:spMkLst>
        </pc:spChg>
        <pc:spChg chg="add">
          <ac:chgData name="KHALED MEHMOUD IBRAHIM  KASSEM" userId="3f72b8ac-d97b-4de0-94b1-e49a209f3b59" providerId="ADAL" clId="{1D8402AF-133C-46E3-9A91-B075F612171F}" dt="2025-09-24T18:22:59.024" v="104" actId="26606"/>
          <ac:spMkLst>
            <pc:docMk/>
            <pc:sldMk cId="1096261724" sldId="271"/>
            <ac:spMk id="18" creationId="{9A97C86A-04D6-40F7-AE84-31AB43E6A846}"/>
          </ac:spMkLst>
        </pc:spChg>
        <pc:spChg chg="add">
          <ac:chgData name="KHALED MEHMOUD IBRAHIM  KASSEM" userId="3f72b8ac-d97b-4de0-94b1-e49a209f3b59" providerId="ADAL" clId="{1D8402AF-133C-46E3-9A91-B075F612171F}" dt="2025-09-24T18:22:59.024" v="104" actId="26606"/>
          <ac:spMkLst>
            <pc:docMk/>
            <pc:sldMk cId="1096261724" sldId="271"/>
            <ac:spMk id="20" creationId="{FF9F2414-84E8-453E-B1F3-389FDE8192D9}"/>
          </ac:spMkLst>
        </pc:spChg>
        <pc:spChg chg="add">
          <ac:chgData name="KHALED MEHMOUD IBRAHIM  KASSEM" userId="3f72b8ac-d97b-4de0-94b1-e49a209f3b59" providerId="ADAL" clId="{1D8402AF-133C-46E3-9A91-B075F612171F}" dt="2025-09-24T18:22:59.024" v="104" actId="26606"/>
          <ac:spMkLst>
            <pc:docMk/>
            <pc:sldMk cId="1096261724" sldId="271"/>
            <ac:spMk id="22" creationId="{3ECA69A1-7536-43AC-85EF-C7106179F5ED}"/>
          </ac:spMkLst>
        </pc:spChg>
        <pc:picChg chg="add mod">
          <ac:chgData name="KHALED MEHMOUD IBRAHIM  KASSEM" userId="3f72b8ac-d97b-4de0-94b1-e49a209f3b59" providerId="ADAL" clId="{1D8402AF-133C-46E3-9A91-B075F612171F}" dt="2025-09-24T18:22:59.024" v="104" actId="26606"/>
          <ac:picMkLst>
            <pc:docMk/>
            <pc:sldMk cId="1096261724" sldId="271"/>
            <ac:picMk id="5" creationId="{D0EAEDEC-996E-C2FA-6B44-2A5BD09D504F}"/>
          </ac:picMkLst>
        </pc:picChg>
      </pc:sldChg>
      <pc:sldChg chg="addSp delSp modSp new mod setBg modAnim">
        <pc:chgData name="KHALED MEHMOUD IBRAHIM  KASSEM" userId="3f72b8ac-d97b-4de0-94b1-e49a209f3b59" providerId="ADAL" clId="{1D8402AF-133C-46E3-9A91-B075F612171F}" dt="2025-09-25T05:12:07.496" v="263" actId="14100"/>
        <pc:sldMkLst>
          <pc:docMk/>
          <pc:sldMk cId="1828551590" sldId="272"/>
        </pc:sldMkLst>
        <pc:spChg chg="add mod">
          <ac:chgData name="KHALED MEHMOUD IBRAHIM  KASSEM" userId="3f72b8ac-d97b-4de0-94b1-e49a209f3b59" providerId="ADAL" clId="{1D8402AF-133C-46E3-9A91-B075F612171F}" dt="2025-09-25T05:12:07.496" v="263" actId="14100"/>
          <ac:spMkLst>
            <pc:docMk/>
            <pc:sldMk cId="1828551590" sldId="272"/>
            <ac:spMk id="2" creationId="{2F2D3246-63C7-BE63-D12E-EE3ECC759599}"/>
          </ac:spMkLst>
        </pc:spChg>
        <pc:spChg chg="del">
          <ac:chgData name="KHALED MEHMOUD IBRAHIM  KASSEM" userId="3f72b8ac-d97b-4de0-94b1-e49a209f3b59" providerId="ADAL" clId="{1D8402AF-133C-46E3-9A91-B075F612171F}" dt="2025-09-24T18:24:59.143" v="107" actId="26606"/>
          <ac:spMkLst>
            <pc:docMk/>
            <pc:sldMk cId="1828551590" sldId="272"/>
            <ac:spMk id="2" creationId="{91BCA5E8-191F-186A-F478-4A1166B23093}"/>
          </ac:spMkLst>
        </pc:spChg>
        <pc:spChg chg="del">
          <ac:chgData name="KHALED MEHMOUD IBRAHIM  KASSEM" userId="3f72b8ac-d97b-4de0-94b1-e49a209f3b59" providerId="ADAL" clId="{1D8402AF-133C-46E3-9A91-B075F612171F}" dt="2025-09-24T18:24:59.143" v="107" actId="26606"/>
          <ac:spMkLst>
            <pc:docMk/>
            <pc:sldMk cId="1828551590" sldId="272"/>
            <ac:spMk id="3" creationId="{35F97F08-DD74-0AFF-5DD9-BE60E071FC35}"/>
          </ac:spMkLst>
        </pc:spChg>
        <pc:spChg chg="add">
          <ac:chgData name="KHALED MEHMOUD IBRAHIM  KASSEM" userId="3f72b8ac-d97b-4de0-94b1-e49a209f3b59" providerId="ADAL" clId="{1D8402AF-133C-46E3-9A91-B075F612171F}" dt="2025-09-24T18:24:59.143" v="107" actId="26606"/>
          <ac:spMkLst>
            <pc:docMk/>
            <pc:sldMk cId="1828551590" sldId="272"/>
            <ac:spMk id="10" creationId="{F3060C83-F051-4F0E-ABAD-AA0DFC48B218}"/>
          </ac:spMkLst>
        </pc:spChg>
        <pc:spChg chg="add">
          <ac:chgData name="KHALED MEHMOUD IBRAHIM  KASSEM" userId="3f72b8ac-d97b-4de0-94b1-e49a209f3b59" providerId="ADAL" clId="{1D8402AF-133C-46E3-9A91-B075F612171F}" dt="2025-09-24T18:24:59.143" v="107" actId="26606"/>
          <ac:spMkLst>
            <pc:docMk/>
            <pc:sldMk cId="1828551590" sldId="272"/>
            <ac:spMk id="12" creationId="{83C98ABE-055B-441F-B07E-44F97F083C39}"/>
          </ac:spMkLst>
        </pc:spChg>
        <pc:spChg chg="add">
          <ac:chgData name="KHALED MEHMOUD IBRAHIM  KASSEM" userId="3f72b8ac-d97b-4de0-94b1-e49a209f3b59" providerId="ADAL" clId="{1D8402AF-133C-46E3-9A91-B075F612171F}" dt="2025-09-24T18:24:59.143" v="107" actId="26606"/>
          <ac:spMkLst>
            <pc:docMk/>
            <pc:sldMk cId="1828551590" sldId="272"/>
            <ac:spMk id="14" creationId="{29FDB030-9B49-4CED-8CCD-4D99382388AC}"/>
          </ac:spMkLst>
        </pc:spChg>
        <pc:spChg chg="add">
          <ac:chgData name="KHALED MEHMOUD IBRAHIM  KASSEM" userId="3f72b8ac-d97b-4de0-94b1-e49a209f3b59" providerId="ADAL" clId="{1D8402AF-133C-46E3-9A91-B075F612171F}" dt="2025-09-24T18:24:59.143" v="107" actId="26606"/>
          <ac:spMkLst>
            <pc:docMk/>
            <pc:sldMk cId="1828551590" sldId="272"/>
            <ac:spMk id="16" creationId="{3783CA14-24A1-485C-8B30-D6A5D87987AD}"/>
          </ac:spMkLst>
        </pc:spChg>
        <pc:spChg chg="add">
          <ac:chgData name="KHALED MEHMOUD IBRAHIM  KASSEM" userId="3f72b8ac-d97b-4de0-94b1-e49a209f3b59" providerId="ADAL" clId="{1D8402AF-133C-46E3-9A91-B075F612171F}" dt="2025-09-24T18:24:59.143" v="107" actId="26606"/>
          <ac:spMkLst>
            <pc:docMk/>
            <pc:sldMk cId="1828551590" sldId="272"/>
            <ac:spMk id="18" creationId="{9A97C86A-04D6-40F7-AE84-31AB43E6A846}"/>
          </ac:spMkLst>
        </pc:spChg>
        <pc:spChg chg="add">
          <ac:chgData name="KHALED MEHMOUD IBRAHIM  KASSEM" userId="3f72b8ac-d97b-4de0-94b1-e49a209f3b59" providerId="ADAL" clId="{1D8402AF-133C-46E3-9A91-B075F612171F}" dt="2025-09-24T18:24:59.143" v="107" actId="26606"/>
          <ac:spMkLst>
            <pc:docMk/>
            <pc:sldMk cId="1828551590" sldId="272"/>
            <ac:spMk id="20" creationId="{FF9F2414-84E8-453E-B1F3-389FDE8192D9}"/>
          </ac:spMkLst>
        </pc:spChg>
        <pc:spChg chg="add">
          <ac:chgData name="KHALED MEHMOUD IBRAHIM  KASSEM" userId="3f72b8ac-d97b-4de0-94b1-e49a209f3b59" providerId="ADAL" clId="{1D8402AF-133C-46E3-9A91-B075F612171F}" dt="2025-09-24T18:24:59.143" v="107" actId="26606"/>
          <ac:spMkLst>
            <pc:docMk/>
            <pc:sldMk cId="1828551590" sldId="272"/>
            <ac:spMk id="22" creationId="{3ECA69A1-7536-43AC-85EF-C7106179F5ED}"/>
          </ac:spMkLst>
        </pc:spChg>
        <pc:picChg chg="add mod">
          <ac:chgData name="KHALED MEHMOUD IBRAHIM  KASSEM" userId="3f72b8ac-d97b-4de0-94b1-e49a209f3b59" providerId="ADAL" clId="{1D8402AF-133C-46E3-9A91-B075F612171F}" dt="2025-09-24T18:24:59.143" v="107" actId="26606"/>
          <ac:picMkLst>
            <pc:docMk/>
            <pc:sldMk cId="1828551590" sldId="272"/>
            <ac:picMk id="5" creationId="{D83960D8-D3D8-D6A2-4206-E0C4CCBB754B}"/>
          </ac:picMkLst>
        </pc:picChg>
      </pc:sldChg>
      <pc:sldChg chg="addSp delSp modSp new mod setBg modAnim">
        <pc:chgData name="KHALED MEHMOUD IBRAHIM  KASSEM" userId="3f72b8ac-d97b-4de0-94b1-e49a209f3b59" providerId="ADAL" clId="{1D8402AF-133C-46E3-9A91-B075F612171F}" dt="2025-09-25T05:12:22.045" v="269" actId="20577"/>
        <pc:sldMkLst>
          <pc:docMk/>
          <pc:sldMk cId="1654766240" sldId="273"/>
        </pc:sldMkLst>
        <pc:spChg chg="del">
          <ac:chgData name="KHALED MEHMOUD IBRAHIM  KASSEM" userId="3f72b8ac-d97b-4de0-94b1-e49a209f3b59" providerId="ADAL" clId="{1D8402AF-133C-46E3-9A91-B075F612171F}" dt="2025-09-24T18:27:16.371" v="110" actId="26606"/>
          <ac:spMkLst>
            <pc:docMk/>
            <pc:sldMk cId="1654766240" sldId="273"/>
            <ac:spMk id="2" creationId="{85DA9A6E-901E-D0D1-D56A-CF7850838291}"/>
          </ac:spMkLst>
        </pc:spChg>
        <pc:spChg chg="add mod">
          <ac:chgData name="KHALED MEHMOUD IBRAHIM  KASSEM" userId="3f72b8ac-d97b-4de0-94b1-e49a209f3b59" providerId="ADAL" clId="{1D8402AF-133C-46E3-9A91-B075F612171F}" dt="2025-09-25T05:12:22.045" v="269" actId="20577"/>
          <ac:spMkLst>
            <pc:docMk/>
            <pc:sldMk cId="1654766240" sldId="273"/>
            <ac:spMk id="2" creationId="{8E3F7B4E-5012-6993-79EC-FEDCBC28CEAB}"/>
          </ac:spMkLst>
        </pc:spChg>
        <pc:spChg chg="del">
          <ac:chgData name="KHALED MEHMOUD IBRAHIM  KASSEM" userId="3f72b8ac-d97b-4de0-94b1-e49a209f3b59" providerId="ADAL" clId="{1D8402AF-133C-46E3-9A91-B075F612171F}" dt="2025-09-24T18:27:16.371" v="110" actId="26606"/>
          <ac:spMkLst>
            <pc:docMk/>
            <pc:sldMk cId="1654766240" sldId="273"/>
            <ac:spMk id="3" creationId="{39210C09-34A2-B0B6-5567-6686D06AF612}"/>
          </ac:spMkLst>
        </pc:spChg>
        <pc:spChg chg="add">
          <ac:chgData name="KHALED MEHMOUD IBRAHIM  KASSEM" userId="3f72b8ac-d97b-4de0-94b1-e49a209f3b59" providerId="ADAL" clId="{1D8402AF-133C-46E3-9A91-B075F612171F}" dt="2025-09-24T18:27:16.371" v="110" actId="26606"/>
          <ac:spMkLst>
            <pc:docMk/>
            <pc:sldMk cId="1654766240" sldId="273"/>
            <ac:spMk id="10" creationId="{F3060C83-F051-4F0E-ABAD-AA0DFC48B218}"/>
          </ac:spMkLst>
        </pc:spChg>
        <pc:spChg chg="add">
          <ac:chgData name="KHALED MEHMOUD IBRAHIM  KASSEM" userId="3f72b8ac-d97b-4de0-94b1-e49a209f3b59" providerId="ADAL" clId="{1D8402AF-133C-46E3-9A91-B075F612171F}" dt="2025-09-24T18:27:16.371" v="110" actId="26606"/>
          <ac:spMkLst>
            <pc:docMk/>
            <pc:sldMk cId="1654766240" sldId="273"/>
            <ac:spMk id="12" creationId="{83C98ABE-055B-441F-B07E-44F97F083C39}"/>
          </ac:spMkLst>
        </pc:spChg>
        <pc:spChg chg="add">
          <ac:chgData name="KHALED MEHMOUD IBRAHIM  KASSEM" userId="3f72b8ac-d97b-4de0-94b1-e49a209f3b59" providerId="ADAL" clId="{1D8402AF-133C-46E3-9A91-B075F612171F}" dt="2025-09-24T18:27:16.371" v="110" actId="26606"/>
          <ac:spMkLst>
            <pc:docMk/>
            <pc:sldMk cId="1654766240" sldId="273"/>
            <ac:spMk id="14" creationId="{29FDB030-9B49-4CED-8CCD-4D99382388AC}"/>
          </ac:spMkLst>
        </pc:spChg>
        <pc:spChg chg="add">
          <ac:chgData name="KHALED MEHMOUD IBRAHIM  KASSEM" userId="3f72b8ac-d97b-4de0-94b1-e49a209f3b59" providerId="ADAL" clId="{1D8402AF-133C-46E3-9A91-B075F612171F}" dt="2025-09-24T18:27:16.371" v="110" actId="26606"/>
          <ac:spMkLst>
            <pc:docMk/>
            <pc:sldMk cId="1654766240" sldId="273"/>
            <ac:spMk id="16" creationId="{3783CA14-24A1-485C-8B30-D6A5D87987AD}"/>
          </ac:spMkLst>
        </pc:spChg>
        <pc:spChg chg="add">
          <ac:chgData name="KHALED MEHMOUD IBRAHIM  KASSEM" userId="3f72b8ac-d97b-4de0-94b1-e49a209f3b59" providerId="ADAL" clId="{1D8402AF-133C-46E3-9A91-B075F612171F}" dt="2025-09-24T18:27:16.371" v="110" actId="26606"/>
          <ac:spMkLst>
            <pc:docMk/>
            <pc:sldMk cId="1654766240" sldId="273"/>
            <ac:spMk id="18" creationId="{9A97C86A-04D6-40F7-AE84-31AB43E6A846}"/>
          </ac:spMkLst>
        </pc:spChg>
        <pc:spChg chg="add">
          <ac:chgData name="KHALED MEHMOUD IBRAHIM  KASSEM" userId="3f72b8ac-d97b-4de0-94b1-e49a209f3b59" providerId="ADAL" clId="{1D8402AF-133C-46E3-9A91-B075F612171F}" dt="2025-09-24T18:27:16.371" v="110" actId="26606"/>
          <ac:spMkLst>
            <pc:docMk/>
            <pc:sldMk cId="1654766240" sldId="273"/>
            <ac:spMk id="20" creationId="{FF9F2414-84E8-453E-B1F3-389FDE8192D9}"/>
          </ac:spMkLst>
        </pc:spChg>
        <pc:spChg chg="add">
          <ac:chgData name="KHALED MEHMOUD IBRAHIM  KASSEM" userId="3f72b8ac-d97b-4de0-94b1-e49a209f3b59" providerId="ADAL" clId="{1D8402AF-133C-46E3-9A91-B075F612171F}" dt="2025-09-24T18:27:16.371" v="110" actId="26606"/>
          <ac:spMkLst>
            <pc:docMk/>
            <pc:sldMk cId="1654766240" sldId="273"/>
            <ac:spMk id="22" creationId="{3ECA69A1-7536-43AC-85EF-C7106179F5ED}"/>
          </ac:spMkLst>
        </pc:spChg>
        <pc:picChg chg="add mod">
          <ac:chgData name="KHALED MEHMOUD IBRAHIM  KASSEM" userId="3f72b8ac-d97b-4de0-94b1-e49a209f3b59" providerId="ADAL" clId="{1D8402AF-133C-46E3-9A91-B075F612171F}" dt="2025-09-24T18:27:16.371" v="110" actId="26606"/>
          <ac:picMkLst>
            <pc:docMk/>
            <pc:sldMk cId="1654766240" sldId="273"/>
            <ac:picMk id="5" creationId="{AD8F8B03-E383-B8CA-2B87-6C3688FA2C62}"/>
          </ac:picMkLst>
        </pc:picChg>
      </pc:sldChg>
      <pc:sldChg chg="addSp delSp modSp new mod setBg modAnim">
        <pc:chgData name="KHALED MEHMOUD IBRAHIM  KASSEM" userId="3f72b8ac-d97b-4de0-94b1-e49a209f3b59" providerId="ADAL" clId="{1D8402AF-133C-46E3-9A91-B075F612171F}" dt="2025-09-25T05:12:41.257" v="276" actId="20577"/>
        <pc:sldMkLst>
          <pc:docMk/>
          <pc:sldMk cId="1422613108" sldId="274"/>
        </pc:sldMkLst>
        <pc:spChg chg="del">
          <ac:chgData name="KHALED MEHMOUD IBRAHIM  KASSEM" userId="3f72b8ac-d97b-4de0-94b1-e49a209f3b59" providerId="ADAL" clId="{1D8402AF-133C-46E3-9A91-B075F612171F}" dt="2025-09-24T18:28:30.488" v="113" actId="26606"/>
          <ac:spMkLst>
            <pc:docMk/>
            <pc:sldMk cId="1422613108" sldId="274"/>
            <ac:spMk id="2" creationId="{B27F5B7D-55E6-DFF6-E56E-6E7BADCF8EC2}"/>
          </ac:spMkLst>
        </pc:spChg>
        <pc:spChg chg="add mod">
          <ac:chgData name="KHALED MEHMOUD IBRAHIM  KASSEM" userId="3f72b8ac-d97b-4de0-94b1-e49a209f3b59" providerId="ADAL" clId="{1D8402AF-133C-46E3-9A91-B075F612171F}" dt="2025-09-25T05:12:41.257" v="276" actId="20577"/>
          <ac:spMkLst>
            <pc:docMk/>
            <pc:sldMk cId="1422613108" sldId="274"/>
            <ac:spMk id="2" creationId="{D63837F0-3327-9EF0-29B6-21D56DABC482}"/>
          </ac:spMkLst>
        </pc:spChg>
        <pc:spChg chg="del">
          <ac:chgData name="KHALED MEHMOUD IBRAHIM  KASSEM" userId="3f72b8ac-d97b-4de0-94b1-e49a209f3b59" providerId="ADAL" clId="{1D8402AF-133C-46E3-9A91-B075F612171F}" dt="2025-09-24T18:28:30.488" v="113" actId="26606"/>
          <ac:spMkLst>
            <pc:docMk/>
            <pc:sldMk cId="1422613108" sldId="274"/>
            <ac:spMk id="3" creationId="{28A383B3-7B36-6344-99D0-CC016A4DB4F7}"/>
          </ac:spMkLst>
        </pc:spChg>
        <pc:spChg chg="add">
          <ac:chgData name="KHALED MEHMOUD IBRAHIM  KASSEM" userId="3f72b8ac-d97b-4de0-94b1-e49a209f3b59" providerId="ADAL" clId="{1D8402AF-133C-46E3-9A91-B075F612171F}" dt="2025-09-24T18:28:30.488" v="113" actId="26606"/>
          <ac:spMkLst>
            <pc:docMk/>
            <pc:sldMk cId="1422613108" sldId="274"/>
            <ac:spMk id="10" creationId="{F3060C83-F051-4F0E-ABAD-AA0DFC48B218}"/>
          </ac:spMkLst>
        </pc:spChg>
        <pc:spChg chg="add">
          <ac:chgData name="KHALED MEHMOUD IBRAHIM  KASSEM" userId="3f72b8ac-d97b-4de0-94b1-e49a209f3b59" providerId="ADAL" clId="{1D8402AF-133C-46E3-9A91-B075F612171F}" dt="2025-09-24T18:28:30.488" v="113" actId="26606"/>
          <ac:spMkLst>
            <pc:docMk/>
            <pc:sldMk cId="1422613108" sldId="274"/>
            <ac:spMk id="12" creationId="{83C98ABE-055B-441F-B07E-44F97F083C39}"/>
          </ac:spMkLst>
        </pc:spChg>
        <pc:spChg chg="add">
          <ac:chgData name="KHALED MEHMOUD IBRAHIM  KASSEM" userId="3f72b8ac-d97b-4de0-94b1-e49a209f3b59" providerId="ADAL" clId="{1D8402AF-133C-46E3-9A91-B075F612171F}" dt="2025-09-24T18:28:30.488" v="113" actId="26606"/>
          <ac:spMkLst>
            <pc:docMk/>
            <pc:sldMk cId="1422613108" sldId="274"/>
            <ac:spMk id="14" creationId="{29FDB030-9B49-4CED-8CCD-4D99382388AC}"/>
          </ac:spMkLst>
        </pc:spChg>
        <pc:spChg chg="add">
          <ac:chgData name="KHALED MEHMOUD IBRAHIM  KASSEM" userId="3f72b8ac-d97b-4de0-94b1-e49a209f3b59" providerId="ADAL" clId="{1D8402AF-133C-46E3-9A91-B075F612171F}" dt="2025-09-24T18:28:30.488" v="113" actId="26606"/>
          <ac:spMkLst>
            <pc:docMk/>
            <pc:sldMk cId="1422613108" sldId="274"/>
            <ac:spMk id="16" creationId="{3783CA14-24A1-485C-8B30-D6A5D87987AD}"/>
          </ac:spMkLst>
        </pc:spChg>
        <pc:spChg chg="add">
          <ac:chgData name="KHALED MEHMOUD IBRAHIM  KASSEM" userId="3f72b8ac-d97b-4de0-94b1-e49a209f3b59" providerId="ADAL" clId="{1D8402AF-133C-46E3-9A91-B075F612171F}" dt="2025-09-24T18:28:30.488" v="113" actId="26606"/>
          <ac:spMkLst>
            <pc:docMk/>
            <pc:sldMk cId="1422613108" sldId="274"/>
            <ac:spMk id="18" creationId="{9A97C86A-04D6-40F7-AE84-31AB43E6A846}"/>
          </ac:spMkLst>
        </pc:spChg>
        <pc:spChg chg="add">
          <ac:chgData name="KHALED MEHMOUD IBRAHIM  KASSEM" userId="3f72b8ac-d97b-4de0-94b1-e49a209f3b59" providerId="ADAL" clId="{1D8402AF-133C-46E3-9A91-B075F612171F}" dt="2025-09-24T18:28:30.488" v="113" actId="26606"/>
          <ac:spMkLst>
            <pc:docMk/>
            <pc:sldMk cId="1422613108" sldId="274"/>
            <ac:spMk id="20" creationId="{FF9F2414-84E8-453E-B1F3-389FDE8192D9}"/>
          </ac:spMkLst>
        </pc:spChg>
        <pc:spChg chg="add">
          <ac:chgData name="KHALED MEHMOUD IBRAHIM  KASSEM" userId="3f72b8ac-d97b-4de0-94b1-e49a209f3b59" providerId="ADAL" clId="{1D8402AF-133C-46E3-9A91-B075F612171F}" dt="2025-09-24T18:28:30.488" v="113" actId="26606"/>
          <ac:spMkLst>
            <pc:docMk/>
            <pc:sldMk cId="1422613108" sldId="274"/>
            <ac:spMk id="22" creationId="{3ECA69A1-7536-43AC-85EF-C7106179F5ED}"/>
          </ac:spMkLst>
        </pc:spChg>
        <pc:picChg chg="add mod">
          <ac:chgData name="KHALED MEHMOUD IBRAHIM  KASSEM" userId="3f72b8ac-d97b-4de0-94b1-e49a209f3b59" providerId="ADAL" clId="{1D8402AF-133C-46E3-9A91-B075F612171F}" dt="2025-09-24T18:28:37.166" v="114" actId="27614"/>
          <ac:picMkLst>
            <pc:docMk/>
            <pc:sldMk cId="1422613108" sldId="274"/>
            <ac:picMk id="5" creationId="{3EA10A01-8050-BEA6-7F8C-05493083493F}"/>
          </ac:picMkLst>
        </pc:picChg>
      </pc:sldChg>
      <pc:sldChg chg="addSp delSp modSp new mod setBg modAnim">
        <pc:chgData name="KHALED MEHMOUD IBRAHIM  KASSEM" userId="3f72b8ac-d97b-4de0-94b1-e49a209f3b59" providerId="ADAL" clId="{1D8402AF-133C-46E3-9A91-B075F612171F}" dt="2025-09-25T05:12:58.730" v="284" actId="20577"/>
        <pc:sldMkLst>
          <pc:docMk/>
          <pc:sldMk cId="708927279" sldId="275"/>
        </pc:sldMkLst>
        <pc:spChg chg="del">
          <ac:chgData name="KHALED MEHMOUD IBRAHIM  KASSEM" userId="3f72b8ac-d97b-4de0-94b1-e49a209f3b59" providerId="ADAL" clId="{1D8402AF-133C-46E3-9A91-B075F612171F}" dt="2025-09-24T18:30:52.644" v="117" actId="26606"/>
          <ac:spMkLst>
            <pc:docMk/>
            <pc:sldMk cId="708927279" sldId="275"/>
            <ac:spMk id="2" creationId="{82A16E10-4EE1-1243-63DB-1E3F65B55950}"/>
          </ac:spMkLst>
        </pc:spChg>
        <pc:spChg chg="add mod">
          <ac:chgData name="KHALED MEHMOUD IBRAHIM  KASSEM" userId="3f72b8ac-d97b-4de0-94b1-e49a209f3b59" providerId="ADAL" clId="{1D8402AF-133C-46E3-9A91-B075F612171F}" dt="2025-09-25T05:12:58.730" v="284" actId="20577"/>
          <ac:spMkLst>
            <pc:docMk/>
            <pc:sldMk cId="708927279" sldId="275"/>
            <ac:spMk id="2" creationId="{B2492342-A251-7749-E349-378FB04B55E6}"/>
          </ac:spMkLst>
        </pc:spChg>
        <pc:spChg chg="del">
          <ac:chgData name="KHALED MEHMOUD IBRAHIM  KASSEM" userId="3f72b8ac-d97b-4de0-94b1-e49a209f3b59" providerId="ADAL" clId="{1D8402AF-133C-46E3-9A91-B075F612171F}" dt="2025-09-24T18:30:52.644" v="117" actId="26606"/>
          <ac:spMkLst>
            <pc:docMk/>
            <pc:sldMk cId="708927279" sldId="275"/>
            <ac:spMk id="3" creationId="{A57F0214-85C1-A5AA-AA36-49CC9CAC8840}"/>
          </ac:spMkLst>
        </pc:spChg>
        <pc:picChg chg="add mod">
          <ac:chgData name="KHALED MEHMOUD IBRAHIM  KASSEM" userId="3f72b8ac-d97b-4de0-94b1-e49a209f3b59" providerId="ADAL" clId="{1D8402AF-133C-46E3-9A91-B075F612171F}" dt="2025-09-24T18:30:52.644" v="117" actId="26606"/>
          <ac:picMkLst>
            <pc:docMk/>
            <pc:sldMk cId="708927279" sldId="275"/>
            <ac:picMk id="5" creationId="{111F7B17-72F3-99A1-1ADD-EA1DAE0A76C6}"/>
          </ac:picMkLst>
        </pc:picChg>
      </pc:sldChg>
      <pc:sldChg chg="addSp delSp modSp new mod setBg modAnim">
        <pc:chgData name="KHALED MEHMOUD IBRAHIM  KASSEM" userId="3f72b8ac-d97b-4de0-94b1-e49a209f3b59" providerId="ADAL" clId="{1D8402AF-133C-46E3-9A91-B075F612171F}" dt="2025-09-25T06:29:49.230" v="343" actId="1076"/>
        <pc:sldMkLst>
          <pc:docMk/>
          <pc:sldMk cId="2078353008" sldId="276"/>
        </pc:sldMkLst>
        <pc:spChg chg="add mod">
          <ac:chgData name="KHALED MEHMOUD IBRAHIM  KASSEM" userId="3f72b8ac-d97b-4de0-94b1-e49a209f3b59" providerId="ADAL" clId="{1D8402AF-133C-46E3-9A91-B075F612171F}" dt="2025-09-25T06:29:49.230" v="343" actId="1076"/>
          <ac:spMkLst>
            <pc:docMk/>
            <pc:sldMk cId="2078353008" sldId="276"/>
            <ac:spMk id="2" creationId="{8E71F6F6-6B4A-318E-EDD5-11C23FBBBDDB}"/>
          </ac:spMkLst>
        </pc:spChg>
        <pc:spChg chg="del">
          <ac:chgData name="KHALED MEHMOUD IBRAHIM  KASSEM" userId="3f72b8ac-d97b-4de0-94b1-e49a209f3b59" providerId="ADAL" clId="{1D8402AF-133C-46E3-9A91-B075F612171F}" dt="2025-09-24T18:32:20.290" v="120" actId="26606"/>
          <ac:spMkLst>
            <pc:docMk/>
            <pc:sldMk cId="2078353008" sldId="276"/>
            <ac:spMk id="2" creationId="{96256DA4-B523-5CFF-A0B2-D4DAE1B9111D}"/>
          </ac:spMkLst>
        </pc:spChg>
        <pc:spChg chg="del">
          <ac:chgData name="KHALED MEHMOUD IBRAHIM  KASSEM" userId="3f72b8ac-d97b-4de0-94b1-e49a209f3b59" providerId="ADAL" clId="{1D8402AF-133C-46E3-9A91-B075F612171F}" dt="2025-09-24T18:32:20.290" v="120" actId="26606"/>
          <ac:spMkLst>
            <pc:docMk/>
            <pc:sldMk cId="2078353008" sldId="276"/>
            <ac:spMk id="3" creationId="{6DDDFC38-E9E8-B1EC-B1D9-A2F509ABE846}"/>
          </ac:spMkLst>
        </pc:spChg>
        <pc:picChg chg="add mod">
          <ac:chgData name="KHALED MEHMOUD IBRAHIM  KASSEM" userId="3f72b8ac-d97b-4de0-94b1-e49a209f3b59" providerId="ADAL" clId="{1D8402AF-133C-46E3-9A91-B075F612171F}" dt="2025-09-24T18:32:20.290" v="120" actId="26606"/>
          <ac:picMkLst>
            <pc:docMk/>
            <pc:sldMk cId="2078353008" sldId="276"/>
            <ac:picMk id="5" creationId="{CB0ABD55-ED07-D625-34AF-783EF6BFF0F9}"/>
          </ac:picMkLst>
        </pc:picChg>
      </pc:sldChg>
      <pc:sldChg chg="addSp modSp new mod modAnim">
        <pc:chgData name="KHALED MEHMOUD IBRAHIM  KASSEM" userId="3f72b8ac-d97b-4de0-94b1-e49a209f3b59" providerId="ADAL" clId="{1D8402AF-133C-46E3-9A91-B075F612171F}" dt="2025-09-25T05:15:06.757" v="332" actId="20577"/>
        <pc:sldMkLst>
          <pc:docMk/>
          <pc:sldMk cId="2198015075" sldId="277"/>
        </pc:sldMkLst>
        <pc:spChg chg="add mod">
          <ac:chgData name="KHALED MEHMOUD IBRAHIM  KASSEM" userId="3f72b8ac-d97b-4de0-94b1-e49a209f3b59" providerId="ADAL" clId="{1D8402AF-133C-46E3-9A91-B075F612171F}" dt="2025-09-25T05:15:06.757" v="332" actId="20577"/>
          <ac:spMkLst>
            <pc:docMk/>
            <pc:sldMk cId="2198015075" sldId="277"/>
            <ac:spMk id="5" creationId="{EFDD3052-896E-4455-B5B8-D97435CDBE49}"/>
          </ac:spMkLst>
        </pc:spChg>
        <pc:picChg chg="add">
          <ac:chgData name="KHALED MEHMOUD IBRAHIM  KASSEM" userId="3f72b8ac-d97b-4de0-94b1-e49a209f3b59" providerId="ADAL" clId="{1D8402AF-133C-46E3-9A91-B075F612171F}" dt="2025-09-24T18:34:42.037" v="122"/>
          <ac:picMkLst>
            <pc:docMk/>
            <pc:sldMk cId="2198015075" sldId="277"/>
            <ac:picMk id="4" creationId="{BED942FD-60CB-C09B-E829-5A0206D91282}"/>
          </ac:picMkLst>
        </pc:picChg>
      </pc:sldChg>
      <pc:sldChg chg="add del">
        <pc:chgData name="KHALED MEHMOUD IBRAHIM  KASSEM" userId="3f72b8ac-d97b-4de0-94b1-e49a209f3b59" providerId="ADAL" clId="{1D8402AF-133C-46E3-9A91-B075F612171F}" dt="2025-09-24T18:38:50.846" v="124" actId="2696"/>
        <pc:sldMkLst>
          <pc:docMk/>
          <pc:sldMk cId="1208265744" sldId="372"/>
        </pc:sldMkLst>
      </pc:sldChg>
      <pc:sldChg chg="delSp modSp add mod">
        <pc:chgData name="KHALED MEHMOUD IBRAHIM  KASSEM" userId="3f72b8ac-d97b-4de0-94b1-e49a209f3b59" providerId="ADAL" clId="{1D8402AF-133C-46E3-9A91-B075F612171F}" dt="2025-09-24T18:42:10.445" v="166" actId="1076"/>
        <pc:sldMkLst>
          <pc:docMk/>
          <pc:sldMk cId="3706575480" sldId="373"/>
        </pc:sldMkLst>
        <pc:spChg chg="del">
          <ac:chgData name="KHALED MEHMOUD IBRAHIM  KASSEM" userId="3f72b8ac-d97b-4de0-94b1-e49a209f3b59" providerId="ADAL" clId="{1D8402AF-133C-46E3-9A91-B075F612171F}" dt="2025-09-24T18:40:32.815" v="131" actId="478"/>
          <ac:spMkLst>
            <pc:docMk/>
            <pc:sldMk cId="3706575480" sldId="373"/>
            <ac:spMk id="2" creationId="{63D24D10-8FDD-7B72-5700-0CAD6230C127}"/>
          </ac:spMkLst>
        </pc:spChg>
        <pc:spChg chg="del">
          <ac:chgData name="KHALED MEHMOUD IBRAHIM  KASSEM" userId="3f72b8ac-d97b-4de0-94b1-e49a209f3b59" providerId="ADAL" clId="{1D8402AF-133C-46E3-9A91-B075F612171F}" dt="2025-09-24T18:40:18.922" v="129" actId="478"/>
          <ac:spMkLst>
            <pc:docMk/>
            <pc:sldMk cId="3706575480" sldId="373"/>
            <ac:spMk id="3" creationId="{E86874B5-D69A-121F-9CA5-F4A9595317EB}"/>
          </ac:spMkLst>
        </pc:spChg>
        <pc:spChg chg="mod">
          <ac:chgData name="KHALED MEHMOUD IBRAHIM  KASSEM" userId="3f72b8ac-d97b-4de0-94b1-e49a209f3b59" providerId="ADAL" clId="{1D8402AF-133C-46E3-9A91-B075F612171F}" dt="2025-09-24T18:39:37.785" v="127" actId="1076"/>
          <ac:spMkLst>
            <pc:docMk/>
            <pc:sldMk cId="3706575480" sldId="373"/>
            <ac:spMk id="5" creationId="{057AAAA9-63A3-CAD9-918A-8CAB0FC72E7C}"/>
          </ac:spMkLst>
        </pc:spChg>
        <pc:spChg chg="mod">
          <ac:chgData name="KHALED MEHMOUD IBRAHIM  KASSEM" userId="3f72b8ac-d97b-4de0-94b1-e49a209f3b59" providerId="ADAL" clId="{1D8402AF-133C-46E3-9A91-B075F612171F}" dt="2025-09-24T18:41:26.574" v="148" actId="1076"/>
          <ac:spMkLst>
            <pc:docMk/>
            <pc:sldMk cId="3706575480" sldId="373"/>
            <ac:spMk id="10" creationId="{3B5A05DE-8FC1-997B-5E91-D3B259C0CD40}"/>
          </ac:spMkLst>
        </pc:spChg>
        <pc:spChg chg="mod">
          <ac:chgData name="KHALED MEHMOUD IBRAHIM  KASSEM" userId="3f72b8ac-d97b-4de0-94b1-e49a209f3b59" providerId="ADAL" clId="{1D8402AF-133C-46E3-9A91-B075F612171F}" dt="2025-09-24T18:42:10.445" v="166" actId="1076"/>
          <ac:spMkLst>
            <pc:docMk/>
            <pc:sldMk cId="3706575480" sldId="373"/>
            <ac:spMk id="30" creationId="{A6F1F816-435C-9A84-FC22-E4E4B3571795}"/>
          </ac:spMkLst>
        </pc:spChg>
        <pc:grpChg chg="mod">
          <ac:chgData name="KHALED MEHMOUD IBRAHIM  KASSEM" userId="3f72b8ac-d97b-4de0-94b1-e49a209f3b59" providerId="ADAL" clId="{1D8402AF-133C-46E3-9A91-B075F612171F}" dt="2025-09-24T18:40:23.503" v="130" actId="1076"/>
          <ac:grpSpMkLst>
            <pc:docMk/>
            <pc:sldMk cId="3706575480" sldId="373"/>
            <ac:grpSpMk id="4" creationId="{FC5769E5-C407-6FE6-EFB5-5E3ACBA1E3B1}"/>
          </ac:grpSpMkLst>
        </pc:grpChg>
        <pc:grpChg chg="mod">
          <ac:chgData name="KHALED MEHMOUD IBRAHIM  KASSEM" userId="3f72b8ac-d97b-4de0-94b1-e49a209f3b59" providerId="ADAL" clId="{1D8402AF-133C-46E3-9A91-B075F612171F}" dt="2025-09-24T18:39:29.123" v="126" actId="1076"/>
          <ac:grpSpMkLst>
            <pc:docMk/>
            <pc:sldMk cId="3706575480" sldId="373"/>
            <ac:grpSpMk id="7" creationId="{8D2CCFC1-B3EB-DA32-AE03-9BD597F52701}"/>
          </ac:grpSpMkLst>
        </pc:grpChg>
      </pc:sldChg>
      <pc:sldChg chg="addSp delSp modSp new mod setBg modClrScheme chgLayout">
        <pc:chgData name="KHALED MEHMOUD IBRAHIM  KASSEM" userId="3f72b8ac-d97b-4de0-94b1-e49a209f3b59" providerId="ADAL" clId="{1D8402AF-133C-46E3-9A91-B075F612171F}" dt="2025-09-25T05:07:51.433" v="196" actId="26606"/>
        <pc:sldMkLst>
          <pc:docMk/>
          <pc:sldMk cId="1890691009" sldId="374"/>
        </pc:sldMkLst>
        <pc:spChg chg="del">
          <ac:chgData name="KHALED MEHMOUD IBRAHIM  KASSEM" userId="3f72b8ac-d97b-4de0-94b1-e49a209f3b59" providerId="ADAL" clId="{1D8402AF-133C-46E3-9A91-B075F612171F}" dt="2025-09-25T05:07:15.498" v="192" actId="700"/>
          <ac:spMkLst>
            <pc:docMk/>
            <pc:sldMk cId="1890691009" sldId="374"/>
            <ac:spMk id="2" creationId="{9C7E6F9A-C114-B4A1-E881-EBFEF8D46848}"/>
          </ac:spMkLst>
        </pc:spChg>
        <pc:spChg chg="del">
          <ac:chgData name="KHALED MEHMOUD IBRAHIM  KASSEM" userId="3f72b8ac-d97b-4de0-94b1-e49a209f3b59" providerId="ADAL" clId="{1D8402AF-133C-46E3-9A91-B075F612171F}" dt="2025-09-25T05:07:15.498" v="192" actId="700"/>
          <ac:spMkLst>
            <pc:docMk/>
            <pc:sldMk cId="1890691009" sldId="374"/>
            <ac:spMk id="3" creationId="{B4C46AB7-8E88-FD41-5F52-1A4A8885A35E}"/>
          </ac:spMkLst>
        </pc:spChg>
        <pc:spChg chg="add">
          <ac:chgData name="KHALED MEHMOUD IBRAHIM  KASSEM" userId="3f72b8ac-d97b-4de0-94b1-e49a209f3b59" providerId="ADAL" clId="{1D8402AF-133C-46E3-9A91-B075F612171F}" dt="2025-09-25T05:07:51.433" v="196" actId="26606"/>
          <ac:spMkLst>
            <pc:docMk/>
            <pc:sldMk cId="1890691009" sldId="374"/>
            <ac:spMk id="10" creationId="{D153EDB2-4AAD-43F4-AE78-4D326C813369}"/>
          </ac:spMkLst>
        </pc:spChg>
        <pc:grpChg chg="add">
          <ac:chgData name="KHALED MEHMOUD IBRAHIM  KASSEM" userId="3f72b8ac-d97b-4de0-94b1-e49a209f3b59" providerId="ADAL" clId="{1D8402AF-133C-46E3-9A91-B075F612171F}" dt="2025-09-25T05:07:51.433" v="196" actId="26606"/>
          <ac:grpSpMkLst>
            <pc:docMk/>
            <pc:sldMk cId="1890691009" sldId="374"/>
            <ac:grpSpMk id="12" creationId="{A3CB7779-72E2-4E92-AE18-6BBC335DD881}"/>
          </ac:grpSpMkLst>
        </pc:grpChg>
        <pc:picChg chg="add mod">
          <ac:chgData name="KHALED MEHMOUD IBRAHIM  KASSEM" userId="3f72b8ac-d97b-4de0-94b1-e49a209f3b59" providerId="ADAL" clId="{1D8402AF-133C-46E3-9A91-B075F612171F}" dt="2025-09-25T05:07:51.433" v="196" actId="26606"/>
          <ac:picMkLst>
            <pc:docMk/>
            <pc:sldMk cId="1890691009" sldId="374"/>
            <ac:picMk id="5" creationId="{00C4FFB0-3DDE-B276-0D12-2DC106650653}"/>
          </ac:picMkLst>
        </pc:picChg>
      </pc:sldChg>
      <pc:sldChg chg="addSp delSp modSp new mod setBg">
        <pc:chgData name="KHALED MEHMOUD IBRAHIM  KASSEM" userId="3f72b8ac-d97b-4de0-94b1-e49a209f3b59" providerId="ADAL" clId="{1D8402AF-133C-46E3-9A91-B075F612171F}" dt="2025-09-25T06:26:56.189" v="339" actId="26606"/>
        <pc:sldMkLst>
          <pc:docMk/>
          <pc:sldMk cId="3180759560" sldId="375"/>
        </pc:sldMkLst>
        <pc:spChg chg="mod">
          <ac:chgData name="KHALED MEHMOUD IBRAHIM  KASSEM" userId="3f72b8ac-d97b-4de0-94b1-e49a209f3b59" providerId="ADAL" clId="{1D8402AF-133C-46E3-9A91-B075F612171F}" dt="2025-09-25T06:26:56.189" v="339" actId="26606"/>
          <ac:spMkLst>
            <pc:docMk/>
            <pc:sldMk cId="3180759560" sldId="375"/>
            <ac:spMk id="2" creationId="{BDF7BFB4-EE31-ABC7-3A65-F1CD7E12B026}"/>
          </ac:spMkLst>
        </pc:spChg>
        <pc:spChg chg="del">
          <ac:chgData name="KHALED MEHMOUD IBRAHIM  KASSEM" userId="3f72b8ac-d97b-4de0-94b1-e49a209f3b59" providerId="ADAL" clId="{1D8402AF-133C-46E3-9A91-B075F612171F}" dt="2025-09-25T06:26:38.478" v="336"/>
          <ac:spMkLst>
            <pc:docMk/>
            <pc:sldMk cId="3180759560" sldId="375"/>
            <ac:spMk id="3" creationId="{B75C3FEE-36A6-EB7D-F5BF-BAE1B3F3048B}"/>
          </ac:spMkLst>
        </pc:spChg>
        <pc:spChg chg="add">
          <ac:chgData name="KHALED MEHMOUD IBRAHIM  KASSEM" userId="3f72b8ac-d97b-4de0-94b1-e49a209f3b59" providerId="ADAL" clId="{1D8402AF-133C-46E3-9A91-B075F612171F}" dt="2025-09-25T06:26:56.189" v="339" actId="26606"/>
          <ac:spMkLst>
            <pc:docMk/>
            <pc:sldMk cId="3180759560" sldId="375"/>
            <ac:spMk id="11" creationId="{D12DDE76-C203-4047-9998-63900085B5E8}"/>
          </ac:spMkLst>
        </pc:spChg>
        <pc:picChg chg="add mod">
          <ac:chgData name="KHALED MEHMOUD IBRAHIM  KASSEM" userId="3f72b8ac-d97b-4de0-94b1-e49a209f3b59" providerId="ADAL" clId="{1D8402AF-133C-46E3-9A91-B075F612171F}" dt="2025-09-25T06:26:56.189" v="339" actId="26606"/>
          <ac:picMkLst>
            <pc:docMk/>
            <pc:sldMk cId="3180759560" sldId="375"/>
            <ac:picMk id="4" creationId="{8A35FA86-2FDF-2549-6083-33B51FAD8CB1}"/>
          </ac:picMkLst>
        </pc:picChg>
        <pc:cxnChg chg="add del">
          <ac:chgData name="KHALED MEHMOUD IBRAHIM  KASSEM" userId="3f72b8ac-d97b-4de0-94b1-e49a209f3b59" providerId="ADAL" clId="{1D8402AF-133C-46E3-9A91-B075F612171F}" dt="2025-09-25T06:26:56.186" v="338" actId="26606"/>
          <ac:cxnSpMkLst>
            <pc:docMk/>
            <pc:sldMk cId="3180759560" sldId="375"/>
            <ac:cxnSpMk id="9" creationId="{33193FD5-6A49-7562-EA76-F15D42E15804}"/>
          </ac:cxnSpMkLst>
        </pc:cxnChg>
      </pc:sldChg>
      <pc:sldChg chg="addSp delSp modSp new mod ord setBg modAnim">
        <pc:chgData name="KHALED MEHMOUD IBRAHIM  KASSEM" userId="3f72b8ac-d97b-4de0-94b1-e49a209f3b59" providerId="ADAL" clId="{1D8402AF-133C-46E3-9A91-B075F612171F}" dt="2025-09-25T06:30:34.368" v="366" actId="20577"/>
        <pc:sldMkLst>
          <pc:docMk/>
          <pc:sldMk cId="3695282693" sldId="376"/>
        </pc:sldMkLst>
        <pc:spChg chg="del">
          <ac:chgData name="KHALED MEHMOUD IBRAHIM  KASSEM" userId="3f72b8ac-d97b-4de0-94b1-e49a209f3b59" providerId="ADAL" clId="{1D8402AF-133C-46E3-9A91-B075F612171F}" dt="2025-09-25T06:29:37.405" v="342" actId="26606"/>
          <ac:spMkLst>
            <pc:docMk/>
            <pc:sldMk cId="3695282693" sldId="376"/>
            <ac:spMk id="2" creationId="{95C96121-B026-0FA7-894C-59FACB650584}"/>
          </ac:spMkLst>
        </pc:spChg>
        <pc:spChg chg="del">
          <ac:chgData name="KHALED MEHMOUD IBRAHIM  KASSEM" userId="3f72b8ac-d97b-4de0-94b1-e49a209f3b59" providerId="ADAL" clId="{1D8402AF-133C-46E3-9A91-B075F612171F}" dt="2025-09-25T06:29:37.405" v="342" actId="26606"/>
          <ac:spMkLst>
            <pc:docMk/>
            <pc:sldMk cId="3695282693" sldId="376"/>
            <ac:spMk id="3" creationId="{3FD46705-135D-1A6F-4D8F-9E3FC1EA7601}"/>
          </ac:spMkLst>
        </pc:spChg>
        <pc:spChg chg="add mod">
          <ac:chgData name="KHALED MEHMOUD IBRAHIM  KASSEM" userId="3f72b8ac-d97b-4de0-94b1-e49a209f3b59" providerId="ADAL" clId="{1D8402AF-133C-46E3-9A91-B075F612171F}" dt="2025-09-25T06:30:34.368" v="366" actId="20577"/>
          <ac:spMkLst>
            <pc:docMk/>
            <pc:sldMk cId="3695282693" sldId="376"/>
            <ac:spMk id="5" creationId="{1792E27B-FB4C-948A-FB1E-C8DAE50A6EDC}"/>
          </ac:spMkLst>
        </pc:spChg>
        <pc:grpChg chg="add">
          <ac:chgData name="KHALED MEHMOUD IBRAHIM  KASSEM" userId="3f72b8ac-d97b-4de0-94b1-e49a209f3b59" providerId="ADAL" clId="{1D8402AF-133C-46E3-9A91-B075F612171F}" dt="2025-09-25T06:29:37.405" v="342" actId="26606"/>
          <ac:grpSpMkLst>
            <pc:docMk/>
            <pc:sldMk cId="3695282693" sldId="376"/>
            <ac:grpSpMk id="9" creationId="{723C66ED-DBBF-12CA-7F5E-813E0E7D036A}"/>
          </ac:grpSpMkLst>
        </pc:grpChg>
        <pc:picChg chg="add mod">
          <ac:chgData name="KHALED MEHMOUD IBRAHIM  KASSEM" userId="3f72b8ac-d97b-4de0-94b1-e49a209f3b59" providerId="ADAL" clId="{1D8402AF-133C-46E3-9A91-B075F612171F}" dt="2025-09-25T06:30:08.319" v="348" actId="1076"/>
          <ac:picMkLst>
            <pc:docMk/>
            <pc:sldMk cId="3695282693" sldId="376"/>
            <ac:picMk id="4" creationId="{24B9B596-3702-A73F-56C1-2E05C72D7EE8}"/>
          </ac:picMkLst>
        </pc:picChg>
      </pc:sldChg>
      <pc:sldChg chg="addSp delSp modSp new mod setBg modAnim">
        <pc:chgData name="KHALED MEHMOUD IBRAHIM  KASSEM" userId="3f72b8ac-d97b-4de0-94b1-e49a209f3b59" providerId="ADAL" clId="{1D8402AF-133C-46E3-9A91-B075F612171F}" dt="2025-09-25T06:32:25.528" v="380" actId="20577"/>
        <pc:sldMkLst>
          <pc:docMk/>
          <pc:sldMk cId="1509678198" sldId="377"/>
        </pc:sldMkLst>
        <pc:spChg chg="del">
          <ac:chgData name="KHALED MEHMOUD IBRAHIM  KASSEM" userId="3f72b8ac-d97b-4de0-94b1-e49a209f3b59" providerId="ADAL" clId="{1D8402AF-133C-46E3-9A91-B075F612171F}" dt="2025-09-25T06:31:52.546" v="369" actId="26606"/>
          <ac:spMkLst>
            <pc:docMk/>
            <pc:sldMk cId="1509678198" sldId="377"/>
            <ac:spMk id="2" creationId="{C6956C41-B10B-C2BE-7AF7-2F8116FA25D0}"/>
          </ac:spMkLst>
        </pc:spChg>
        <pc:spChg chg="del">
          <ac:chgData name="KHALED MEHMOUD IBRAHIM  KASSEM" userId="3f72b8ac-d97b-4de0-94b1-e49a209f3b59" providerId="ADAL" clId="{1D8402AF-133C-46E3-9A91-B075F612171F}" dt="2025-09-25T06:31:52.546" v="369" actId="26606"/>
          <ac:spMkLst>
            <pc:docMk/>
            <pc:sldMk cId="1509678198" sldId="377"/>
            <ac:spMk id="3" creationId="{F2AC6CB9-9001-8C8E-5C96-A3D8C785E331}"/>
          </ac:spMkLst>
        </pc:spChg>
        <pc:spChg chg="add mod">
          <ac:chgData name="KHALED MEHMOUD IBRAHIM  KASSEM" userId="3f72b8ac-d97b-4de0-94b1-e49a209f3b59" providerId="ADAL" clId="{1D8402AF-133C-46E3-9A91-B075F612171F}" dt="2025-09-25T06:32:25.528" v="380" actId="20577"/>
          <ac:spMkLst>
            <pc:docMk/>
            <pc:sldMk cId="1509678198" sldId="377"/>
            <ac:spMk id="6" creationId="{3BAEA171-7969-E486-71AC-4CCDD605CC5B}"/>
          </ac:spMkLst>
        </pc:spChg>
        <pc:picChg chg="add mod">
          <ac:chgData name="KHALED MEHMOUD IBRAHIM  KASSEM" userId="3f72b8ac-d97b-4de0-94b1-e49a209f3b59" providerId="ADAL" clId="{1D8402AF-133C-46E3-9A91-B075F612171F}" dt="2025-09-25T06:31:52.546" v="369" actId="26606"/>
          <ac:picMkLst>
            <pc:docMk/>
            <pc:sldMk cId="1509678198" sldId="377"/>
            <ac:picMk id="5" creationId="{DA6F08F1-DA8D-A123-1B07-966B58B5A55B}"/>
          </ac:picMkLst>
        </pc:picChg>
      </pc:sldChg>
      <pc:sldChg chg="addSp delSp modSp new mod setBg modAnim">
        <pc:chgData name="KHALED MEHMOUD IBRAHIM  KASSEM" userId="3f72b8ac-d97b-4de0-94b1-e49a209f3b59" providerId="ADAL" clId="{1D8402AF-133C-46E3-9A91-B075F612171F}" dt="2025-09-25T06:34:00.749" v="399" actId="20577"/>
        <pc:sldMkLst>
          <pc:docMk/>
          <pc:sldMk cId="338909128" sldId="378"/>
        </pc:sldMkLst>
        <pc:spChg chg="del">
          <ac:chgData name="KHALED MEHMOUD IBRAHIM  KASSEM" userId="3f72b8ac-d97b-4de0-94b1-e49a209f3b59" providerId="ADAL" clId="{1D8402AF-133C-46E3-9A91-B075F612171F}" dt="2025-09-25T06:33:32.457" v="383" actId="26606"/>
          <ac:spMkLst>
            <pc:docMk/>
            <pc:sldMk cId="338909128" sldId="378"/>
            <ac:spMk id="2" creationId="{75C6E744-44CB-09AF-D5DA-4EC415727B19}"/>
          </ac:spMkLst>
        </pc:spChg>
        <pc:spChg chg="del">
          <ac:chgData name="KHALED MEHMOUD IBRAHIM  KASSEM" userId="3f72b8ac-d97b-4de0-94b1-e49a209f3b59" providerId="ADAL" clId="{1D8402AF-133C-46E3-9A91-B075F612171F}" dt="2025-09-25T06:33:32.457" v="383" actId="26606"/>
          <ac:spMkLst>
            <pc:docMk/>
            <pc:sldMk cId="338909128" sldId="378"/>
            <ac:spMk id="3" creationId="{2FA5B695-D55D-8A40-FE24-F056AC9FCBB6}"/>
          </ac:spMkLst>
        </pc:spChg>
        <pc:spChg chg="add mod">
          <ac:chgData name="KHALED MEHMOUD IBRAHIM  KASSEM" userId="3f72b8ac-d97b-4de0-94b1-e49a209f3b59" providerId="ADAL" clId="{1D8402AF-133C-46E3-9A91-B075F612171F}" dt="2025-09-25T06:34:00.749" v="399" actId="20577"/>
          <ac:spMkLst>
            <pc:docMk/>
            <pc:sldMk cId="338909128" sldId="378"/>
            <ac:spMk id="6" creationId="{530DE6A1-0F2C-1F3C-17C4-9926C19404D4}"/>
          </ac:spMkLst>
        </pc:spChg>
        <pc:picChg chg="add mod">
          <ac:chgData name="KHALED MEHMOUD IBRAHIM  KASSEM" userId="3f72b8ac-d97b-4de0-94b1-e49a209f3b59" providerId="ADAL" clId="{1D8402AF-133C-46E3-9A91-B075F612171F}" dt="2025-09-25T06:33:32.457" v="383" actId="26606"/>
          <ac:picMkLst>
            <pc:docMk/>
            <pc:sldMk cId="338909128" sldId="378"/>
            <ac:picMk id="5" creationId="{B53C0F10-5727-A09D-F11C-C04730606980}"/>
          </ac:picMkLst>
        </pc:picChg>
      </pc:sldChg>
      <pc:sldChg chg="modSp add del mod ord modTransition">
        <pc:chgData name="KHALED MEHMOUD IBRAHIM  KASSEM" userId="3f72b8ac-d97b-4de0-94b1-e49a209f3b59" providerId="ADAL" clId="{1D8402AF-133C-46E3-9A91-B075F612171F}" dt="2025-09-25T07:06:31.174" v="796" actId="2696"/>
        <pc:sldMkLst>
          <pc:docMk/>
          <pc:sldMk cId="2280747598" sldId="379"/>
        </pc:sldMkLst>
        <pc:spChg chg="mod">
          <ac:chgData name="KHALED MEHMOUD IBRAHIM  KASSEM" userId="3f72b8ac-d97b-4de0-94b1-e49a209f3b59" providerId="ADAL" clId="{1D8402AF-133C-46E3-9A91-B075F612171F}" dt="2025-09-25T07:06:28.220" v="789"/>
          <ac:spMkLst>
            <pc:docMk/>
            <pc:sldMk cId="2280747598" sldId="379"/>
            <ac:spMk id="2" creationId="{35D79928-F81C-A28B-8BCF-5D01B4702593}"/>
          </ac:spMkLst>
        </pc:spChg>
        <pc:spChg chg="mod">
          <ac:chgData name="KHALED MEHMOUD IBRAHIM  KASSEM" userId="3f72b8ac-d97b-4de0-94b1-e49a209f3b59" providerId="ADAL" clId="{1D8402AF-133C-46E3-9A91-B075F612171F}" dt="2025-09-25T07:06:28.887" v="791"/>
          <ac:spMkLst>
            <pc:docMk/>
            <pc:sldMk cId="2280747598" sldId="379"/>
            <ac:spMk id="3" creationId="{F0614283-F622-3550-D909-62E19EC8D7CD}"/>
          </ac:spMkLst>
        </pc:spChg>
        <pc:spChg chg="mod">
          <ac:chgData name="KHALED MEHMOUD IBRAHIM  KASSEM" userId="3f72b8ac-d97b-4de0-94b1-e49a209f3b59" providerId="ADAL" clId="{1D8402AF-133C-46E3-9A91-B075F612171F}" dt="2025-09-25T07:06:29.669" v="793"/>
          <ac:spMkLst>
            <pc:docMk/>
            <pc:sldMk cId="2280747598" sldId="379"/>
            <ac:spMk id="4" creationId="{943F65F3-0C0E-BDC5-7B05-1DCCF0F0265E}"/>
          </ac:spMkLst>
        </pc:spChg>
        <pc:spChg chg="mod">
          <ac:chgData name="KHALED MEHMOUD IBRAHIM  KASSEM" userId="3f72b8ac-d97b-4de0-94b1-e49a209f3b59" providerId="ADAL" clId="{1D8402AF-133C-46E3-9A91-B075F612171F}" dt="2025-09-25T07:06:30.506" v="795"/>
          <ac:spMkLst>
            <pc:docMk/>
            <pc:sldMk cId="2280747598" sldId="379"/>
            <ac:spMk id="6" creationId="{6E14B1F3-CCD9-9AC8-2468-5B2ED25240E8}"/>
          </ac:spMkLst>
        </pc:spChg>
      </pc:sldChg>
      <pc:sldChg chg="add del ord modTransition">
        <pc:chgData name="KHALED MEHMOUD IBRAHIM  KASSEM" userId="3f72b8ac-d97b-4de0-94b1-e49a209f3b59" providerId="ADAL" clId="{1D8402AF-133C-46E3-9A91-B075F612171F}" dt="2025-09-25T07:06:31.174" v="797" actId="2696"/>
        <pc:sldMkLst>
          <pc:docMk/>
          <pc:sldMk cId="1615274142" sldId="3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0B864-F2BD-498B-A19E-9E428ADBB93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3A7EF-56ED-4B01-BAC7-66B5249E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AA91F8-E3B0-3A58-F86D-9A49FAECA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58BBBB-5E80-1C82-19A5-61287BC94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FD2827-84F5-757E-638D-BE5D5811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87E-082A-491F-AF7C-DD7FCD7BF2FB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E09151-ED6C-0728-8082-33E27550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DD7502-FAC7-AD46-A4F3-25BF344E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4ABE-8C4C-4249-9986-8BCF2FEF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6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0DD8B5-4D5B-11E7-092B-7C10748F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163E46-AEF9-C94E-F8BF-04ED96B55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858087-F5F1-50F1-5D52-65397F8F5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50B2EEE-3E3F-6979-96F5-0C69254B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87E-082A-491F-AF7C-DD7FCD7BF2FB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2D1540-0287-1B17-E66C-D73DCEFA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C13C6D-9FE9-05B8-5E69-B07971EE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4ABE-8C4C-4249-9986-8BCF2FEF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3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5C5CAF-D79F-F9B7-290F-CAFBD0CD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7B4ADF-BE50-59D5-0A8D-5C58A5FD3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ADA9E0-2D0A-1FE7-3015-ED787D0DA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87E-082A-491F-AF7C-DD7FCD7BF2FB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6E4CEF-6432-066A-D311-0F57047D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B29921-8AB0-4165-28D7-78D09A4B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4ABE-8C4C-4249-9986-8BCF2FEF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E2D4CE-45D2-BA97-FCAC-1949BFA0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9B59CF-973F-6AFE-AF71-8E57135C3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72B674-6961-7558-B16A-8E4D26CD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87E-082A-491F-AF7C-DD7FCD7BF2FB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B46E0-5F1A-F71B-1185-07A53248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34140D-B511-1738-54D2-C631A575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4ABE-8C4C-4249-9986-8BCF2FEF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3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8CD537-8F43-98A3-C52B-6B487804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4EBB06-C306-FA95-2755-16ABB76B6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99048C-D1C6-613D-8E9F-43A92C27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87E-082A-491F-AF7C-DD7FCD7BF2FB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BB5BBB-30DA-D030-E94D-E99848CB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1F6DDA-A939-4F7F-FAC5-4D71C2A92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4ABE-8C4C-4249-9986-8BCF2FEF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8CD537-8F43-98A3-C52B-6B487804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4EBB06-C306-FA95-2755-16ABB76B6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99048C-D1C6-613D-8E9F-43A92C27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87E-082A-491F-AF7C-DD7FCD7BF2FB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BB5BBB-30DA-D030-E94D-E99848CB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1F6DDA-A939-4F7F-FAC5-4D71C2A92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4ABE-8C4C-4249-9986-8BCF2FEF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4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34E536-55F2-4C5A-68D8-2895F3967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4C6BDF-E5E3-44E6-93D7-DBDD43A2E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416C3D-AA5B-F03C-9ACF-3CA370D0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87E-082A-491F-AF7C-DD7FCD7BF2FB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1FA941-B168-AA76-6905-FAC5FF47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A4C340-2FC5-0106-3F17-808F2FE4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4ABE-8C4C-4249-9986-8BCF2FEF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2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0DB677-C97A-C87E-AE29-C857D527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C0FB24-340D-0208-69AD-58924A5C5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ABF8F2-32A0-7109-D3D0-4F2F577B7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F849CC-4E10-ADC5-3132-1431B970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87E-082A-491F-AF7C-DD7FCD7BF2FB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2BB74C-C11B-8FEC-3EF8-18E334A4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B40903-3F2B-4535-53CE-731C7A32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4ABE-8C4C-4249-9986-8BCF2FEF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5C36AC-ED6F-53AB-0380-F8C15EAD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47B557-5861-EFDA-A64C-F082773A1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3A286B-5D86-94AB-7A50-2D2F11011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EAE69FE-2ECD-14B9-B4F1-2D77A440F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2A10CA2-11A6-4441-A578-E067E1AB3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623AE98-9DE6-A577-9625-9EBD0DC6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87E-082A-491F-AF7C-DD7FCD7BF2FB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0D73047-4CB7-602C-44B4-71171C58B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4F8A1AA-BE5F-3E05-5196-5CC1C918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4ABE-8C4C-4249-9986-8BCF2FEF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2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F112F-2C17-AA8C-40A6-3E60284C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282C149-4050-C4EC-FB31-CA64AFAC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87E-082A-491F-AF7C-DD7FCD7BF2FB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B4E4D5F-AA8C-67F9-9C01-EC761900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0DF0699-EBEA-9392-0FA1-0F7789FA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4ABE-8C4C-4249-9986-8BCF2FEF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2558AF4-49D0-83D5-B24B-58ADAF9A8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87E-082A-491F-AF7C-DD7FCD7BF2FB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7B0BE44-7413-35CF-5ADB-2D5213C5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EA2FEC-D270-3881-996A-0C4982D0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4ABE-8C4C-4249-9986-8BCF2FEF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1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8096A8-44AA-E70F-1052-17A093E6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8EA36C-AF17-1282-067B-86DD5DD7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87BA1DD-3AB5-1715-28CC-1CEB19EA0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D6F1F6-1DFF-AE1E-1892-40989537D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87E-082A-491F-AF7C-DD7FCD7BF2FB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D2E266-CF95-D014-26AF-5831B25C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4586-0031-4D97-28CF-658C3ACA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4ABE-8C4C-4249-9986-8BCF2FEF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8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D0DEA89-0216-60AD-493B-F31195D2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EF1819-2AA3-0DBA-D881-0510CC354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DE044-2DDF-18A0-9046-64287E0AF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8D387E-082A-491F-AF7C-DD7FCD7BF2FB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A759ED-61B1-5705-713B-74A7787C4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C43BBB-80E9-1F7F-5B9F-C081BACD5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354ABE-8C4C-4249-9986-8BCF2FEF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0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E71C91-C1A4-4065-C3E3-4E2CD3C7A2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B307767-A277-F810-F4C8-ADB54025E4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D21A20-2370-D5BA-90ED-932A27B54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" y="0"/>
            <a:ext cx="12192000" cy="525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130528-2322-BB2B-C34A-670E80366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12192000" cy="165576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19C5412-78F6-F04A-C947-1762F1796694}"/>
              </a:ext>
            </a:extLst>
          </p:cNvPr>
          <p:cNvSpPr/>
          <p:nvPr/>
        </p:nvSpPr>
        <p:spPr>
          <a:xfrm>
            <a:off x="2002971" y="5758543"/>
            <a:ext cx="1915886" cy="544286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Page 22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7E1BD8D-EE44-770B-963F-D5E5E25F2B48}"/>
              </a:ext>
            </a:extLst>
          </p:cNvPr>
          <p:cNvSpPr/>
          <p:nvPr/>
        </p:nvSpPr>
        <p:spPr>
          <a:xfrm>
            <a:off x="2797629" y="838200"/>
            <a:ext cx="2416628" cy="9688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Reading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51701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D8F8B03-E383-B8CA-2B87-6C3688FA2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07093"/>
            <a:ext cx="10905066" cy="444381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3F7B4E-5012-6993-79EC-FEDCBC28CEAB}"/>
              </a:ext>
            </a:extLst>
          </p:cNvPr>
          <p:cNvSpPr txBox="1"/>
          <p:nvPr/>
        </p:nvSpPr>
        <p:spPr>
          <a:xfrm>
            <a:off x="2890199" y="1480837"/>
            <a:ext cx="262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>
                <a:latin typeface="Dubai" panose="020B0503030403030204" pitchFamily="34" charset="-78"/>
                <a:cs typeface="Dubai" panose="020B0503030403030204" pitchFamily="34" charset="-78"/>
              </a:rPr>
              <a:t>منتج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476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="" xmlns:a16="http://schemas.microsoft.com/office/drawing/2014/main" id="{3EA10A01-8050-BEA6-7F8C-054930834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11674"/>
            <a:ext cx="10905066" cy="463465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63837F0-3327-9EF0-29B6-21D56DABC482}"/>
              </a:ext>
            </a:extLst>
          </p:cNvPr>
          <p:cNvSpPr txBox="1"/>
          <p:nvPr/>
        </p:nvSpPr>
        <p:spPr>
          <a:xfrm>
            <a:off x="3287487" y="1480837"/>
            <a:ext cx="262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>
                <a:latin typeface="Dubai" panose="020B0503030403030204" pitchFamily="34" charset="-78"/>
                <a:cs typeface="Dubai" panose="020B0503030403030204" pitchFamily="34" charset="-78"/>
              </a:rPr>
              <a:t>يتنبأ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26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11F7B17-72F3-99A1-1ADD-EA1DAE0A7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16142"/>
            <a:ext cx="10905066" cy="4225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2492342-A251-7749-E349-378FB04B55E6}"/>
              </a:ext>
            </a:extLst>
          </p:cNvPr>
          <p:cNvSpPr txBox="1"/>
          <p:nvPr/>
        </p:nvSpPr>
        <p:spPr>
          <a:xfrm>
            <a:off x="3897086" y="1632857"/>
            <a:ext cx="262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>
                <a:latin typeface="Dubai" panose="020B0503030403030204" pitchFamily="34" charset="-78"/>
                <a:cs typeface="Dubai" panose="020B0503030403030204" pitchFamily="34" charset="-78"/>
              </a:rPr>
              <a:t>يتواصل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892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B0ABD55-ED07-D625-34AF-783EF6BFF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79830"/>
            <a:ext cx="10905066" cy="44983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71F6F6-6B4A-318E-EDD5-11C23FBBBDDB}"/>
              </a:ext>
            </a:extLst>
          </p:cNvPr>
          <p:cNvSpPr txBox="1"/>
          <p:nvPr/>
        </p:nvSpPr>
        <p:spPr>
          <a:xfrm>
            <a:off x="5747657" y="1426028"/>
            <a:ext cx="4299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>
                <a:latin typeface="Dubai" panose="020B0503030403030204" pitchFamily="34" charset="-78"/>
                <a:cs typeface="Dubai" panose="020B0503030403030204" pitchFamily="34" charset="-78"/>
              </a:rPr>
              <a:t>إغلاق نهائي لمحل أو شركة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835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A6F08F1-DA8D-A123-1B07-966B58B5A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29775"/>
            <a:ext cx="10905066" cy="4198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AEA171-7969-E486-71AC-4CCDD605CC5B}"/>
              </a:ext>
            </a:extLst>
          </p:cNvPr>
          <p:cNvSpPr txBox="1"/>
          <p:nvPr/>
        </p:nvSpPr>
        <p:spPr>
          <a:xfrm>
            <a:off x="3897086" y="1632857"/>
            <a:ext cx="262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>
                <a:latin typeface="Dubai" panose="020B0503030403030204" pitchFamily="34" charset="-78"/>
                <a:cs typeface="Dubai" panose="020B0503030403030204" pitchFamily="34" charset="-78"/>
              </a:rPr>
              <a:t>نسبة مئوية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967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53C0F10-5727-A09D-F11C-C04730606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29886"/>
            <a:ext cx="10905066" cy="4798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30DE6A1-0F2C-1F3C-17C4-9926C19404D4}"/>
              </a:ext>
            </a:extLst>
          </p:cNvPr>
          <p:cNvSpPr txBox="1"/>
          <p:nvPr/>
        </p:nvSpPr>
        <p:spPr>
          <a:xfrm>
            <a:off x="3897086" y="1632857"/>
            <a:ext cx="262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>
                <a:latin typeface="Dubai" panose="020B0503030403030204" pitchFamily="34" charset="-78"/>
                <a:cs typeface="Dubai" panose="020B0503030403030204" pitchFamily="34" charset="-78"/>
              </a:rPr>
              <a:t>يتخيل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90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79C39A5-C0F3-D3D5-437C-451DA7A5B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588" r="7680"/>
          <a:stretch>
            <a:fillRect/>
          </a:stretch>
        </p:blipFill>
        <p:spPr>
          <a:xfrm>
            <a:off x="108857" y="97972"/>
            <a:ext cx="12083143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90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70B1E1-7D98-C6B2-6035-9B1B870E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F48D2E-48D8-7EE6-DAAD-9F7CFBD48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8299BD-578F-DA0B-6244-525618D657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80"/>
          <a:stretch>
            <a:fillRect/>
          </a:stretch>
        </p:blipFill>
        <p:spPr>
          <a:xfrm>
            <a:off x="-10886" y="-108858"/>
            <a:ext cx="12192000" cy="5508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B74C24-1DFC-0893-2BD4-8AA9C2D35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274582"/>
            <a:ext cx="11353800" cy="14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01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BBC0B7E-BEAF-DC96-2584-16261FDBC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49087"/>
            <a:ext cx="10905066" cy="5170714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19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FEE7E18-ABA4-38C0-459E-D51AD3405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29343"/>
            <a:ext cx="10905066" cy="572379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0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008ABA6-E9B3-E0FF-DDD5-AAFD18A1A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FC5769E5-C407-6FE6-EFB5-5E3ACBA1E3B1}"/>
              </a:ext>
            </a:extLst>
          </p:cNvPr>
          <p:cNvGrpSpPr/>
          <p:nvPr/>
        </p:nvGrpSpPr>
        <p:grpSpPr>
          <a:xfrm>
            <a:off x="2082172" y="3428999"/>
            <a:ext cx="9424029" cy="1163923"/>
            <a:chOff x="0" y="-57150"/>
            <a:chExt cx="3723073" cy="459821"/>
          </a:xfrm>
        </p:grpSpPr>
        <p:sp>
          <p:nvSpPr>
            <p:cNvPr id="5" name="Freeform 5">
              <a:extLst>
                <a:ext uri="{FF2B5EF4-FFF2-40B4-BE49-F238E27FC236}">
                  <a16:creationId xmlns="" xmlns:a16="http://schemas.microsoft.com/office/drawing/2014/main" id="{057AAAA9-63A3-CAD9-918A-8CAB0FC72E7C}"/>
                </a:ext>
              </a:extLst>
            </p:cNvPr>
            <p:cNvSpPr/>
            <p:nvPr/>
          </p:nvSpPr>
          <p:spPr>
            <a:xfrm>
              <a:off x="0" y="-4383"/>
              <a:ext cx="3723073" cy="402671"/>
            </a:xfrm>
            <a:custGeom>
              <a:avLst/>
              <a:gdLst/>
              <a:ahLst/>
              <a:cxnLst/>
              <a:rect l="l" t="t" r="r" b="b"/>
              <a:pathLst>
                <a:path w="3723073" h="402671">
                  <a:moveTo>
                    <a:pt x="27384" y="0"/>
                  </a:moveTo>
                  <a:lnTo>
                    <a:pt x="3695690" y="0"/>
                  </a:lnTo>
                  <a:cubicBezTo>
                    <a:pt x="3702952" y="0"/>
                    <a:pt x="3709917" y="2885"/>
                    <a:pt x="3715053" y="8020"/>
                  </a:cubicBezTo>
                  <a:cubicBezTo>
                    <a:pt x="3720188" y="13156"/>
                    <a:pt x="3723073" y="20121"/>
                    <a:pt x="3723073" y="27384"/>
                  </a:cubicBezTo>
                  <a:lnTo>
                    <a:pt x="3723073" y="375288"/>
                  </a:lnTo>
                  <a:cubicBezTo>
                    <a:pt x="3723073" y="390411"/>
                    <a:pt x="3710813" y="402671"/>
                    <a:pt x="3695690" y="402671"/>
                  </a:cubicBezTo>
                  <a:lnTo>
                    <a:pt x="27384" y="402671"/>
                  </a:lnTo>
                  <a:cubicBezTo>
                    <a:pt x="20121" y="402671"/>
                    <a:pt x="13156" y="399786"/>
                    <a:pt x="8020" y="394651"/>
                  </a:cubicBezTo>
                  <a:cubicBezTo>
                    <a:pt x="2885" y="389516"/>
                    <a:pt x="0" y="382550"/>
                    <a:pt x="0" y="375288"/>
                  </a:cubicBezTo>
                  <a:lnTo>
                    <a:pt x="0" y="27384"/>
                  </a:lnTo>
                  <a:cubicBezTo>
                    <a:pt x="0" y="20121"/>
                    <a:pt x="2885" y="13156"/>
                    <a:pt x="8020" y="8020"/>
                  </a:cubicBezTo>
                  <a:cubicBezTo>
                    <a:pt x="13156" y="2885"/>
                    <a:pt x="20121" y="0"/>
                    <a:pt x="27384" y="0"/>
                  </a:cubicBezTo>
                  <a:close/>
                </a:path>
              </a:pathLst>
            </a:custGeom>
            <a:solidFill>
              <a:srgbClr val="B4C2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="" xmlns:a16="http://schemas.microsoft.com/office/drawing/2014/main" id="{113C3AC8-F0D5-634A-2ADB-020D19AB8C51}"/>
                </a:ext>
              </a:extLst>
            </p:cNvPr>
            <p:cNvSpPr txBox="1"/>
            <p:nvPr/>
          </p:nvSpPr>
          <p:spPr>
            <a:xfrm>
              <a:off x="0" y="-57150"/>
              <a:ext cx="3723073" cy="45982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3"/>
                </a:lnSpc>
              </a:pPr>
              <a:endParaRPr sz="1200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="" xmlns:a16="http://schemas.microsoft.com/office/drawing/2014/main" id="{8D2CCFC1-B3EB-DA32-AE03-9BD597F52701}"/>
              </a:ext>
            </a:extLst>
          </p:cNvPr>
          <p:cNvGrpSpPr/>
          <p:nvPr/>
        </p:nvGrpSpPr>
        <p:grpSpPr>
          <a:xfrm>
            <a:off x="766427" y="3732610"/>
            <a:ext cx="2145616" cy="572811"/>
            <a:chOff x="0" y="0"/>
            <a:chExt cx="847651" cy="226296"/>
          </a:xfrm>
        </p:grpSpPr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9D8B8BA1-5447-F734-7BB8-CD5C9509DAD8}"/>
                </a:ext>
              </a:extLst>
            </p:cNvPr>
            <p:cNvSpPr/>
            <p:nvPr/>
          </p:nvSpPr>
          <p:spPr>
            <a:xfrm>
              <a:off x="0" y="0"/>
              <a:ext cx="847651" cy="226296"/>
            </a:xfrm>
            <a:custGeom>
              <a:avLst/>
              <a:gdLst/>
              <a:ahLst/>
              <a:cxnLst/>
              <a:rect l="l" t="t" r="r" b="b"/>
              <a:pathLst>
                <a:path w="847651" h="226296">
                  <a:moveTo>
                    <a:pt x="113148" y="0"/>
                  </a:moveTo>
                  <a:lnTo>
                    <a:pt x="734503" y="0"/>
                  </a:lnTo>
                  <a:cubicBezTo>
                    <a:pt x="796993" y="0"/>
                    <a:pt x="847651" y="50658"/>
                    <a:pt x="847651" y="113148"/>
                  </a:cubicBezTo>
                  <a:lnTo>
                    <a:pt x="847651" y="113148"/>
                  </a:lnTo>
                  <a:cubicBezTo>
                    <a:pt x="847651" y="175638"/>
                    <a:pt x="796993" y="226296"/>
                    <a:pt x="734503" y="226296"/>
                  </a:cubicBezTo>
                  <a:lnTo>
                    <a:pt x="113148" y="226296"/>
                  </a:lnTo>
                  <a:cubicBezTo>
                    <a:pt x="50658" y="226296"/>
                    <a:pt x="0" y="175638"/>
                    <a:pt x="0" y="113148"/>
                  </a:cubicBezTo>
                  <a:lnTo>
                    <a:pt x="0" y="113148"/>
                  </a:lnTo>
                  <a:cubicBezTo>
                    <a:pt x="0" y="50658"/>
                    <a:pt x="50658" y="0"/>
                    <a:pt x="113148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TextBox 9">
              <a:extLst>
                <a:ext uri="{FF2B5EF4-FFF2-40B4-BE49-F238E27FC236}">
                  <a16:creationId xmlns="" xmlns:a16="http://schemas.microsoft.com/office/drawing/2014/main" id="{C27CBF86-576D-762A-FBF9-0DED15B7AB37}"/>
                </a:ext>
              </a:extLst>
            </p:cNvPr>
            <p:cNvSpPr txBox="1"/>
            <p:nvPr/>
          </p:nvSpPr>
          <p:spPr>
            <a:xfrm>
              <a:off x="0" y="-57150"/>
              <a:ext cx="847651" cy="2834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3"/>
                </a:lnSpc>
              </a:pPr>
              <a:endParaRPr sz="1200"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="" xmlns:a16="http://schemas.microsoft.com/office/drawing/2014/main" id="{3B5A05DE-8FC1-997B-5E91-D3B259C0CD40}"/>
              </a:ext>
            </a:extLst>
          </p:cNvPr>
          <p:cNvSpPr txBox="1"/>
          <p:nvPr/>
        </p:nvSpPr>
        <p:spPr>
          <a:xfrm>
            <a:off x="3055001" y="3511207"/>
            <a:ext cx="8287589" cy="120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1600" dirty="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Compare pros and cons of online shopping.</a:t>
            </a:r>
          </a:p>
          <a:p>
            <a:pPr>
              <a:lnSpc>
                <a:spcPts val="3267"/>
              </a:lnSpc>
            </a:pPr>
            <a:r>
              <a:rPr lang="en-US" sz="1600" dirty="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Share and discuss opinions in groups.</a:t>
            </a:r>
          </a:p>
          <a:p>
            <a:pPr>
              <a:lnSpc>
                <a:spcPts val="3267"/>
              </a:lnSpc>
            </a:pPr>
            <a:endParaRPr lang="en-US" sz="1466" dirty="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="" xmlns:a16="http://schemas.microsoft.com/office/drawing/2014/main" id="{C6244CAF-58C4-F654-FB86-2B73BF06D4A7}"/>
              </a:ext>
            </a:extLst>
          </p:cNvPr>
          <p:cNvSpPr/>
          <p:nvPr/>
        </p:nvSpPr>
        <p:spPr>
          <a:xfrm>
            <a:off x="835822" y="3981049"/>
            <a:ext cx="300042" cy="300042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2" name="Group 12">
            <a:extLst>
              <a:ext uri="{FF2B5EF4-FFF2-40B4-BE49-F238E27FC236}">
                <a16:creationId xmlns="" xmlns:a16="http://schemas.microsoft.com/office/drawing/2014/main" id="{A4FA7FAF-4B6F-BD4A-D57F-281F6EAAEF30}"/>
              </a:ext>
            </a:extLst>
          </p:cNvPr>
          <p:cNvGrpSpPr/>
          <p:nvPr/>
        </p:nvGrpSpPr>
        <p:grpSpPr>
          <a:xfrm>
            <a:off x="2082172" y="2409738"/>
            <a:ext cx="9424029" cy="1019262"/>
            <a:chOff x="0" y="0"/>
            <a:chExt cx="3723073" cy="402671"/>
          </a:xfrm>
        </p:grpSpPr>
        <p:sp>
          <p:nvSpPr>
            <p:cNvPr id="13" name="Freeform 13">
              <a:extLst>
                <a:ext uri="{FF2B5EF4-FFF2-40B4-BE49-F238E27FC236}">
                  <a16:creationId xmlns="" xmlns:a16="http://schemas.microsoft.com/office/drawing/2014/main" id="{0A0782E2-4B75-2DC9-C4AF-C097500E69F0}"/>
                </a:ext>
              </a:extLst>
            </p:cNvPr>
            <p:cNvSpPr/>
            <p:nvPr/>
          </p:nvSpPr>
          <p:spPr>
            <a:xfrm>
              <a:off x="0" y="0"/>
              <a:ext cx="3723073" cy="402671"/>
            </a:xfrm>
            <a:custGeom>
              <a:avLst/>
              <a:gdLst/>
              <a:ahLst/>
              <a:cxnLst/>
              <a:rect l="l" t="t" r="r" b="b"/>
              <a:pathLst>
                <a:path w="3723073" h="402671">
                  <a:moveTo>
                    <a:pt x="27384" y="0"/>
                  </a:moveTo>
                  <a:lnTo>
                    <a:pt x="3695690" y="0"/>
                  </a:lnTo>
                  <a:cubicBezTo>
                    <a:pt x="3702952" y="0"/>
                    <a:pt x="3709917" y="2885"/>
                    <a:pt x="3715053" y="8020"/>
                  </a:cubicBezTo>
                  <a:cubicBezTo>
                    <a:pt x="3720188" y="13156"/>
                    <a:pt x="3723073" y="20121"/>
                    <a:pt x="3723073" y="27384"/>
                  </a:cubicBezTo>
                  <a:lnTo>
                    <a:pt x="3723073" y="375288"/>
                  </a:lnTo>
                  <a:cubicBezTo>
                    <a:pt x="3723073" y="390411"/>
                    <a:pt x="3710813" y="402671"/>
                    <a:pt x="3695690" y="402671"/>
                  </a:cubicBezTo>
                  <a:lnTo>
                    <a:pt x="27384" y="402671"/>
                  </a:lnTo>
                  <a:cubicBezTo>
                    <a:pt x="20121" y="402671"/>
                    <a:pt x="13156" y="399786"/>
                    <a:pt x="8020" y="394651"/>
                  </a:cubicBezTo>
                  <a:cubicBezTo>
                    <a:pt x="2885" y="389516"/>
                    <a:pt x="0" y="382550"/>
                    <a:pt x="0" y="375288"/>
                  </a:cubicBezTo>
                  <a:lnTo>
                    <a:pt x="0" y="27384"/>
                  </a:lnTo>
                  <a:cubicBezTo>
                    <a:pt x="0" y="20121"/>
                    <a:pt x="2885" y="13156"/>
                    <a:pt x="8020" y="8020"/>
                  </a:cubicBezTo>
                  <a:cubicBezTo>
                    <a:pt x="13156" y="2885"/>
                    <a:pt x="20121" y="0"/>
                    <a:pt x="27384" y="0"/>
                  </a:cubicBezTo>
                  <a:close/>
                </a:path>
              </a:pathLst>
            </a:custGeom>
            <a:solidFill>
              <a:srgbClr val="FFD9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>
              <a:extLst>
                <a:ext uri="{FF2B5EF4-FFF2-40B4-BE49-F238E27FC236}">
                  <a16:creationId xmlns="" xmlns:a16="http://schemas.microsoft.com/office/drawing/2014/main" id="{C4C414F3-4CCA-F292-B2E2-301AFFBF774F}"/>
                </a:ext>
              </a:extLst>
            </p:cNvPr>
            <p:cNvSpPr txBox="1"/>
            <p:nvPr/>
          </p:nvSpPr>
          <p:spPr>
            <a:xfrm>
              <a:off x="0" y="-57150"/>
              <a:ext cx="3723073" cy="45982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3"/>
                </a:lnSpc>
              </a:pPr>
              <a:endParaRPr sz="120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="" xmlns:a16="http://schemas.microsoft.com/office/drawing/2014/main" id="{B3CB6CCD-0F73-29DE-9D73-951C01BA5340}"/>
              </a:ext>
            </a:extLst>
          </p:cNvPr>
          <p:cNvGrpSpPr/>
          <p:nvPr/>
        </p:nvGrpSpPr>
        <p:grpSpPr>
          <a:xfrm>
            <a:off x="2645926" y="896624"/>
            <a:ext cx="6900148" cy="1302099"/>
            <a:chOff x="0" y="0"/>
            <a:chExt cx="2725984" cy="514409"/>
          </a:xfrm>
        </p:grpSpPr>
        <p:sp>
          <p:nvSpPr>
            <p:cNvPr id="16" name="Freeform 16">
              <a:extLst>
                <a:ext uri="{FF2B5EF4-FFF2-40B4-BE49-F238E27FC236}">
                  <a16:creationId xmlns="" xmlns:a16="http://schemas.microsoft.com/office/drawing/2014/main" id="{53224E1B-3E60-1FE7-6E7F-7934957ECD25}"/>
                </a:ext>
              </a:extLst>
            </p:cNvPr>
            <p:cNvSpPr/>
            <p:nvPr/>
          </p:nvSpPr>
          <p:spPr>
            <a:xfrm>
              <a:off x="0" y="0"/>
              <a:ext cx="2725984" cy="514409"/>
            </a:xfrm>
            <a:custGeom>
              <a:avLst/>
              <a:gdLst/>
              <a:ahLst/>
              <a:cxnLst/>
              <a:rect l="l" t="t" r="r" b="b"/>
              <a:pathLst>
                <a:path w="2725984" h="514409">
                  <a:moveTo>
                    <a:pt x="73304" y="0"/>
                  </a:moveTo>
                  <a:lnTo>
                    <a:pt x="2652681" y="0"/>
                  </a:lnTo>
                  <a:cubicBezTo>
                    <a:pt x="2672122" y="0"/>
                    <a:pt x="2690767" y="7723"/>
                    <a:pt x="2704514" y="21470"/>
                  </a:cubicBezTo>
                  <a:cubicBezTo>
                    <a:pt x="2718261" y="35217"/>
                    <a:pt x="2725984" y="53862"/>
                    <a:pt x="2725984" y="73304"/>
                  </a:cubicBezTo>
                  <a:lnTo>
                    <a:pt x="2725984" y="441106"/>
                  </a:lnTo>
                  <a:cubicBezTo>
                    <a:pt x="2725984" y="481590"/>
                    <a:pt x="2693165" y="514409"/>
                    <a:pt x="2652681" y="514409"/>
                  </a:cubicBezTo>
                  <a:lnTo>
                    <a:pt x="73304" y="514409"/>
                  </a:lnTo>
                  <a:cubicBezTo>
                    <a:pt x="32819" y="514409"/>
                    <a:pt x="0" y="481590"/>
                    <a:pt x="0" y="441106"/>
                  </a:cubicBezTo>
                  <a:lnTo>
                    <a:pt x="0" y="73304"/>
                  </a:lnTo>
                  <a:cubicBezTo>
                    <a:pt x="0" y="32819"/>
                    <a:pt x="32819" y="0"/>
                    <a:pt x="73304" y="0"/>
                  </a:cubicBezTo>
                  <a:close/>
                </a:path>
              </a:pathLst>
            </a:custGeom>
            <a:solidFill>
              <a:srgbClr val="F8B9B8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>
              <a:extLst>
                <a:ext uri="{FF2B5EF4-FFF2-40B4-BE49-F238E27FC236}">
                  <a16:creationId xmlns="" xmlns:a16="http://schemas.microsoft.com/office/drawing/2014/main" id="{3129B9FA-5EFB-A603-992A-534B670E9A7B}"/>
                </a:ext>
              </a:extLst>
            </p:cNvPr>
            <p:cNvSpPr txBox="1"/>
            <p:nvPr/>
          </p:nvSpPr>
          <p:spPr>
            <a:xfrm>
              <a:off x="0" y="-57150"/>
              <a:ext cx="2725984" cy="5715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3"/>
                </a:lnSpc>
              </a:pPr>
              <a:endParaRPr sz="1200"/>
            </a:p>
          </p:txBody>
        </p:sp>
      </p:grpSp>
      <p:sp>
        <p:nvSpPr>
          <p:cNvPr id="18" name="TextBox 18">
            <a:extLst>
              <a:ext uri="{FF2B5EF4-FFF2-40B4-BE49-F238E27FC236}">
                <a16:creationId xmlns="" xmlns:a16="http://schemas.microsoft.com/office/drawing/2014/main" id="{B552A4BA-278F-F23E-6765-A05E15C75F38}"/>
              </a:ext>
            </a:extLst>
          </p:cNvPr>
          <p:cNvSpPr txBox="1"/>
          <p:nvPr/>
        </p:nvSpPr>
        <p:spPr>
          <a:xfrm>
            <a:off x="2568511" y="905075"/>
            <a:ext cx="7054979" cy="87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3"/>
              </a:lnSpc>
            </a:pPr>
            <a:r>
              <a:rPr lang="en-US" sz="4000" dirty="0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Lesson Objectives</a:t>
            </a:r>
          </a:p>
        </p:txBody>
      </p:sp>
      <p:sp>
        <p:nvSpPr>
          <p:cNvPr id="19" name="Freeform 19">
            <a:extLst>
              <a:ext uri="{FF2B5EF4-FFF2-40B4-BE49-F238E27FC236}">
                <a16:creationId xmlns="" xmlns:a16="http://schemas.microsoft.com/office/drawing/2014/main" id="{D3F9320F-0EEE-52C8-DA64-C379E79BD7B8}"/>
              </a:ext>
            </a:extLst>
          </p:cNvPr>
          <p:cNvSpPr/>
          <p:nvPr/>
        </p:nvSpPr>
        <p:spPr>
          <a:xfrm>
            <a:off x="10258481" y="5085765"/>
            <a:ext cx="2763929" cy="27432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4" y="0"/>
                </a:lnTo>
                <a:lnTo>
                  <a:pt x="414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Freeform 20">
            <a:extLst>
              <a:ext uri="{FF2B5EF4-FFF2-40B4-BE49-F238E27FC236}">
                <a16:creationId xmlns="" xmlns:a16="http://schemas.microsoft.com/office/drawing/2014/main" id="{1C13F435-7324-6788-D301-668D9A9360B4}"/>
              </a:ext>
            </a:extLst>
          </p:cNvPr>
          <p:cNvSpPr/>
          <p:nvPr/>
        </p:nvSpPr>
        <p:spPr>
          <a:xfrm flipH="1">
            <a:off x="-1085347" y="5085765"/>
            <a:ext cx="2763929" cy="27432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4145895" y="0"/>
                </a:moveTo>
                <a:lnTo>
                  <a:pt x="0" y="0"/>
                </a:lnTo>
                <a:lnTo>
                  <a:pt x="0" y="4114800"/>
                </a:lnTo>
                <a:lnTo>
                  <a:pt x="4145895" y="4114800"/>
                </a:lnTo>
                <a:lnTo>
                  <a:pt x="414589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Freeform 21">
            <a:extLst>
              <a:ext uri="{FF2B5EF4-FFF2-40B4-BE49-F238E27FC236}">
                <a16:creationId xmlns="" xmlns:a16="http://schemas.microsoft.com/office/drawing/2014/main" id="{731ED838-B4C6-C9C7-40AF-325B2380252F}"/>
              </a:ext>
            </a:extLst>
          </p:cNvPr>
          <p:cNvSpPr/>
          <p:nvPr/>
        </p:nvSpPr>
        <p:spPr>
          <a:xfrm>
            <a:off x="2439101" y="1172222"/>
            <a:ext cx="615900" cy="1026501"/>
          </a:xfrm>
          <a:custGeom>
            <a:avLst/>
            <a:gdLst/>
            <a:ahLst/>
            <a:cxnLst/>
            <a:rect l="l" t="t" r="r" b="b"/>
            <a:pathLst>
              <a:path w="923850" h="1539751">
                <a:moveTo>
                  <a:pt x="0" y="0"/>
                </a:moveTo>
                <a:lnTo>
                  <a:pt x="923851" y="0"/>
                </a:lnTo>
                <a:lnTo>
                  <a:pt x="923851" y="1539751"/>
                </a:lnTo>
                <a:lnTo>
                  <a:pt x="0" y="15397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Freeform 22">
            <a:extLst>
              <a:ext uri="{FF2B5EF4-FFF2-40B4-BE49-F238E27FC236}">
                <a16:creationId xmlns="" xmlns:a16="http://schemas.microsoft.com/office/drawing/2014/main" id="{CFC762D9-EB95-B6C5-1B1A-98D98E9EE5F1}"/>
              </a:ext>
            </a:extLst>
          </p:cNvPr>
          <p:cNvSpPr/>
          <p:nvPr/>
        </p:nvSpPr>
        <p:spPr>
          <a:xfrm flipH="1">
            <a:off x="9232362" y="879637"/>
            <a:ext cx="627425" cy="1045707"/>
          </a:xfrm>
          <a:custGeom>
            <a:avLst/>
            <a:gdLst/>
            <a:ahLst/>
            <a:cxnLst/>
            <a:rect l="l" t="t" r="r" b="b"/>
            <a:pathLst>
              <a:path w="941137" h="1568561">
                <a:moveTo>
                  <a:pt x="941137" y="0"/>
                </a:moveTo>
                <a:lnTo>
                  <a:pt x="0" y="0"/>
                </a:lnTo>
                <a:lnTo>
                  <a:pt x="0" y="1568561"/>
                </a:lnTo>
                <a:lnTo>
                  <a:pt x="941137" y="1568561"/>
                </a:lnTo>
                <a:lnTo>
                  <a:pt x="94113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3" name="Freeform 23">
            <a:extLst>
              <a:ext uri="{FF2B5EF4-FFF2-40B4-BE49-F238E27FC236}">
                <a16:creationId xmlns="" xmlns:a16="http://schemas.microsoft.com/office/drawing/2014/main" id="{51907E4D-46BD-39F7-B2A4-D192F1BE438C}"/>
              </a:ext>
            </a:extLst>
          </p:cNvPr>
          <p:cNvSpPr/>
          <p:nvPr/>
        </p:nvSpPr>
        <p:spPr>
          <a:xfrm flipH="1" flipV="1">
            <a:off x="-350563" y="1736867"/>
            <a:ext cx="1654789" cy="556423"/>
          </a:xfrm>
          <a:custGeom>
            <a:avLst/>
            <a:gdLst/>
            <a:ahLst/>
            <a:cxnLst/>
            <a:rect l="l" t="t" r="r" b="b"/>
            <a:pathLst>
              <a:path w="2482183" h="834634">
                <a:moveTo>
                  <a:pt x="2482183" y="834634"/>
                </a:moveTo>
                <a:lnTo>
                  <a:pt x="0" y="834634"/>
                </a:lnTo>
                <a:lnTo>
                  <a:pt x="0" y="0"/>
                </a:lnTo>
                <a:lnTo>
                  <a:pt x="2482183" y="0"/>
                </a:lnTo>
                <a:lnTo>
                  <a:pt x="2482183" y="83463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>
            <a:extLst>
              <a:ext uri="{FF2B5EF4-FFF2-40B4-BE49-F238E27FC236}">
                <a16:creationId xmlns="" xmlns:a16="http://schemas.microsoft.com/office/drawing/2014/main" id="{D6E8D7CE-37CB-51D5-72BA-898426AB12A2}"/>
              </a:ext>
            </a:extLst>
          </p:cNvPr>
          <p:cNvGrpSpPr/>
          <p:nvPr/>
        </p:nvGrpSpPr>
        <p:grpSpPr>
          <a:xfrm>
            <a:off x="685800" y="2627668"/>
            <a:ext cx="2145616" cy="572811"/>
            <a:chOff x="0" y="0"/>
            <a:chExt cx="847651" cy="226296"/>
          </a:xfrm>
        </p:grpSpPr>
        <p:sp>
          <p:nvSpPr>
            <p:cNvPr id="25" name="Freeform 25">
              <a:extLst>
                <a:ext uri="{FF2B5EF4-FFF2-40B4-BE49-F238E27FC236}">
                  <a16:creationId xmlns="" xmlns:a16="http://schemas.microsoft.com/office/drawing/2014/main" id="{4C01BD42-936C-9C4D-5BE0-B96D47A1DB66}"/>
                </a:ext>
              </a:extLst>
            </p:cNvPr>
            <p:cNvSpPr/>
            <p:nvPr/>
          </p:nvSpPr>
          <p:spPr>
            <a:xfrm>
              <a:off x="0" y="0"/>
              <a:ext cx="847651" cy="226296"/>
            </a:xfrm>
            <a:custGeom>
              <a:avLst/>
              <a:gdLst/>
              <a:ahLst/>
              <a:cxnLst/>
              <a:rect l="l" t="t" r="r" b="b"/>
              <a:pathLst>
                <a:path w="847651" h="226296">
                  <a:moveTo>
                    <a:pt x="113148" y="0"/>
                  </a:moveTo>
                  <a:lnTo>
                    <a:pt x="734503" y="0"/>
                  </a:lnTo>
                  <a:cubicBezTo>
                    <a:pt x="796993" y="0"/>
                    <a:pt x="847651" y="50658"/>
                    <a:pt x="847651" y="113148"/>
                  </a:cubicBezTo>
                  <a:lnTo>
                    <a:pt x="847651" y="113148"/>
                  </a:lnTo>
                  <a:cubicBezTo>
                    <a:pt x="847651" y="175638"/>
                    <a:pt x="796993" y="226296"/>
                    <a:pt x="734503" y="226296"/>
                  </a:cubicBezTo>
                  <a:lnTo>
                    <a:pt x="113148" y="226296"/>
                  </a:lnTo>
                  <a:cubicBezTo>
                    <a:pt x="50658" y="226296"/>
                    <a:pt x="0" y="175638"/>
                    <a:pt x="0" y="113148"/>
                  </a:cubicBezTo>
                  <a:lnTo>
                    <a:pt x="0" y="113148"/>
                  </a:lnTo>
                  <a:cubicBezTo>
                    <a:pt x="0" y="50658"/>
                    <a:pt x="50658" y="0"/>
                    <a:pt x="113148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TextBox 26">
              <a:extLst>
                <a:ext uri="{FF2B5EF4-FFF2-40B4-BE49-F238E27FC236}">
                  <a16:creationId xmlns="" xmlns:a16="http://schemas.microsoft.com/office/drawing/2014/main" id="{8A415496-2C3E-B7FC-973E-DC4EF1AD0973}"/>
                </a:ext>
              </a:extLst>
            </p:cNvPr>
            <p:cNvSpPr txBox="1"/>
            <p:nvPr/>
          </p:nvSpPr>
          <p:spPr>
            <a:xfrm>
              <a:off x="0" y="-57150"/>
              <a:ext cx="847651" cy="2834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3"/>
                </a:lnSpc>
              </a:pPr>
              <a:endParaRPr sz="1200"/>
            </a:p>
          </p:txBody>
        </p:sp>
      </p:grpSp>
      <p:sp>
        <p:nvSpPr>
          <p:cNvPr id="27" name="Freeform 27">
            <a:extLst>
              <a:ext uri="{FF2B5EF4-FFF2-40B4-BE49-F238E27FC236}">
                <a16:creationId xmlns="" xmlns:a16="http://schemas.microsoft.com/office/drawing/2014/main" id="{0FAB44A8-9E7B-D383-6603-D7C1E06A1794}"/>
              </a:ext>
            </a:extLst>
          </p:cNvPr>
          <p:cNvSpPr/>
          <p:nvPr/>
        </p:nvSpPr>
        <p:spPr>
          <a:xfrm flipV="1">
            <a:off x="10055575" y="-1340710"/>
            <a:ext cx="3360735" cy="27432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0" y="4114800"/>
                </a:moveTo>
                <a:lnTo>
                  <a:pt x="5041102" y="4114800"/>
                </a:lnTo>
                <a:lnTo>
                  <a:pt x="5041102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8" name="Freeform 28">
            <a:extLst>
              <a:ext uri="{FF2B5EF4-FFF2-40B4-BE49-F238E27FC236}">
                <a16:creationId xmlns="" xmlns:a16="http://schemas.microsoft.com/office/drawing/2014/main" id="{62F453A8-E55F-BC53-A088-A89013E803DA}"/>
              </a:ext>
            </a:extLst>
          </p:cNvPr>
          <p:cNvSpPr/>
          <p:nvPr/>
        </p:nvSpPr>
        <p:spPr>
          <a:xfrm flipH="1" flipV="1">
            <a:off x="-994567" y="-1340710"/>
            <a:ext cx="3360735" cy="27432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504110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41102" y="0"/>
                </a:lnTo>
                <a:lnTo>
                  <a:pt x="5041102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9" name="TextBox 29">
            <a:extLst>
              <a:ext uri="{FF2B5EF4-FFF2-40B4-BE49-F238E27FC236}">
                <a16:creationId xmlns="" xmlns:a16="http://schemas.microsoft.com/office/drawing/2014/main" id="{8C9F9ED4-F59E-199E-02F9-E32BB517BF9D}"/>
              </a:ext>
            </a:extLst>
          </p:cNvPr>
          <p:cNvSpPr txBox="1"/>
          <p:nvPr/>
        </p:nvSpPr>
        <p:spPr>
          <a:xfrm>
            <a:off x="1304226" y="3903528"/>
            <a:ext cx="2885651" cy="38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dirty="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2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="" xmlns:a16="http://schemas.microsoft.com/office/drawing/2014/main" id="{A6F1F816-435C-9A84-FC22-E4E4B3571795}"/>
              </a:ext>
            </a:extLst>
          </p:cNvPr>
          <p:cNvSpPr txBox="1"/>
          <p:nvPr/>
        </p:nvSpPr>
        <p:spPr>
          <a:xfrm>
            <a:off x="3068589" y="2373524"/>
            <a:ext cx="8287589" cy="787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1600" dirty="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Identify the main idea and details in a text about shopping.</a:t>
            </a:r>
          </a:p>
          <a:p>
            <a:pPr>
              <a:lnSpc>
                <a:spcPts val="3267"/>
              </a:lnSpc>
            </a:pPr>
            <a:r>
              <a:rPr lang="en-US" sz="1600" dirty="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 Learn and use new vocabulary related to shopping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="" xmlns:a16="http://schemas.microsoft.com/office/drawing/2014/main" id="{4CE301FE-F075-7705-772E-4669C85701C3}"/>
              </a:ext>
            </a:extLst>
          </p:cNvPr>
          <p:cNvSpPr txBox="1"/>
          <p:nvPr/>
        </p:nvSpPr>
        <p:spPr>
          <a:xfrm>
            <a:off x="1304225" y="2686532"/>
            <a:ext cx="2021780" cy="38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dirty="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 1 </a:t>
            </a:r>
          </a:p>
        </p:txBody>
      </p:sp>
      <p:sp>
        <p:nvSpPr>
          <p:cNvPr id="32" name="Freeform 32">
            <a:extLst>
              <a:ext uri="{FF2B5EF4-FFF2-40B4-BE49-F238E27FC236}">
                <a16:creationId xmlns="" xmlns:a16="http://schemas.microsoft.com/office/drawing/2014/main" id="{F55B4471-A142-660F-9740-1FA19A45DFEE}"/>
              </a:ext>
            </a:extLst>
          </p:cNvPr>
          <p:cNvSpPr/>
          <p:nvPr/>
        </p:nvSpPr>
        <p:spPr>
          <a:xfrm>
            <a:off x="835822" y="2764052"/>
            <a:ext cx="300042" cy="300042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1" name="Freeform 41">
            <a:extLst>
              <a:ext uri="{FF2B5EF4-FFF2-40B4-BE49-F238E27FC236}">
                <a16:creationId xmlns="" xmlns:a16="http://schemas.microsoft.com/office/drawing/2014/main" id="{F9059543-94E2-F16E-6059-629DA8816F7E}"/>
              </a:ext>
            </a:extLst>
          </p:cNvPr>
          <p:cNvSpPr/>
          <p:nvPr/>
        </p:nvSpPr>
        <p:spPr>
          <a:xfrm>
            <a:off x="835822" y="5197161"/>
            <a:ext cx="300042" cy="300042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2" name="Freeform 42">
            <a:extLst>
              <a:ext uri="{FF2B5EF4-FFF2-40B4-BE49-F238E27FC236}">
                <a16:creationId xmlns="" xmlns:a16="http://schemas.microsoft.com/office/drawing/2014/main" id="{9E42617E-18ED-70C6-13FE-FCE7428D337B}"/>
              </a:ext>
            </a:extLst>
          </p:cNvPr>
          <p:cNvSpPr/>
          <p:nvPr/>
        </p:nvSpPr>
        <p:spPr>
          <a:xfrm flipV="1">
            <a:off x="10813052" y="1736867"/>
            <a:ext cx="1654789" cy="556423"/>
          </a:xfrm>
          <a:custGeom>
            <a:avLst/>
            <a:gdLst/>
            <a:ahLst/>
            <a:cxnLst/>
            <a:rect l="l" t="t" r="r" b="b"/>
            <a:pathLst>
              <a:path w="2482183" h="834634">
                <a:moveTo>
                  <a:pt x="0" y="834634"/>
                </a:moveTo>
                <a:lnTo>
                  <a:pt x="2482182" y="834634"/>
                </a:lnTo>
                <a:lnTo>
                  <a:pt x="2482182" y="0"/>
                </a:lnTo>
                <a:lnTo>
                  <a:pt x="0" y="0"/>
                </a:lnTo>
                <a:lnTo>
                  <a:pt x="0" y="83463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06575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270FC9C-9282-D0F0-5192-06551FE8A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6" y="512759"/>
            <a:ext cx="11472333" cy="5474383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E1ED911-A243-3705-2A81-0D12938E4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88571"/>
            <a:ext cx="10905066" cy="474726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C7F18A06-41BC-8079-89A3-98E609EBC832}"/>
              </a:ext>
            </a:extLst>
          </p:cNvPr>
          <p:cNvSpPr/>
          <p:nvPr/>
        </p:nvSpPr>
        <p:spPr>
          <a:xfrm>
            <a:off x="2198914" y="2514600"/>
            <a:ext cx="3407229" cy="4463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 the Internet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7C2E65E-3D22-FDEC-3959-C9D621B44A1C}"/>
              </a:ext>
            </a:extLst>
          </p:cNvPr>
          <p:cNvSpPr/>
          <p:nvPr/>
        </p:nvSpPr>
        <p:spPr>
          <a:xfrm>
            <a:off x="2492828" y="3046409"/>
            <a:ext cx="3407229" cy="4463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People who buy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1AC4A01-04BE-2A8B-B8A0-E140989C4555}"/>
              </a:ext>
            </a:extLst>
          </p:cNvPr>
          <p:cNvSpPr/>
          <p:nvPr/>
        </p:nvSpPr>
        <p:spPr>
          <a:xfrm>
            <a:off x="4392385" y="3616778"/>
            <a:ext cx="5372101" cy="4463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Things that you use to fix up a house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24DC527-778B-5CDA-020B-DE1E79AA7643}"/>
              </a:ext>
            </a:extLst>
          </p:cNvPr>
          <p:cNvSpPr/>
          <p:nvPr/>
        </p:nvSpPr>
        <p:spPr>
          <a:xfrm>
            <a:off x="4196442" y="4110027"/>
            <a:ext cx="3407229" cy="4463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group of online stores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C0034A89-BE41-A17A-9353-16ECD6980859}"/>
              </a:ext>
            </a:extLst>
          </p:cNvPr>
          <p:cNvSpPr/>
          <p:nvPr/>
        </p:nvSpPr>
        <p:spPr>
          <a:xfrm>
            <a:off x="3265714" y="4619394"/>
            <a:ext cx="3407229" cy="4463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Special , usually expensive food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8488F73-EF01-2238-EDD2-9511DF81E2CD}"/>
              </a:ext>
            </a:extLst>
          </p:cNvPr>
          <p:cNvSpPr/>
          <p:nvPr/>
        </p:nvSpPr>
        <p:spPr>
          <a:xfrm>
            <a:off x="3167743" y="5268987"/>
            <a:ext cx="4808601" cy="4463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Buying and selling on the internet</a:t>
            </a:r>
          </a:p>
        </p:txBody>
      </p:sp>
    </p:spTree>
    <p:extLst>
      <p:ext uri="{BB962C8B-B14F-4D97-AF65-F5344CB8AC3E}">
        <p14:creationId xmlns:p14="http://schemas.microsoft.com/office/powerpoint/2010/main" val="42389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7878776-5104-763E-8D90-38F2559F9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28" y="855664"/>
            <a:ext cx="10905066" cy="514667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5D79928-F81C-A28B-8BCF-5D01B4702593}"/>
              </a:ext>
            </a:extLst>
          </p:cNvPr>
          <p:cNvSpPr/>
          <p:nvPr/>
        </p:nvSpPr>
        <p:spPr>
          <a:xfrm>
            <a:off x="2155371" y="3722914"/>
            <a:ext cx="6263612" cy="3243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Jeff Bezos started the company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F0614283-F622-3550-D909-62E19EC8D7CD}"/>
              </a:ext>
            </a:extLst>
          </p:cNvPr>
          <p:cNvSpPr/>
          <p:nvPr/>
        </p:nvSpPr>
        <p:spPr>
          <a:xfrm>
            <a:off x="2231571" y="4189899"/>
            <a:ext cx="6263612" cy="3243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Amazon started to sell music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943F65F3-0C0E-BDC5-7B05-1DCCF0F0265E}"/>
              </a:ext>
            </a:extLst>
          </p:cNvPr>
          <p:cNvSpPr/>
          <p:nvPr/>
        </p:nvSpPr>
        <p:spPr>
          <a:xfrm>
            <a:off x="2231571" y="4689727"/>
            <a:ext cx="6263612" cy="3243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Amazon.com had 310 million customers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E14B1F3-CCD9-9AC8-2468-5B2ED25240E8}"/>
              </a:ext>
            </a:extLst>
          </p:cNvPr>
          <p:cNvSpPr/>
          <p:nvPr/>
        </p:nvSpPr>
        <p:spPr>
          <a:xfrm>
            <a:off x="2155371" y="5235866"/>
            <a:ext cx="6263612" cy="4680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than 10% of products are sold online </a:t>
            </a:r>
          </a:p>
        </p:txBody>
      </p:sp>
    </p:spTree>
    <p:extLst>
      <p:ext uri="{BB962C8B-B14F-4D97-AF65-F5344CB8AC3E}">
        <p14:creationId xmlns:p14="http://schemas.microsoft.com/office/powerpoint/2010/main" val="40911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0FDEDB-59AB-7CA3-7ED5-9F967BD7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E4722C-ED29-82AD-F880-0B9C6654B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E5C0E8-4947-864F-F97A-5956C495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41" r="4925"/>
          <a:stretch>
            <a:fillRect/>
          </a:stretch>
        </p:blipFill>
        <p:spPr>
          <a:xfrm>
            <a:off x="0" y="87086"/>
            <a:ext cx="12192000" cy="664028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E4384894-3A12-F757-A7D1-9293E2A15A1F}"/>
              </a:ext>
            </a:extLst>
          </p:cNvPr>
          <p:cNvSpPr/>
          <p:nvPr/>
        </p:nvSpPr>
        <p:spPr>
          <a:xfrm>
            <a:off x="5627914" y="1600200"/>
            <a:ext cx="1545772" cy="22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84CD5136-0F13-0CC9-27BA-EF76BBC47783}"/>
              </a:ext>
            </a:extLst>
          </p:cNvPr>
          <p:cNvSpPr/>
          <p:nvPr/>
        </p:nvSpPr>
        <p:spPr>
          <a:xfrm>
            <a:off x="3037114" y="1998209"/>
            <a:ext cx="1545772" cy="22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drove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F753494-E54E-5B39-2CD4-4A20F4F30662}"/>
              </a:ext>
            </a:extLst>
          </p:cNvPr>
          <p:cNvSpPr/>
          <p:nvPr/>
        </p:nvSpPr>
        <p:spPr>
          <a:xfrm>
            <a:off x="3287486" y="2245858"/>
            <a:ext cx="1545772" cy="22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07C12DE-2B88-DED3-AB6E-FEFB56C288C7}"/>
              </a:ext>
            </a:extLst>
          </p:cNvPr>
          <p:cNvSpPr/>
          <p:nvPr/>
        </p:nvSpPr>
        <p:spPr>
          <a:xfrm>
            <a:off x="5627914" y="2500765"/>
            <a:ext cx="1545772" cy="22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Am/is/are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CC7FAB3C-B306-C02B-8729-49232FA0089C}"/>
              </a:ext>
            </a:extLst>
          </p:cNvPr>
          <p:cNvSpPr/>
          <p:nvPr/>
        </p:nvSpPr>
        <p:spPr>
          <a:xfrm>
            <a:off x="3243942" y="2555646"/>
            <a:ext cx="1545772" cy="22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Was /were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FCB4E573-294E-A313-7A71-4C177E0F920A}"/>
              </a:ext>
            </a:extLst>
          </p:cNvPr>
          <p:cNvSpPr/>
          <p:nvPr/>
        </p:nvSpPr>
        <p:spPr>
          <a:xfrm>
            <a:off x="3135085" y="2880176"/>
            <a:ext cx="1545772" cy="22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knew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906FDB5E-0D41-5FDF-DB01-A5DDE2720140}"/>
              </a:ext>
            </a:extLst>
          </p:cNvPr>
          <p:cNvSpPr/>
          <p:nvPr/>
        </p:nvSpPr>
        <p:spPr>
          <a:xfrm>
            <a:off x="3037114" y="3124197"/>
            <a:ext cx="1545772" cy="22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left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2CE038AA-F05B-BF8C-61C6-53D63DAB33B7}"/>
              </a:ext>
            </a:extLst>
          </p:cNvPr>
          <p:cNvSpPr/>
          <p:nvPr/>
        </p:nvSpPr>
        <p:spPr>
          <a:xfrm>
            <a:off x="3135085" y="3437613"/>
            <a:ext cx="1545772" cy="22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made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1F45F5A-C287-2717-694C-FCA6E9A61681}"/>
              </a:ext>
            </a:extLst>
          </p:cNvPr>
          <p:cNvSpPr/>
          <p:nvPr/>
        </p:nvSpPr>
        <p:spPr>
          <a:xfrm>
            <a:off x="5823857" y="3663038"/>
            <a:ext cx="1545772" cy="22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B1323CB1-0D14-1F5B-7E2A-D0C985FB33AC}"/>
              </a:ext>
            </a:extLst>
          </p:cNvPr>
          <p:cNvSpPr/>
          <p:nvPr/>
        </p:nvSpPr>
        <p:spPr>
          <a:xfrm>
            <a:off x="3135085" y="3712816"/>
            <a:ext cx="1545772" cy="22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predicted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30B660B4-DC6B-FB7F-79DC-EEB488FB3269}"/>
              </a:ext>
            </a:extLst>
          </p:cNvPr>
          <p:cNvSpPr/>
          <p:nvPr/>
        </p:nvSpPr>
        <p:spPr>
          <a:xfrm>
            <a:off x="3135085" y="3995050"/>
            <a:ext cx="1545772" cy="22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27BA277E-8669-3CAA-4D42-8D9BDA45A777}"/>
              </a:ext>
            </a:extLst>
          </p:cNvPr>
          <p:cNvSpPr/>
          <p:nvPr/>
        </p:nvSpPr>
        <p:spPr>
          <a:xfrm>
            <a:off x="2917371" y="4293846"/>
            <a:ext cx="1545772" cy="22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started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9200D674-2DD4-47AC-E0F9-433137F49A6E}"/>
              </a:ext>
            </a:extLst>
          </p:cNvPr>
          <p:cNvSpPr/>
          <p:nvPr/>
        </p:nvSpPr>
        <p:spPr>
          <a:xfrm>
            <a:off x="5769428" y="4563603"/>
            <a:ext cx="1545772" cy="22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spend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504735ED-BB55-D598-A7F5-8F7F114C5D4A}"/>
              </a:ext>
            </a:extLst>
          </p:cNvPr>
          <p:cNvSpPr/>
          <p:nvPr/>
        </p:nvSpPr>
        <p:spPr>
          <a:xfrm>
            <a:off x="2917371" y="4874876"/>
            <a:ext cx="1545772" cy="22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thought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D3E054D-3F7A-8C3B-66CB-0D393585C081}"/>
              </a:ext>
            </a:extLst>
          </p:cNvPr>
          <p:cNvSpPr/>
          <p:nvPr/>
        </p:nvSpPr>
        <p:spPr>
          <a:xfrm>
            <a:off x="10047514" y="1690688"/>
            <a:ext cx="1545772" cy="22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274F0CA-73BF-9221-EF0C-E08BA4229020}"/>
              </a:ext>
            </a:extLst>
          </p:cNvPr>
          <p:cNvSpPr/>
          <p:nvPr/>
        </p:nvSpPr>
        <p:spPr>
          <a:xfrm>
            <a:off x="10047514" y="2223634"/>
            <a:ext cx="1545772" cy="22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F356CBAF-81AD-06A4-F612-231F51EF600B}"/>
              </a:ext>
            </a:extLst>
          </p:cNvPr>
          <p:cNvSpPr/>
          <p:nvPr/>
        </p:nvSpPr>
        <p:spPr>
          <a:xfrm>
            <a:off x="10047514" y="3472770"/>
            <a:ext cx="1545772" cy="22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make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EC6D60A2-E430-3C0D-F27A-A77D8F23CB70}"/>
              </a:ext>
            </a:extLst>
          </p:cNvPr>
          <p:cNvSpPr/>
          <p:nvPr/>
        </p:nvSpPr>
        <p:spPr>
          <a:xfrm>
            <a:off x="10227128" y="4599441"/>
            <a:ext cx="1545772" cy="225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spend</a:t>
            </a:r>
          </a:p>
        </p:txBody>
      </p:sp>
    </p:spTree>
    <p:extLst>
      <p:ext uri="{BB962C8B-B14F-4D97-AF65-F5344CB8AC3E}">
        <p14:creationId xmlns:p14="http://schemas.microsoft.com/office/powerpoint/2010/main" val="29003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44A2C05-659F-4080-97AC-D7604EED3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29886"/>
            <a:ext cx="10905066" cy="517261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C6853A3-E7F0-19D1-23F7-07D25F3811A4}"/>
              </a:ext>
            </a:extLst>
          </p:cNvPr>
          <p:cNvSpPr/>
          <p:nvPr/>
        </p:nvSpPr>
        <p:spPr>
          <a:xfrm>
            <a:off x="2699657" y="2612571"/>
            <a:ext cx="903514" cy="2830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3995E3F-23D2-2D30-5DA8-F3DF49B96F08}"/>
              </a:ext>
            </a:extLst>
          </p:cNvPr>
          <p:cNvSpPr/>
          <p:nvPr/>
        </p:nvSpPr>
        <p:spPr>
          <a:xfrm>
            <a:off x="7402286" y="2601685"/>
            <a:ext cx="903514" cy="2830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B02A496-D7A5-A3CA-4745-53387A0E5752}"/>
              </a:ext>
            </a:extLst>
          </p:cNvPr>
          <p:cNvSpPr/>
          <p:nvPr/>
        </p:nvSpPr>
        <p:spPr>
          <a:xfrm>
            <a:off x="4876800" y="2895600"/>
            <a:ext cx="903514" cy="2830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left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233BBEA-4E85-81A9-4BF0-EF5DDF207786}"/>
              </a:ext>
            </a:extLst>
          </p:cNvPr>
          <p:cNvSpPr/>
          <p:nvPr/>
        </p:nvSpPr>
        <p:spPr>
          <a:xfrm>
            <a:off x="7674837" y="2993846"/>
            <a:ext cx="903514" cy="2830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drove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8FA12FA-9BD4-6160-96CF-6BBCD453FF7E}"/>
              </a:ext>
            </a:extLst>
          </p:cNvPr>
          <p:cNvSpPr/>
          <p:nvPr/>
        </p:nvSpPr>
        <p:spPr>
          <a:xfrm>
            <a:off x="4720983" y="3287485"/>
            <a:ext cx="903514" cy="2830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E0C15552-0300-84C8-7E1C-3F6B9F11ECBA}"/>
              </a:ext>
            </a:extLst>
          </p:cNvPr>
          <p:cNvSpPr/>
          <p:nvPr/>
        </p:nvSpPr>
        <p:spPr>
          <a:xfrm>
            <a:off x="4269226" y="3679370"/>
            <a:ext cx="903514" cy="2830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made</a:t>
            </a:r>
          </a:p>
        </p:txBody>
      </p:sp>
    </p:spTree>
    <p:extLst>
      <p:ext uri="{BB962C8B-B14F-4D97-AF65-F5344CB8AC3E}">
        <p14:creationId xmlns:p14="http://schemas.microsoft.com/office/powerpoint/2010/main" val="15967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E722B2DD-E14D-4972-9D98-5D6E61B1B2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0CFB124C-4B0C-4A81-8633-17257B1516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882006" y="569844"/>
            <a:ext cx="8427988" cy="5649981"/>
          </a:xfrm>
          <a:prstGeom prst="rect">
            <a:avLst/>
          </a:prstGeom>
          <a:ln>
            <a:noFill/>
          </a:ln>
          <a:effectLst>
            <a:outerShdw blurRad="317500" dist="317500" dir="714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7DBD1DF-FD1D-C1AB-99D1-53E2FA298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09" r="1" b="1"/>
          <a:stretch>
            <a:fillRect/>
          </a:stretch>
        </p:blipFill>
        <p:spPr>
          <a:xfrm>
            <a:off x="0" y="0"/>
            <a:ext cx="12192000" cy="66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5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D153EDB2-4AAD-43F4-AE78-4D326C8133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3CB7779-72E2-4E92-AE18-6BBC335DD8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75B9DA5-08BD-40EA-B06C-3D3CCD06A8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EE62D72-11EF-40E9-BF23-0FCAEACDD7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76336F2-6633-4E26-8760-05F94D87D5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39F3102E-7749-422F-8F51-A148252B8E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71191CD-1211-4C40-9D45-449D9BE65A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5" name="Picture 4" descr="A magnifying glass on a pile of letters&#10;&#10;AI-generated content may be incorrect.">
            <a:extLst>
              <a:ext uri="{FF2B5EF4-FFF2-40B4-BE49-F238E27FC236}">
                <a16:creationId xmlns="" xmlns:a16="http://schemas.microsoft.com/office/drawing/2014/main" id="{00C4FFB0-3DDE-B276-0D12-2DC106650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8" y="1253700"/>
            <a:ext cx="7560860" cy="424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9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9C6FED5-3790-CA75-D86C-AE99BFD84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14" y="239486"/>
            <a:ext cx="11254619" cy="630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5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3FEA40B-5905-79B0-6441-A5CF2DF54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834134"/>
            <a:ext cx="10905066" cy="318973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A7EA7A-84E5-6CB3-A25B-29C8E218CCBB}"/>
              </a:ext>
            </a:extLst>
          </p:cNvPr>
          <p:cNvSpPr txBox="1"/>
          <p:nvPr/>
        </p:nvSpPr>
        <p:spPr>
          <a:xfrm>
            <a:off x="2873829" y="2100943"/>
            <a:ext cx="262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>
                <a:latin typeface="Dubai" panose="020B0503030403030204" pitchFamily="34" charset="-78"/>
                <a:cs typeface="Dubai" panose="020B0503030403030204" pitchFamily="34" charset="-78"/>
              </a:rPr>
              <a:t>فئة \ تصنيف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688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0EA8654-FF9A-BE32-3926-5CE188E0E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02512"/>
            <a:ext cx="10905066" cy="425297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F04C510-3B6F-653C-7F27-BF89AAFBE296}"/>
              </a:ext>
            </a:extLst>
          </p:cNvPr>
          <p:cNvSpPr txBox="1"/>
          <p:nvPr/>
        </p:nvSpPr>
        <p:spPr>
          <a:xfrm>
            <a:off x="2890199" y="1665515"/>
            <a:ext cx="262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>
                <a:latin typeface="Dubai" panose="020B0503030403030204" pitchFamily="34" charset="-78"/>
                <a:cs typeface="Dubai" panose="020B0503030403030204" pitchFamily="34" charset="-78"/>
              </a:rPr>
              <a:t>زبون \ عميل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362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0EAEDEC-996E-C2FA-6B44-2A5BD09D5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25194"/>
            <a:ext cx="10905066" cy="400761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63BB3A-BF4E-5278-A854-DBE2B7D17209}"/>
              </a:ext>
            </a:extLst>
          </p:cNvPr>
          <p:cNvSpPr txBox="1"/>
          <p:nvPr/>
        </p:nvSpPr>
        <p:spPr>
          <a:xfrm>
            <a:off x="3233058" y="1719943"/>
            <a:ext cx="262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>
                <a:latin typeface="Dubai" panose="020B0503030403030204" pitchFamily="34" charset="-78"/>
                <a:cs typeface="Dubai" panose="020B0503030403030204" pitchFamily="34" charset="-78"/>
              </a:rPr>
              <a:t>يحقق ارباح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626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83960D8-D3D8-D6A2-4206-E0C4CCBB7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902290"/>
            <a:ext cx="10905066" cy="305341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F2D3246-63C7-BE63-D12E-EE3ECC759599}"/>
              </a:ext>
            </a:extLst>
          </p:cNvPr>
          <p:cNvSpPr txBox="1"/>
          <p:nvPr/>
        </p:nvSpPr>
        <p:spPr>
          <a:xfrm>
            <a:off x="2873829" y="2100943"/>
            <a:ext cx="4299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>
                <a:latin typeface="Dubai" panose="020B0503030403030204" pitchFamily="34" charset="-78"/>
                <a:cs typeface="Dubai" panose="020B0503030403030204" pitchFamily="34" charset="-78"/>
              </a:rPr>
              <a:t>ذواق \ خبير مأكولات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85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149</Words>
  <Application>Microsoft Office PowerPoint</Application>
  <PresentationFormat>Widescreen</PresentationFormat>
  <Paragraphs>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Aptos Display</vt:lpstr>
      <vt:lpstr>Arial</vt:lpstr>
      <vt:lpstr>BM Hanna</vt:lpstr>
      <vt:lpstr>Dubai</vt:lpstr>
      <vt:lpstr>Meiryo</vt:lpstr>
      <vt:lpstr>MiCracker TH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KHALED MEHMOUD IBRAHIM  KASSEM</dc:creator>
  <cp:lastModifiedBy>Microsoft account</cp:lastModifiedBy>
  <cp:revision>4</cp:revision>
  <dcterms:created xsi:type="dcterms:W3CDTF">2025-09-24T17:53:14Z</dcterms:created>
  <dcterms:modified xsi:type="dcterms:W3CDTF">2025-09-28T04:42:22Z</dcterms:modified>
</cp:coreProperties>
</file>