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40" r:id="rId4"/>
    <p:sldId id="4341" r:id="rId5"/>
    <p:sldId id="4342" r:id="rId6"/>
    <p:sldId id="4343" r:id="rId7"/>
    <p:sldId id="4344" r:id="rId8"/>
    <p:sldId id="4272" r:id="rId9"/>
    <p:sldId id="4345" r:id="rId10"/>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61E40-18BA-E797-FF64-406EEB9084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4C991457-5FBB-59A2-CFE4-269EA791BB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BD979D44-C727-6E8B-F372-B8AB6ABB090B}"/>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5" name="Footer Placeholder 4">
            <a:extLst>
              <a:ext uri="{FF2B5EF4-FFF2-40B4-BE49-F238E27FC236}">
                <a16:creationId xmlns:a16="http://schemas.microsoft.com/office/drawing/2014/main" id="{27DCD97A-F5B2-F10C-8B62-1475369471A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179DC8E-A31B-AE28-26B0-92449FA80406}"/>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19835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CE77B-F957-E5C8-8290-4A4397020616}"/>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AE436CB0-CACB-0D31-ED9A-50BC60A9B7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405D9A9-10EF-9732-621D-88E76B5F5BB6}"/>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5" name="Footer Placeholder 4">
            <a:extLst>
              <a:ext uri="{FF2B5EF4-FFF2-40B4-BE49-F238E27FC236}">
                <a16:creationId xmlns:a16="http://schemas.microsoft.com/office/drawing/2014/main" id="{6595F84D-6DCD-4FFF-83B3-0B82D8864B5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266724B5-B3B4-E75A-CF8E-A648EBCDBE69}"/>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2803218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6799D-9CBE-6B1B-8D01-B6744DE732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608075C0-1F42-6B0C-B2FE-4BDA812DA9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927FF4-4F3E-E27E-3EB6-D5717A866B81}"/>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5" name="Footer Placeholder 4">
            <a:extLst>
              <a:ext uri="{FF2B5EF4-FFF2-40B4-BE49-F238E27FC236}">
                <a16:creationId xmlns:a16="http://schemas.microsoft.com/office/drawing/2014/main" id="{AE92C5DF-CD59-AA34-3737-DCF687F2234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C68631E-6AF8-255C-F64B-F39E11177A4B}"/>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331449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AB12-818A-76C1-FB54-56943966FD97}"/>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55A6C9FF-9AE7-0FED-AC40-38FBFC810F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563FC52E-17A2-445F-7F6D-2D3D75D4B1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6E7AC20D-B1C6-357C-F8E6-68DD66A620EE}"/>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6" name="Footer Placeholder 5">
            <a:extLst>
              <a:ext uri="{FF2B5EF4-FFF2-40B4-BE49-F238E27FC236}">
                <a16:creationId xmlns:a16="http://schemas.microsoft.com/office/drawing/2014/main" id="{6479D045-BF51-D37C-74DB-0754468A06F9}"/>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61618821-4991-0AE2-D9C6-5227CEF4B7BD}"/>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817888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37527-94D9-EC88-9BA5-ECDFD227B6D6}"/>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BDC19CB1-C10C-40C8-06B2-D202F0B3BC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BA5403-3963-3343-17D9-F27532AB56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E20981C5-5D81-267D-E03E-6EE92737EB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BCBAB-734F-E9B5-5448-D471D674C0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F4683330-435E-AF55-0B75-3B6D0EB6EF41}"/>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8" name="Footer Placeholder 7">
            <a:extLst>
              <a:ext uri="{FF2B5EF4-FFF2-40B4-BE49-F238E27FC236}">
                <a16:creationId xmlns:a16="http://schemas.microsoft.com/office/drawing/2014/main" id="{0ADAF099-3DE8-9760-3458-0D1312FA0545}"/>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528B71E5-39E9-F51E-8250-BC613D904740}"/>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2052075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3252-B02F-56B9-BBF3-312CBF17F263}"/>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EF2CE37E-DD15-EF5B-F941-1931A2E58459}"/>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4" name="Footer Placeholder 3">
            <a:extLst>
              <a:ext uri="{FF2B5EF4-FFF2-40B4-BE49-F238E27FC236}">
                <a16:creationId xmlns:a16="http://schemas.microsoft.com/office/drawing/2014/main" id="{EAE256F3-6DE8-3B4F-23B9-95505BAF043F}"/>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B4CE59EB-F18C-7558-A96E-1031ED412E02}"/>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105073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869B46-F62E-2945-8D60-BC0B52A4B994}"/>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3" name="Footer Placeholder 2">
            <a:extLst>
              <a:ext uri="{FF2B5EF4-FFF2-40B4-BE49-F238E27FC236}">
                <a16:creationId xmlns:a16="http://schemas.microsoft.com/office/drawing/2014/main" id="{D708EF17-FE8D-1240-B708-C88F818950EB}"/>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48C148D1-8EED-488B-451B-62A84150A9C2}"/>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408415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E6DC-F071-57D4-0537-149D46A1F2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82E25FAE-B28C-ECF1-B997-EB3E4898D8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DE8758BC-1AAE-4711-9081-735A977B4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D3413-FA48-C05D-D946-ABABEB320564}"/>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6" name="Footer Placeholder 5">
            <a:extLst>
              <a:ext uri="{FF2B5EF4-FFF2-40B4-BE49-F238E27FC236}">
                <a16:creationId xmlns:a16="http://schemas.microsoft.com/office/drawing/2014/main" id="{C0BA17BC-E493-11AB-3DD5-8B511089CD08}"/>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845DDF23-5BF2-5225-1487-1D9A2CA8AE66}"/>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70842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A44C-6857-D1C7-6DC3-784F93FAC9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AF507DE8-57C6-06DD-5892-EDB313D0B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201FDBBA-6C31-2472-DE59-B33052245B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5D50D5-C589-1F60-456D-07F74B7AA33A}"/>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6" name="Footer Placeholder 5">
            <a:extLst>
              <a:ext uri="{FF2B5EF4-FFF2-40B4-BE49-F238E27FC236}">
                <a16:creationId xmlns:a16="http://schemas.microsoft.com/office/drawing/2014/main" id="{A54B7DB6-3C16-99E2-7FE8-074AF2F9BAD3}"/>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247ABE2F-E389-63AD-3122-74A4806CB149}"/>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1689772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43A01-02C2-4189-E0B1-5D7FDD753C92}"/>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B18A163F-7785-B4E3-4B01-6FB7C7A26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33760CC7-1A53-DFF9-33EC-B31653E862E4}"/>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5" name="Footer Placeholder 4">
            <a:extLst>
              <a:ext uri="{FF2B5EF4-FFF2-40B4-BE49-F238E27FC236}">
                <a16:creationId xmlns:a16="http://schemas.microsoft.com/office/drawing/2014/main" id="{039028BB-5BA4-F305-A79F-DB0FEE73939A}"/>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E42068F5-E626-1D08-2633-4552B7ACB306}"/>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2137581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D6B61-256B-843B-3E80-CD7F577470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B6567968-20A7-BA90-2329-CC4A0503DB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0834BF26-4FED-45C9-ED44-DF3E76E22B22}"/>
              </a:ext>
            </a:extLst>
          </p:cNvPr>
          <p:cNvSpPr>
            <a:spLocks noGrp="1"/>
          </p:cNvSpPr>
          <p:nvPr>
            <p:ph type="dt" sz="half" idx="10"/>
          </p:nvPr>
        </p:nvSpPr>
        <p:spPr/>
        <p:txBody>
          <a:bodyPr/>
          <a:lstStyle/>
          <a:p>
            <a:fld id="{A768AF30-B28C-4759-B1D7-21CEC1F40EE5}" type="datetimeFigureOut">
              <a:rPr lang="ar-AE" smtClean="0"/>
              <a:t>29/10/1446</a:t>
            </a:fld>
            <a:endParaRPr lang="ar-AE"/>
          </a:p>
        </p:txBody>
      </p:sp>
      <p:sp>
        <p:nvSpPr>
          <p:cNvPr id="5" name="Footer Placeholder 4">
            <a:extLst>
              <a:ext uri="{FF2B5EF4-FFF2-40B4-BE49-F238E27FC236}">
                <a16:creationId xmlns:a16="http://schemas.microsoft.com/office/drawing/2014/main" id="{2FCDE6FA-A4CD-5027-CF5C-0CC827083B06}"/>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4F4385BD-75DF-1BAA-B2D4-28D45DA6FCD9}"/>
              </a:ext>
            </a:extLst>
          </p:cNvPr>
          <p:cNvSpPr>
            <a:spLocks noGrp="1"/>
          </p:cNvSpPr>
          <p:nvPr>
            <p:ph type="sldNum" sz="quarter" idx="12"/>
          </p:nvPr>
        </p:nvSpPr>
        <p:spPr/>
        <p:txBody>
          <a:bodyPr/>
          <a:lstStyle/>
          <a:p>
            <a:fld id="{553817BE-399F-4DD9-A120-37D22C2B3395}" type="slidenum">
              <a:rPr lang="ar-AE" smtClean="0"/>
              <a:t>‹#›</a:t>
            </a:fld>
            <a:endParaRPr lang="ar-AE"/>
          </a:p>
        </p:txBody>
      </p:sp>
    </p:spTree>
    <p:extLst>
      <p:ext uri="{BB962C8B-B14F-4D97-AF65-F5344CB8AC3E}">
        <p14:creationId xmlns:p14="http://schemas.microsoft.com/office/powerpoint/2010/main" val="2281383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4/27/2025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96760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4/27/2025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4055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4/27/2025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70649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4/27/2025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44720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4/27/2025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5530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4/27/2025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6371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4/27/2025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29464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4/27/2025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43249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4/27/2025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40171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4/27/2025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11990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4/27/2025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78425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775953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385913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2047376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413049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7662069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7848765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303107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723040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8678709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753090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29/10/1446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544435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126C18-74AD-5E0A-3513-014288DB91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3662E233-2F61-B331-7D1E-F1CBFD5CF4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F8D065A5-F4AF-E51A-4744-A02D3EF7B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68AF30-B28C-4759-B1D7-21CEC1F40EE5}" type="datetimeFigureOut">
              <a:rPr lang="ar-AE" smtClean="0"/>
              <a:t>29/10/1446</a:t>
            </a:fld>
            <a:endParaRPr lang="ar-AE"/>
          </a:p>
        </p:txBody>
      </p:sp>
      <p:sp>
        <p:nvSpPr>
          <p:cNvPr id="5" name="Footer Placeholder 4">
            <a:extLst>
              <a:ext uri="{FF2B5EF4-FFF2-40B4-BE49-F238E27FC236}">
                <a16:creationId xmlns:a16="http://schemas.microsoft.com/office/drawing/2014/main" id="{4D0D550A-AD0C-8CEE-0E48-1A7285133C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F09B7AD4-C358-AD75-C81B-B54AAC5522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817BE-399F-4DD9-A120-37D22C2B3395}" type="slidenum">
              <a:rPr lang="ar-AE" smtClean="0"/>
              <a:t>‹#›</a:t>
            </a:fld>
            <a:endParaRPr lang="ar-AE"/>
          </a:p>
        </p:txBody>
      </p:sp>
    </p:spTree>
    <p:extLst>
      <p:ext uri="{BB962C8B-B14F-4D97-AF65-F5344CB8AC3E}">
        <p14:creationId xmlns:p14="http://schemas.microsoft.com/office/powerpoint/2010/main" val="2220997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4/27/2025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44681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29/10/1446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42553500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2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65DC6-1BAF-0339-565C-76B030323D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923D97-6F84-3E65-4EE1-161CFC478F3B}"/>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(11)</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EC9B7994-1B91-65BC-A03B-735F93EED52A}"/>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1735775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E9A3E-DD7A-113F-AEC3-8DA05EF47C3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A77341-EB97-7267-31B5-EC029CA67C9A}"/>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E95363BE-7DAF-0C13-5213-DB33DD57390E}"/>
              </a:ext>
            </a:extLst>
          </p:cNvPr>
          <p:cNvSpPr/>
          <p:nvPr/>
        </p:nvSpPr>
        <p:spPr>
          <a:xfrm>
            <a:off x="8120743" y="1752600"/>
            <a:ext cx="3766456"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الحادي عشر صـــ 75 </a:t>
            </a:r>
          </a:p>
        </p:txBody>
      </p:sp>
      <p:sp>
        <p:nvSpPr>
          <p:cNvPr id="7" name="Rectangle: Rounded Corners 6">
            <a:extLst>
              <a:ext uri="{FF2B5EF4-FFF2-40B4-BE49-F238E27FC236}">
                <a16:creationId xmlns:a16="http://schemas.microsoft.com/office/drawing/2014/main" id="{EE9F36A2-22D7-521E-2DE9-DD099FB59F78}"/>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الأمير الصغيرُ و الرجل المغرور: يرمز إلى حب ّ الشّهرة والمجد.</a:t>
            </a:r>
          </a:p>
        </p:txBody>
      </p:sp>
      <p:sp>
        <p:nvSpPr>
          <p:cNvPr id="8" name="Rectangle: Rounded Corners 7">
            <a:extLst>
              <a:ext uri="{FF2B5EF4-FFF2-40B4-BE49-F238E27FC236}">
                <a16:creationId xmlns:a16="http://schemas.microsoft.com/office/drawing/2014/main" id="{474E5B6C-AF52-9BBB-E832-459A46D6A339}"/>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صياح الرجل المغرور بصوت عال على الأمير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274418F3-5289-00AD-F832-B13531EFC396}"/>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وقت زيارته للكوكب الثاني 326</a:t>
            </a:r>
          </a:p>
        </p:txBody>
      </p:sp>
      <p:sp>
        <p:nvSpPr>
          <p:cNvPr id="14" name="Rectangle: Rounded Corners 13">
            <a:extLst>
              <a:ext uri="{FF2B5EF4-FFF2-40B4-BE49-F238E27FC236}">
                <a16:creationId xmlns:a16="http://schemas.microsoft.com/office/drawing/2014/main" id="{32B2AEFE-C323-BA60-DC35-48B19CBD6685}"/>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الكوكب الثاني 326 </a:t>
            </a:r>
          </a:p>
        </p:txBody>
      </p:sp>
      <p:sp>
        <p:nvSpPr>
          <p:cNvPr id="9" name="Rectangle: Rounded Corners 8">
            <a:extLst>
              <a:ext uri="{FF2B5EF4-FFF2-40B4-BE49-F238E27FC236}">
                <a16:creationId xmlns:a16="http://schemas.microsoft.com/office/drawing/2014/main" id="{A80688D5-8C16-ED24-6B6E-5FB75B10F36E}"/>
              </a:ext>
            </a:extLst>
          </p:cNvPr>
          <p:cNvSpPr/>
          <p:nvPr/>
        </p:nvSpPr>
        <p:spPr>
          <a:xfrm>
            <a:off x="445789" y="46634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قول الرجل المغرور: عن استخدام القبعة</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 لمن يلوح له غير أن أحدا لا يمر من هذا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الطريق .</a:t>
            </a:r>
          </a:p>
        </p:txBody>
      </p:sp>
      <p:pic>
        <p:nvPicPr>
          <p:cNvPr id="3" name="Picture 2">
            <a:extLst>
              <a:ext uri="{FF2B5EF4-FFF2-40B4-BE49-F238E27FC236}">
                <a16:creationId xmlns:a16="http://schemas.microsoft.com/office/drawing/2014/main" id="{4FA5C561-0F6C-B774-F018-D8C2CC8F5064}"/>
              </a:ext>
            </a:extLst>
          </p:cNvPr>
          <p:cNvPicPr>
            <a:picLocks noChangeAspect="1"/>
          </p:cNvPicPr>
          <p:nvPr/>
        </p:nvPicPr>
        <p:blipFill>
          <a:blip r:embed="rId3"/>
          <a:stretch>
            <a:fillRect/>
          </a:stretch>
        </p:blipFill>
        <p:spPr>
          <a:xfrm>
            <a:off x="5725886" y="3197255"/>
            <a:ext cx="5166774" cy="1500333"/>
          </a:xfrm>
          <a:prstGeom prst="rect">
            <a:avLst/>
          </a:prstGeom>
        </p:spPr>
      </p:pic>
      <p:pic>
        <p:nvPicPr>
          <p:cNvPr id="11" name="Picture 10">
            <a:extLst>
              <a:ext uri="{FF2B5EF4-FFF2-40B4-BE49-F238E27FC236}">
                <a16:creationId xmlns:a16="http://schemas.microsoft.com/office/drawing/2014/main" id="{44295669-CFBD-F73E-6EC2-70C4C5370D98}"/>
              </a:ext>
            </a:extLst>
          </p:cNvPr>
          <p:cNvPicPr>
            <a:picLocks noChangeAspect="1"/>
          </p:cNvPicPr>
          <p:nvPr/>
        </p:nvPicPr>
        <p:blipFill>
          <a:blip r:embed="rId4"/>
          <a:stretch>
            <a:fillRect/>
          </a:stretch>
        </p:blipFill>
        <p:spPr>
          <a:xfrm>
            <a:off x="445789" y="4229961"/>
            <a:ext cx="4300383" cy="2390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6163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E3205-9412-006E-AD73-9D5E88B09D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109C7C7-BC45-242E-C55A-09008905E011}"/>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87FDECAD-1852-0CD8-B281-9A57C0449E7D}"/>
              </a:ext>
            </a:extLst>
          </p:cNvPr>
          <p:cNvSpPr txBox="1"/>
          <p:nvPr/>
        </p:nvSpPr>
        <p:spPr>
          <a:xfrm>
            <a:off x="293914" y="1143030"/>
            <a:ext cx="11571513" cy="542744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الكوكب الثاني كان يسكنه رجل مغرور ويظن الجميع معجبين فيه، كان يرتدي قبعة غريبة، وقال له الرجل انها للتلويح لمن يهتف به، والأمير لم يفهم شيئاً، ثم طلب منه الرجل التصفيق، يصفق الأمير فرفع الرجل قبعته ولوح بها، وكرر هذا الشيء التصفيق ثم التلويح لمرات عدة حتى ضجر الأمير، ويسأله الرجل اذا كان بالفعل معجب به، لكن الأمير يتساءل ما معنى الاعجاب؟، يقول له الرجل: أن تعترف بأنني الرجل الاجمل والأكثر أناقة والأكثر ذكاء، يجيبه الأمير : لكنك الوحيد على هذا الكوكب ، قال الرجل : تلطف بي على الأقل، وحاول أن تكون معجباً بي</a:t>
            </a:r>
            <a:r>
              <a:rPr kumimoji="0" lang="ar-AE" sz="36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r>
              <a:rPr kumimoji="0" lang="en-US" sz="36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فقال له الأمير أنه معجب به لكنه لم يعرف لماذا سيهمه الأمر ورحل وهو يتمتم إن شأن الكبار لعجيب حقاً</a:t>
            </a:r>
            <a:r>
              <a:rPr kumimoji="0" lang="ar-AE" sz="36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a:t>
            </a:r>
            <a:r>
              <a:rPr kumimoji="0" lang="en-US" sz="36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227689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10080-DCB3-AAEE-D8CD-6728807B28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275331-6252-F176-77A9-E4A073C75437}"/>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75560C4A-3476-0A26-D681-E484C88964B6}"/>
              </a:ext>
            </a:extLst>
          </p:cNvPr>
          <p:cNvSpPr/>
          <p:nvPr/>
        </p:nvSpPr>
        <p:spPr>
          <a:xfrm>
            <a:off x="517791" y="3429000"/>
            <a:ext cx="10047383" cy="2814218"/>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ربما شرح معنى الإعجاب من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وجهة نظر الرجل المغرور,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ولكن ما فائدة ذلك وهو يعيش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وحيدا على كوكبه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1A011152-D334-937E-96B7-BED7DD5FB849}"/>
              </a:ext>
            </a:extLst>
          </p:cNvPr>
          <p:cNvSpPr/>
          <p:nvPr/>
        </p:nvSpPr>
        <p:spPr>
          <a:xfrm>
            <a:off x="517792" y="235075"/>
            <a:ext cx="10047383" cy="11898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مشهد انصراف الأمير وهو يردد : إن شأن الكبار لعجيب حقًّا</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وسنراه يتعجب من شأن الكبار دائما .</a:t>
            </a:r>
          </a:p>
        </p:txBody>
      </p:sp>
      <p:pic>
        <p:nvPicPr>
          <p:cNvPr id="6" name="Picture 5">
            <a:extLst>
              <a:ext uri="{FF2B5EF4-FFF2-40B4-BE49-F238E27FC236}">
                <a16:creationId xmlns:a16="http://schemas.microsoft.com/office/drawing/2014/main" id="{DA781442-6AB0-89EC-ECF3-C537BB9016A7}"/>
              </a:ext>
            </a:extLst>
          </p:cNvPr>
          <p:cNvPicPr>
            <a:picLocks noChangeAspect="1"/>
          </p:cNvPicPr>
          <p:nvPr/>
        </p:nvPicPr>
        <p:blipFill>
          <a:blip r:embed="rId3"/>
          <a:stretch>
            <a:fillRect/>
          </a:stretch>
        </p:blipFill>
        <p:spPr>
          <a:xfrm>
            <a:off x="793214" y="1485800"/>
            <a:ext cx="9771959" cy="19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30C52C08-2AB5-9B7A-EE52-EA7C05D5ED83}"/>
              </a:ext>
            </a:extLst>
          </p:cNvPr>
          <p:cNvPicPr>
            <a:picLocks noChangeAspect="1"/>
          </p:cNvPicPr>
          <p:nvPr/>
        </p:nvPicPr>
        <p:blipFill>
          <a:blip r:embed="rId4"/>
          <a:stretch>
            <a:fillRect/>
          </a:stretch>
        </p:blipFill>
        <p:spPr>
          <a:xfrm>
            <a:off x="517791" y="3668617"/>
            <a:ext cx="5740695" cy="284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738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0BE7D-9E5D-3389-BDD5-F53D768570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95A0BF-154D-C734-CD2E-5C9D43007080}"/>
              </a:ext>
            </a:extLst>
          </p:cNvPr>
          <p:cNvPicPr>
            <a:picLocks noChangeAspect="1"/>
          </p:cNvPicPr>
          <p:nvPr/>
        </p:nvPicPr>
        <p:blipFill>
          <a:blip r:embed="rId2"/>
          <a:stretch>
            <a:fillRect/>
          </a:stretch>
        </p:blipFill>
        <p:spPr>
          <a:xfrm>
            <a:off x="149909" y="284472"/>
            <a:ext cx="11615057" cy="6444343"/>
          </a:xfrm>
          <a:prstGeom prst="rect">
            <a:avLst/>
          </a:prstGeom>
        </p:spPr>
      </p:pic>
      <p:pic>
        <p:nvPicPr>
          <p:cNvPr id="5" name="Picture 4">
            <a:extLst>
              <a:ext uri="{FF2B5EF4-FFF2-40B4-BE49-F238E27FC236}">
                <a16:creationId xmlns:a16="http://schemas.microsoft.com/office/drawing/2014/main" id="{746D32A0-6D46-2223-2F87-EC4BF616957A}"/>
              </a:ext>
            </a:extLst>
          </p:cNvPr>
          <p:cNvPicPr>
            <a:picLocks noChangeAspect="1"/>
          </p:cNvPicPr>
          <p:nvPr/>
        </p:nvPicPr>
        <p:blipFill>
          <a:blip r:embed="rId3"/>
          <a:stretch>
            <a:fillRect/>
          </a:stretch>
        </p:blipFill>
        <p:spPr>
          <a:xfrm>
            <a:off x="826265" y="1970314"/>
            <a:ext cx="4990642" cy="1458686"/>
          </a:xfrm>
          <a:prstGeom prst="rect">
            <a:avLst/>
          </a:prstGeom>
        </p:spPr>
      </p:pic>
    </p:spTree>
    <p:extLst>
      <p:ext uri="{BB962C8B-B14F-4D97-AF65-F5344CB8AC3E}">
        <p14:creationId xmlns:p14="http://schemas.microsoft.com/office/powerpoint/2010/main" val="217875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AD790D4-45A9-30F3-1A5C-3036FE9DF95B}"/>
              </a:ext>
            </a:extLst>
          </p:cNvPr>
          <p:cNvPicPr>
            <a:picLocks noChangeAspect="1"/>
          </p:cNvPicPr>
          <p:nvPr/>
        </p:nvPicPr>
        <p:blipFill>
          <a:blip r:embed="rId2"/>
          <a:stretch>
            <a:fillRect/>
          </a:stretch>
        </p:blipFill>
        <p:spPr>
          <a:xfrm>
            <a:off x="8455668" y="242524"/>
            <a:ext cx="1066800" cy="723900"/>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مستطيل: زوايا مستديرة 22">
            <a:extLst>
              <a:ext uri="{FF2B5EF4-FFF2-40B4-BE49-F238E27FC236}">
                <a16:creationId xmlns:a16="http://schemas.microsoft.com/office/drawing/2014/main" id="{5C601A58-2191-13EA-4B74-1DFB6CB78AA9}"/>
              </a:ext>
            </a:extLst>
          </p:cNvPr>
          <p:cNvSpPr/>
          <p:nvPr/>
        </p:nvSpPr>
        <p:spPr>
          <a:xfrm>
            <a:off x="6096000" y="142704"/>
            <a:ext cx="1531716" cy="88742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78</a:t>
            </a:r>
          </a:p>
        </p:txBody>
      </p:sp>
      <p:pic>
        <p:nvPicPr>
          <p:cNvPr id="5" name="صورة 4">
            <a:extLst>
              <a:ext uri="{FF2B5EF4-FFF2-40B4-BE49-F238E27FC236}">
                <a16:creationId xmlns:a16="http://schemas.microsoft.com/office/drawing/2014/main" id="{CDF77C4A-E7D2-A37E-875F-43B15FCF6B7B}"/>
              </a:ext>
            </a:extLst>
          </p:cNvPr>
          <p:cNvPicPr>
            <a:picLocks noChangeAspect="1"/>
          </p:cNvPicPr>
          <p:nvPr/>
        </p:nvPicPr>
        <p:blipFill>
          <a:blip r:embed="rId3"/>
          <a:stretch>
            <a:fillRect/>
          </a:stretch>
        </p:blipFill>
        <p:spPr>
          <a:xfrm>
            <a:off x="3357805" y="1127061"/>
            <a:ext cx="8539821" cy="1099882"/>
          </a:xfrm>
          <a:prstGeom prst="rect">
            <a:avLst/>
          </a:prstGeom>
          <a:ln>
            <a:noFill/>
          </a:ln>
          <a:effectLst>
            <a:softEdge rad="112500"/>
          </a:effectLst>
        </p:spPr>
      </p:pic>
      <p:pic>
        <p:nvPicPr>
          <p:cNvPr id="9" name="صورة 8">
            <a:extLst>
              <a:ext uri="{FF2B5EF4-FFF2-40B4-BE49-F238E27FC236}">
                <a16:creationId xmlns:a16="http://schemas.microsoft.com/office/drawing/2014/main" id="{2383DE78-A4FE-CF2E-380B-FF8D628DB58A}"/>
              </a:ext>
            </a:extLst>
          </p:cNvPr>
          <p:cNvPicPr>
            <a:picLocks noChangeAspect="1"/>
          </p:cNvPicPr>
          <p:nvPr/>
        </p:nvPicPr>
        <p:blipFill>
          <a:blip r:embed="rId4"/>
          <a:stretch>
            <a:fillRect/>
          </a:stretch>
        </p:blipFill>
        <p:spPr>
          <a:xfrm>
            <a:off x="3492348" y="2323881"/>
            <a:ext cx="8002284" cy="1255889"/>
          </a:xfrm>
          <a:prstGeom prst="rect">
            <a:avLst/>
          </a:prstGeom>
          <a:ln>
            <a:noFill/>
          </a:ln>
          <a:effectLst>
            <a:softEdge rad="112500"/>
          </a:effectLst>
        </p:spPr>
      </p:pic>
      <p:pic>
        <p:nvPicPr>
          <p:cNvPr id="13" name="صورة 12">
            <a:extLst>
              <a:ext uri="{FF2B5EF4-FFF2-40B4-BE49-F238E27FC236}">
                <a16:creationId xmlns:a16="http://schemas.microsoft.com/office/drawing/2014/main" id="{647CF278-A685-5589-1AFA-A23BD1EA5EFB}"/>
              </a:ext>
            </a:extLst>
          </p:cNvPr>
          <p:cNvPicPr>
            <a:picLocks noChangeAspect="1"/>
          </p:cNvPicPr>
          <p:nvPr/>
        </p:nvPicPr>
        <p:blipFill>
          <a:blip r:embed="rId5"/>
          <a:stretch>
            <a:fillRect/>
          </a:stretch>
        </p:blipFill>
        <p:spPr>
          <a:xfrm>
            <a:off x="228764" y="3579770"/>
            <a:ext cx="11553864" cy="1734858"/>
          </a:xfrm>
          <a:prstGeom prst="rect">
            <a:avLst/>
          </a:prstGeom>
          <a:ln>
            <a:noFill/>
          </a:ln>
          <a:effectLst>
            <a:softEdge rad="112500"/>
          </a:effectLst>
        </p:spPr>
      </p:pic>
      <p:pic>
        <p:nvPicPr>
          <p:cNvPr id="17" name="صورة 16">
            <a:extLst>
              <a:ext uri="{FF2B5EF4-FFF2-40B4-BE49-F238E27FC236}">
                <a16:creationId xmlns:a16="http://schemas.microsoft.com/office/drawing/2014/main" id="{F142FFAF-5DBF-9A7F-2C3C-2901EA4D1252}"/>
              </a:ext>
            </a:extLst>
          </p:cNvPr>
          <p:cNvPicPr>
            <a:picLocks noChangeAspect="1"/>
          </p:cNvPicPr>
          <p:nvPr/>
        </p:nvPicPr>
        <p:blipFill>
          <a:blip r:embed="rId6"/>
          <a:stretch>
            <a:fillRect/>
          </a:stretch>
        </p:blipFill>
        <p:spPr>
          <a:xfrm>
            <a:off x="1883884" y="5277538"/>
            <a:ext cx="9610747" cy="1437757"/>
          </a:xfrm>
          <a:prstGeom prst="rect">
            <a:avLst/>
          </a:prstGeom>
          <a:ln>
            <a:noFill/>
          </a:ln>
          <a:effectLst>
            <a:softEdge rad="112500"/>
          </a:effectLst>
        </p:spPr>
      </p:pic>
    </p:spTree>
    <p:extLst>
      <p:ext uri="{BB962C8B-B14F-4D97-AF65-F5344CB8AC3E}">
        <p14:creationId xmlns:p14="http://schemas.microsoft.com/office/powerpoint/2010/main" val="379871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620E4-B0AF-949A-1A93-9C19E9379BF0}"/>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EEA517D1-AA79-4209-E273-927E29B20D66}"/>
              </a:ext>
            </a:extLst>
          </p:cNvPr>
          <p:cNvPicPr>
            <a:picLocks noChangeAspect="1"/>
          </p:cNvPicPr>
          <p:nvPr/>
        </p:nvPicPr>
        <p:blipFill>
          <a:blip r:embed="rId2"/>
          <a:stretch>
            <a:fillRect/>
          </a:stretch>
        </p:blipFill>
        <p:spPr>
          <a:xfrm>
            <a:off x="8455668" y="242524"/>
            <a:ext cx="1066800" cy="723900"/>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مستطيل: زوايا مستديرة 22">
            <a:extLst>
              <a:ext uri="{FF2B5EF4-FFF2-40B4-BE49-F238E27FC236}">
                <a16:creationId xmlns:a16="http://schemas.microsoft.com/office/drawing/2014/main" id="{9A07EAD9-98B9-3F6B-E952-A50AEEB5B0CA}"/>
              </a:ext>
            </a:extLst>
          </p:cNvPr>
          <p:cNvSpPr/>
          <p:nvPr/>
        </p:nvSpPr>
        <p:spPr>
          <a:xfrm>
            <a:off x="6096000" y="142704"/>
            <a:ext cx="1531716" cy="88742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78</a:t>
            </a:r>
          </a:p>
        </p:txBody>
      </p:sp>
      <p:pic>
        <p:nvPicPr>
          <p:cNvPr id="21" name="صورة 20">
            <a:extLst>
              <a:ext uri="{FF2B5EF4-FFF2-40B4-BE49-F238E27FC236}">
                <a16:creationId xmlns:a16="http://schemas.microsoft.com/office/drawing/2014/main" id="{688B2889-D9C7-2CEB-3E02-4FC85406484A}"/>
              </a:ext>
            </a:extLst>
          </p:cNvPr>
          <p:cNvPicPr>
            <a:picLocks noChangeAspect="1"/>
          </p:cNvPicPr>
          <p:nvPr/>
        </p:nvPicPr>
        <p:blipFill>
          <a:blip r:embed="rId3"/>
          <a:stretch>
            <a:fillRect/>
          </a:stretch>
        </p:blipFill>
        <p:spPr>
          <a:xfrm>
            <a:off x="483435" y="1030124"/>
            <a:ext cx="11426532" cy="1288946"/>
          </a:xfrm>
          <a:prstGeom prst="rect">
            <a:avLst/>
          </a:prstGeom>
          <a:ln>
            <a:noFill/>
          </a:ln>
          <a:effectLst>
            <a:softEdge rad="112500"/>
          </a:effectLst>
        </p:spPr>
      </p:pic>
      <p:pic>
        <p:nvPicPr>
          <p:cNvPr id="25" name="صورة 24">
            <a:extLst>
              <a:ext uri="{FF2B5EF4-FFF2-40B4-BE49-F238E27FC236}">
                <a16:creationId xmlns:a16="http://schemas.microsoft.com/office/drawing/2014/main" id="{8D993114-C72A-CD0C-27BD-CD76D9A004F0}"/>
              </a:ext>
            </a:extLst>
          </p:cNvPr>
          <p:cNvPicPr>
            <a:picLocks noChangeAspect="1"/>
          </p:cNvPicPr>
          <p:nvPr/>
        </p:nvPicPr>
        <p:blipFill>
          <a:blip r:embed="rId4"/>
          <a:stretch>
            <a:fillRect/>
          </a:stretch>
        </p:blipFill>
        <p:spPr>
          <a:xfrm>
            <a:off x="1187808" y="1795075"/>
            <a:ext cx="7042066" cy="740328"/>
          </a:xfrm>
          <a:prstGeom prst="rect">
            <a:avLst/>
          </a:prstGeom>
          <a:ln>
            <a:noFill/>
          </a:ln>
          <a:effectLst>
            <a:softEdge rad="112500"/>
          </a:effectLst>
        </p:spPr>
      </p:pic>
      <p:pic>
        <p:nvPicPr>
          <p:cNvPr id="27" name="صورة 26">
            <a:extLst>
              <a:ext uri="{FF2B5EF4-FFF2-40B4-BE49-F238E27FC236}">
                <a16:creationId xmlns:a16="http://schemas.microsoft.com/office/drawing/2014/main" id="{0124D7F9-774F-CAE7-F523-24E2D31CAEB3}"/>
              </a:ext>
            </a:extLst>
          </p:cNvPr>
          <p:cNvPicPr>
            <a:picLocks noChangeAspect="1"/>
          </p:cNvPicPr>
          <p:nvPr/>
        </p:nvPicPr>
        <p:blipFill>
          <a:blip r:embed="rId5"/>
          <a:stretch>
            <a:fillRect/>
          </a:stretch>
        </p:blipFill>
        <p:spPr>
          <a:xfrm>
            <a:off x="7202387" y="2535403"/>
            <a:ext cx="4749194" cy="923430"/>
          </a:xfrm>
          <a:prstGeom prst="rect">
            <a:avLst/>
          </a:prstGeom>
          <a:ln>
            <a:noFill/>
          </a:ln>
          <a:effectLst>
            <a:softEdge rad="112500"/>
          </a:effectLst>
        </p:spPr>
      </p:pic>
      <p:pic>
        <p:nvPicPr>
          <p:cNvPr id="29" name="صورة 28">
            <a:extLst>
              <a:ext uri="{FF2B5EF4-FFF2-40B4-BE49-F238E27FC236}">
                <a16:creationId xmlns:a16="http://schemas.microsoft.com/office/drawing/2014/main" id="{FA1D6477-761A-EBD9-FF22-FD1899FC1112}"/>
              </a:ext>
            </a:extLst>
          </p:cNvPr>
          <p:cNvPicPr>
            <a:picLocks noChangeAspect="1"/>
          </p:cNvPicPr>
          <p:nvPr/>
        </p:nvPicPr>
        <p:blipFill>
          <a:blip r:embed="rId6"/>
          <a:stretch>
            <a:fillRect/>
          </a:stretch>
        </p:blipFill>
        <p:spPr>
          <a:xfrm>
            <a:off x="240419" y="2739093"/>
            <a:ext cx="7042066" cy="1677703"/>
          </a:xfrm>
          <a:prstGeom prst="rect">
            <a:avLst/>
          </a:prstGeom>
          <a:ln>
            <a:noFill/>
          </a:ln>
          <a:effectLst>
            <a:softEdge rad="112500"/>
          </a:effectLst>
        </p:spPr>
      </p:pic>
      <p:pic>
        <p:nvPicPr>
          <p:cNvPr id="31" name="صورة 30">
            <a:extLst>
              <a:ext uri="{FF2B5EF4-FFF2-40B4-BE49-F238E27FC236}">
                <a16:creationId xmlns:a16="http://schemas.microsoft.com/office/drawing/2014/main" id="{8D72A44E-F075-7CC4-760D-2E5AC404F24D}"/>
              </a:ext>
            </a:extLst>
          </p:cNvPr>
          <p:cNvPicPr>
            <a:picLocks noChangeAspect="1"/>
          </p:cNvPicPr>
          <p:nvPr/>
        </p:nvPicPr>
        <p:blipFill>
          <a:blip r:embed="rId7"/>
          <a:stretch>
            <a:fillRect/>
          </a:stretch>
        </p:blipFill>
        <p:spPr>
          <a:xfrm>
            <a:off x="382734" y="4249340"/>
            <a:ext cx="11426532" cy="1483323"/>
          </a:xfrm>
          <a:prstGeom prst="rect">
            <a:avLst/>
          </a:prstGeom>
          <a:ln>
            <a:noFill/>
          </a:ln>
          <a:effectLst>
            <a:softEdge rad="112500"/>
          </a:effectLst>
        </p:spPr>
      </p:pic>
      <p:pic>
        <p:nvPicPr>
          <p:cNvPr id="33" name="صورة 32">
            <a:extLst>
              <a:ext uri="{FF2B5EF4-FFF2-40B4-BE49-F238E27FC236}">
                <a16:creationId xmlns:a16="http://schemas.microsoft.com/office/drawing/2014/main" id="{3984E7EF-E055-0BD8-E5A9-F507BC188843}"/>
              </a:ext>
            </a:extLst>
          </p:cNvPr>
          <p:cNvPicPr>
            <a:picLocks noChangeAspect="1"/>
          </p:cNvPicPr>
          <p:nvPr/>
        </p:nvPicPr>
        <p:blipFill>
          <a:blip r:embed="rId8"/>
          <a:stretch>
            <a:fillRect/>
          </a:stretch>
        </p:blipFill>
        <p:spPr>
          <a:xfrm>
            <a:off x="1087857" y="5381931"/>
            <a:ext cx="7873891" cy="862072"/>
          </a:xfrm>
          <a:prstGeom prst="rect">
            <a:avLst/>
          </a:prstGeom>
          <a:ln>
            <a:noFill/>
          </a:ln>
          <a:effectLst>
            <a:softEdge rad="112500"/>
          </a:effectLst>
        </p:spPr>
      </p:pic>
    </p:spTree>
    <p:extLst>
      <p:ext uri="{BB962C8B-B14F-4D97-AF65-F5344CB8AC3E}">
        <p14:creationId xmlns:p14="http://schemas.microsoft.com/office/powerpoint/2010/main" val="33357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248</Words>
  <Application>Microsoft Office PowerPoint</Application>
  <PresentationFormat>Widescreen</PresentationFormat>
  <Paragraphs>33</Paragraphs>
  <Slides>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vt:i4>
      </vt:variant>
    </vt:vector>
  </HeadingPairs>
  <TitlesOfParts>
    <vt:vector size="16" baseType="lpstr">
      <vt:lpstr>Arial</vt:lpstr>
      <vt:lpstr>Calibri</vt:lpstr>
      <vt:lpstr>Calibri Light</vt:lpstr>
      <vt:lpstr>MS Shell Dlg 2</vt:lpstr>
      <vt:lpstr>Wingdings</vt:lpstr>
      <vt:lpstr>Wingdings 3</vt:lpstr>
      <vt:lpstr>Office Theme</vt:lpstr>
      <vt:lpstr>Madison</vt:lpstr>
      <vt:lpstr>نسق Office</vt:lpstr>
      <vt:lpstr>تحليلٌ وحلُ أسئلة الفصل (11)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2025-04-27T18:54:24Z</dcterms:created>
  <dcterms:modified xsi:type="dcterms:W3CDTF">2025-04-27T18:55:49Z</dcterms:modified>
</cp:coreProperties>
</file>