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7" r:id="rId4"/>
    <p:sldId id="261" r:id="rId5"/>
    <p:sldId id="262" r:id="rId6"/>
    <p:sldId id="263" r:id="rId7"/>
    <p:sldId id="264" r:id="rId8"/>
    <p:sldId id="4299" r:id="rId9"/>
    <p:sldId id="4300" r:id="rId10"/>
  </p:sldIdLst>
  <p:sldSz cx="12192000" cy="6858000"/>
  <p:notesSz cx="6858000" cy="9144000"/>
  <p:defaultTextStyle>
    <a:defPPr>
      <a:defRPr lang="ar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24438-D63F-28FB-72B7-5B876A360D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E9C5C5-D7DB-4D69-3043-D66CC5A794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316E2-7E43-6FED-41A8-74D01A6DE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D657-704B-4D59-B3FB-D5649A3654A4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AAC8DC-E20B-8CE8-980D-35A6E1AF6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D3BDB-937A-39CC-A8AF-A0758155A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D8A49-E1F2-4816-9CF1-B11A3D6D682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28877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5530A-8AD8-DB1F-3A6F-644E3CEA8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9E697-8B05-DCE1-3A16-6A29A6F4A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BC54E-811B-A893-F334-12CCD2D29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D657-704B-4D59-B3FB-D5649A3654A4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76D69-EFA0-CEFF-A0B0-CB81BC1D2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8181E6-97A1-DBE2-BDA2-7A7867366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D8A49-E1F2-4816-9CF1-B11A3D6D682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983229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689A1-940F-B6E4-8C5E-D0D7B897A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C5B2B-053F-114A-0649-7C43AD08EF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FFB8A-69A4-1866-FC49-EF8E1C331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D657-704B-4D59-B3FB-D5649A3654A4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F7350-A080-2EE1-FB1B-620C4D895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647E2-4AA3-587C-DA72-B773262CD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D8A49-E1F2-4816-9CF1-B11A3D6D682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880205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46185-850D-4548-0207-AD32AC89D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9D21D-C4C1-1B38-34C9-6B136851B9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47673E-E994-013D-F4C9-150E5ECE26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61A950-982D-EB24-0878-BC0E3A12F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D657-704B-4D59-B3FB-D5649A3654A4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DBE906-A2EC-2863-FFD3-484D9C8CF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BBA451-FD31-B78F-83AB-79E8FC3FD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D8A49-E1F2-4816-9CF1-B11A3D6D682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05954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50613-4659-030F-3DCC-4C4F2B3E5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F11AF-AC75-4612-60BA-68DEF27B1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786561-C138-8DF0-664C-093ACA98DC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647D2C-E031-EC92-16A4-296EABF68B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B58DEF-BE9B-05F9-FECF-340670947B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16DD27-CC84-A99E-6C11-96E4053E0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D657-704B-4D59-B3FB-D5649A3654A4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18FFF0-6FCA-8921-0CCB-EC6044D3E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FCA1AB-FDDB-7D32-C048-DCDF8F3B7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D8A49-E1F2-4816-9CF1-B11A3D6D682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08943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88563-8616-881C-F90B-D90FBAB77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1C8A17-DF9D-5125-63E3-77CB0DBA4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D657-704B-4D59-B3FB-D5649A3654A4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EBE774-DC13-A0E5-CE42-665ED4A89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F6FB33-94D0-804F-0923-C3F1A3F11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D8A49-E1F2-4816-9CF1-B11A3D6D682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876428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99CE24-9088-8F6B-F4DE-33E29F597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D657-704B-4D59-B3FB-D5649A3654A4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91C9FD-9FBF-8CBD-3047-D4B35C715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05EF8F-A173-5B05-D710-FE66D38F1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D8A49-E1F2-4816-9CF1-B11A3D6D682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42520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AFABF-679D-2B1F-301D-1D4ED494B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1E0E3-7E98-E9A9-0FA7-CAD208618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0022A-7A8B-DDBE-8AC1-41BC4BD49F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1A69CF-DCDD-33D8-15F4-D72166A0E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D657-704B-4D59-B3FB-D5649A3654A4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715BC8-7DCA-82D9-5001-A67B3F135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2D15D8-171F-7D82-7E4D-8DC515F57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D8A49-E1F2-4816-9CF1-B11A3D6D682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789730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9BF07-5478-2260-4C1D-88396FA66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6A43ED-01CF-C22C-9501-3FBF2A75FE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547F56-0332-E3CA-1DA9-D026EA550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011C5F-4254-93F5-47AD-78C1B879E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D657-704B-4D59-B3FB-D5649A3654A4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09F413-5C3F-237D-8691-243DCC8D6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A817B7-4637-5424-3233-B89E078EE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D8A49-E1F2-4816-9CF1-B11A3D6D682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996800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70AEB-E70E-36AE-E91A-9B8EE423B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837802-B53C-7A6E-7640-1A6B47FEB7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C3198-2EC9-9161-421B-CE598CBFE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D657-704B-4D59-B3FB-D5649A3654A4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54EB4-54DF-BAFF-90EE-E412F52CB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F360B6-BF5D-A2A2-BDDD-8647D2202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D8A49-E1F2-4816-9CF1-B11A3D6D682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94395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A99750-0164-6A40-3A41-E57F248CD9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894052-8D74-0ED6-DE28-473B5E6019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617D0C-1F6B-445C-ED27-33E1078E7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D657-704B-4D59-B3FB-D5649A3654A4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FE284-D25E-D400-C42D-0FC56354E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2203B-D4DA-A0D0-A664-224B9B0CD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D8A49-E1F2-4816-9CF1-B11A3D6D682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38974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F50FE6C-A5E8-4143-ABD0-B3909DE9E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1F5F4E2-4146-4103-8F1E-66603DDDD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E1C14F2-3C4F-401D-956E-B8D0196E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6DA95A8-70CF-4B4E-B5EE-D556ACCAF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0A419E3-3BDF-4C11-B51F-C14C67B1A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57346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EE9232F-CD0C-4E33-99F2-7FA6A8476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349E7AD-EE76-4265-AA08-14DB0AAAF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ACD6EC-18E8-4FC3-A8C4-1E00D5BC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352ABD5-17C7-49E3-B6E5-3C1A12E7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4730B47-451D-4C05-A563-CE1781F49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641156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A4AA89E-6919-4519-8ECC-E1EA5BDE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F339DEC-9A85-45A4-BD75-89FF74F15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AE7E4F3-1400-44FA-9802-E9D2D57D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BECB5C6-8057-4F69-A07C-94D0A521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BD3DF40-B10C-40F2-B937-F9C5843B4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2669898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C3AC23-4258-4B48-924B-433F1ECB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71E0F9C-369B-43BB-B6B8-22C0284B39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6F71DAF-4346-4FC9-AF0B-AB9D1DE44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B836735-E485-4459-B5A4-D7F4CDD3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77C989A-ACA2-4C69-98D1-75D2153F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9BAA60F-237C-41FC-9C16-ECF5D21B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983272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7529141-6389-4F69-919C-DAD5D391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81BB7E6-610E-4AF1-B4F0-05F8010F2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35386BA-51F6-4AB3-A7A9-25737FF40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9AEB29A-36D0-4FAE-8569-868C625EB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75383BF-73CE-4F39-A637-825B3CCD2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F9330D6-372F-4D03-895D-07DCE8F2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43C6D53B-61A5-454F-84AB-F07EF5172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F7F0E575-A3E7-4CFD-94BF-FB30EC57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65295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B5796D5-D514-481C-9A8E-BCD5CD83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0B93974C-729C-41F0-88FD-2E554F2C0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DA29EEE-B840-4111-95EB-E72D9E131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95E206B8-D1AC-4C79-94CC-E14FE7532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759668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C978E61-C9EE-4B60-99AB-7BB961D63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0A68B1B-B7F8-436A-8505-1F7B361BE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8F8AEFB-3E4B-454F-8C0B-86237A1B9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58856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94AE5F-F116-40E3-8DDC-83BDAC77A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3A08870-2576-4D47-99F8-0B650A1D4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CA3BFF3-1167-453F-B22A-26072EF42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E8F448A-CC13-42CE-A23A-EAE0A4DB5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2BBE730-3376-41C6-ADD6-489CEEF2C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C991145-1835-4D6F-A213-589A1255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875543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B3CC513-4D04-4F12-9C78-733CE67A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41B8C9F9-FCCE-435B-B466-A92D4052CD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FFD8B10-B3EE-4478-BC70-B34C99DAE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C78D6CC-8B2E-450D-8FD0-8B5CEF535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6C7709A-BDAF-4386-962A-396F650EF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D5F021A-5389-4F74-A4C3-1898041A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94062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90E3CEC-C927-42FD-A02F-7CF8F150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BEC8310-96F5-45B5-B2DF-81837B8C1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88C014F-ACAE-4E54-BBC2-449B6A7B5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8FF6BCA-12B5-4C53-9813-50E527B2B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E510404-CD93-429F-967A-7510A5D3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069451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23CFF9D3-5385-438E-9ED7-24BCEB1E3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9F9AC14-DA7E-47A6-9056-76F659829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4E0CE2-DB62-44B8-BE70-863D0B57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E3D3AB1-9213-4F4D-83F4-421002364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76AB8E0-F5E7-46F2-9CBB-A7B8A523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8537264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1734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1500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1238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6797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00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472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7673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4066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4469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27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033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F61521-B6F9-167E-C7D8-F633E3CC1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967588-E5E4-C562-6413-A8CE11F48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2B93C-03D0-E535-B3C0-B0D830F3CD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4D657-704B-4D59-B3FB-D5649A3654A4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ABD42-F769-A136-0A6E-5C6F4F42F0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2E5205-C03B-E5FE-5995-FF356C4C8B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D8A49-E1F2-4816-9CF1-B11A3D6D682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22433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A5C1556-AC5F-48A3-BB4F-B3347D2D4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F4DB0EE-C3C5-4CB0-8AFF-A5A7AB60F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6A34E5-8D5F-42B0-AB0D-09007CF35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E87EC-D14D-4295-8A85-C6BE4F34D540}" type="datetimeFigureOut">
              <a:rPr lang="ar-AE" smtClean="0"/>
              <a:t>23/10/1446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9EE4551-90B5-414A-9480-3F5E69EBB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C0396AF-1FDF-4065-8AA8-56F3AAD0E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220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728833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r" defTabSz="914400" rtl="1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346D8-3EA7-6469-D555-2E984E1C9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2371" y="293914"/>
            <a:ext cx="10602686" cy="3308123"/>
          </a:xfr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AE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تحليلٌ وحلُ أسئلة الفصل (2)</a:t>
            </a:r>
            <a:b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ar-AE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رواية الأمير الصغير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0EA297-D147-4D53-CA70-2A200B7931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371" y="3995057"/>
            <a:ext cx="10602685" cy="2209799"/>
          </a:xfrm>
        </p:spPr>
        <p:txBody>
          <a:bodyPr>
            <a:noAutofit/>
          </a:bodyPr>
          <a:lstStyle/>
          <a:p>
            <a:r>
              <a:rPr lang="ar-AE" sz="4000" b="1" dirty="0">
                <a:solidFill>
                  <a:srgbClr val="0070C0"/>
                </a:solidFill>
              </a:rPr>
              <a:t>الصف التاسع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اللغة العربية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إعداد : أ. فارس جاد</a:t>
            </a:r>
          </a:p>
        </p:txBody>
      </p:sp>
    </p:spTree>
    <p:extLst>
      <p:ext uri="{BB962C8B-B14F-4D97-AF65-F5344CB8AC3E}">
        <p14:creationId xmlns:p14="http://schemas.microsoft.com/office/powerpoint/2010/main" val="2951789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4432B-C6A2-1CE6-F845-129B4BAD3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C7CFCF-CB33-1093-6B9B-F7CDBAD84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174171"/>
            <a:ext cx="11930742" cy="65096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D9BDF40-CE8A-7081-2DC4-27909CD8C90E}"/>
              </a:ext>
            </a:extLst>
          </p:cNvPr>
          <p:cNvSpPr/>
          <p:nvPr/>
        </p:nvSpPr>
        <p:spPr>
          <a:xfrm>
            <a:off x="8545286" y="1752600"/>
            <a:ext cx="3211285" cy="609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الثاني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4A41789-6166-3C04-40AB-31535ED10A69}"/>
              </a:ext>
            </a:extLst>
          </p:cNvPr>
          <p:cNvSpPr/>
          <p:nvPr/>
        </p:nvSpPr>
        <p:spPr>
          <a:xfrm>
            <a:off x="304801" y="1614230"/>
            <a:ext cx="7815942" cy="85709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الرَّاوي الطيار: هو رمز للصّديق الوفي في زمن انتشر به حبّ المادّة ., الأمير الصغيرُ :هو رمزٌ للفطرة النّقيّة التّلقائيّة 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B0D7D3D-C52C-32DA-31D4-5427491E0311}"/>
              </a:ext>
            </a:extLst>
          </p:cNvPr>
          <p:cNvSpPr/>
          <p:nvPr/>
        </p:nvSpPr>
        <p:spPr>
          <a:xfrm>
            <a:off x="5802087" y="2449286"/>
            <a:ext cx="4942114" cy="195942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هبوط الطيار في الصحراء الأفريقية 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E058B63-BB18-B4C3-FAAF-889AC8ED93BF}"/>
              </a:ext>
            </a:extLst>
          </p:cNvPr>
          <p:cNvSpPr/>
          <p:nvPr/>
        </p:nvSpPr>
        <p:spPr>
          <a:xfrm>
            <a:off x="304802" y="2471320"/>
            <a:ext cx="4441370" cy="7896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اليوم الذي تعطلت فيه الطائرة , الليلة الأولى 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2038CF0-DD08-69F2-F637-52026987E214}"/>
              </a:ext>
            </a:extLst>
          </p:cNvPr>
          <p:cNvSpPr/>
          <p:nvPr/>
        </p:nvSpPr>
        <p:spPr>
          <a:xfrm>
            <a:off x="304801" y="3260992"/>
            <a:ext cx="4441371" cy="10715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الصحراء الأفريقية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2CA4D5-F0D6-D387-E54A-B4EF5C151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087" y="3239882"/>
            <a:ext cx="4942114" cy="9584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8F696D-A444-1E56-E952-25687C47B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10" y="4637315"/>
            <a:ext cx="10135518" cy="18626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00080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DF332-59E2-6722-A050-6F1BB9F91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ED8BDE-CB3C-270E-2E4A-076A6398D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72" y="239486"/>
            <a:ext cx="11571514" cy="63572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2E23A17-A445-C790-0EB8-2FA9A67E3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10" y="1233889"/>
            <a:ext cx="11336617" cy="53628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7435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E770C-1F76-E545-0187-5C59C729F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F22C4A-6BF7-B29F-A358-647F97D77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4170"/>
            <a:ext cx="11745686" cy="64334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FAA6803-5001-1D3C-7B41-47BBF7D392B9}"/>
              </a:ext>
            </a:extLst>
          </p:cNvPr>
          <p:cNvSpPr/>
          <p:nvPr/>
        </p:nvSpPr>
        <p:spPr>
          <a:xfrm>
            <a:off x="316878" y="4071323"/>
            <a:ext cx="10248297" cy="25093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رد فعل الأمير الصغير على الرسمة أذهل الطيار ؛ لأنه وجد من يفهم رسمه ويعرف شيئا عن أفعى البواء 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2EF1F1-87A4-CDEB-49DC-AC2FFE853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6" y="2071170"/>
            <a:ext cx="9915180" cy="13578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2EE68EB-B875-E64D-4914-80B85DBE9D52}"/>
              </a:ext>
            </a:extLst>
          </p:cNvPr>
          <p:cNvSpPr/>
          <p:nvPr/>
        </p:nvSpPr>
        <p:spPr>
          <a:xfrm>
            <a:off x="517792" y="881349"/>
            <a:ext cx="10047383" cy="11898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انتهى بقول الأمير الصغير للطيار عن الخروف 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846088-F07E-08AF-B36A-573542285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996" y="4786831"/>
            <a:ext cx="9793994" cy="179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33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E2524-56EE-950E-E86A-04347561C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B97BB2-13AD-81C7-B756-3519F4871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29" y="163286"/>
            <a:ext cx="11615057" cy="64443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DD6A1C-B71D-7A59-5BEA-F9C165368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248" y="1630496"/>
            <a:ext cx="5442333" cy="1619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76520C-7373-37AF-DAF6-6E53266879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1927" y="3429000"/>
            <a:ext cx="2454073" cy="9526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1B9F8D-5907-730C-4DBF-447505E938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6901" y="1938970"/>
            <a:ext cx="4142342" cy="9581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8247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صورة 18">
            <a:extLst>
              <a:ext uri="{FF2B5EF4-FFF2-40B4-BE49-F238E27FC236}">
                <a16:creationId xmlns:a16="http://schemas.microsoft.com/office/drawing/2014/main" id="{FB8B3054-FE37-87C0-39BA-05CD189E6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1519" y="139181"/>
            <a:ext cx="1906266" cy="9073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مستطيل: زوايا مستديرة 19">
            <a:extLst>
              <a:ext uri="{FF2B5EF4-FFF2-40B4-BE49-F238E27FC236}">
                <a16:creationId xmlns:a16="http://schemas.microsoft.com/office/drawing/2014/main" id="{9B3BE3AB-EEC7-673A-E256-AA10A61E00E6}"/>
              </a:ext>
            </a:extLst>
          </p:cNvPr>
          <p:cNvSpPr/>
          <p:nvPr/>
        </p:nvSpPr>
        <p:spPr>
          <a:xfrm>
            <a:off x="108857" y="96281"/>
            <a:ext cx="1406947" cy="101237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23</a:t>
            </a:r>
            <a:endParaRPr kumimoji="0" lang="ar-AE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95B35276-0385-ABB3-9595-B64F7809C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858" y="96281"/>
            <a:ext cx="6294780" cy="950209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86B91F79-8262-BD60-DC72-EDF47FAB6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500" y="838200"/>
            <a:ext cx="8036629" cy="9073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BA04EE9D-EAA1-871E-5C9A-A0C20413AA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7786" y="1788409"/>
            <a:ext cx="8132050" cy="856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3CBF7036-DEB2-13CF-BADB-3CF68460E4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5805" y="2483295"/>
            <a:ext cx="10154352" cy="7715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C490860D-A632-1A4A-BEDB-B325774BB8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4257" y="3371385"/>
            <a:ext cx="10333381" cy="1012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E3214A14-93DC-0625-2905-EA099C4DB1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7171" y="3877572"/>
            <a:ext cx="9470572" cy="904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FB4CBF75-A06D-6632-C415-5F28F3FD4D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36229" y="4588221"/>
            <a:ext cx="4833928" cy="825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54563A2E-9610-9BE4-49D4-3AFB73AB06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17172" y="5300309"/>
            <a:ext cx="10312958" cy="1067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2209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0A65011-552E-09F0-F897-CAEF132B7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3772" y="202284"/>
            <a:ext cx="7079000" cy="755659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14A645F4-9299-1005-C36C-8FBD47BCA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457" y="968828"/>
            <a:ext cx="10192315" cy="8599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655D2618-C9A5-AEB4-A052-17DDCDFCD4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3371" y="1839685"/>
            <a:ext cx="10374086" cy="892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8506C032-B199-433D-02B3-24576A1502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8314" y="2732315"/>
            <a:ext cx="10464458" cy="8817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6CEF9D35-9942-2FFE-60C7-FFD982FFEF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1971" y="3624945"/>
            <a:ext cx="6240801" cy="881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1E8C9E81-338D-F61A-2ED3-675647A8CA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7030" y="4376057"/>
            <a:ext cx="6055742" cy="8817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57FF574-B28E-3692-60E5-57E3FF1D3E2A}"/>
              </a:ext>
            </a:extLst>
          </p:cNvPr>
          <p:cNvSpPr txBox="1"/>
          <p:nvPr/>
        </p:nvSpPr>
        <p:spPr>
          <a:xfrm>
            <a:off x="0" y="87086"/>
            <a:ext cx="362089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مهارة التفكير الناقد </a:t>
            </a:r>
          </a:p>
        </p:txBody>
      </p:sp>
    </p:spTree>
    <p:extLst>
      <p:ext uri="{BB962C8B-B14F-4D97-AF65-F5344CB8AC3E}">
        <p14:creationId xmlns:p14="http://schemas.microsoft.com/office/powerpoint/2010/main" val="38145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93</Words>
  <Application>Microsoft Office PowerPoint</Application>
  <PresentationFormat>Widescreen</PresentationFormat>
  <Paragraphs>16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MS Shell Dlg 2</vt:lpstr>
      <vt:lpstr>Wingdings</vt:lpstr>
      <vt:lpstr>Wingdings 3</vt:lpstr>
      <vt:lpstr>Office Theme</vt:lpstr>
      <vt:lpstr>نسق Office</vt:lpstr>
      <vt:lpstr>Madison</vt:lpstr>
      <vt:lpstr>تحليلٌ وحلُ أسئلة الفصل (2) رواية الأمير الصغير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Mohamed Fares 23901049</dc:creator>
  <cp:lastModifiedBy>Mohamed Fares 23901049</cp:lastModifiedBy>
  <cp:revision>2</cp:revision>
  <dcterms:created xsi:type="dcterms:W3CDTF">2025-04-21T17:26:11Z</dcterms:created>
  <dcterms:modified xsi:type="dcterms:W3CDTF">2025-04-21T17:32:24Z</dcterms:modified>
</cp:coreProperties>
</file>