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2" r:id="rId9"/>
    <p:sldId id="282" r:id="rId10"/>
    <p:sldId id="263" r:id="rId11"/>
    <p:sldId id="264" r:id="rId12"/>
    <p:sldId id="279" r:id="rId13"/>
    <p:sldId id="265" r:id="rId14"/>
    <p:sldId id="266" r:id="rId15"/>
    <p:sldId id="281" r:id="rId16"/>
    <p:sldId id="267" r:id="rId17"/>
    <p:sldId id="268" r:id="rId18"/>
    <p:sldId id="269" r:id="rId19"/>
    <p:sldId id="270" r:id="rId20"/>
    <p:sldId id="283" r:id="rId21"/>
    <p:sldId id="271" r:id="rId22"/>
    <p:sldId id="272" r:id="rId23"/>
    <p:sldId id="274" r:id="rId24"/>
    <p:sldId id="280" r:id="rId25"/>
    <p:sldId id="275" r:id="rId26"/>
    <p:sldId id="273" r:id="rId27"/>
    <p:sldId id="276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267B8-BAC0-4A02-92D1-E434CA76711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155D35F-6E1A-43CA-B8B2-167EBCF512C2}">
      <dgm:prSet/>
      <dgm:spPr/>
      <dgm:t>
        <a:bodyPr/>
        <a:lstStyle/>
        <a:p>
          <a:r>
            <a:rPr lang="ar-EG" b="1"/>
            <a:t>1- وحدة الدين الإسلامي واللغة العربية</a:t>
          </a:r>
          <a:endParaRPr lang="en-US"/>
        </a:p>
      </dgm:t>
    </dgm:pt>
    <dgm:pt modelId="{62D1450A-97C4-43F9-BB9E-985CE9A967F9}" type="parTrans" cxnId="{85614174-D46C-4FA1-A0D3-18D589FC9DD1}">
      <dgm:prSet/>
      <dgm:spPr/>
      <dgm:t>
        <a:bodyPr/>
        <a:lstStyle/>
        <a:p>
          <a:endParaRPr lang="en-US"/>
        </a:p>
      </dgm:t>
    </dgm:pt>
    <dgm:pt modelId="{E7EA724E-E223-4808-A13B-ED94FA0078A0}" type="sibTrans" cxnId="{85614174-D46C-4FA1-A0D3-18D589FC9DD1}">
      <dgm:prSet/>
      <dgm:spPr/>
      <dgm:t>
        <a:bodyPr/>
        <a:lstStyle/>
        <a:p>
          <a:endParaRPr lang="en-US"/>
        </a:p>
      </dgm:t>
    </dgm:pt>
    <dgm:pt modelId="{2C2F315E-5B6A-47C6-BA74-4ECCF7F5FE19}">
      <dgm:prSet/>
      <dgm:spPr/>
      <dgm:t>
        <a:bodyPr/>
        <a:lstStyle/>
        <a:p>
          <a:r>
            <a:rPr lang="ar-EG" b="1"/>
            <a:t>2- التاريخ المشترك</a:t>
          </a:r>
          <a:endParaRPr lang="en-US"/>
        </a:p>
      </dgm:t>
    </dgm:pt>
    <dgm:pt modelId="{27BAEA52-6D0D-486B-9035-0C19337B9977}" type="parTrans" cxnId="{0F091E92-D947-499E-BA2D-2DEB085CB437}">
      <dgm:prSet/>
      <dgm:spPr/>
      <dgm:t>
        <a:bodyPr/>
        <a:lstStyle/>
        <a:p>
          <a:endParaRPr lang="en-US"/>
        </a:p>
      </dgm:t>
    </dgm:pt>
    <dgm:pt modelId="{AA60E72B-8A6E-43E4-9D36-B31A2453D628}" type="sibTrans" cxnId="{0F091E92-D947-499E-BA2D-2DEB085CB437}">
      <dgm:prSet/>
      <dgm:spPr/>
      <dgm:t>
        <a:bodyPr/>
        <a:lstStyle/>
        <a:p>
          <a:endParaRPr lang="en-US"/>
        </a:p>
      </dgm:t>
    </dgm:pt>
    <dgm:pt modelId="{0181F9EC-866B-4FB6-BC20-AD4D26977A85}">
      <dgm:prSet/>
      <dgm:spPr/>
      <dgm:t>
        <a:bodyPr/>
        <a:lstStyle/>
        <a:p>
          <a:r>
            <a:rPr lang="ar-EG" b="1"/>
            <a:t>3- الموقع الجغرافي</a:t>
          </a:r>
          <a:endParaRPr lang="en-US"/>
        </a:p>
      </dgm:t>
    </dgm:pt>
    <dgm:pt modelId="{78D5180C-0812-4B20-A954-479DE88DEEB3}" type="parTrans" cxnId="{84A9BAB5-50D3-4F10-8C8B-BD81DBC5C7ED}">
      <dgm:prSet/>
      <dgm:spPr/>
      <dgm:t>
        <a:bodyPr/>
        <a:lstStyle/>
        <a:p>
          <a:endParaRPr lang="en-US"/>
        </a:p>
      </dgm:t>
    </dgm:pt>
    <dgm:pt modelId="{C88291B8-E70D-47EA-A372-E8118A1EEE23}" type="sibTrans" cxnId="{84A9BAB5-50D3-4F10-8C8B-BD81DBC5C7ED}">
      <dgm:prSet/>
      <dgm:spPr/>
      <dgm:t>
        <a:bodyPr/>
        <a:lstStyle/>
        <a:p>
          <a:endParaRPr lang="en-US"/>
        </a:p>
      </dgm:t>
    </dgm:pt>
    <dgm:pt modelId="{D25E0EEB-27D2-421F-A313-F018FC92135A}">
      <dgm:prSet/>
      <dgm:spPr/>
      <dgm:t>
        <a:bodyPr/>
        <a:lstStyle/>
        <a:p>
          <a:r>
            <a:rPr lang="ar-EG" b="1"/>
            <a:t>4- وحدة المصير والأماني المشتركة</a:t>
          </a:r>
          <a:endParaRPr lang="en-US"/>
        </a:p>
      </dgm:t>
    </dgm:pt>
    <dgm:pt modelId="{E332F0E7-A420-4169-9BD9-0C3FDE8F9D49}" type="parTrans" cxnId="{1FE2EE9E-E8AB-4325-AE1E-A9F1BB952C39}">
      <dgm:prSet/>
      <dgm:spPr/>
      <dgm:t>
        <a:bodyPr/>
        <a:lstStyle/>
        <a:p>
          <a:endParaRPr lang="en-US"/>
        </a:p>
      </dgm:t>
    </dgm:pt>
    <dgm:pt modelId="{AE6BED42-3AE4-4F59-A5EC-951332B3F4A6}" type="sibTrans" cxnId="{1FE2EE9E-E8AB-4325-AE1E-A9F1BB952C39}">
      <dgm:prSet/>
      <dgm:spPr/>
      <dgm:t>
        <a:bodyPr/>
        <a:lstStyle/>
        <a:p>
          <a:endParaRPr lang="en-US"/>
        </a:p>
      </dgm:t>
    </dgm:pt>
    <dgm:pt modelId="{C4C4412B-85DC-41B6-8F69-1E601D17B7BE}">
      <dgm:prSet/>
      <dgm:spPr/>
      <dgm:t>
        <a:bodyPr/>
        <a:lstStyle/>
        <a:p>
          <a:r>
            <a:rPr lang="ar-EG" b="1"/>
            <a:t>5- العادات والتقاليد</a:t>
          </a:r>
          <a:endParaRPr lang="en-US"/>
        </a:p>
      </dgm:t>
    </dgm:pt>
    <dgm:pt modelId="{D18886C6-D535-42F2-9E06-DEAD3AD5FBF8}" type="parTrans" cxnId="{15906B8D-F68C-428C-82F1-131973B56860}">
      <dgm:prSet/>
      <dgm:spPr/>
      <dgm:t>
        <a:bodyPr/>
        <a:lstStyle/>
        <a:p>
          <a:endParaRPr lang="en-US"/>
        </a:p>
      </dgm:t>
    </dgm:pt>
    <dgm:pt modelId="{7D693868-57E1-440F-AB69-5C49D6A8C823}" type="sibTrans" cxnId="{15906B8D-F68C-428C-82F1-131973B56860}">
      <dgm:prSet/>
      <dgm:spPr/>
      <dgm:t>
        <a:bodyPr/>
        <a:lstStyle/>
        <a:p>
          <a:endParaRPr lang="en-US"/>
        </a:p>
      </dgm:t>
    </dgm:pt>
    <dgm:pt modelId="{FE3747D5-771F-4DBE-839E-2E07FAF647FC}" type="pres">
      <dgm:prSet presAssocID="{9CB267B8-BAC0-4A02-92D1-E434CA767113}" presName="outerComposite" presStyleCnt="0">
        <dgm:presLayoutVars>
          <dgm:chMax val="5"/>
          <dgm:dir/>
          <dgm:resizeHandles val="exact"/>
        </dgm:presLayoutVars>
      </dgm:prSet>
      <dgm:spPr/>
    </dgm:pt>
    <dgm:pt modelId="{F96FF4B4-03E6-43FE-8E18-237A71D78A58}" type="pres">
      <dgm:prSet presAssocID="{9CB267B8-BAC0-4A02-92D1-E434CA767113}" presName="dummyMaxCanvas" presStyleCnt="0">
        <dgm:presLayoutVars/>
      </dgm:prSet>
      <dgm:spPr/>
    </dgm:pt>
    <dgm:pt modelId="{2C58403B-B1E0-4CA2-B1E1-437E8AAF3DB4}" type="pres">
      <dgm:prSet presAssocID="{9CB267B8-BAC0-4A02-92D1-E434CA767113}" presName="FiveNodes_1" presStyleLbl="node1" presStyleIdx="0" presStyleCnt="5">
        <dgm:presLayoutVars>
          <dgm:bulletEnabled val="1"/>
        </dgm:presLayoutVars>
      </dgm:prSet>
      <dgm:spPr/>
    </dgm:pt>
    <dgm:pt modelId="{8668F15C-3D6B-4A5C-A0A1-E5E168734846}" type="pres">
      <dgm:prSet presAssocID="{9CB267B8-BAC0-4A02-92D1-E434CA767113}" presName="FiveNodes_2" presStyleLbl="node1" presStyleIdx="1" presStyleCnt="5">
        <dgm:presLayoutVars>
          <dgm:bulletEnabled val="1"/>
        </dgm:presLayoutVars>
      </dgm:prSet>
      <dgm:spPr/>
    </dgm:pt>
    <dgm:pt modelId="{8CFCE938-747D-4AA9-92B7-CB2C03EB8983}" type="pres">
      <dgm:prSet presAssocID="{9CB267B8-BAC0-4A02-92D1-E434CA767113}" presName="FiveNodes_3" presStyleLbl="node1" presStyleIdx="2" presStyleCnt="5">
        <dgm:presLayoutVars>
          <dgm:bulletEnabled val="1"/>
        </dgm:presLayoutVars>
      </dgm:prSet>
      <dgm:spPr/>
    </dgm:pt>
    <dgm:pt modelId="{9D6AFC30-CC61-49B6-BD57-EE09B309095C}" type="pres">
      <dgm:prSet presAssocID="{9CB267B8-BAC0-4A02-92D1-E434CA767113}" presName="FiveNodes_4" presStyleLbl="node1" presStyleIdx="3" presStyleCnt="5">
        <dgm:presLayoutVars>
          <dgm:bulletEnabled val="1"/>
        </dgm:presLayoutVars>
      </dgm:prSet>
      <dgm:spPr/>
    </dgm:pt>
    <dgm:pt modelId="{58190677-F330-4FBF-BCDD-B2B65A462A95}" type="pres">
      <dgm:prSet presAssocID="{9CB267B8-BAC0-4A02-92D1-E434CA767113}" presName="FiveNodes_5" presStyleLbl="node1" presStyleIdx="4" presStyleCnt="5">
        <dgm:presLayoutVars>
          <dgm:bulletEnabled val="1"/>
        </dgm:presLayoutVars>
      </dgm:prSet>
      <dgm:spPr/>
    </dgm:pt>
    <dgm:pt modelId="{44DAFB66-313A-4560-900E-A0E2BA491218}" type="pres">
      <dgm:prSet presAssocID="{9CB267B8-BAC0-4A02-92D1-E434CA767113}" presName="FiveConn_1-2" presStyleLbl="fgAccFollowNode1" presStyleIdx="0" presStyleCnt="4">
        <dgm:presLayoutVars>
          <dgm:bulletEnabled val="1"/>
        </dgm:presLayoutVars>
      </dgm:prSet>
      <dgm:spPr/>
    </dgm:pt>
    <dgm:pt modelId="{368454B0-53C8-4DEF-B200-57C5FA39E4F1}" type="pres">
      <dgm:prSet presAssocID="{9CB267B8-BAC0-4A02-92D1-E434CA767113}" presName="FiveConn_2-3" presStyleLbl="fgAccFollowNode1" presStyleIdx="1" presStyleCnt="4">
        <dgm:presLayoutVars>
          <dgm:bulletEnabled val="1"/>
        </dgm:presLayoutVars>
      </dgm:prSet>
      <dgm:spPr/>
    </dgm:pt>
    <dgm:pt modelId="{EBBDD1C5-E69C-4C4E-823F-4132B1B48C23}" type="pres">
      <dgm:prSet presAssocID="{9CB267B8-BAC0-4A02-92D1-E434CA767113}" presName="FiveConn_3-4" presStyleLbl="fgAccFollowNode1" presStyleIdx="2" presStyleCnt="4">
        <dgm:presLayoutVars>
          <dgm:bulletEnabled val="1"/>
        </dgm:presLayoutVars>
      </dgm:prSet>
      <dgm:spPr/>
    </dgm:pt>
    <dgm:pt modelId="{BEE29BAA-A60D-4882-988A-B19B04555FEF}" type="pres">
      <dgm:prSet presAssocID="{9CB267B8-BAC0-4A02-92D1-E434CA767113}" presName="FiveConn_4-5" presStyleLbl="fgAccFollowNode1" presStyleIdx="3" presStyleCnt="4">
        <dgm:presLayoutVars>
          <dgm:bulletEnabled val="1"/>
        </dgm:presLayoutVars>
      </dgm:prSet>
      <dgm:spPr/>
    </dgm:pt>
    <dgm:pt modelId="{4D6E07AA-DB33-433B-9B2B-55ECAD75E2AC}" type="pres">
      <dgm:prSet presAssocID="{9CB267B8-BAC0-4A02-92D1-E434CA767113}" presName="FiveNodes_1_text" presStyleLbl="node1" presStyleIdx="4" presStyleCnt="5">
        <dgm:presLayoutVars>
          <dgm:bulletEnabled val="1"/>
        </dgm:presLayoutVars>
      </dgm:prSet>
      <dgm:spPr/>
    </dgm:pt>
    <dgm:pt modelId="{49A2C1FA-7874-456E-B1B1-E549A0D2481B}" type="pres">
      <dgm:prSet presAssocID="{9CB267B8-BAC0-4A02-92D1-E434CA767113}" presName="FiveNodes_2_text" presStyleLbl="node1" presStyleIdx="4" presStyleCnt="5">
        <dgm:presLayoutVars>
          <dgm:bulletEnabled val="1"/>
        </dgm:presLayoutVars>
      </dgm:prSet>
      <dgm:spPr/>
    </dgm:pt>
    <dgm:pt modelId="{0B3B0ECD-D74D-46D9-9A02-0E7E87020B66}" type="pres">
      <dgm:prSet presAssocID="{9CB267B8-BAC0-4A02-92D1-E434CA767113}" presName="FiveNodes_3_text" presStyleLbl="node1" presStyleIdx="4" presStyleCnt="5">
        <dgm:presLayoutVars>
          <dgm:bulletEnabled val="1"/>
        </dgm:presLayoutVars>
      </dgm:prSet>
      <dgm:spPr/>
    </dgm:pt>
    <dgm:pt modelId="{4EBC5705-D8BD-4526-80FE-5138971070E5}" type="pres">
      <dgm:prSet presAssocID="{9CB267B8-BAC0-4A02-92D1-E434CA767113}" presName="FiveNodes_4_text" presStyleLbl="node1" presStyleIdx="4" presStyleCnt="5">
        <dgm:presLayoutVars>
          <dgm:bulletEnabled val="1"/>
        </dgm:presLayoutVars>
      </dgm:prSet>
      <dgm:spPr/>
    </dgm:pt>
    <dgm:pt modelId="{9E591C8E-9154-4FE3-9038-4441F0900454}" type="pres">
      <dgm:prSet presAssocID="{9CB267B8-BAC0-4A02-92D1-E434CA76711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A12480A-4F9F-4612-BCE5-CA2E7EEEE9AC}" type="presOf" srcId="{9CB267B8-BAC0-4A02-92D1-E434CA767113}" destId="{FE3747D5-771F-4DBE-839E-2E07FAF647FC}" srcOrd="0" destOrd="0" presId="urn:microsoft.com/office/officeart/2005/8/layout/vProcess5"/>
    <dgm:cxn modelId="{14F36234-46BD-4252-A7F7-8395654D4DF8}" type="presOf" srcId="{E7EA724E-E223-4808-A13B-ED94FA0078A0}" destId="{44DAFB66-313A-4560-900E-A0E2BA491218}" srcOrd="0" destOrd="0" presId="urn:microsoft.com/office/officeart/2005/8/layout/vProcess5"/>
    <dgm:cxn modelId="{85D38635-0072-4AF7-9185-DE3B6DE0D619}" type="presOf" srcId="{2C2F315E-5B6A-47C6-BA74-4ECCF7F5FE19}" destId="{8668F15C-3D6B-4A5C-A0A1-E5E168734846}" srcOrd="0" destOrd="0" presId="urn:microsoft.com/office/officeart/2005/8/layout/vProcess5"/>
    <dgm:cxn modelId="{2C7B3E5B-4247-4FF1-B454-180887133E39}" type="presOf" srcId="{C4C4412B-85DC-41B6-8F69-1E601D17B7BE}" destId="{58190677-F330-4FBF-BCDD-B2B65A462A95}" srcOrd="0" destOrd="0" presId="urn:microsoft.com/office/officeart/2005/8/layout/vProcess5"/>
    <dgm:cxn modelId="{85614174-D46C-4FA1-A0D3-18D589FC9DD1}" srcId="{9CB267B8-BAC0-4A02-92D1-E434CA767113}" destId="{C155D35F-6E1A-43CA-B8B2-167EBCF512C2}" srcOrd="0" destOrd="0" parTransId="{62D1450A-97C4-43F9-BB9E-985CE9A967F9}" sibTransId="{E7EA724E-E223-4808-A13B-ED94FA0078A0}"/>
    <dgm:cxn modelId="{15906B8D-F68C-428C-82F1-131973B56860}" srcId="{9CB267B8-BAC0-4A02-92D1-E434CA767113}" destId="{C4C4412B-85DC-41B6-8F69-1E601D17B7BE}" srcOrd="4" destOrd="0" parTransId="{D18886C6-D535-42F2-9E06-DEAD3AD5FBF8}" sibTransId="{7D693868-57E1-440F-AB69-5C49D6A8C823}"/>
    <dgm:cxn modelId="{0F091E92-D947-499E-BA2D-2DEB085CB437}" srcId="{9CB267B8-BAC0-4A02-92D1-E434CA767113}" destId="{2C2F315E-5B6A-47C6-BA74-4ECCF7F5FE19}" srcOrd="1" destOrd="0" parTransId="{27BAEA52-6D0D-486B-9035-0C19337B9977}" sibTransId="{AA60E72B-8A6E-43E4-9D36-B31A2453D628}"/>
    <dgm:cxn modelId="{13589C99-721A-46C1-A543-A7EF07C8DB7E}" type="presOf" srcId="{C155D35F-6E1A-43CA-B8B2-167EBCF512C2}" destId="{2C58403B-B1E0-4CA2-B1E1-437E8AAF3DB4}" srcOrd="0" destOrd="0" presId="urn:microsoft.com/office/officeart/2005/8/layout/vProcess5"/>
    <dgm:cxn modelId="{D735159C-3573-4727-BD59-F514F33B4CE8}" type="presOf" srcId="{D25E0EEB-27D2-421F-A313-F018FC92135A}" destId="{4EBC5705-D8BD-4526-80FE-5138971070E5}" srcOrd="1" destOrd="0" presId="urn:microsoft.com/office/officeart/2005/8/layout/vProcess5"/>
    <dgm:cxn modelId="{1FE2EE9E-E8AB-4325-AE1E-A9F1BB952C39}" srcId="{9CB267B8-BAC0-4A02-92D1-E434CA767113}" destId="{D25E0EEB-27D2-421F-A313-F018FC92135A}" srcOrd="3" destOrd="0" parTransId="{E332F0E7-A420-4169-9BD9-0C3FDE8F9D49}" sibTransId="{AE6BED42-3AE4-4F59-A5EC-951332B3F4A6}"/>
    <dgm:cxn modelId="{6B7DA9A7-FB8F-4163-BFCA-162D1D5430FD}" type="presOf" srcId="{C155D35F-6E1A-43CA-B8B2-167EBCF512C2}" destId="{4D6E07AA-DB33-433B-9B2B-55ECAD75E2AC}" srcOrd="1" destOrd="0" presId="urn:microsoft.com/office/officeart/2005/8/layout/vProcess5"/>
    <dgm:cxn modelId="{FFF4C4A7-A379-49E8-B514-C28CCC728C83}" type="presOf" srcId="{C4C4412B-85DC-41B6-8F69-1E601D17B7BE}" destId="{9E591C8E-9154-4FE3-9038-4441F0900454}" srcOrd="1" destOrd="0" presId="urn:microsoft.com/office/officeart/2005/8/layout/vProcess5"/>
    <dgm:cxn modelId="{CDBAC6AD-7D07-4115-B3B2-43DC155086BF}" type="presOf" srcId="{2C2F315E-5B6A-47C6-BA74-4ECCF7F5FE19}" destId="{49A2C1FA-7874-456E-B1B1-E549A0D2481B}" srcOrd="1" destOrd="0" presId="urn:microsoft.com/office/officeart/2005/8/layout/vProcess5"/>
    <dgm:cxn modelId="{84A9BAB5-50D3-4F10-8C8B-BD81DBC5C7ED}" srcId="{9CB267B8-BAC0-4A02-92D1-E434CA767113}" destId="{0181F9EC-866B-4FB6-BC20-AD4D26977A85}" srcOrd="2" destOrd="0" parTransId="{78D5180C-0812-4B20-A954-479DE88DEEB3}" sibTransId="{C88291B8-E70D-47EA-A372-E8118A1EEE23}"/>
    <dgm:cxn modelId="{FB8FA0C6-6DF6-4C76-B1FC-312E3394DEB0}" type="presOf" srcId="{0181F9EC-866B-4FB6-BC20-AD4D26977A85}" destId="{8CFCE938-747D-4AA9-92B7-CB2C03EB8983}" srcOrd="0" destOrd="0" presId="urn:microsoft.com/office/officeart/2005/8/layout/vProcess5"/>
    <dgm:cxn modelId="{3A48DDD0-6EDB-411D-8413-3ED581930956}" type="presOf" srcId="{AA60E72B-8A6E-43E4-9D36-B31A2453D628}" destId="{368454B0-53C8-4DEF-B200-57C5FA39E4F1}" srcOrd="0" destOrd="0" presId="urn:microsoft.com/office/officeart/2005/8/layout/vProcess5"/>
    <dgm:cxn modelId="{56B57CD2-D80F-4113-9385-1B719307A77B}" type="presOf" srcId="{D25E0EEB-27D2-421F-A313-F018FC92135A}" destId="{9D6AFC30-CC61-49B6-BD57-EE09B309095C}" srcOrd="0" destOrd="0" presId="urn:microsoft.com/office/officeart/2005/8/layout/vProcess5"/>
    <dgm:cxn modelId="{5EE8E6D5-B86C-43BA-BC4D-19393C8DA039}" type="presOf" srcId="{C88291B8-E70D-47EA-A372-E8118A1EEE23}" destId="{EBBDD1C5-E69C-4C4E-823F-4132B1B48C23}" srcOrd="0" destOrd="0" presId="urn:microsoft.com/office/officeart/2005/8/layout/vProcess5"/>
    <dgm:cxn modelId="{6936CBD7-7694-4F35-AD62-657E5C8FCB56}" type="presOf" srcId="{0181F9EC-866B-4FB6-BC20-AD4D26977A85}" destId="{0B3B0ECD-D74D-46D9-9A02-0E7E87020B66}" srcOrd="1" destOrd="0" presId="urn:microsoft.com/office/officeart/2005/8/layout/vProcess5"/>
    <dgm:cxn modelId="{A9054EFF-FC8B-4806-BC11-61DD52DF1B9F}" type="presOf" srcId="{AE6BED42-3AE4-4F59-A5EC-951332B3F4A6}" destId="{BEE29BAA-A60D-4882-988A-B19B04555FEF}" srcOrd="0" destOrd="0" presId="urn:microsoft.com/office/officeart/2005/8/layout/vProcess5"/>
    <dgm:cxn modelId="{CCAE2C30-71D8-479A-8982-987300FD2D77}" type="presParOf" srcId="{FE3747D5-771F-4DBE-839E-2E07FAF647FC}" destId="{F96FF4B4-03E6-43FE-8E18-237A71D78A58}" srcOrd="0" destOrd="0" presId="urn:microsoft.com/office/officeart/2005/8/layout/vProcess5"/>
    <dgm:cxn modelId="{69499DB5-4676-44CA-B8A2-64CCB3038F28}" type="presParOf" srcId="{FE3747D5-771F-4DBE-839E-2E07FAF647FC}" destId="{2C58403B-B1E0-4CA2-B1E1-437E8AAF3DB4}" srcOrd="1" destOrd="0" presId="urn:microsoft.com/office/officeart/2005/8/layout/vProcess5"/>
    <dgm:cxn modelId="{B6F44668-B653-4305-A98D-DECED579DBDA}" type="presParOf" srcId="{FE3747D5-771F-4DBE-839E-2E07FAF647FC}" destId="{8668F15C-3D6B-4A5C-A0A1-E5E168734846}" srcOrd="2" destOrd="0" presId="urn:microsoft.com/office/officeart/2005/8/layout/vProcess5"/>
    <dgm:cxn modelId="{47463FA8-C1D0-4F9A-968A-BAED5052606E}" type="presParOf" srcId="{FE3747D5-771F-4DBE-839E-2E07FAF647FC}" destId="{8CFCE938-747D-4AA9-92B7-CB2C03EB8983}" srcOrd="3" destOrd="0" presId="urn:microsoft.com/office/officeart/2005/8/layout/vProcess5"/>
    <dgm:cxn modelId="{FA1F01A0-A2E7-4EB3-8B1C-888DCB5457C8}" type="presParOf" srcId="{FE3747D5-771F-4DBE-839E-2E07FAF647FC}" destId="{9D6AFC30-CC61-49B6-BD57-EE09B309095C}" srcOrd="4" destOrd="0" presId="urn:microsoft.com/office/officeart/2005/8/layout/vProcess5"/>
    <dgm:cxn modelId="{009DFAA7-C9C8-41A1-B116-137C8AF7F0BD}" type="presParOf" srcId="{FE3747D5-771F-4DBE-839E-2E07FAF647FC}" destId="{58190677-F330-4FBF-BCDD-B2B65A462A95}" srcOrd="5" destOrd="0" presId="urn:microsoft.com/office/officeart/2005/8/layout/vProcess5"/>
    <dgm:cxn modelId="{72F58718-DAA5-4BD0-BDD8-292D597E691E}" type="presParOf" srcId="{FE3747D5-771F-4DBE-839E-2E07FAF647FC}" destId="{44DAFB66-313A-4560-900E-A0E2BA491218}" srcOrd="6" destOrd="0" presId="urn:microsoft.com/office/officeart/2005/8/layout/vProcess5"/>
    <dgm:cxn modelId="{9D6D3271-3CBF-42BC-B43C-0A338A135B14}" type="presParOf" srcId="{FE3747D5-771F-4DBE-839E-2E07FAF647FC}" destId="{368454B0-53C8-4DEF-B200-57C5FA39E4F1}" srcOrd="7" destOrd="0" presId="urn:microsoft.com/office/officeart/2005/8/layout/vProcess5"/>
    <dgm:cxn modelId="{256C5A46-1FA5-419D-BF76-4BF843AE1F7B}" type="presParOf" srcId="{FE3747D5-771F-4DBE-839E-2E07FAF647FC}" destId="{EBBDD1C5-E69C-4C4E-823F-4132B1B48C23}" srcOrd="8" destOrd="0" presId="urn:microsoft.com/office/officeart/2005/8/layout/vProcess5"/>
    <dgm:cxn modelId="{BCCCDA66-1A56-4EEA-AF73-D3069172311C}" type="presParOf" srcId="{FE3747D5-771F-4DBE-839E-2E07FAF647FC}" destId="{BEE29BAA-A60D-4882-988A-B19B04555FEF}" srcOrd="9" destOrd="0" presId="urn:microsoft.com/office/officeart/2005/8/layout/vProcess5"/>
    <dgm:cxn modelId="{9C7BD0EC-0D1D-4E36-9CAE-7441DA54C44B}" type="presParOf" srcId="{FE3747D5-771F-4DBE-839E-2E07FAF647FC}" destId="{4D6E07AA-DB33-433B-9B2B-55ECAD75E2AC}" srcOrd="10" destOrd="0" presId="urn:microsoft.com/office/officeart/2005/8/layout/vProcess5"/>
    <dgm:cxn modelId="{CA840C7C-22E7-49DB-B7EF-901C6F27DC4C}" type="presParOf" srcId="{FE3747D5-771F-4DBE-839E-2E07FAF647FC}" destId="{49A2C1FA-7874-456E-B1B1-E549A0D2481B}" srcOrd="11" destOrd="0" presId="urn:microsoft.com/office/officeart/2005/8/layout/vProcess5"/>
    <dgm:cxn modelId="{FFEBE64E-0BA2-4A5C-8692-52226DFF1425}" type="presParOf" srcId="{FE3747D5-771F-4DBE-839E-2E07FAF647FC}" destId="{0B3B0ECD-D74D-46D9-9A02-0E7E87020B66}" srcOrd="12" destOrd="0" presId="urn:microsoft.com/office/officeart/2005/8/layout/vProcess5"/>
    <dgm:cxn modelId="{BE72D5C7-A504-4422-AF68-6BF8A8DDD08E}" type="presParOf" srcId="{FE3747D5-771F-4DBE-839E-2E07FAF647FC}" destId="{4EBC5705-D8BD-4526-80FE-5138971070E5}" srcOrd="13" destOrd="0" presId="urn:microsoft.com/office/officeart/2005/8/layout/vProcess5"/>
    <dgm:cxn modelId="{DAEEF0E2-A338-49E8-9257-6C4091F28442}" type="presParOf" srcId="{FE3747D5-771F-4DBE-839E-2E07FAF647FC}" destId="{9E591C8E-9154-4FE3-9038-4441F090045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852A96-953E-4898-85AB-181CC69B1D6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104EB42-B3F5-440B-96F5-1BD6A05C41F3}">
      <dgm:prSet/>
      <dgm:spPr/>
      <dgm:t>
        <a:bodyPr/>
        <a:lstStyle/>
        <a:p>
          <a:r>
            <a:rPr lang="ar-EG" b="1"/>
            <a:t>1- الشراكة الاقتصادية</a:t>
          </a:r>
          <a:endParaRPr lang="en-US"/>
        </a:p>
      </dgm:t>
    </dgm:pt>
    <dgm:pt modelId="{8A826F99-EF9C-4650-BC8E-0CAC180A02FC}" type="parTrans" cxnId="{F6B065CA-EDD3-4098-A6A2-C9B8EA005384}">
      <dgm:prSet/>
      <dgm:spPr/>
      <dgm:t>
        <a:bodyPr/>
        <a:lstStyle/>
        <a:p>
          <a:endParaRPr lang="en-US"/>
        </a:p>
      </dgm:t>
    </dgm:pt>
    <dgm:pt modelId="{3842EB4B-D8BB-43D7-8E16-1591CCBD057C}" type="sibTrans" cxnId="{F6B065CA-EDD3-4098-A6A2-C9B8EA005384}">
      <dgm:prSet/>
      <dgm:spPr/>
      <dgm:t>
        <a:bodyPr/>
        <a:lstStyle/>
        <a:p>
          <a:endParaRPr lang="en-US"/>
        </a:p>
      </dgm:t>
    </dgm:pt>
    <dgm:pt modelId="{F2FB6AF9-2AD6-47CB-AEAD-91C8335D7CC7}">
      <dgm:prSet/>
      <dgm:spPr/>
      <dgm:t>
        <a:bodyPr/>
        <a:lstStyle/>
        <a:p>
          <a:r>
            <a:rPr lang="ar-EG" b="1"/>
            <a:t>2- الشراكة الأمنية</a:t>
          </a:r>
          <a:endParaRPr lang="en-US"/>
        </a:p>
      </dgm:t>
    </dgm:pt>
    <dgm:pt modelId="{8A5EDE15-E230-4C6E-AA11-59C7EAE4BAA6}" type="parTrans" cxnId="{41D614B9-9B05-4741-ABDC-3277A1D9D043}">
      <dgm:prSet/>
      <dgm:spPr/>
      <dgm:t>
        <a:bodyPr/>
        <a:lstStyle/>
        <a:p>
          <a:endParaRPr lang="en-US"/>
        </a:p>
      </dgm:t>
    </dgm:pt>
    <dgm:pt modelId="{67DE14A8-7DFA-4F1F-A13E-FD64ED719070}" type="sibTrans" cxnId="{41D614B9-9B05-4741-ABDC-3277A1D9D043}">
      <dgm:prSet/>
      <dgm:spPr/>
      <dgm:t>
        <a:bodyPr/>
        <a:lstStyle/>
        <a:p>
          <a:endParaRPr lang="en-US"/>
        </a:p>
      </dgm:t>
    </dgm:pt>
    <dgm:pt modelId="{67BF93D1-0FAF-4993-AB5C-0105DA78F237}">
      <dgm:prSet/>
      <dgm:spPr/>
      <dgm:t>
        <a:bodyPr/>
        <a:lstStyle/>
        <a:p>
          <a:r>
            <a:rPr lang="ar-EG" b="1"/>
            <a:t>3- الشراكة السياسية</a:t>
          </a:r>
          <a:endParaRPr lang="en-US"/>
        </a:p>
      </dgm:t>
    </dgm:pt>
    <dgm:pt modelId="{C79EBEBF-8B7B-457F-B5DF-C3876B2ED02B}" type="parTrans" cxnId="{C3E18FE6-687D-45CA-9DB3-BE9CEB889E1F}">
      <dgm:prSet/>
      <dgm:spPr/>
      <dgm:t>
        <a:bodyPr/>
        <a:lstStyle/>
        <a:p>
          <a:endParaRPr lang="en-US"/>
        </a:p>
      </dgm:t>
    </dgm:pt>
    <dgm:pt modelId="{57304916-2C24-4785-92B9-83B8DAE384A9}" type="sibTrans" cxnId="{C3E18FE6-687D-45CA-9DB3-BE9CEB889E1F}">
      <dgm:prSet/>
      <dgm:spPr/>
      <dgm:t>
        <a:bodyPr/>
        <a:lstStyle/>
        <a:p>
          <a:endParaRPr lang="en-US"/>
        </a:p>
      </dgm:t>
    </dgm:pt>
    <dgm:pt modelId="{5F7078CD-1A0E-40B3-AD43-4DECA2CD6954}" type="pres">
      <dgm:prSet presAssocID="{78852A96-953E-4898-85AB-181CC69B1D69}" presName="linear" presStyleCnt="0">
        <dgm:presLayoutVars>
          <dgm:dir/>
          <dgm:animLvl val="lvl"/>
          <dgm:resizeHandles val="exact"/>
        </dgm:presLayoutVars>
      </dgm:prSet>
      <dgm:spPr/>
    </dgm:pt>
    <dgm:pt modelId="{1A6E0054-3220-48F8-BC50-D97266A9FC9D}" type="pres">
      <dgm:prSet presAssocID="{7104EB42-B3F5-440B-96F5-1BD6A05C41F3}" presName="parentLin" presStyleCnt="0"/>
      <dgm:spPr/>
    </dgm:pt>
    <dgm:pt modelId="{CD3023D1-E278-48A8-B353-8BA3D182296A}" type="pres">
      <dgm:prSet presAssocID="{7104EB42-B3F5-440B-96F5-1BD6A05C41F3}" presName="parentLeftMargin" presStyleLbl="node1" presStyleIdx="0" presStyleCnt="3"/>
      <dgm:spPr/>
    </dgm:pt>
    <dgm:pt modelId="{75809A35-9647-4DFF-804E-4305EC9FF0A2}" type="pres">
      <dgm:prSet presAssocID="{7104EB42-B3F5-440B-96F5-1BD6A05C41F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51CA092-0EEF-4328-ADF0-3450549622DA}" type="pres">
      <dgm:prSet presAssocID="{7104EB42-B3F5-440B-96F5-1BD6A05C41F3}" presName="negativeSpace" presStyleCnt="0"/>
      <dgm:spPr/>
    </dgm:pt>
    <dgm:pt modelId="{19F07FC3-054A-41EF-873E-F98E8C661130}" type="pres">
      <dgm:prSet presAssocID="{7104EB42-B3F5-440B-96F5-1BD6A05C41F3}" presName="childText" presStyleLbl="conFgAcc1" presStyleIdx="0" presStyleCnt="3">
        <dgm:presLayoutVars>
          <dgm:bulletEnabled val="1"/>
        </dgm:presLayoutVars>
      </dgm:prSet>
      <dgm:spPr/>
    </dgm:pt>
    <dgm:pt modelId="{A85967B9-A466-467E-B206-67212C01AA62}" type="pres">
      <dgm:prSet presAssocID="{3842EB4B-D8BB-43D7-8E16-1591CCBD057C}" presName="spaceBetweenRectangles" presStyleCnt="0"/>
      <dgm:spPr/>
    </dgm:pt>
    <dgm:pt modelId="{A33E86D7-D7B1-45F7-86FD-58D9A921B039}" type="pres">
      <dgm:prSet presAssocID="{F2FB6AF9-2AD6-47CB-AEAD-91C8335D7CC7}" presName="parentLin" presStyleCnt="0"/>
      <dgm:spPr/>
    </dgm:pt>
    <dgm:pt modelId="{10166351-4BCF-410D-A5DC-9719A2EA6138}" type="pres">
      <dgm:prSet presAssocID="{F2FB6AF9-2AD6-47CB-AEAD-91C8335D7CC7}" presName="parentLeftMargin" presStyleLbl="node1" presStyleIdx="0" presStyleCnt="3"/>
      <dgm:spPr/>
    </dgm:pt>
    <dgm:pt modelId="{29CE1D90-E5BA-4ADD-9FF9-630D37940559}" type="pres">
      <dgm:prSet presAssocID="{F2FB6AF9-2AD6-47CB-AEAD-91C8335D7CC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0EA9EE5-C782-49C0-B019-DCA78AF68A8F}" type="pres">
      <dgm:prSet presAssocID="{F2FB6AF9-2AD6-47CB-AEAD-91C8335D7CC7}" presName="negativeSpace" presStyleCnt="0"/>
      <dgm:spPr/>
    </dgm:pt>
    <dgm:pt modelId="{5BD551CB-C995-43C7-822E-5B3518938A65}" type="pres">
      <dgm:prSet presAssocID="{F2FB6AF9-2AD6-47CB-AEAD-91C8335D7CC7}" presName="childText" presStyleLbl="conFgAcc1" presStyleIdx="1" presStyleCnt="3">
        <dgm:presLayoutVars>
          <dgm:bulletEnabled val="1"/>
        </dgm:presLayoutVars>
      </dgm:prSet>
      <dgm:spPr/>
    </dgm:pt>
    <dgm:pt modelId="{8E104B2E-F1E8-468D-8E39-389C2CCB0099}" type="pres">
      <dgm:prSet presAssocID="{67DE14A8-7DFA-4F1F-A13E-FD64ED719070}" presName="spaceBetweenRectangles" presStyleCnt="0"/>
      <dgm:spPr/>
    </dgm:pt>
    <dgm:pt modelId="{0DCF083B-5E05-47DE-9E61-EE9FA960CBD2}" type="pres">
      <dgm:prSet presAssocID="{67BF93D1-0FAF-4993-AB5C-0105DA78F237}" presName="parentLin" presStyleCnt="0"/>
      <dgm:spPr/>
    </dgm:pt>
    <dgm:pt modelId="{12DA673D-58D7-45B5-B1AE-5AE32DB9C157}" type="pres">
      <dgm:prSet presAssocID="{67BF93D1-0FAF-4993-AB5C-0105DA78F237}" presName="parentLeftMargin" presStyleLbl="node1" presStyleIdx="1" presStyleCnt="3"/>
      <dgm:spPr/>
    </dgm:pt>
    <dgm:pt modelId="{FA9AD78C-D2B3-40F8-977A-53B67F88AA9E}" type="pres">
      <dgm:prSet presAssocID="{67BF93D1-0FAF-4993-AB5C-0105DA78F23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6DD9EAA-5207-4ED8-AD33-38B621FE0B57}" type="pres">
      <dgm:prSet presAssocID="{67BF93D1-0FAF-4993-AB5C-0105DA78F237}" presName="negativeSpace" presStyleCnt="0"/>
      <dgm:spPr/>
    </dgm:pt>
    <dgm:pt modelId="{E427840F-646D-49BB-AE7B-2FCE0B183D5C}" type="pres">
      <dgm:prSet presAssocID="{67BF93D1-0FAF-4993-AB5C-0105DA78F23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E49550F-9534-4E9F-ACB3-A9C11FB65C90}" type="presOf" srcId="{78852A96-953E-4898-85AB-181CC69B1D69}" destId="{5F7078CD-1A0E-40B3-AD43-4DECA2CD6954}" srcOrd="0" destOrd="0" presId="urn:microsoft.com/office/officeart/2005/8/layout/list1"/>
    <dgm:cxn modelId="{D504646D-6E32-4512-A03F-03EEF2B04EAF}" type="presOf" srcId="{7104EB42-B3F5-440B-96F5-1BD6A05C41F3}" destId="{75809A35-9647-4DFF-804E-4305EC9FF0A2}" srcOrd="1" destOrd="0" presId="urn:microsoft.com/office/officeart/2005/8/layout/list1"/>
    <dgm:cxn modelId="{31912D5A-2DCD-4D88-BF2A-0E88516E89CA}" type="presOf" srcId="{F2FB6AF9-2AD6-47CB-AEAD-91C8335D7CC7}" destId="{10166351-4BCF-410D-A5DC-9719A2EA6138}" srcOrd="0" destOrd="0" presId="urn:microsoft.com/office/officeart/2005/8/layout/list1"/>
    <dgm:cxn modelId="{92EBDC95-971F-4545-87AC-507C1854E815}" type="presOf" srcId="{67BF93D1-0FAF-4993-AB5C-0105DA78F237}" destId="{FA9AD78C-D2B3-40F8-977A-53B67F88AA9E}" srcOrd="1" destOrd="0" presId="urn:microsoft.com/office/officeart/2005/8/layout/list1"/>
    <dgm:cxn modelId="{5DCC93A8-B828-41E9-A7AC-35CBE05B733D}" type="presOf" srcId="{67BF93D1-0FAF-4993-AB5C-0105DA78F237}" destId="{12DA673D-58D7-45B5-B1AE-5AE32DB9C157}" srcOrd="0" destOrd="0" presId="urn:microsoft.com/office/officeart/2005/8/layout/list1"/>
    <dgm:cxn modelId="{41D614B9-9B05-4741-ABDC-3277A1D9D043}" srcId="{78852A96-953E-4898-85AB-181CC69B1D69}" destId="{F2FB6AF9-2AD6-47CB-AEAD-91C8335D7CC7}" srcOrd="1" destOrd="0" parTransId="{8A5EDE15-E230-4C6E-AA11-59C7EAE4BAA6}" sibTransId="{67DE14A8-7DFA-4F1F-A13E-FD64ED719070}"/>
    <dgm:cxn modelId="{F6B065CA-EDD3-4098-A6A2-C9B8EA005384}" srcId="{78852A96-953E-4898-85AB-181CC69B1D69}" destId="{7104EB42-B3F5-440B-96F5-1BD6A05C41F3}" srcOrd="0" destOrd="0" parTransId="{8A826F99-EF9C-4650-BC8E-0CAC180A02FC}" sibTransId="{3842EB4B-D8BB-43D7-8E16-1591CCBD057C}"/>
    <dgm:cxn modelId="{3FB56FDC-C9B0-4A6D-A006-965EA3B8A6E6}" type="presOf" srcId="{F2FB6AF9-2AD6-47CB-AEAD-91C8335D7CC7}" destId="{29CE1D90-E5BA-4ADD-9FF9-630D37940559}" srcOrd="1" destOrd="0" presId="urn:microsoft.com/office/officeart/2005/8/layout/list1"/>
    <dgm:cxn modelId="{C3E18FE6-687D-45CA-9DB3-BE9CEB889E1F}" srcId="{78852A96-953E-4898-85AB-181CC69B1D69}" destId="{67BF93D1-0FAF-4993-AB5C-0105DA78F237}" srcOrd="2" destOrd="0" parTransId="{C79EBEBF-8B7B-457F-B5DF-C3876B2ED02B}" sibTransId="{57304916-2C24-4785-92B9-83B8DAE384A9}"/>
    <dgm:cxn modelId="{24CE64FC-38EE-4FF0-942C-18A2330BAA08}" type="presOf" srcId="{7104EB42-B3F5-440B-96F5-1BD6A05C41F3}" destId="{CD3023D1-E278-48A8-B353-8BA3D182296A}" srcOrd="0" destOrd="0" presId="urn:microsoft.com/office/officeart/2005/8/layout/list1"/>
    <dgm:cxn modelId="{19625261-15DB-4709-BA71-D518DB4CDE56}" type="presParOf" srcId="{5F7078CD-1A0E-40B3-AD43-4DECA2CD6954}" destId="{1A6E0054-3220-48F8-BC50-D97266A9FC9D}" srcOrd="0" destOrd="0" presId="urn:microsoft.com/office/officeart/2005/8/layout/list1"/>
    <dgm:cxn modelId="{8BD9496B-81A2-4C92-BBB6-84BA8B1FAFD3}" type="presParOf" srcId="{1A6E0054-3220-48F8-BC50-D97266A9FC9D}" destId="{CD3023D1-E278-48A8-B353-8BA3D182296A}" srcOrd="0" destOrd="0" presId="urn:microsoft.com/office/officeart/2005/8/layout/list1"/>
    <dgm:cxn modelId="{AEB437AB-C554-4B04-8F32-9E60BF55E7CF}" type="presParOf" srcId="{1A6E0054-3220-48F8-BC50-D97266A9FC9D}" destId="{75809A35-9647-4DFF-804E-4305EC9FF0A2}" srcOrd="1" destOrd="0" presId="urn:microsoft.com/office/officeart/2005/8/layout/list1"/>
    <dgm:cxn modelId="{4C20C12B-E3F9-4D06-A5BE-E01D8BAFCC78}" type="presParOf" srcId="{5F7078CD-1A0E-40B3-AD43-4DECA2CD6954}" destId="{F51CA092-0EEF-4328-ADF0-3450549622DA}" srcOrd="1" destOrd="0" presId="urn:microsoft.com/office/officeart/2005/8/layout/list1"/>
    <dgm:cxn modelId="{D76C5DED-882E-4858-AD9C-029F79E3F4F0}" type="presParOf" srcId="{5F7078CD-1A0E-40B3-AD43-4DECA2CD6954}" destId="{19F07FC3-054A-41EF-873E-F98E8C661130}" srcOrd="2" destOrd="0" presId="urn:microsoft.com/office/officeart/2005/8/layout/list1"/>
    <dgm:cxn modelId="{F181747F-39D7-4C88-BBC0-FAC1CF6EE8B1}" type="presParOf" srcId="{5F7078CD-1A0E-40B3-AD43-4DECA2CD6954}" destId="{A85967B9-A466-467E-B206-67212C01AA62}" srcOrd="3" destOrd="0" presId="urn:microsoft.com/office/officeart/2005/8/layout/list1"/>
    <dgm:cxn modelId="{AEA2A9BC-2614-4C28-8388-B18A5BD1FCD6}" type="presParOf" srcId="{5F7078CD-1A0E-40B3-AD43-4DECA2CD6954}" destId="{A33E86D7-D7B1-45F7-86FD-58D9A921B039}" srcOrd="4" destOrd="0" presId="urn:microsoft.com/office/officeart/2005/8/layout/list1"/>
    <dgm:cxn modelId="{C12D38FA-F230-4349-BFFF-6374D3CF76E4}" type="presParOf" srcId="{A33E86D7-D7B1-45F7-86FD-58D9A921B039}" destId="{10166351-4BCF-410D-A5DC-9719A2EA6138}" srcOrd="0" destOrd="0" presId="urn:microsoft.com/office/officeart/2005/8/layout/list1"/>
    <dgm:cxn modelId="{9DC28BF8-6354-4FEA-83B5-A7B60EC116F0}" type="presParOf" srcId="{A33E86D7-D7B1-45F7-86FD-58D9A921B039}" destId="{29CE1D90-E5BA-4ADD-9FF9-630D37940559}" srcOrd="1" destOrd="0" presId="urn:microsoft.com/office/officeart/2005/8/layout/list1"/>
    <dgm:cxn modelId="{D999CDE3-2335-489F-8B34-8C8DB68981BF}" type="presParOf" srcId="{5F7078CD-1A0E-40B3-AD43-4DECA2CD6954}" destId="{30EA9EE5-C782-49C0-B019-DCA78AF68A8F}" srcOrd="5" destOrd="0" presId="urn:microsoft.com/office/officeart/2005/8/layout/list1"/>
    <dgm:cxn modelId="{8AEF2755-8528-463B-BF94-4D2BFC48917F}" type="presParOf" srcId="{5F7078CD-1A0E-40B3-AD43-4DECA2CD6954}" destId="{5BD551CB-C995-43C7-822E-5B3518938A65}" srcOrd="6" destOrd="0" presId="urn:microsoft.com/office/officeart/2005/8/layout/list1"/>
    <dgm:cxn modelId="{CA226D03-8D5D-40F5-A8BC-8C2D99E4D115}" type="presParOf" srcId="{5F7078CD-1A0E-40B3-AD43-4DECA2CD6954}" destId="{8E104B2E-F1E8-468D-8E39-389C2CCB0099}" srcOrd="7" destOrd="0" presId="urn:microsoft.com/office/officeart/2005/8/layout/list1"/>
    <dgm:cxn modelId="{9E50312D-4856-4801-A185-E04D19559ACE}" type="presParOf" srcId="{5F7078CD-1A0E-40B3-AD43-4DECA2CD6954}" destId="{0DCF083B-5E05-47DE-9E61-EE9FA960CBD2}" srcOrd="8" destOrd="0" presId="urn:microsoft.com/office/officeart/2005/8/layout/list1"/>
    <dgm:cxn modelId="{B64CACCC-492B-4F86-B632-114DC1CCC301}" type="presParOf" srcId="{0DCF083B-5E05-47DE-9E61-EE9FA960CBD2}" destId="{12DA673D-58D7-45B5-B1AE-5AE32DB9C157}" srcOrd="0" destOrd="0" presId="urn:microsoft.com/office/officeart/2005/8/layout/list1"/>
    <dgm:cxn modelId="{46783326-58E6-4414-9E2F-2E640C3796D4}" type="presParOf" srcId="{0DCF083B-5E05-47DE-9E61-EE9FA960CBD2}" destId="{FA9AD78C-D2B3-40F8-977A-53B67F88AA9E}" srcOrd="1" destOrd="0" presId="urn:microsoft.com/office/officeart/2005/8/layout/list1"/>
    <dgm:cxn modelId="{77E154A3-201E-4CE3-A2DF-989C1FB61CD2}" type="presParOf" srcId="{5F7078CD-1A0E-40B3-AD43-4DECA2CD6954}" destId="{86DD9EAA-5207-4ED8-AD33-38B621FE0B57}" srcOrd="9" destOrd="0" presId="urn:microsoft.com/office/officeart/2005/8/layout/list1"/>
    <dgm:cxn modelId="{6D9C0B1A-E741-4543-9F7C-850E2D1E42AE}" type="presParOf" srcId="{5F7078CD-1A0E-40B3-AD43-4DECA2CD6954}" destId="{E427840F-646D-49BB-AE7B-2FCE0B183D5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3F638E-539A-4542-A021-4CF29F37467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500ADE5-053A-4F81-A744-9B3471B18C00}">
      <dgm:prSet/>
      <dgm:spPr/>
      <dgm:t>
        <a:bodyPr/>
        <a:lstStyle/>
        <a:p>
          <a:r>
            <a:rPr lang="ar-EG" b="1"/>
            <a:t>تعتبر السعودية والإمارات أكبر قوتين اقتصاديتين </a:t>
          </a:r>
          <a:endParaRPr lang="en-US"/>
        </a:p>
      </dgm:t>
    </dgm:pt>
    <dgm:pt modelId="{230E1EED-D568-4F00-A47E-645717467E3B}" type="parTrans" cxnId="{1D6158D0-9BD0-444D-8CFE-B88618BB9ACF}">
      <dgm:prSet/>
      <dgm:spPr/>
      <dgm:t>
        <a:bodyPr/>
        <a:lstStyle/>
        <a:p>
          <a:endParaRPr lang="en-US"/>
        </a:p>
      </dgm:t>
    </dgm:pt>
    <dgm:pt modelId="{FC2B11F7-B84A-41CE-839D-7AB9AC58D3FC}" type="sibTrans" cxnId="{1D6158D0-9BD0-444D-8CFE-B88618BB9ACF}">
      <dgm:prSet/>
      <dgm:spPr/>
      <dgm:t>
        <a:bodyPr/>
        <a:lstStyle/>
        <a:p>
          <a:endParaRPr lang="en-US"/>
        </a:p>
      </dgm:t>
    </dgm:pt>
    <dgm:pt modelId="{4D160739-B80C-4992-A44B-90B6A4D3B8D8}">
      <dgm:prSet/>
      <dgm:spPr/>
      <dgm:t>
        <a:bodyPr/>
        <a:lstStyle/>
        <a:p>
          <a:r>
            <a:rPr lang="ar-EG" b="1"/>
            <a:t>في المنطقة </a:t>
          </a:r>
          <a:endParaRPr lang="en-US"/>
        </a:p>
      </dgm:t>
    </dgm:pt>
    <dgm:pt modelId="{7DDD6BF7-A051-4D44-843A-1EBAAFB91002}" type="parTrans" cxnId="{88376E98-43B2-402A-B5EE-D9294B92EFFF}">
      <dgm:prSet/>
      <dgm:spPr/>
      <dgm:t>
        <a:bodyPr/>
        <a:lstStyle/>
        <a:p>
          <a:endParaRPr lang="en-US"/>
        </a:p>
      </dgm:t>
    </dgm:pt>
    <dgm:pt modelId="{369E59CC-DD76-4D82-ACA7-3E472D72C564}" type="sibTrans" cxnId="{88376E98-43B2-402A-B5EE-D9294B92EFFF}">
      <dgm:prSet/>
      <dgm:spPr/>
      <dgm:t>
        <a:bodyPr/>
        <a:lstStyle/>
        <a:p>
          <a:endParaRPr lang="en-US"/>
        </a:p>
      </dgm:t>
    </dgm:pt>
    <dgm:pt modelId="{DF6A11AD-DCC0-4EDF-BB68-F4F8D437364B}">
      <dgm:prSet/>
      <dgm:spPr/>
      <dgm:t>
        <a:bodyPr/>
        <a:lstStyle/>
        <a:p>
          <a:r>
            <a:rPr lang="ar-EG" b="1"/>
            <a:t>تتصدر الإمارات الدول الخليجية المُصدَرة إلى السعودية</a:t>
          </a:r>
          <a:endParaRPr lang="en-US"/>
        </a:p>
      </dgm:t>
    </dgm:pt>
    <dgm:pt modelId="{5159C325-79E0-4803-B937-05188666C6AD}" type="parTrans" cxnId="{64450688-3032-4E8B-870F-8148ACA05B46}">
      <dgm:prSet/>
      <dgm:spPr/>
      <dgm:t>
        <a:bodyPr/>
        <a:lstStyle/>
        <a:p>
          <a:endParaRPr lang="en-US"/>
        </a:p>
      </dgm:t>
    </dgm:pt>
    <dgm:pt modelId="{549335B4-2BAC-4D51-92E4-ED3054A92DEB}" type="sibTrans" cxnId="{64450688-3032-4E8B-870F-8148ACA05B46}">
      <dgm:prSet/>
      <dgm:spPr/>
      <dgm:t>
        <a:bodyPr/>
        <a:lstStyle/>
        <a:p>
          <a:endParaRPr lang="en-US"/>
        </a:p>
      </dgm:t>
    </dgm:pt>
    <dgm:pt modelId="{7F32A4A2-24BE-41F2-9E64-CB1A4332BEB3}">
      <dgm:prSet/>
      <dgm:spPr/>
      <dgm:t>
        <a:bodyPr/>
        <a:lstStyle/>
        <a:p>
          <a:r>
            <a:rPr lang="ar-EG" b="1"/>
            <a:t>وتأتي أيضاً في مقدمة الدول الخليجية التي تستقبل الصَادرات السعودية</a:t>
          </a:r>
          <a:endParaRPr lang="en-US"/>
        </a:p>
      </dgm:t>
    </dgm:pt>
    <dgm:pt modelId="{9F0AA2F8-B391-4EBF-9942-FB47A5AEA0B5}" type="parTrans" cxnId="{F3487CE8-2671-4635-AC4D-CF1076B680C5}">
      <dgm:prSet/>
      <dgm:spPr/>
      <dgm:t>
        <a:bodyPr/>
        <a:lstStyle/>
        <a:p>
          <a:endParaRPr lang="en-US"/>
        </a:p>
      </dgm:t>
    </dgm:pt>
    <dgm:pt modelId="{2625B347-CE1C-492B-B0E5-65C94316005C}" type="sibTrans" cxnId="{F3487CE8-2671-4635-AC4D-CF1076B680C5}">
      <dgm:prSet/>
      <dgm:spPr/>
      <dgm:t>
        <a:bodyPr/>
        <a:lstStyle/>
        <a:p>
          <a:endParaRPr lang="en-US"/>
        </a:p>
      </dgm:t>
    </dgm:pt>
    <dgm:pt modelId="{35164BCA-D248-4C6B-AF57-5190DC93FA5B}" type="pres">
      <dgm:prSet presAssocID="{9F3F638E-539A-4542-A021-4CF29F374673}" presName="linear" presStyleCnt="0">
        <dgm:presLayoutVars>
          <dgm:animLvl val="lvl"/>
          <dgm:resizeHandles val="exact"/>
        </dgm:presLayoutVars>
      </dgm:prSet>
      <dgm:spPr/>
    </dgm:pt>
    <dgm:pt modelId="{4032A1AA-E725-4618-9BF8-23A0495979D1}" type="pres">
      <dgm:prSet presAssocID="{A500ADE5-053A-4F81-A744-9B3471B18C0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C90502F-A04C-49AB-8F49-A1E6CBC5D1CF}" type="pres">
      <dgm:prSet presAssocID="{FC2B11F7-B84A-41CE-839D-7AB9AC58D3FC}" presName="spacer" presStyleCnt="0"/>
      <dgm:spPr/>
    </dgm:pt>
    <dgm:pt modelId="{546CF6FD-1DC1-40AD-82A8-3217987D2C1B}" type="pres">
      <dgm:prSet presAssocID="{4D160739-B80C-4992-A44B-90B6A4D3B8D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1AD61C3-B92A-413E-A05A-C9BD7D0BCBC7}" type="pres">
      <dgm:prSet presAssocID="{369E59CC-DD76-4D82-ACA7-3E472D72C564}" presName="spacer" presStyleCnt="0"/>
      <dgm:spPr/>
    </dgm:pt>
    <dgm:pt modelId="{85F945CE-27EF-4328-A87A-6F24FB334CBA}" type="pres">
      <dgm:prSet presAssocID="{DF6A11AD-DCC0-4EDF-BB68-F4F8D437364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20F36CB-D2AE-410B-B898-5E2057EC1A7A}" type="pres">
      <dgm:prSet presAssocID="{549335B4-2BAC-4D51-92E4-ED3054A92DEB}" presName="spacer" presStyleCnt="0"/>
      <dgm:spPr/>
    </dgm:pt>
    <dgm:pt modelId="{FC0CA239-97EB-4D4B-8551-36DA63BD92CB}" type="pres">
      <dgm:prSet presAssocID="{7F32A4A2-24BE-41F2-9E64-CB1A4332BEB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0F73C10-8BB4-4C78-A08D-157357F33BBC}" type="presOf" srcId="{4D160739-B80C-4992-A44B-90B6A4D3B8D8}" destId="{546CF6FD-1DC1-40AD-82A8-3217987D2C1B}" srcOrd="0" destOrd="0" presId="urn:microsoft.com/office/officeart/2005/8/layout/vList2"/>
    <dgm:cxn modelId="{6489A02C-EE50-4623-ADE0-D31F3934A9BE}" type="presOf" srcId="{A500ADE5-053A-4F81-A744-9B3471B18C00}" destId="{4032A1AA-E725-4618-9BF8-23A0495979D1}" srcOrd="0" destOrd="0" presId="urn:microsoft.com/office/officeart/2005/8/layout/vList2"/>
    <dgm:cxn modelId="{3ADE4168-7518-4179-B179-C47BF7A7328C}" type="presOf" srcId="{DF6A11AD-DCC0-4EDF-BB68-F4F8D437364B}" destId="{85F945CE-27EF-4328-A87A-6F24FB334CBA}" srcOrd="0" destOrd="0" presId="urn:microsoft.com/office/officeart/2005/8/layout/vList2"/>
    <dgm:cxn modelId="{64450688-3032-4E8B-870F-8148ACA05B46}" srcId="{9F3F638E-539A-4542-A021-4CF29F374673}" destId="{DF6A11AD-DCC0-4EDF-BB68-F4F8D437364B}" srcOrd="2" destOrd="0" parTransId="{5159C325-79E0-4803-B937-05188666C6AD}" sibTransId="{549335B4-2BAC-4D51-92E4-ED3054A92DEB}"/>
    <dgm:cxn modelId="{88376E98-43B2-402A-B5EE-D9294B92EFFF}" srcId="{9F3F638E-539A-4542-A021-4CF29F374673}" destId="{4D160739-B80C-4992-A44B-90B6A4D3B8D8}" srcOrd="1" destOrd="0" parTransId="{7DDD6BF7-A051-4D44-843A-1EBAAFB91002}" sibTransId="{369E59CC-DD76-4D82-ACA7-3E472D72C564}"/>
    <dgm:cxn modelId="{D7A8D3AF-4B57-4FF8-8458-BDCCFD104C52}" type="presOf" srcId="{9F3F638E-539A-4542-A021-4CF29F374673}" destId="{35164BCA-D248-4C6B-AF57-5190DC93FA5B}" srcOrd="0" destOrd="0" presId="urn:microsoft.com/office/officeart/2005/8/layout/vList2"/>
    <dgm:cxn modelId="{D7F37BB3-25FB-4773-949F-94973101ECAC}" type="presOf" srcId="{7F32A4A2-24BE-41F2-9E64-CB1A4332BEB3}" destId="{FC0CA239-97EB-4D4B-8551-36DA63BD92CB}" srcOrd="0" destOrd="0" presId="urn:microsoft.com/office/officeart/2005/8/layout/vList2"/>
    <dgm:cxn modelId="{1D6158D0-9BD0-444D-8CFE-B88618BB9ACF}" srcId="{9F3F638E-539A-4542-A021-4CF29F374673}" destId="{A500ADE5-053A-4F81-A744-9B3471B18C00}" srcOrd="0" destOrd="0" parTransId="{230E1EED-D568-4F00-A47E-645717467E3B}" sibTransId="{FC2B11F7-B84A-41CE-839D-7AB9AC58D3FC}"/>
    <dgm:cxn modelId="{F3487CE8-2671-4635-AC4D-CF1076B680C5}" srcId="{9F3F638E-539A-4542-A021-4CF29F374673}" destId="{7F32A4A2-24BE-41F2-9E64-CB1A4332BEB3}" srcOrd="3" destOrd="0" parTransId="{9F0AA2F8-B391-4EBF-9942-FB47A5AEA0B5}" sibTransId="{2625B347-CE1C-492B-B0E5-65C94316005C}"/>
    <dgm:cxn modelId="{3A174DAB-A659-4132-B9A4-49BC486DC35F}" type="presParOf" srcId="{35164BCA-D248-4C6B-AF57-5190DC93FA5B}" destId="{4032A1AA-E725-4618-9BF8-23A0495979D1}" srcOrd="0" destOrd="0" presId="urn:microsoft.com/office/officeart/2005/8/layout/vList2"/>
    <dgm:cxn modelId="{2F59795F-EBD9-4839-9F66-C7C6CFB2C0B3}" type="presParOf" srcId="{35164BCA-D248-4C6B-AF57-5190DC93FA5B}" destId="{4C90502F-A04C-49AB-8F49-A1E6CBC5D1CF}" srcOrd="1" destOrd="0" presId="urn:microsoft.com/office/officeart/2005/8/layout/vList2"/>
    <dgm:cxn modelId="{7E2B8373-818E-440B-8FB0-0A89D3F09D1E}" type="presParOf" srcId="{35164BCA-D248-4C6B-AF57-5190DC93FA5B}" destId="{546CF6FD-1DC1-40AD-82A8-3217987D2C1B}" srcOrd="2" destOrd="0" presId="urn:microsoft.com/office/officeart/2005/8/layout/vList2"/>
    <dgm:cxn modelId="{8E958038-F825-4E8D-A88B-AF9BCF724609}" type="presParOf" srcId="{35164BCA-D248-4C6B-AF57-5190DC93FA5B}" destId="{71AD61C3-B92A-413E-A05A-C9BD7D0BCBC7}" srcOrd="3" destOrd="0" presId="urn:microsoft.com/office/officeart/2005/8/layout/vList2"/>
    <dgm:cxn modelId="{AD2F4CA8-5C13-4D8F-ACD8-C2EDB189FC2F}" type="presParOf" srcId="{35164BCA-D248-4C6B-AF57-5190DC93FA5B}" destId="{85F945CE-27EF-4328-A87A-6F24FB334CBA}" srcOrd="4" destOrd="0" presId="urn:microsoft.com/office/officeart/2005/8/layout/vList2"/>
    <dgm:cxn modelId="{6D7E21E0-A1BB-4FCC-B5C6-29DDDB3778F1}" type="presParOf" srcId="{35164BCA-D248-4C6B-AF57-5190DC93FA5B}" destId="{720F36CB-D2AE-410B-B898-5E2057EC1A7A}" srcOrd="5" destOrd="0" presId="urn:microsoft.com/office/officeart/2005/8/layout/vList2"/>
    <dgm:cxn modelId="{2684A8FB-7AC6-497F-9740-F5ED12BC1B30}" type="presParOf" srcId="{35164BCA-D248-4C6B-AF57-5190DC93FA5B}" destId="{FC0CA239-97EB-4D4B-8551-36DA63BD92C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A8B60E-DF39-46D7-9846-73231A14904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5EA4AA-8E25-443C-88D6-8FB5EF93BF1C}">
      <dgm:prSet/>
      <dgm:spPr/>
      <dgm:t>
        <a:bodyPr/>
        <a:lstStyle/>
        <a:p>
          <a:r>
            <a:rPr lang="ar-EG" b="1"/>
            <a:t>استثمارات إماراتية بلغت 9 مليار دولار في قطاعات كثيرة أبرزها الصناعة والخدمات</a:t>
          </a:r>
          <a:endParaRPr lang="en-US"/>
        </a:p>
      </dgm:t>
    </dgm:pt>
    <dgm:pt modelId="{B3515EEE-25B0-43BC-847E-AF06DCD4D8B6}" type="parTrans" cxnId="{87B0D328-8A5B-40B1-BDC6-04290F668CA9}">
      <dgm:prSet/>
      <dgm:spPr/>
      <dgm:t>
        <a:bodyPr/>
        <a:lstStyle/>
        <a:p>
          <a:endParaRPr lang="en-US"/>
        </a:p>
      </dgm:t>
    </dgm:pt>
    <dgm:pt modelId="{CEB0E902-919C-43B7-A033-32377EB86A4B}" type="sibTrans" cxnId="{87B0D328-8A5B-40B1-BDC6-04290F668CA9}">
      <dgm:prSet/>
      <dgm:spPr/>
      <dgm:t>
        <a:bodyPr/>
        <a:lstStyle/>
        <a:p>
          <a:endParaRPr lang="en-US"/>
        </a:p>
      </dgm:t>
    </dgm:pt>
    <dgm:pt modelId="{744B4BCA-9453-4594-9504-AED70DDEFB97}">
      <dgm:prSet/>
      <dgm:spPr/>
      <dgm:t>
        <a:bodyPr/>
        <a:lstStyle/>
        <a:p>
          <a:r>
            <a:rPr lang="en-US" b="1"/>
            <a:t>114</a:t>
          </a:r>
          <a:r>
            <a:rPr lang="ar-EG" b="1"/>
            <a:t> مشروع مشترك في مجال الصناعة والخدمات</a:t>
          </a:r>
          <a:endParaRPr lang="en-US"/>
        </a:p>
      </dgm:t>
    </dgm:pt>
    <dgm:pt modelId="{89DAB41A-1367-4E7D-8DA0-229C4A2C0032}" type="parTrans" cxnId="{B2E0DBF2-04F7-4248-A29D-A9726483F428}">
      <dgm:prSet/>
      <dgm:spPr/>
      <dgm:t>
        <a:bodyPr/>
        <a:lstStyle/>
        <a:p>
          <a:endParaRPr lang="en-US"/>
        </a:p>
      </dgm:t>
    </dgm:pt>
    <dgm:pt modelId="{2AA55A8C-D0F3-4EDE-8A25-869B0A28C802}" type="sibTrans" cxnId="{B2E0DBF2-04F7-4248-A29D-A9726483F428}">
      <dgm:prSet/>
      <dgm:spPr/>
      <dgm:t>
        <a:bodyPr/>
        <a:lstStyle/>
        <a:p>
          <a:endParaRPr lang="en-US"/>
        </a:p>
      </dgm:t>
    </dgm:pt>
    <dgm:pt modelId="{3C3ABBBA-8350-4D97-91EA-BAFDEB37A465}">
      <dgm:prSet/>
      <dgm:spPr/>
      <dgm:t>
        <a:bodyPr/>
        <a:lstStyle/>
        <a:p>
          <a:r>
            <a:rPr lang="ar-EG" b="1"/>
            <a:t>بلغت الاستثمارات السعودية </a:t>
          </a:r>
          <a:r>
            <a:rPr lang="en-US" b="1"/>
            <a:t>10</a:t>
          </a:r>
          <a:r>
            <a:rPr lang="ar-EG" b="1"/>
            <a:t> مليار دولار</a:t>
          </a:r>
          <a:endParaRPr lang="en-US"/>
        </a:p>
      </dgm:t>
    </dgm:pt>
    <dgm:pt modelId="{A56DCEA5-BB9E-487D-8BF8-68393BC1017F}" type="parTrans" cxnId="{69A2C2E1-CC87-40DE-94C2-B8BE5600CE06}">
      <dgm:prSet/>
      <dgm:spPr/>
      <dgm:t>
        <a:bodyPr/>
        <a:lstStyle/>
        <a:p>
          <a:endParaRPr lang="en-US"/>
        </a:p>
      </dgm:t>
    </dgm:pt>
    <dgm:pt modelId="{EA4B22CF-57AA-44AF-BCFC-0F320B47505E}" type="sibTrans" cxnId="{69A2C2E1-CC87-40DE-94C2-B8BE5600CE06}">
      <dgm:prSet/>
      <dgm:spPr/>
      <dgm:t>
        <a:bodyPr/>
        <a:lstStyle/>
        <a:p>
          <a:endParaRPr lang="en-US"/>
        </a:p>
      </dgm:t>
    </dgm:pt>
    <dgm:pt modelId="{5ED17E7C-D932-486F-A13C-CAA492163296}">
      <dgm:prSet/>
      <dgm:spPr/>
      <dgm:t>
        <a:bodyPr/>
        <a:lstStyle/>
        <a:p>
          <a:r>
            <a:rPr lang="en-US" b="1"/>
            <a:t>206</a:t>
          </a:r>
          <a:r>
            <a:rPr lang="ar-EG" b="1"/>
            <a:t> مشروع سعودي في الإمارات</a:t>
          </a:r>
          <a:endParaRPr lang="en-US"/>
        </a:p>
      </dgm:t>
    </dgm:pt>
    <dgm:pt modelId="{FC2BE192-9200-4742-ADE8-E376B2B34DF7}" type="parTrans" cxnId="{3B73D5B8-343B-47B3-9922-B9D3CD456A51}">
      <dgm:prSet/>
      <dgm:spPr/>
      <dgm:t>
        <a:bodyPr/>
        <a:lstStyle/>
        <a:p>
          <a:endParaRPr lang="en-US"/>
        </a:p>
      </dgm:t>
    </dgm:pt>
    <dgm:pt modelId="{2F264F98-3F0D-43ED-8AB3-A0BF703CCE74}" type="sibTrans" cxnId="{3B73D5B8-343B-47B3-9922-B9D3CD456A51}">
      <dgm:prSet/>
      <dgm:spPr/>
      <dgm:t>
        <a:bodyPr/>
        <a:lstStyle/>
        <a:p>
          <a:endParaRPr lang="en-US"/>
        </a:p>
      </dgm:t>
    </dgm:pt>
    <dgm:pt modelId="{3F0DB370-0BAA-4277-8C55-D38064F31143}">
      <dgm:prSet/>
      <dgm:spPr/>
      <dgm:t>
        <a:bodyPr/>
        <a:lstStyle/>
        <a:p>
          <a:r>
            <a:rPr lang="en-US" b="1"/>
            <a:t>2360</a:t>
          </a:r>
          <a:r>
            <a:rPr lang="ar-EG" b="1"/>
            <a:t> شركة سعودية و </a:t>
          </a:r>
          <a:r>
            <a:rPr lang="en-US" b="1"/>
            <a:t>66</a:t>
          </a:r>
          <a:r>
            <a:rPr lang="ar-EG" b="1"/>
            <a:t> وكالة تجارية</a:t>
          </a:r>
          <a:endParaRPr lang="en-US"/>
        </a:p>
      </dgm:t>
    </dgm:pt>
    <dgm:pt modelId="{DCDB431E-1033-4E88-B0A9-201296B18AB7}" type="parTrans" cxnId="{53048300-01D8-402D-A4EC-64411B834A51}">
      <dgm:prSet/>
      <dgm:spPr/>
      <dgm:t>
        <a:bodyPr/>
        <a:lstStyle/>
        <a:p>
          <a:endParaRPr lang="en-US"/>
        </a:p>
      </dgm:t>
    </dgm:pt>
    <dgm:pt modelId="{8D0D18E9-27FC-4A81-BC2B-B2ACD4DAEDC2}" type="sibTrans" cxnId="{53048300-01D8-402D-A4EC-64411B834A51}">
      <dgm:prSet/>
      <dgm:spPr/>
      <dgm:t>
        <a:bodyPr/>
        <a:lstStyle/>
        <a:p>
          <a:endParaRPr lang="en-US"/>
        </a:p>
      </dgm:t>
    </dgm:pt>
    <dgm:pt modelId="{6972E31A-2964-44D8-A43F-BE8C208DB396}" type="pres">
      <dgm:prSet presAssocID="{EBA8B60E-DF39-46D7-9846-73231A149042}" presName="linear" presStyleCnt="0">
        <dgm:presLayoutVars>
          <dgm:animLvl val="lvl"/>
          <dgm:resizeHandles val="exact"/>
        </dgm:presLayoutVars>
      </dgm:prSet>
      <dgm:spPr/>
    </dgm:pt>
    <dgm:pt modelId="{A771A0DB-672A-4BD7-9D3E-3A9F9CE1DF13}" type="pres">
      <dgm:prSet presAssocID="{895EA4AA-8E25-443C-88D6-8FB5EF93BF1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2E42D6A-A09E-49A1-83A3-76DFEB0EE963}" type="pres">
      <dgm:prSet presAssocID="{CEB0E902-919C-43B7-A033-32377EB86A4B}" presName="spacer" presStyleCnt="0"/>
      <dgm:spPr/>
    </dgm:pt>
    <dgm:pt modelId="{447CEE3D-63FD-4F95-A120-836E57ED0508}" type="pres">
      <dgm:prSet presAssocID="{744B4BCA-9453-4594-9504-AED70DDEFB9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A0CFEB7-142E-4109-A73F-6D002E1E2C93}" type="pres">
      <dgm:prSet presAssocID="{2AA55A8C-D0F3-4EDE-8A25-869B0A28C802}" presName="spacer" presStyleCnt="0"/>
      <dgm:spPr/>
    </dgm:pt>
    <dgm:pt modelId="{BB00D2EE-BCCE-44B6-B5B0-5C54DB4CE053}" type="pres">
      <dgm:prSet presAssocID="{3C3ABBBA-8350-4D97-91EA-BAFDEB37A46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521157D-B02B-4DE4-BB4B-D2D07E89B7E7}" type="pres">
      <dgm:prSet presAssocID="{EA4B22CF-57AA-44AF-BCFC-0F320B47505E}" presName="spacer" presStyleCnt="0"/>
      <dgm:spPr/>
    </dgm:pt>
    <dgm:pt modelId="{021D3CAE-A7B1-4C27-8AB7-2EFCD4722E53}" type="pres">
      <dgm:prSet presAssocID="{5ED17E7C-D932-486F-A13C-CAA49216329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0B22579-5900-483B-BD67-FD3D7BFE35CF}" type="pres">
      <dgm:prSet presAssocID="{2F264F98-3F0D-43ED-8AB3-A0BF703CCE74}" presName="spacer" presStyleCnt="0"/>
      <dgm:spPr/>
    </dgm:pt>
    <dgm:pt modelId="{F75E1E3B-AACE-4B86-A8F6-99282B730007}" type="pres">
      <dgm:prSet presAssocID="{3F0DB370-0BAA-4277-8C55-D38064F3114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3048300-01D8-402D-A4EC-64411B834A51}" srcId="{EBA8B60E-DF39-46D7-9846-73231A149042}" destId="{3F0DB370-0BAA-4277-8C55-D38064F31143}" srcOrd="4" destOrd="0" parTransId="{DCDB431E-1033-4E88-B0A9-201296B18AB7}" sibTransId="{8D0D18E9-27FC-4A81-BC2B-B2ACD4DAEDC2}"/>
    <dgm:cxn modelId="{87B0D328-8A5B-40B1-BDC6-04290F668CA9}" srcId="{EBA8B60E-DF39-46D7-9846-73231A149042}" destId="{895EA4AA-8E25-443C-88D6-8FB5EF93BF1C}" srcOrd="0" destOrd="0" parTransId="{B3515EEE-25B0-43BC-847E-AF06DCD4D8B6}" sibTransId="{CEB0E902-919C-43B7-A033-32377EB86A4B}"/>
    <dgm:cxn modelId="{B663C269-C0AD-4E16-955A-D1BA7EDDF0D2}" type="presOf" srcId="{EBA8B60E-DF39-46D7-9846-73231A149042}" destId="{6972E31A-2964-44D8-A43F-BE8C208DB396}" srcOrd="0" destOrd="0" presId="urn:microsoft.com/office/officeart/2005/8/layout/vList2"/>
    <dgm:cxn modelId="{DEB10D4B-954A-4CD4-A6BF-1E2AD9930519}" type="presOf" srcId="{3F0DB370-0BAA-4277-8C55-D38064F31143}" destId="{F75E1E3B-AACE-4B86-A8F6-99282B730007}" srcOrd="0" destOrd="0" presId="urn:microsoft.com/office/officeart/2005/8/layout/vList2"/>
    <dgm:cxn modelId="{64EB7592-2CB3-4204-9831-A75E7EA68B7F}" type="presOf" srcId="{5ED17E7C-D932-486F-A13C-CAA492163296}" destId="{021D3CAE-A7B1-4C27-8AB7-2EFCD4722E53}" srcOrd="0" destOrd="0" presId="urn:microsoft.com/office/officeart/2005/8/layout/vList2"/>
    <dgm:cxn modelId="{239DAE96-B1BB-4991-9DAC-0FD8C155559F}" type="presOf" srcId="{3C3ABBBA-8350-4D97-91EA-BAFDEB37A465}" destId="{BB00D2EE-BCCE-44B6-B5B0-5C54DB4CE053}" srcOrd="0" destOrd="0" presId="urn:microsoft.com/office/officeart/2005/8/layout/vList2"/>
    <dgm:cxn modelId="{398BD096-F2A4-4E60-B530-55E9C35334E7}" type="presOf" srcId="{895EA4AA-8E25-443C-88D6-8FB5EF93BF1C}" destId="{A771A0DB-672A-4BD7-9D3E-3A9F9CE1DF13}" srcOrd="0" destOrd="0" presId="urn:microsoft.com/office/officeart/2005/8/layout/vList2"/>
    <dgm:cxn modelId="{95EEB0AF-DCDD-4802-9E90-6475CCE032A5}" type="presOf" srcId="{744B4BCA-9453-4594-9504-AED70DDEFB97}" destId="{447CEE3D-63FD-4F95-A120-836E57ED0508}" srcOrd="0" destOrd="0" presId="urn:microsoft.com/office/officeart/2005/8/layout/vList2"/>
    <dgm:cxn modelId="{3B73D5B8-343B-47B3-9922-B9D3CD456A51}" srcId="{EBA8B60E-DF39-46D7-9846-73231A149042}" destId="{5ED17E7C-D932-486F-A13C-CAA492163296}" srcOrd="3" destOrd="0" parTransId="{FC2BE192-9200-4742-ADE8-E376B2B34DF7}" sibTransId="{2F264F98-3F0D-43ED-8AB3-A0BF703CCE74}"/>
    <dgm:cxn modelId="{69A2C2E1-CC87-40DE-94C2-B8BE5600CE06}" srcId="{EBA8B60E-DF39-46D7-9846-73231A149042}" destId="{3C3ABBBA-8350-4D97-91EA-BAFDEB37A465}" srcOrd="2" destOrd="0" parTransId="{A56DCEA5-BB9E-487D-8BF8-68393BC1017F}" sibTransId="{EA4B22CF-57AA-44AF-BCFC-0F320B47505E}"/>
    <dgm:cxn modelId="{B2E0DBF2-04F7-4248-A29D-A9726483F428}" srcId="{EBA8B60E-DF39-46D7-9846-73231A149042}" destId="{744B4BCA-9453-4594-9504-AED70DDEFB97}" srcOrd="1" destOrd="0" parTransId="{89DAB41A-1367-4E7D-8DA0-229C4A2C0032}" sibTransId="{2AA55A8C-D0F3-4EDE-8A25-869B0A28C802}"/>
    <dgm:cxn modelId="{C9A37A45-65FC-42AA-AF5A-298579C531D1}" type="presParOf" srcId="{6972E31A-2964-44D8-A43F-BE8C208DB396}" destId="{A771A0DB-672A-4BD7-9D3E-3A9F9CE1DF13}" srcOrd="0" destOrd="0" presId="urn:microsoft.com/office/officeart/2005/8/layout/vList2"/>
    <dgm:cxn modelId="{49FCAF7A-1D71-420A-A5C1-35141A8E4EE1}" type="presParOf" srcId="{6972E31A-2964-44D8-A43F-BE8C208DB396}" destId="{C2E42D6A-A09E-49A1-83A3-76DFEB0EE963}" srcOrd="1" destOrd="0" presId="urn:microsoft.com/office/officeart/2005/8/layout/vList2"/>
    <dgm:cxn modelId="{8B82A1D8-E5A9-48E7-A40B-C357E7808FB1}" type="presParOf" srcId="{6972E31A-2964-44D8-A43F-BE8C208DB396}" destId="{447CEE3D-63FD-4F95-A120-836E57ED0508}" srcOrd="2" destOrd="0" presId="urn:microsoft.com/office/officeart/2005/8/layout/vList2"/>
    <dgm:cxn modelId="{41756409-AD40-4C04-96FF-1BF95DC7ACA3}" type="presParOf" srcId="{6972E31A-2964-44D8-A43F-BE8C208DB396}" destId="{4A0CFEB7-142E-4109-A73F-6D002E1E2C93}" srcOrd="3" destOrd="0" presId="urn:microsoft.com/office/officeart/2005/8/layout/vList2"/>
    <dgm:cxn modelId="{4DDC2562-F3D5-48A1-A18E-99978A0333CF}" type="presParOf" srcId="{6972E31A-2964-44D8-A43F-BE8C208DB396}" destId="{BB00D2EE-BCCE-44B6-B5B0-5C54DB4CE053}" srcOrd="4" destOrd="0" presId="urn:microsoft.com/office/officeart/2005/8/layout/vList2"/>
    <dgm:cxn modelId="{E170EDBB-CA14-4142-ACBF-97903D71A1E9}" type="presParOf" srcId="{6972E31A-2964-44D8-A43F-BE8C208DB396}" destId="{F521157D-B02B-4DE4-BB4B-D2D07E89B7E7}" srcOrd="5" destOrd="0" presId="urn:microsoft.com/office/officeart/2005/8/layout/vList2"/>
    <dgm:cxn modelId="{5995C18E-5515-4DE3-8861-BD1CE83C7857}" type="presParOf" srcId="{6972E31A-2964-44D8-A43F-BE8C208DB396}" destId="{021D3CAE-A7B1-4C27-8AB7-2EFCD4722E53}" srcOrd="6" destOrd="0" presId="urn:microsoft.com/office/officeart/2005/8/layout/vList2"/>
    <dgm:cxn modelId="{4F4D2B7B-4978-4E21-8DC1-3FB2BE7750E9}" type="presParOf" srcId="{6972E31A-2964-44D8-A43F-BE8C208DB396}" destId="{30B22579-5900-483B-BD67-FD3D7BFE35CF}" srcOrd="7" destOrd="0" presId="urn:microsoft.com/office/officeart/2005/8/layout/vList2"/>
    <dgm:cxn modelId="{AB86D2DE-FDE5-4654-8BE7-FAD1DF3AA579}" type="presParOf" srcId="{6972E31A-2964-44D8-A43F-BE8C208DB396}" destId="{F75E1E3B-AACE-4B86-A8F6-99282B73000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E74418-D3F0-4F3C-A9B6-08986B8B864A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266F759-9275-4C41-8703-803AA2A93D18}">
      <dgm:prSet/>
      <dgm:spPr/>
      <dgm:t>
        <a:bodyPr/>
        <a:lstStyle/>
        <a:p>
          <a:r>
            <a:rPr lang="ar-EG" b="1"/>
            <a:t>السياحة </a:t>
          </a:r>
          <a:endParaRPr lang="en-US"/>
        </a:p>
      </dgm:t>
    </dgm:pt>
    <dgm:pt modelId="{8E3E31BA-30B9-49E5-BB12-23308BF8DA06}" type="parTrans" cxnId="{5ED855B4-AA14-4E9C-A15E-C5EFD46A2462}">
      <dgm:prSet/>
      <dgm:spPr/>
      <dgm:t>
        <a:bodyPr/>
        <a:lstStyle/>
        <a:p>
          <a:endParaRPr lang="en-US"/>
        </a:p>
      </dgm:t>
    </dgm:pt>
    <dgm:pt modelId="{A67311C2-8DE4-4640-9C06-4C16C2A0D871}" type="sibTrans" cxnId="{5ED855B4-AA14-4E9C-A15E-C5EFD46A2462}">
      <dgm:prSet/>
      <dgm:spPr/>
      <dgm:t>
        <a:bodyPr/>
        <a:lstStyle/>
        <a:p>
          <a:endParaRPr lang="en-US"/>
        </a:p>
      </dgm:t>
    </dgm:pt>
    <dgm:pt modelId="{C95CB71D-5DD7-4923-9E8C-0D05C9C6201A}">
      <dgm:prSet/>
      <dgm:spPr/>
      <dgm:t>
        <a:bodyPr/>
        <a:lstStyle/>
        <a:p>
          <a:r>
            <a:rPr lang="ar-EG" b="1"/>
            <a:t>الطاقة</a:t>
          </a:r>
          <a:endParaRPr lang="en-US"/>
        </a:p>
      </dgm:t>
    </dgm:pt>
    <dgm:pt modelId="{FD95E720-9116-404D-99FA-2DF65B4063DA}" type="parTrans" cxnId="{D3FBE418-5E4A-4D1C-BD4C-14BA9AA93CAA}">
      <dgm:prSet/>
      <dgm:spPr/>
      <dgm:t>
        <a:bodyPr/>
        <a:lstStyle/>
        <a:p>
          <a:endParaRPr lang="en-US"/>
        </a:p>
      </dgm:t>
    </dgm:pt>
    <dgm:pt modelId="{F9224C79-0293-44AE-ACA8-2A98C0D75A03}" type="sibTrans" cxnId="{D3FBE418-5E4A-4D1C-BD4C-14BA9AA93CAA}">
      <dgm:prSet/>
      <dgm:spPr/>
      <dgm:t>
        <a:bodyPr/>
        <a:lstStyle/>
        <a:p>
          <a:endParaRPr lang="en-US"/>
        </a:p>
      </dgm:t>
    </dgm:pt>
    <dgm:pt modelId="{C7A7007E-A50E-4883-9C1A-EF90CA150530}">
      <dgm:prSet/>
      <dgm:spPr/>
      <dgm:t>
        <a:bodyPr/>
        <a:lstStyle/>
        <a:p>
          <a:r>
            <a:rPr lang="ar-EG" b="1"/>
            <a:t>التجارة</a:t>
          </a:r>
          <a:endParaRPr lang="en-US"/>
        </a:p>
      </dgm:t>
    </dgm:pt>
    <dgm:pt modelId="{93B62C66-3DE9-49CE-AF1D-9252CD920728}" type="parTrans" cxnId="{CAFA2A0D-63CB-460E-83BE-5173921794EB}">
      <dgm:prSet/>
      <dgm:spPr/>
      <dgm:t>
        <a:bodyPr/>
        <a:lstStyle/>
        <a:p>
          <a:endParaRPr lang="en-US"/>
        </a:p>
      </dgm:t>
    </dgm:pt>
    <dgm:pt modelId="{FEA9EE2D-E96F-4868-809E-37C3ADB442D6}" type="sibTrans" cxnId="{CAFA2A0D-63CB-460E-83BE-5173921794EB}">
      <dgm:prSet/>
      <dgm:spPr/>
      <dgm:t>
        <a:bodyPr/>
        <a:lstStyle/>
        <a:p>
          <a:endParaRPr lang="en-US"/>
        </a:p>
      </dgm:t>
    </dgm:pt>
    <dgm:pt modelId="{9B03FA35-537E-493A-85FB-EE47DC2EE425}" type="pres">
      <dgm:prSet presAssocID="{14E74418-D3F0-4F3C-A9B6-08986B8B864A}" presName="cycle" presStyleCnt="0">
        <dgm:presLayoutVars>
          <dgm:dir/>
          <dgm:resizeHandles val="exact"/>
        </dgm:presLayoutVars>
      </dgm:prSet>
      <dgm:spPr/>
    </dgm:pt>
    <dgm:pt modelId="{A666BC82-A591-4F55-8A57-0A1CB4CBBA4E}" type="pres">
      <dgm:prSet presAssocID="{4266F759-9275-4C41-8703-803AA2A93D18}" presName="dummy" presStyleCnt="0"/>
      <dgm:spPr/>
    </dgm:pt>
    <dgm:pt modelId="{36978DC1-42D8-4486-B0F3-F69B53EE8212}" type="pres">
      <dgm:prSet presAssocID="{4266F759-9275-4C41-8703-803AA2A93D18}" presName="node" presStyleLbl="revTx" presStyleIdx="0" presStyleCnt="3">
        <dgm:presLayoutVars>
          <dgm:bulletEnabled val="1"/>
        </dgm:presLayoutVars>
      </dgm:prSet>
      <dgm:spPr/>
    </dgm:pt>
    <dgm:pt modelId="{4A4E2EFA-928C-434F-8B8B-CFD58A49E418}" type="pres">
      <dgm:prSet presAssocID="{A67311C2-8DE4-4640-9C06-4C16C2A0D871}" presName="sibTrans" presStyleLbl="node1" presStyleIdx="0" presStyleCnt="3"/>
      <dgm:spPr/>
    </dgm:pt>
    <dgm:pt modelId="{AFC52144-A88C-4356-8D67-511289637C5E}" type="pres">
      <dgm:prSet presAssocID="{C95CB71D-5DD7-4923-9E8C-0D05C9C6201A}" presName="dummy" presStyleCnt="0"/>
      <dgm:spPr/>
    </dgm:pt>
    <dgm:pt modelId="{F45A5BE9-78EC-4D6A-8610-DECE7A002E8A}" type="pres">
      <dgm:prSet presAssocID="{C95CB71D-5DD7-4923-9E8C-0D05C9C6201A}" presName="node" presStyleLbl="revTx" presStyleIdx="1" presStyleCnt="3">
        <dgm:presLayoutVars>
          <dgm:bulletEnabled val="1"/>
        </dgm:presLayoutVars>
      </dgm:prSet>
      <dgm:spPr/>
    </dgm:pt>
    <dgm:pt modelId="{7F184AF3-8F8B-48D1-AFB8-93E182AF8031}" type="pres">
      <dgm:prSet presAssocID="{F9224C79-0293-44AE-ACA8-2A98C0D75A03}" presName="sibTrans" presStyleLbl="node1" presStyleIdx="1" presStyleCnt="3"/>
      <dgm:spPr/>
    </dgm:pt>
    <dgm:pt modelId="{B3E2AED4-BE8E-4243-A04D-E01C8234ADFC}" type="pres">
      <dgm:prSet presAssocID="{C7A7007E-A50E-4883-9C1A-EF90CA150530}" presName="dummy" presStyleCnt="0"/>
      <dgm:spPr/>
    </dgm:pt>
    <dgm:pt modelId="{DBD10106-D16E-4566-8A62-53E8E96405AD}" type="pres">
      <dgm:prSet presAssocID="{C7A7007E-A50E-4883-9C1A-EF90CA150530}" presName="node" presStyleLbl="revTx" presStyleIdx="2" presStyleCnt="3">
        <dgm:presLayoutVars>
          <dgm:bulletEnabled val="1"/>
        </dgm:presLayoutVars>
      </dgm:prSet>
      <dgm:spPr/>
    </dgm:pt>
    <dgm:pt modelId="{6C57F8D9-97B8-4615-BADD-EC720C119BF9}" type="pres">
      <dgm:prSet presAssocID="{FEA9EE2D-E96F-4868-809E-37C3ADB442D6}" presName="sibTrans" presStyleLbl="node1" presStyleIdx="2" presStyleCnt="3"/>
      <dgm:spPr/>
    </dgm:pt>
  </dgm:ptLst>
  <dgm:cxnLst>
    <dgm:cxn modelId="{CAFA2A0D-63CB-460E-83BE-5173921794EB}" srcId="{14E74418-D3F0-4F3C-A9B6-08986B8B864A}" destId="{C7A7007E-A50E-4883-9C1A-EF90CA150530}" srcOrd="2" destOrd="0" parTransId="{93B62C66-3DE9-49CE-AF1D-9252CD920728}" sibTransId="{FEA9EE2D-E96F-4868-809E-37C3ADB442D6}"/>
    <dgm:cxn modelId="{D3FBE418-5E4A-4D1C-BD4C-14BA9AA93CAA}" srcId="{14E74418-D3F0-4F3C-A9B6-08986B8B864A}" destId="{C95CB71D-5DD7-4923-9E8C-0D05C9C6201A}" srcOrd="1" destOrd="0" parTransId="{FD95E720-9116-404D-99FA-2DF65B4063DA}" sibTransId="{F9224C79-0293-44AE-ACA8-2A98C0D75A03}"/>
    <dgm:cxn modelId="{C4802D22-EC75-477D-9EC3-AFE4B69BC268}" type="presOf" srcId="{C7A7007E-A50E-4883-9C1A-EF90CA150530}" destId="{DBD10106-D16E-4566-8A62-53E8E96405AD}" srcOrd="0" destOrd="0" presId="urn:microsoft.com/office/officeart/2005/8/layout/cycle1"/>
    <dgm:cxn modelId="{EC2DF347-01CA-4970-B2D0-B228CA587D72}" type="presOf" srcId="{A67311C2-8DE4-4640-9C06-4C16C2A0D871}" destId="{4A4E2EFA-928C-434F-8B8B-CFD58A49E418}" srcOrd="0" destOrd="0" presId="urn:microsoft.com/office/officeart/2005/8/layout/cycle1"/>
    <dgm:cxn modelId="{2087244D-B9A6-4522-ABEE-026D982CBCF2}" type="presOf" srcId="{4266F759-9275-4C41-8703-803AA2A93D18}" destId="{36978DC1-42D8-4486-B0F3-F69B53EE8212}" srcOrd="0" destOrd="0" presId="urn:microsoft.com/office/officeart/2005/8/layout/cycle1"/>
    <dgm:cxn modelId="{AA9E5A74-A758-4BC3-B062-3FB31E743A1C}" type="presOf" srcId="{FEA9EE2D-E96F-4868-809E-37C3ADB442D6}" destId="{6C57F8D9-97B8-4615-BADD-EC720C119BF9}" srcOrd="0" destOrd="0" presId="urn:microsoft.com/office/officeart/2005/8/layout/cycle1"/>
    <dgm:cxn modelId="{BAAE998B-12DB-4F35-84D4-96DC2D011D88}" type="presOf" srcId="{C95CB71D-5DD7-4923-9E8C-0D05C9C6201A}" destId="{F45A5BE9-78EC-4D6A-8610-DECE7A002E8A}" srcOrd="0" destOrd="0" presId="urn:microsoft.com/office/officeart/2005/8/layout/cycle1"/>
    <dgm:cxn modelId="{5ED855B4-AA14-4E9C-A15E-C5EFD46A2462}" srcId="{14E74418-D3F0-4F3C-A9B6-08986B8B864A}" destId="{4266F759-9275-4C41-8703-803AA2A93D18}" srcOrd="0" destOrd="0" parTransId="{8E3E31BA-30B9-49E5-BB12-23308BF8DA06}" sibTransId="{A67311C2-8DE4-4640-9C06-4C16C2A0D871}"/>
    <dgm:cxn modelId="{8E44DBCB-2F1A-4AB3-9067-45D69453A63D}" type="presOf" srcId="{F9224C79-0293-44AE-ACA8-2A98C0D75A03}" destId="{7F184AF3-8F8B-48D1-AFB8-93E182AF8031}" srcOrd="0" destOrd="0" presId="urn:microsoft.com/office/officeart/2005/8/layout/cycle1"/>
    <dgm:cxn modelId="{8D47B6FF-82DA-43F7-BDBE-40D3AC19EAF2}" type="presOf" srcId="{14E74418-D3F0-4F3C-A9B6-08986B8B864A}" destId="{9B03FA35-537E-493A-85FB-EE47DC2EE425}" srcOrd="0" destOrd="0" presId="urn:microsoft.com/office/officeart/2005/8/layout/cycle1"/>
    <dgm:cxn modelId="{FFCE5A57-AB85-4256-B86D-8BA8D634A8DB}" type="presParOf" srcId="{9B03FA35-537E-493A-85FB-EE47DC2EE425}" destId="{A666BC82-A591-4F55-8A57-0A1CB4CBBA4E}" srcOrd="0" destOrd="0" presId="urn:microsoft.com/office/officeart/2005/8/layout/cycle1"/>
    <dgm:cxn modelId="{57C4D949-2B6F-498B-800E-50665ECF8377}" type="presParOf" srcId="{9B03FA35-537E-493A-85FB-EE47DC2EE425}" destId="{36978DC1-42D8-4486-B0F3-F69B53EE8212}" srcOrd="1" destOrd="0" presId="urn:microsoft.com/office/officeart/2005/8/layout/cycle1"/>
    <dgm:cxn modelId="{75CA7A0F-68D6-4494-9C07-1FA0E9719B1B}" type="presParOf" srcId="{9B03FA35-537E-493A-85FB-EE47DC2EE425}" destId="{4A4E2EFA-928C-434F-8B8B-CFD58A49E418}" srcOrd="2" destOrd="0" presId="urn:microsoft.com/office/officeart/2005/8/layout/cycle1"/>
    <dgm:cxn modelId="{CC9556E1-CC14-4363-9F55-00CDDA85B9A2}" type="presParOf" srcId="{9B03FA35-537E-493A-85FB-EE47DC2EE425}" destId="{AFC52144-A88C-4356-8D67-511289637C5E}" srcOrd="3" destOrd="0" presId="urn:microsoft.com/office/officeart/2005/8/layout/cycle1"/>
    <dgm:cxn modelId="{0999D188-10B5-4CB7-9AA4-74BBD9C15603}" type="presParOf" srcId="{9B03FA35-537E-493A-85FB-EE47DC2EE425}" destId="{F45A5BE9-78EC-4D6A-8610-DECE7A002E8A}" srcOrd="4" destOrd="0" presId="urn:microsoft.com/office/officeart/2005/8/layout/cycle1"/>
    <dgm:cxn modelId="{19782F67-B43D-45DD-89C1-440013AC2B86}" type="presParOf" srcId="{9B03FA35-537E-493A-85FB-EE47DC2EE425}" destId="{7F184AF3-8F8B-48D1-AFB8-93E182AF8031}" srcOrd="5" destOrd="0" presId="urn:microsoft.com/office/officeart/2005/8/layout/cycle1"/>
    <dgm:cxn modelId="{B9ACDC8F-7FDB-4BDE-896F-A57B35760862}" type="presParOf" srcId="{9B03FA35-537E-493A-85FB-EE47DC2EE425}" destId="{B3E2AED4-BE8E-4243-A04D-E01C8234ADFC}" srcOrd="6" destOrd="0" presId="urn:microsoft.com/office/officeart/2005/8/layout/cycle1"/>
    <dgm:cxn modelId="{236D3D62-6C3B-4667-B507-A2B744216423}" type="presParOf" srcId="{9B03FA35-537E-493A-85FB-EE47DC2EE425}" destId="{DBD10106-D16E-4566-8A62-53E8E96405AD}" srcOrd="7" destOrd="0" presId="urn:microsoft.com/office/officeart/2005/8/layout/cycle1"/>
    <dgm:cxn modelId="{1B680D88-026A-46A0-8FB1-B7C5C3371A05}" type="presParOf" srcId="{9B03FA35-537E-493A-85FB-EE47DC2EE425}" destId="{6C57F8D9-97B8-4615-BADD-EC720C119BF9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422EEF-C375-4A2A-85E4-A3C16168B1B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B99651-DAE2-4160-9564-8D70302BF1B5}">
      <dgm:prSet/>
      <dgm:spPr/>
      <dgm:t>
        <a:bodyPr/>
        <a:lstStyle/>
        <a:p>
          <a:r>
            <a:rPr lang="ar-EG" b="1"/>
            <a:t>مقومات السياحة في الإمارات والسعودية</a:t>
          </a:r>
          <a:endParaRPr lang="en-US"/>
        </a:p>
      </dgm:t>
    </dgm:pt>
    <dgm:pt modelId="{4CF62F36-75CE-47F5-8A3C-F705A7AC9ED2}" type="parTrans" cxnId="{F8472193-BE2A-4763-AE83-79B6DEC0CE9B}">
      <dgm:prSet/>
      <dgm:spPr/>
      <dgm:t>
        <a:bodyPr/>
        <a:lstStyle/>
        <a:p>
          <a:endParaRPr lang="en-US"/>
        </a:p>
      </dgm:t>
    </dgm:pt>
    <dgm:pt modelId="{A3AC3B1E-C539-4DB3-A330-D04BF7CE4674}" type="sibTrans" cxnId="{F8472193-BE2A-4763-AE83-79B6DEC0CE9B}">
      <dgm:prSet/>
      <dgm:spPr/>
      <dgm:t>
        <a:bodyPr/>
        <a:lstStyle/>
        <a:p>
          <a:endParaRPr lang="en-US"/>
        </a:p>
      </dgm:t>
    </dgm:pt>
    <dgm:pt modelId="{273E60D3-5891-4496-9803-94D126275EEA}">
      <dgm:prSet/>
      <dgm:spPr/>
      <dgm:t>
        <a:bodyPr/>
        <a:lstStyle/>
        <a:p>
          <a:r>
            <a:rPr lang="ar-EG" b="1"/>
            <a:t>- الأمن والاستقرار</a:t>
          </a:r>
          <a:endParaRPr lang="en-US"/>
        </a:p>
      </dgm:t>
    </dgm:pt>
    <dgm:pt modelId="{0B81D0CD-2EB7-4633-8A69-5C3745B1383D}" type="parTrans" cxnId="{D4A82445-F578-4997-88A6-717B03A286C8}">
      <dgm:prSet/>
      <dgm:spPr/>
      <dgm:t>
        <a:bodyPr/>
        <a:lstStyle/>
        <a:p>
          <a:endParaRPr lang="en-US"/>
        </a:p>
      </dgm:t>
    </dgm:pt>
    <dgm:pt modelId="{BED11C5C-25E7-4169-8042-7A6EBED1CE81}" type="sibTrans" cxnId="{D4A82445-F578-4997-88A6-717B03A286C8}">
      <dgm:prSet/>
      <dgm:spPr/>
      <dgm:t>
        <a:bodyPr/>
        <a:lstStyle/>
        <a:p>
          <a:endParaRPr lang="en-US"/>
        </a:p>
      </dgm:t>
    </dgm:pt>
    <dgm:pt modelId="{A025E9F9-E8CA-46A2-8957-5554858E1FE2}">
      <dgm:prSet/>
      <dgm:spPr/>
      <dgm:t>
        <a:bodyPr/>
        <a:lstStyle/>
        <a:p>
          <a:r>
            <a:rPr lang="ar-EG" b="1"/>
            <a:t>- الموقع الجغرافي</a:t>
          </a:r>
          <a:endParaRPr lang="en-US"/>
        </a:p>
      </dgm:t>
    </dgm:pt>
    <dgm:pt modelId="{DACA7AB0-1C97-485E-84AD-001B0CA16669}" type="parTrans" cxnId="{632E79CD-34D1-427A-9750-0FCB0C10B992}">
      <dgm:prSet/>
      <dgm:spPr/>
      <dgm:t>
        <a:bodyPr/>
        <a:lstStyle/>
        <a:p>
          <a:endParaRPr lang="en-US"/>
        </a:p>
      </dgm:t>
    </dgm:pt>
    <dgm:pt modelId="{F6263C1F-B672-46A6-8D6D-E562D7D6F314}" type="sibTrans" cxnId="{632E79CD-34D1-427A-9750-0FCB0C10B992}">
      <dgm:prSet/>
      <dgm:spPr/>
      <dgm:t>
        <a:bodyPr/>
        <a:lstStyle/>
        <a:p>
          <a:endParaRPr lang="en-US"/>
        </a:p>
      </dgm:t>
    </dgm:pt>
    <dgm:pt modelId="{3C679A0D-D8B2-48CE-9F7C-61038CC132F7}">
      <dgm:prSet/>
      <dgm:spPr/>
      <dgm:t>
        <a:bodyPr/>
        <a:lstStyle/>
        <a:p>
          <a:r>
            <a:rPr lang="ar-EG" b="1"/>
            <a:t>- رأس المال</a:t>
          </a:r>
          <a:endParaRPr lang="en-US"/>
        </a:p>
      </dgm:t>
    </dgm:pt>
    <dgm:pt modelId="{23050827-1862-41B3-AF6E-11B276391935}" type="parTrans" cxnId="{D8672F98-3FF4-4D38-B1A3-7D732F8A3F72}">
      <dgm:prSet/>
      <dgm:spPr/>
      <dgm:t>
        <a:bodyPr/>
        <a:lstStyle/>
        <a:p>
          <a:endParaRPr lang="en-US"/>
        </a:p>
      </dgm:t>
    </dgm:pt>
    <dgm:pt modelId="{93B1060D-6100-4FD1-A3B6-FAB509746D19}" type="sibTrans" cxnId="{D8672F98-3FF4-4D38-B1A3-7D732F8A3F72}">
      <dgm:prSet/>
      <dgm:spPr/>
      <dgm:t>
        <a:bodyPr/>
        <a:lstStyle/>
        <a:p>
          <a:endParaRPr lang="en-US"/>
        </a:p>
      </dgm:t>
    </dgm:pt>
    <dgm:pt modelId="{A2972A13-FFD9-45C5-B2F9-0CFF7E0A306D}">
      <dgm:prSet/>
      <dgm:spPr/>
      <dgm:t>
        <a:bodyPr/>
        <a:lstStyle/>
        <a:p>
          <a:r>
            <a:rPr lang="ar-EG" b="1"/>
            <a:t>- البنية الأساسية الحديثة</a:t>
          </a:r>
          <a:endParaRPr lang="en-US"/>
        </a:p>
      </dgm:t>
    </dgm:pt>
    <dgm:pt modelId="{6A867D13-77D9-4E7B-B408-633E3089A54D}" type="parTrans" cxnId="{35799464-DEDE-4396-8984-43D508E8612B}">
      <dgm:prSet/>
      <dgm:spPr/>
      <dgm:t>
        <a:bodyPr/>
        <a:lstStyle/>
        <a:p>
          <a:endParaRPr lang="en-US"/>
        </a:p>
      </dgm:t>
    </dgm:pt>
    <dgm:pt modelId="{73303C43-F77D-4920-8FD9-13445BD79D2B}" type="sibTrans" cxnId="{35799464-DEDE-4396-8984-43D508E8612B}">
      <dgm:prSet/>
      <dgm:spPr/>
      <dgm:t>
        <a:bodyPr/>
        <a:lstStyle/>
        <a:p>
          <a:endParaRPr lang="en-US"/>
        </a:p>
      </dgm:t>
    </dgm:pt>
    <dgm:pt modelId="{B5991295-8B70-4FF3-8212-124380AD5C1C}" type="pres">
      <dgm:prSet presAssocID="{17422EEF-C375-4A2A-85E4-A3C16168B1B1}" presName="linear" presStyleCnt="0">
        <dgm:presLayoutVars>
          <dgm:animLvl val="lvl"/>
          <dgm:resizeHandles val="exact"/>
        </dgm:presLayoutVars>
      </dgm:prSet>
      <dgm:spPr/>
    </dgm:pt>
    <dgm:pt modelId="{35176177-AA7A-4A94-9792-A26F5159A470}" type="pres">
      <dgm:prSet presAssocID="{11B99651-DAE2-4160-9564-8D70302BF1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3A6532D-F52F-4311-826F-8196E97919D5}" type="pres">
      <dgm:prSet presAssocID="{A3AC3B1E-C539-4DB3-A330-D04BF7CE4674}" presName="spacer" presStyleCnt="0"/>
      <dgm:spPr/>
    </dgm:pt>
    <dgm:pt modelId="{FEFBF641-3BE2-45F8-81BC-66B741F01C60}" type="pres">
      <dgm:prSet presAssocID="{273E60D3-5891-4496-9803-94D126275EE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A010359-2FC7-44F7-8200-DC56E81002AF}" type="pres">
      <dgm:prSet presAssocID="{BED11C5C-25E7-4169-8042-7A6EBED1CE81}" presName="spacer" presStyleCnt="0"/>
      <dgm:spPr/>
    </dgm:pt>
    <dgm:pt modelId="{7EF27C39-BAAE-4E98-A7AA-202828B36819}" type="pres">
      <dgm:prSet presAssocID="{A025E9F9-E8CA-46A2-8957-5554858E1FE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CFDDB61-4A1C-44C0-A045-15EC12B2BA76}" type="pres">
      <dgm:prSet presAssocID="{F6263C1F-B672-46A6-8D6D-E562D7D6F314}" presName="spacer" presStyleCnt="0"/>
      <dgm:spPr/>
    </dgm:pt>
    <dgm:pt modelId="{3C93CD57-498E-4158-9826-083CDA6B7C61}" type="pres">
      <dgm:prSet presAssocID="{3C679A0D-D8B2-48CE-9F7C-61038CC132F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D52CBE5-DED9-410E-AC41-75C38D98746B}" type="pres">
      <dgm:prSet presAssocID="{93B1060D-6100-4FD1-A3B6-FAB509746D19}" presName="spacer" presStyleCnt="0"/>
      <dgm:spPr/>
    </dgm:pt>
    <dgm:pt modelId="{13460371-2073-4C58-94C4-60C4FAB18B59}" type="pres">
      <dgm:prSet presAssocID="{A2972A13-FFD9-45C5-B2F9-0CFF7E0A306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9991E12-0820-411B-BFC9-6D75BC6D572A}" type="presOf" srcId="{17422EEF-C375-4A2A-85E4-A3C16168B1B1}" destId="{B5991295-8B70-4FF3-8212-124380AD5C1C}" srcOrd="0" destOrd="0" presId="urn:microsoft.com/office/officeart/2005/8/layout/vList2"/>
    <dgm:cxn modelId="{95FDE234-49AE-47BE-8059-31DC0779ED51}" type="presOf" srcId="{A2972A13-FFD9-45C5-B2F9-0CFF7E0A306D}" destId="{13460371-2073-4C58-94C4-60C4FAB18B59}" srcOrd="0" destOrd="0" presId="urn:microsoft.com/office/officeart/2005/8/layout/vList2"/>
    <dgm:cxn modelId="{35799464-DEDE-4396-8984-43D508E8612B}" srcId="{17422EEF-C375-4A2A-85E4-A3C16168B1B1}" destId="{A2972A13-FFD9-45C5-B2F9-0CFF7E0A306D}" srcOrd="4" destOrd="0" parTransId="{6A867D13-77D9-4E7B-B408-633E3089A54D}" sibTransId="{73303C43-F77D-4920-8FD9-13445BD79D2B}"/>
    <dgm:cxn modelId="{D4A82445-F578-4997-88A6-717B03A286C8}" srcId="{17422EEF-C375-4A2A-85E4-A3C16168B1B1}" destId="{273E60D3-5891-4496-9803-94D126275EEA}" srcOrd="1" destOrd="0" parTransId="{0B81D0CD-2EB7-4633-8A69-5C3745B1383D}" sibTransId="{BED11C5C-25E7-4169-8042-7A6EBED1CE81}"/>
    <dgm:cxn modelId="{C59B547C-8820-49A7-851A-E3F4438AE411}" type="presOf" srcId="{A025E9F9-E8CA-46A2-8957-5554858E1FE2}" destId="{7EF27C39-BAAE-4E98-A7AA-202828B36819}" srcOrd="0" destOrd="0" presId="urn:microsoft.com/office/officeart/2005/8/layout/vList2"/>
    <dgm:cxn modelId="{F8472193-BE2A-4763-AE83-79B6DEC0CE9B}" srcId="{17422EEF-C375-4A2A-85E4-A3C16168B1B1}" destId="{11B99651-DAE2-4160-9564-8D70302BF1B5}" srcOrd="0" destOrd="0" parTransId="{4CF62F36-75CE-47F5-8A3C-F705A7AC9ED2}" sibTransId="{A3AC3B1E-C539-4DB3-A330-D04BF7CE4674}"/>
    <dgm:cxn modelId="{D8672F98-3FF4-4D38-B1A3-7D732F8A3F72}" srcId="{17422EEF-C375-4A2A-85E4-A3C16168B1B1}" destId="{3C679A0D-D8B2-48CE-9F7C-61038CC132F7}" srcOrd="3" destOrd="0" parTransId="{23050827-1862-41B3-AF6E-11B276391935}" sibTransId="{93B1060D-6100-4FD1-A3B6-FAB509746D19}"/>
    <dgm:cxn modelId="{963ED9C1-C726-4DA5-9CC7-2BD2C3766C89}" type="presOf" srcId="{273E60D3-5891-4496-9803-94D126275EEA}" destId="{FEFBF641-3BE2-45F8-81BC-66B741F01C60}" srcOrd="0" destOrd="0" presId="urn:microsoft.com/office/officeart/2005/8/layout/vList2"/>
    <dgm:cxn modelId="{632E79CD-34D1-427A-9750-0FCB0C10B992}" srcId="{17422EEF-C375-4A2A-85E4-A3C16168B1B1}" destId="{A025E9F9-E8CA-46A2-8957-5554858E1FE2}" srcOrd="2" destOrd="0" parTransId="{DACA7AB0-1C97-485E-84AD-001B0CA16669}" sibTransId="{F6263C1F-B672-46A6-8D6D-E562D7D6F314}"/>
    <dgm:cxn modelId="{F82D8DD7-95A5-43C6-9666-F61F1C878303}" type="presOf" srcId="{3C679A0D-D8B2-48CE-9F7C-61038CC132F7}" destId="{3C93CD57-498E-4158-9826-083CDA6B7C61}" srcOrd="0" destOrd="0" presId="urn:microsoft.com/office/officeart/2005/8/layout/vList2"/>
    <dgm:cxn modelId="{66735EFD-A1E9-49E2-8935-21FFD728666A}" type="presOf" srcId="{11B99651-DAE2-4160-9564-8D70302BF1B5}" destId="{35176177-AA7A-4A94-9792-A26F5159A470}" srcOrd="0" destOrd="0" presId="urn:microsoft.com/office/officeart/2005/8/layout/vList2"/>
    <dgm:cxn modelId="{CF03D62D-D95B-40E1-BBD7-7DF51A4BA07D}" type="presParOf" srcId="{B5991295-8B70-4FF3-8212-124380AD5C1C}" destId="{35176177-AA7A-4A94-9792-A26F5159A470}" srcOrd="0" destOrd="0" presId="urn:microsoft.com/office/officeart/2005/8/layout/vList2"/>
    <dgm:cxn modelId="{DAA0D7BF-C773-47A8-8D38-05D8FA59BB5A}" type="presParOf" srcId="{B5991295-8B70-4FF3-8212-124380AD5C1C}" destId="{53A6532D-F52F-4311-826F-8196E97919D5}" srcOrd="1" destOrd="0" presId="urn:microsoft.com/office/officeart/2005/8/layout/vList2"/>
    <dgm:cxn modelId="{A51F883E-E67A-4493-B32F-6CB3E110F87A}" type="presParOf" srcId="{B5991295-8B70-4FF3-8212-124380AD5C1C}" destId="{FEFBF641-3BE2-45F8-81BC-66B741F01C60}" srcOrd="2" destOrd="0" presId="urn:microsoft.com/office/officeart/2005/8/layout/vList2"/>
    <dgm:cxn modelId="{3D22BA56-434D-4E50-9B0F-7A42E1440B46}" type="presParOf" srcId="{B5991295-8B70-4FF3-8212-124380AD5C1C}" destId="{BA010359-2FC7-44F7-8200-DC56E81002AF}" srcOrd="3" destOrd="0" presId="urn:microsoft.com/office/officeart/2005/8/layout/vList2"/>
    <dgm:cxn modelId="{D7CE3691-F148-4A4F-8D6E-DA8E5D986D5B}" type="presParOf" srcId="{B5991295-8B70-4FF3-8212-124380AD5C1C}" destId="{7EF27C39-BAAE-4E98-A7AA-202828B36819}" srcOrd="4" destOrd="0" presId="urn:microsoft.com/office/officeart/2005/8/layout/vList2"/>
    <dgm:cxn modelId="{FF086EDE-7FEE-49D2-970B-21A237F1459C}" type="presParOf" srcId="{B5991295-8B70-4FF3-8212-124380AD5C1C}" destId="{BCFDDB61-4A1C-44C0-A045-15EC12B2BA76}" srcOrd="5" destOrd="0" presId="urn:microsoft.com/office/officeart/2005/8/layout/vList2"/>
    <dgm:cxn modelId="{F6EDEABF-BD50-4AF7-937E-AAD02685C02A}" type="presParOf" srcId="{B5991295-8B70-4FF3-8212-124380AD5C1C}" destId="{3C93CD57-498E-4158-9826-083CDA6B7C61}" srcOrd="6" destOrd="0" presId="urn:microsoft.com/office/officeart/2005/8/layout/vList2"/>
    <dgm:cxn modelId="{7B2000F7-C6EA-4EC2-9B43-6AC5716C7A76}" type="presParOf" srcId="{B5991295-8B70-4FF3-8212-124380AD5C1C}" destId="{DD52CBE5-DED9-410E-AC41-75C38D98746B}" srcOrd="7" destOrd="0" presId="urn:microsoft.com/office/officeart/2005/8/layout/vList2"/>
    <dgm:cxn modelId="{D64AB9A8-95A5-43FB-B33B-9A8EB6D2EA47}" type="presParOf" srcId="{B5991295-8B70-4FF3-8212-124380AD5C1C}" destId="{13460371-2073-4C58-94C4-60C4FAB18B5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C80522C-46AA-47D1-ADFF-AEBF8C5121C6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DCDE996-50C7-4954-A2DA-BA8388FEF1A2}">
      <dgm:prSet/>
      <dgm:spPr/>
      <dgm:t>
        <a:bodyPr/>
        <a:lstStyle/>
        <a:p>
          <a:r>
            <a:rPr lang="ar-EG" b="1"/>
            <a:t>أهمية السياحة</a:t>
          </a:r>
          <a:endParaRPr lang="en-US"/>
        </a:p>
      </dgm:t>
    </dgm:pt>
    <dgm:pt modelId="{BB6FCC31-A902-4B4C-BE59-4C83C26F3674}" type="parTrans" cxnId="{DE228437-52A7-49DF-8612-740BFF15B255}">
      <dgm:prSet/>
      <dgm:spPr/>
      <dgm:t>
        <a:bodyPr/>
        <a:lstStyle/>
        <a:p>
          <a:endParaRPr lang="en-US"/>
        </a:p>
      </dgm:t>
    </dgm:pt>
    <dgm:pt modelId="{8D128663-F2F4-48EB-8725-4C357180C9B2}" type="sibTrans" cxnId="{DE228437-52A7-49DF-8612-740BFF15B255}">
      <dgm:prSet/>
      <dgm:spPr/>
      <dgm:t>
        <a:bodyPr/>
        <a:lstStyle/>
        <a:p>
          <a:endParaRPr lang="en-US"/>
        </a:p>
      </dgm:t>
    </dgm:pt>
    <dgm:pt modelId="{0CD8884F-113C-4342-85A1-1AA8A9A227B2}">
      <dgm:prSet/>
      <dgm:spPr/>
      <dgm:t>
        <a:bodyPr/>
        <a:lstStyle/>
        <a:p>
          <a:r>
            <a:rPr lang="ar-EG" b="1"/>
            <a:t>توفير فرص العمل </a:t>
          </a:r>
          <a:endParaRPr lang="en-US"/>
        </a:p>
      </dgm:t>
    </dgm:pt>
    <dgm:pt modelId="{F8225067-A7BB-4754-A07F-87A4E1EA3CBE}" type="parTrans" cxnId="{0BA6F19C-3E54-407C-8F66-95086C2E93AF}">
      <dgm:prSet/>
      <dgm:spPr/>
      <dgm:t>
        <a:bodyPr/>
        <a:lstStyle/>
        <a:p>
          <a:endParaRPr lang="en-US"/>
        </a:p>
      </dgm:t>
    </dgm:pt>
    <dgm:pt modelId="{313950A3-9269-4653-A947-5264E5957E25}" type="sibTrans" cxnId="{0BA6F19C-3E54-407C-8F66-95086C2E93AF}">
      <dgm:prSet/>
      <dgm:spPr/>
      <dgm:t>
        <a:bodyPr/>
        <a:lstStyle/>
        <a:p>
          <a:endParaRPr lang="en-US"/>
        </a:p>
      </dgm:t>
    </dgm:pt>
    <dgm:pt modelId="{0E6EC373-08DB-49AD-AC49-EADA1CAB86F7}">
      <dgm:prSet/>
      <dgm:spPr/>
      <dgm:t>
        <a:bodyPr/>
        <a:lstStyle/>
        <a:p>
          <a:r>
            <a:rPr lang="ar-EG" b="1"/>
            <a:t>جذب المزيد من المشاريع المشتركة</a:t>
          </a:r>
          <a:endParaRPr lang="en-US"/>
        </a:p>
      </dgm:t>
    </dgm:pt>
    <dgm:pt modelId="{5A609835-7F60-4CCB-882C-B60D87128BDC}" type="parTrans" cxnId="{4B7483EA-0436-4A59-93F8-C704E9980BA2}">
      <dgm:prSet/>
      <dgm:spPr/>
      <dgm:t>
        <a:bodyPr/>
        <a:lstStyle/>
        <a:p>
          <a:endParaRPr lang="en-US"/>
        </a:p>
      </dgm:t>
    </dgm:pt>
    <dgm:pt modelId="{6E838F3B-02C6-4361-BA30-C8E383C13C2D}" type="sibTrans" cxnId="{4B7483EA-0436-4A59-93F8-C704E9980BA2}">
      <dgm:prSet/>
      <dgm:spPr/>
      <dgm:t>
        <a:bodyPr/>
        <a:lstStyle/>
        <a:p>
          <a:endParaRPr lang="en-US"/>
        </a:p>
      </dgm:t>
    </dgm:pt>
    <dgm:pt modelId="{158BF8AA-DE56-4126-BE13-3680B73A1513}">
      <dgm:prSet/>
      <dgm:spPr/>
      <dgm:t>
        <a:bodyPr/>
        <a:lstStyle/>
        <a:p>
          <a:r>
            <a:rPr lang="ar-EG" b="1"/>
            <a:t>تنويع القاعدة الاقتصادية بين البلدين</a:t>
          </a:r>
          <a:endParaRPr lang="en-US"/>
        </a:p>
      </dgm:t>
    </dgm:pt>
    <dgm:pt modelId="{FF7B47C0-FD11-4700-9E8C-E6DC3FA7E48A}" type="parTrans" cxnId="{47A26656-4950-42EE-9E46-AF3F71CB6ACF}">
      <dgm:prSet/>
      <dgm:spPr/>
      <dgm:t>
        <a:bodyPr/>
        <a:lstStyle/>
        <a:p>
          <a:endParaRPr lang="en-US"/>
        </a:p>
      </dgm:t>
    </dgm:pt>
    <dgm:pt modelId="{E16577E3-16CD-4A5D-A2BB-FE67BCBB6F21}" type="sibTrans" cxnId="{47A26656-4950-42EE-9E46-AF3F71CB6ACF}">
      <dgm:prSet/>
      <dgm:spPr/>
      <dgm:t>
        <a:bodyPr/>
        <a:lstStyle/>
        <a:p>
          <a:endParaRPr lang="en-US"/>
        </a:p>
      </dgm:t>
    </dgm:pt>
    <dgm:pt modelId="{019F141C-1EAF-451A-9E27-CE49ECB1F858}" type="pres">
      <dgm:prSet presAssocID="{9C80522C-46AA-47D1-ADFF-AEBF8C5121C6}" presName="Name0" presStyleCnt="0">
        <dgm:presLayoutVars>
          <dgm:dir/>
          <dgm:resizeHandles val="exact"/>
        </dgm:presLayoutVars>
      </dgm:prSet>
      <dgm:spPr/>
    </dgm:pt>
    <dgm:pt modelId="{3DC618F3-D562-44C5-9B2F-5DB82AA69A1E}" type="pres">
      <dgm:prSet presAssocID="{9C80522C-46AA-47D1-ADFF-AEBF8C5121C6}" presName="cycle" presStyleCnt="0"/>
      <dgm:spPr/>
    </dgm:pt>
    <dgm:pt modelId="{DFF42C5B-1426-4AA3-B018-86CF31DFEE06}" type="pres">
      <dgm:prSet presAssocID="{7DCDE996-50C7-4954-A2DA-BA8388FEF1A2}" presName="nodeFirstNode" presStyleLbl="node1" presStyleIdx="0" presStyleCnt="4">
        <dgm:presLayoutVars>
          <dgm:bulletEnabled val="1"/>
        </dgm:presLayoutVars>
      </dgm:prSet>
      <dgm:spPr/>
    </dgm:pt>
    <dgm:pt modelId="{628243BF-A28B-485F-8075-4E5371718EA6}" type="pres">
      <dgm:prSet presAssocID="{8D128663-F2F4-48EB-8725-4C357180C9B2}" presName="sibTransFirstNode" presStyleLbl="bgShp" presStyleIdx="0" presStyleCnt="1"/>
      <dgm:spPr/>
    </dgm:pt>
    <dgm:pt modelId="{B18D8B41-938C-423C-8A18-2850948C4004}" type="pres">
      <dgm:prSet presAssocID="{0CD8884F-113C-4342-85A1-1AA8A9A227B2}" presName="nodeFollowingNodes" presStyleLbl="node1" presStyleIdx="1" presStyleCnt="4">
        <dgm:presLayoutVars>
          <dgm:bulletEnabled val="1"/>
        </dgm:presLayoutVars>
      </dgm:prSet>
      <dgm:spPr/>
    </dgm:pt>
    <dgm:pt modelId="{156E5569-3F00-4F16-95B4-DD29BEF20A5A}" type="pres">
      <dgm:prSet presAssocID="{0E6EC373-08DB-49AD-AC49-EADA1CAB86F7}" presName="nodeFollowingNodes" presStyleLbl="node1" presStyleIdx="2" presStyleCnt="4">
        <dgm:presLayoutVars>
          <dgm:bulletEnabled val="1"/>
        </dgm:presLayoutVars>
      </dgm:prSet>
      <dgm:spPr/>
    </dgm:pt>
    <dgm:pt modelId="{AECC2170-0735-4743-86FA-581C6160184C}" type="pres">
      <dgm:prSet presAssocID="{158BF8AA-DE56-4126-BE13-3680B73A1513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523E6314-20F8-4E55-AFC8-483FB6694356}" type="presOf" srcId="{0CD8884F-113C-4342-85A1-1AA8A9A227B2}" destId="{B18D8B41-938C-423C-8A18-2850948C4004}" srcOrd="0" destOrd="0" presId="urn:microsoft.com/office/officeart/2005/8/layout/cycle3"/>
    <dgm:cxn modelId="{A1B99328-0AEC-44EA-ABA9-F3E9129AEF79}" type="presOf" srcId="{7DCDE996-50C7-4954-A2DA-BA8388FEF1A2}" destId="{DFF42C5B-1426-4AA3-B018-86CF31DFEE06}" srcOrd="0" destOrd="0" presId="urn:microsoft.com/office/officeart/2005/8/layout/cycle3"/>
    <dgm:cxn modelId="{DE228437-52A7-49DF-8612-740BFF15B255}" srcId="{9C80522C-46AA-47D1-ADFF-AEBF8C5121C6}" destId="{7DCDE996-50C7-4954-A2DA-BA8388FEF1A2}" srcOrd="0" destOrd="0" parTransId="{BB6FCC31-A902-4B4C-BE59-4C83C26F3674}" sibTransId="{8D128663-F2F4-48EB-8725-4C357180C9B2}"/>
    <dgm:cxn modelId="{47A26656-4950-42EE-9E46-AF3F71CB6ACF}" srcId="{9C80522C-46AA-47D1-ADFF-AEBF8C5121C6}" destId="{158BF8AA-DE56-4126-BE13-3680B73A1513}" srcOrd="3" destOrd="0" parTransId="{FF7B47C0-FD11-4700-9E8C-E6DC3FA7E48A}" sibTransId="{E16577E3-16CD-4A5D-A2BB-FE67BCBB6F21}"/>
    <dgm:cxn modelId="{0BA6F19C-3E54-407C-8F66-95086C2E93AF}" srcId="{9C80522C-46AA-47D1-ADFF-AEBF8C5121C6}" destId="{0CD8884F-113C-4342-85A1-1AA8A9A227B2}" srcOrd="1" destOrd="0" parTransId="{F8225067-A7BB-4754-A07F-87A4E1EA3CBE}" sibTransId="{313950A3-9269-4653-A947-5264E5957E25}"/>
    <dgm:cxn modelId="{ABDD1CA5-072F-4FFD-9782-8D90A5151D55}" type="presOf" srcId="{158BF8AA-DE56-4126-BE13-3680B73A1513}" destId="{AECC2170-0735-4743-86FA-581C6160184C}" srcOrd="0" destOrd="0" presId="urn:microsoft.com/office/officeart/2005/8/layout/cycle3"/>
    <dgm:cxn modelId="{A26286AB-BDE9-4D64-A9FB-DB2E07DCFFBB}" type="presOf" srcId="{9C80522C-46AA-47D1-ADFF-AEBF8C5121C6}" destId="{019F141C-1EAF-451A-9E27-CE49ECB1F858}" srcOrd="0" destOrd="0" presId="urn:microsoft.com/office/officeart/2005/8/layout/cycle3"/>
    <dgm:cxn modelId="{3128DCD4-4A36-4F37-9E8E-F0E0A089670D}" type="presOf" srcId="{8D128663-F2F4-48EB-8725-4C357180C9B2}" destId="{628243BF-A28B-485F-8075-4E5371718EA6}" srcOrd="0" destOrd="0" presId="urn:microsoft.com/office/officeart/2005/8/layout/cycle3"/>
    <dgm:cxn modelId="{1110CEE8-BF81-4BA5-A303-B5714D55794D}" type="presOf" srcId="{0E6EC373-08DB-49AD-AC49-EADA1CAB86F7}" destId="{156E5569-3F00-4F16-95B4-DD29BEF20A5A}" srcOrd="0" destOrd="0" presId="urn:microsoft.com/office/officeart/2005/8/layout/cycle3"/>
    <dgm:cxn modelId="{4B7483EA-0436-4A59-93F8-C704E9980BA2}" srcId="{9C80522C-46AA-47D1-ADFF-AEBF8C5121C6}" destId="{0E6EC373-08DB-49AD-AC49-EADA1CAB86F7}" srcOrd="2" destOrd="0" parTransId="{5A609835-7F60-4CCB-882C-B60D87128BDC}" sibTransId="{6E838F3B-02C6-4361-BA30-C8E383C13C2D}"/>
    <dgm:cxn modelId="{12CA5CFF-FBEB-45CB-A88A-25A737630546}" type="presParOf" srcId="{019F141C-1EAF-451A-9E27-CE49ECB1F858}" destId="{3DC618F3-D562-44C5-9B2F-5DB82AA69A1E}" srcOrd="0" destOrd="0" presId="urn:microsoft.com/office/officeart/2005/8/layout/cycle3"/>
    <dgm:cxn modelId="{2507794E-FA4F-4F0F-B38E-C7DA3E20D550}" type="presParOf" srcId="{3DC618F3-D562-44C5-9B2F-5DB82AA69A1E}" destId="{DFF42C5B-1426-4AA3-B018-86CF31DFEE06}" srcOrd="0" destOrd="0" presId="urn:microsoft.com/office/officeart/2005/8/layout/cycle3"/>
    <dgm:cxn modelId="{F8F62279-2D49-4CB2-B431-642AD033F9E7}" type="presParOf" srcId="{3DC618F3-D562-44C5-9B2F-5DB82AA69A1E}" destId="{628243BF-A28B-485F-8075-4E5371718EA6}" srcOrd="1" destOrd="0" presId="urn:microsoft.com/office/officeart/2005/8/layout/cycle3"/>
    <dgm:cxn modelId="{F8AA4569-8A2F-445A-8B8E-02FE06C7A038}" type="presParOf" srcId="{3DC618F3-D562-44C5-9B2F-5DB82AA69A1E}" destId="{B18D8B41-938C-423C-8A18-2850948C4004}" srcOrd="2" destOrd="0" presId="urn:microsoft.com/office/officeart/2005/8/layout/cycle3"/>
    <dgm:cxn modelId="{44F3D04A-5800-44B9-B5D8-5BC6205EE61E}" type="presParOf" srcId="{3DC618F3-D562-44C5-9B2F-5DB82AA69A1E}" destId="{156E5569-3F00-4F16-95B4-DD29BEF20A5A}" srcOrd="3" destOrd="0" presId="urn:microsoft.com/office/officeart/2005/8/layout/cycle3"/>
    <dgm:cxn modelId="{A5BADEBA-8156-4495-B7B1-D1D24D1D7179}" type="presParOf" srcId="{3DC618F3-D562-44C5-9B2F-5DB82AA69A1E}" destId="{AECC2170-0735-4743-86FA-581C6160184C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8CD10B-C11B-40AD-A355-B061EF3B212E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1192F2A-C756-416D-BD8B-C8BCCEB37B0A}">
      <dgm:prSet/>
      <dgm:spPr/>
      <dgm:t>
        <a:bodyPr/>
        <a:lstStyle/>
        <a:p>
          <a:r>
            <a:rPr lang="ar-EG" b="1"/>
            <a:t>تعتبر السعودية والإمارات من كبار مزودي الطاقة للعالم</a:t>
          </a:r>
          <a:endParaRPr lang="en-US"/>
        </a:p>
      </dgm:t>
    </dgm:pt>
    <dgm:pt modelId="{12A07C04-61BB-4F8A-920E-B304DE5319C4}" type="parTrans" cxnId="{ABBE53B2-FF07-465C-A833-364D6226DD9F}">
      <dgm:prSet/>
      <dgm:spPr/>
      <dgm:t>
        <a:bodyPr/>
        <a:lstStyle/>
        <a:p>
          <a:endParaRPr lang="en-US"/>
        </a:p>
      </dgm:t>
    </dgm:pt>
    <dgm:pt modelId="{D1FFC4A3-5F92-48BC-91A7-F30999076E6C}" type="sibTrans" cxnId="{ABBE53B2-FF07-465C-A833-364D6226DD9F}">
      <dgm:prSet/>
      <dgm:spPr/>
      <dgm:t>
        <a:bodyPr/>
        <a:lstStyle/>
        <a:p>
          <a:endParaRPr lang="en-US"/>
        </a:p>
      </dgm:t>
    </dgm:pt>
    <dgm:pt modelId="{57DD7FFC-AF72-49B4-B62B-4BA5217308A4}">
      <dgm:prSet/>
      <dgm:spPr/>
      <dgm:t>
        <a:bodyPr/>
        <a:lstStyle/>
        <a:p>
          <a:r>
            <a:rPr lang="ar-EG" b="1"/>
            <a:t>وتسعى الدولتين لمواكبة تنامي الطلب المحلي على الطاقة</a:t>
          </a:r>
          <a:endParaRPr lang="en-US"/>
        </a:p>
      </dgm:t>
    </dgm:pt>
    <dgm:pt modelId="{B7028354-6B1C-4BFB-91B4-9790C1911450}" type="parTrans" cxnId="{7EBD3458-5FB1-4B0C-8049-CBAA869D1623}">
      <dgm:prSet/>
      <dgm:spPr/>
      <dgm:t>
        <a:bodyPr/>
        <a:lstStyle/>
        <a:p>
          <a:endParaRPr lang="en-US"/>
        </a:p>
      </dgm:t>
    </dgm:pt>
    <dgm:pt modelId="{167C70F0-9D76-4CA8-B9A3-0AACE27A627F}" type="sibTrans" cxnId="{7EBD3458-5FB1-4B0C-8049-CBAA869D1623}">
      <dgm:prSet/>
      <dgm:spPr/>
      <dgm:t>
        <a:bodyPr/>
        <a:lstStyle/>
        <a:p>
          <a:endParaRPr lang="en-US"/>
        </a:p>
      </dgm:t>
    </dgm:pt>
    <dgm:pt modelId="{3E5634E1-0A8B-4BC9-8D0B-22EF85761774}">
      <dgm:prSet/>
      <dgm:spPr/>
      <dgm:t>
        <a:bodyPr/>
        <a:lstStyle/>
        <a:p>
          <a:r>
            <a:rPr lang="ar-EG" b="1"/>
            <a:t>بهدف</a:t>
          </a:r>
          <a:endParaRPr lang="en-US"/>
        </a:p>
      </dgm:t>
    </dgm:pt>
    <dgm:pt modelId="{A6FF00BD-4D45-4732-8019-7EB136938636}" type="parTrans" cxnId="{E8664954-C611-4D7A-AFEB-2D871CDB6697}">
      <dgm:prSet/>
      <dgm:spPr/>
      <dgm:t>
        <a:bodyPr/>
        <a:lstStyle/>
        <a:p>
          <a:endParaRPr lang="en-US"/>
        </a:p>
      </dgm:t>
    </dgm:pt>
    <dgm:pt modelId="{D115749D-E4B5-4BA4-8923-94BE770053F6}" type="sibTrans" cxnId="{E8664954-C611-4D7A-AFEB-2D871CDB6697}">
      <dgm:prSet/>
      <dgm:spPr/>
      <dgm:t>
        <a:bodyPr/>
        <a:lstStyle/>
        <a:p>
          <a:endParaRPr lang="en-US"/>
        </a:p>
      </dgm:t>
    </dgm:pt>
    <dgm:pt modelId="{4B0D52A3-BDD8-4575-B60B-91FEE498B637}">
      <dgm:prSet/>
      <dgm:spPr/>
      <dgm:t>
        <a:bodyPr/>
        <a:lstStyle/>
        <a:p>
          <a:r>
            <a:rPr lang="ar-EG" b="1"/>
            <a:t>تحلية المياه</a:t>
          </a:r>
          <a:endParaRPr lang="en-US"/>
        </a:p>
      </dgm:t>
    </dgm:pt>
    <dgm:pt modelId="{FEC8884F-AA9A-4DD2-BB13-3E8F716AFA74}" type="parTrans" cxnId="{6ED1C1A4-9B59-4ED4-A7FD-D6FB85A5BCD9}">
      <dgm:prSet/>
      <dgm:spPr/>
      <dgm:t>
        <a:bodyPr/>
        <a:lstStyle/>
        <a:p>
          <a:endParaRPr lang="en-US"/>
        </a:p>
      </dgm:t>
    </dgm:pt>
    <dgm:pt modelId="{67DCACC3-ECB3-45A6-94A4-0FD5BF387610}" type="sibTrans" cxnId="{6ED1C1A4-9B59-4ED4-A7FD-D6FB85A5BCD9}">
      <dgm:prSet/>
      <dgm:spPr/>
      <dgm:t>
        <a:bodyPr/>
        <a:lstStyle/>
        <a:p>
          <a:endParaRPr lang="en-US"/>
        </a:p>
      </dgm:t>
    </dgm:pt>
    <dgm:pt modelId="{0771015E-BF33-40A3-9AAF-D9FA3CEFB6D9}">
      <dgm:prSet/>
      <dgm:spPr/>
      <dgm:t>
        <a:bodyPr/>
        <a:lstStyle/>
        <a:p>
          <a:r>
            <a:rPr lang="ar-EG" b="1"/>
            <a:t>تحقيق التنمية المستدامة </a:t>
          </a:r>
          <a:endParaRPr lang="en-US"/>
        </a:p>
      </dgm:t>
    </dgm:pt>
    <dgm:pt modelId="{7B404475-DCA3-4DC6-99F9-0CBCDD82DEAB}" type="parTrans" cxnId="{B0A8A5C9-52BF-4332-A312-6C8AE85321C0}">
      <dgm:prSet/>
      <dgm:spPr/>
      <dgm:t>
        <a:bodyPr/>
        <a:lstStyle/>
        <a:p>
          <a:endParaRPr lang="en-US"/>
        </a:p>
      </dgm:t>
    </dgm:pt>
    <dgm:pt modelId="{9BD047AF-90E5-45C1-8808-AF926A9A7D3A}" type="sibTrans" cxnId="{B0A8A5C9-52BF-4332-A312-6C8AE85321C0}">
      <dgm:prSet/>
      <dgm:spPr/>
      <dgm:t>
        <a:bodyPr/>
        <a:lstStyle/>
        <a:p>
          <a:endParaRPr lang="en-US"/>
        </a:p>
      </dgm:t>
    </dgm:pt>
    <dgm:pt modelId="{53726C82-E8DB-4C0A-8218-24DD411B23E3}" type="pres">
      <dgm:prSet presAssocID="{738CD10B-C11B-40AD-A355-B061EF3B212E}" presName="Name0" presStyleCnt="0">
        <dgm:presLayoutVars>
          <dgm:dir/>
          <dgm:animLvl val="lvl"/>
          <dgm:resizeHandles val="exact"/>
        </dgm:presLayoutVars>
      </dgm:prSet>
      <dgm:spPr/>
    </dgm:pt>
    <dgm:pt modelId="{9F251940-7AA2-4936-956F-ED2B2454AE2C}" type="pres">
      <dgm:prSet presAssocID="{3E5634E1-0A8B-4BC9-8D0B-22EF85761774}" presName="boxAndChildren" presStyleCnt="0"/>
      <dgm:spPr/>
    </dgm:pt>
    <dgm:pt modelId="{FE5322CA-4779-453A-BB62-04B6D54806FB}" type="pres">
      <dgm:prSet presAssocID="{3E5634E1-0A8B-4BC9-8D0B-22EF85761774}" presName="parentTextBox" presStyleLbl="node1" presStyleIdx="0" presStyleCnt="3"/>
      <dgm:spPr/>
    </dgm:pt>
    <dgm:pt modelId="{88805FC3-4928-4F21-B482-AEB525065A34}" type="pres">
      <dgm:prSet presAssocID="{3E5634E1-0A8B-4BC9-8D0B-22EF85761774}" presName="entireBox" presStyleLbl="node1" presStyleIdx="0" presStyleCnt="3"/>
      <dgm:spPr/>
    </dgm:pt>
    <dgm:pt modelId="{2C6E8E5D-4A38-4532-82CE-3ADDA3BACBEB}" type="pres">
      <dgm:prSet presAssocID="{3E5634E1-0A8B-4BC9-8D0B-22EF85761774}" presName="descendantBox" presStyleCnt="0"/>
      <dgm:spPr/>
    </dgm:pt>
    <dgm:pt modelId="{5C0DBB4F-8335-484C-8B8A-35BF4BAA9736}" type="pres">
      <dgm:prSet presAssocID="{4B0D52A3-BDD8-4575-B60B-91FEE498B637}" presName="childTextBox" presStyleLbl="fgAccFollowNode1" presStyleIdx="0" presStyleCnt="2">
        <dgm:presLayoutVars>
          <dgm:bulletEnabled val="1"/>
        </dgm:presLayoutVars>
      </dgm:prSet>
      <dgm:spPr/>
    </dgm:pt>
    <dgm:pt modelId="{268C9157-8D8D-4B5D-85E1-2F96B959E2F2}" type="pres">
      <dgm:prSet presAssocID="{0771015E-BF33-40A3-9AAF-D9FA3CEFB6D9}" presName="childTextBox" presStyleLbl="fgAccFollowNode1" presStyleIdx="1" presStyleCnt="2">
        <dgm:presLayoutVars>
          <dgm:bulletEnabled val="1"/>
        </dgm:presLayoutVars>
      </dgm:prSet>
      <dgm:spPr/>
    </dgm:pt>
    <dgm:pt modelId="{6C4F57BD-2F07-458F-BBA9-96EFDA733DBC}" type="pres">
      <dgm:prSet presAssocID="{167C70F0-9D76-4CA8-B9A3-0AACE27A627F}" presName="sp" presStyleCnt="0"/>
      <dgm:spPr/>
    </dgm:pt>
    <dgm:pt modelId="{AB96F44E-7F6E-4AF8-9C86-5867C55E0F6E}" type="pres">
      <dgm:prSet presAssocID="{57DD7FFC-AF72-49B4-B62B-4BA5217308A4}" presName="arrowAndChildren" presStyleCnt="0"/>
      <dgm:spPr/>
    </dgm:pt>
    <dgm:pt modelId="{AAF087C0-2EE6-4D46-B7E9-914A6B89DACD}" type="pres">
      <dgm:prSet presAssocID="{57DD7FFC-AF72-49B4-B62B-4BA5217308A4}" presName="parentTextArrow" presStyleLbl="node1" presStyleIdx="1" presStyleCnt="3"/>
      <dgm:spPr/>
    </dgm:pt>
    <dgm:pt modelId="{30A15820-3B47-4C49-89E7-7A09F504A44D}" type="pres">
      <dgm:prSet presAssocID="{D1FFC4A3-5F92-48BC-91A7-F30999076E6C}" presName="sp" presStyleCnt="0"/>
      <dgm:spPr/>
    </dgm:pt>
    <dgm:pt modelId="{431BDD90-D768-476A-91AE-6FEC9FCDBF53}" type="pres">
      <dgm:prSet presAssocID="{91192F2A-C756-416D-BD8B-C8BCCEB37B0A}" presName="arrowAndChildren" presStyleCnt="0"/>
      <dgm:spPr/>
    </dgm:pt>
    <dgm:pt modelId="{0B6F2204-A921-4AC6-A46A-78616531CCFA}" type="pres">
      <dgm:prSet presAssocID="{91192F2A-C756-416D-BD8B-C8BCCEB37B0A}" presName="parentTextArrow" presStyleLbl="node1" presStyleIdx="2" presStyleCnt="3"/>
      <dgm:spPr/>
    </dgm:pt>
  </dgm:ptLst>
  <dgm:cxnLst>
    <dgm:cxn modelId="{74083F1C-CC92-4AD1-BD84-4DF653835AEE}" type="presOf" srcId="{3E5634E1-0A8B-4BC9-8D0B-22EF85761774}" destId="{FE5322CA-4779-453A-BB62-04B6D54806FB}" srcOrd="0" destOrd="0" presId="urn:microsoft.com/office/officeart/2005/8/layout/process4"/>
    <dgm:cxn modelId="{B389A420-E78C-4A00-95B9-8BBEBA9E2A7B}" type="presOf" srcId="{738CD10B-C11B-40AD-A355-B061EF3B212E}" destId="{53726C82-E8DB-4C0A-8218-24DD411B23E3}" srcOrd="0" destOrd="0" presId="urn:microsoft.com/office/officeart/2005/8/layout/process4"/>
    <dgm:cxn modelId="{1980EA65-531A-4B92-9E85-85149E9FDAA0}" type="presOf" srcId="{0771015E-BF33-40A3-9AAF-D9FA3CEFB6D9}" destId="{268C9157-8D8D-4B5D-85E1-2F96B959E2F2}" srcOrd="0" destOrd="0" presId="urn:microsoft.com/office/officeart/2005/8/layout/process4"/>
    <dgm:cxn modelId="{BE55FC4A-DC84-4560-B7F8-CF7281D879D9}" type="presOf" srcId="{4B0D52A3-BDD8-4575-B60B-91FEE498B637}" destId="{5C0DBB4F-8335-484C-8B8A-35BF4BAA9736}" srcOrd="0" destOrd="0" presId="urn:microsoft.com/office/officeart/2005/8/layout/process4"/>
    <dgm:cxn modelId="{5638966F-2B82-40C6-9AED-BA8AAB17B5C3}" type="presOf" srcId="{3E5634E1-0A8B-4BC9-8D0B-22EF85761774}" destId="{88805FC3-4928-4F21-B482-AEB525065A34}" srcOrd="1" destOrd="0" presId="urn:microsoft.com/office/officeart/2005/8/layout/process4"/>
    <dgm:cxn modelId="{E8664954-C611-4D7A-AFEB-2D871CDB6697}" srcId="{738CD10B-C11B-40AD-A355-B061EF3B212E}" destId="{3E5634E1-0A8B-4BC9-8D0B-22EF85761774}" srcOrd="2" destOrd="0" parTransId="{A6FF00BD-4D45-4732-8019-7EB136938636}" sibTransId="{D115749D-E4B5-4BA4-8923-94BE770053F6}"/>
    <dgm:cxn modelId="{8DD2BE54-AA11-4409-AD03-36D807592DF0}" type="presOf" srcId="{57DD7FFC-AF72-49B4-B62B-4BA5217308A4}" destId="{AAF087C0-2EE6-4D46-B7E9-914A6B89DACD}" srcOrd="0" destOrd="0" presId="urn:microsoft.com/office/officeart/2005/8/layout/process4"/>
    <dgm:cxn modelId="{7EBD3458-5FB1-4B0C-8049-CBAA869D1623}" srcId="{738CD10B-C11B-40AD-A355-B061EF3B212E}" destId="{57DD7FFC-AF72-49B4-B62B-4BA5217308A4}" srcOrd="1" destOrd="0" parTransId="{B7028354-6B1C-4BFB-91B4-9790C1911450}" sibTransId="{167C70F0-9D76-4CA8-B9A3-0AACE27A627F}"/>
    <dgm:cxn modelId="{6ED1C1A4-9B59-4ED4-A7FD-D6FB85A5BCD9}" srcId="{3E5634E1-0A8B-4BC9-8D0B-22EF85761774}" destId="{4B0D52A3-BDD8-4575-B60B-91FEE498B637}" srcOrd="0" destOrd="0" parTransId="{FEC8884F-AA9A-4DD2-BB13-3E8F716AFA74}" sibTransId="{67DCACC3-ECB3-45A6-94A4-0FD5BF387610}"/>
    <dgm:cxn modelId="{ABBE53B2-FF07-465C-A833-364D6226DD9F}" srcId="{738CD10B-C11B-40AD-A355-B061EF3B212E}" destId="{91192F2A-C756-416D-BD8B-C8BCCEB37B0A}" srcOrd="0" destOrd="0" parTransId="{12A07C04-61BB-4F8A-920E-B304DE5319C4}" sibTransId="{D1FFC4A3-5F92-48BC-91A7-F30999076E6C}"/>
    <dgm:cxn modelId="{B0A8A5C9-52BF-4332-A312-6C8AE85321C0}" srcId="{3E5634E1-0A8B-4BC9-8D0B-22EF85761774}" destId="{0771015E-BF33-40A3-9AAF-D9FA3CEFB6D9}" srcOrd="1" destOrd="0" parTransId="{7B404475-DCA3-4DC6-99F9-0CBCDD82DEAB}" sibTransId="{9BD047AF-90E5-45C1-8808-AF926A9A7D3A}"/>
    <dgm:cxn modelId="{168EB5DA-6402-4FFB-B854-6025FDC4BC82}" type="presOf" srcId="{91192F2A-C756-416D-BD8B-C8BCCEB37B0A}" destId="{0B6F2204-A921-4AC6-A46A-78616531CCFA}" srcOrd="0" destOrd="0" presId="urn:microsoft.com/office/officeart/2005/8/layout/process4"/>
    <dgm:cxn modelId="{10D46C1F-7E26-4D67-9884-22CD5B07A0BA}" type="presParOf" srcId="{53726C82-E8DB-4C0A-8218-24DD411B23E3}" destId="{9F251940-7AA2-4936-956F-ED2B2454AE2C}" srcOrd="0" destOrd="0" presId="urn:microsoft.com/office/officeart/2005/8/layout/process4"/>
    <dgm:cxn modelId="{473AC6EF-FAD8-4A98-B56A-DCB1DA269D88}" type="presParOf" srcId="{9F251940-7AA2-4936-956F-ED2B2454AE2C}" destId="{FE5322CA-4779-453A-BB62-04B6D54806FB}" srcOrd="0" destOrd="0" presId="urn:microsoft.com/office/officeart/2005/8/layout/process4"/>
    <dgm:cxn modelId="{30610D7A-F790-491D-9ECC-ACFC2EEED4A4}" type="presParOf" srcId="{9F251940-7AA2-4936-956F-ED2B2454AE2C}" destId="{88805FC3-4928-4F21-B482-AEB525065A34}" srcOrd="1" destOrd="0" presId="urn:microsoft.com/office/officeart/2005/8/layout/process4"/>
    <dgm:cxn modelId="{AE8A1649-470C-46EB-96D3-DAD6DE000DAC}" type="presParOf" srcId="{9F251940-7AA2-4936-956F-ED2B2454AE2C}" destId="{2C6E8E5D-4A38-4532-82CE-3ADDA3BACBEB}" srcOrd="2" destOrd="0" presId="urn:microsoft.com/office/officeart/2005/8/layout/process4"/>
    <dgm:cxn modelId="{35EFE0C1-DAB9-40DB-8517-D36D2C1BC965}" type="presParOf" srcId="{2C6E8E5D-4A38-4532-82CE-3ADDA3BACBEB}" destId="{5C0DBB4F-8335-484C-8B8A-35BF4BAA9736}" srcOrd="0" destOrd="0" presId="urn:microsoft.com/office/officeart/2005/8/layout/process4"/>
    <dgm:cxn modelId="{F9706CC1-7918-4750-85E7-3D3B3ED5B28E}" type="presParOf" srcId="{2C6E8E5D-4A38-4532-82CE-3ADDA3BACBEB}" destId="{268C9157-8D8D-4B5D-85E1-2F96B959E2F2}" srcOrd="1" destOrd="0" presId="urn:microsoft.com/office/officeart/2005/8/layout/process4"/>
    <dgm:cxn modelId="{F5CDBE38-5002-4F4E-9C61-2C88C9E62170}" type="presParOf" srcId="{53726C82-E8DB-4C0A-8218-24DD411B23E3}" destId="{6C4F57BD-2F07-458F-BBA9-96EFDA733DBC}" srcOrd="1" destOrd="0" presId="urn:microsoft.com/office/officeart/2005/8/layout/process4"/>
    <dgm:cxn modelId="{FC58F04B-200D-4B64-8D82-D23E2E0E0CEA}" type="presParOf" srcId="{53726C82-E8DB-4C0A-8218-24DD411B23E3}" destId="{AB96F44E-7F6E-4AF8-9C86-5867C55E0F6E}" srcOrd="2" destOrd="0" presId="urn:microsoft.com/office/officeart/2005/8/layout/process4"/>
    <dgm:cxn modelId="{9C924AD8-7448-4511-A18D-802010E71B62}" type="presParOf" srcId="{AB96F44E-7F6E-4AF8-9C86-5867C55E0F6E}" destId="{AAF087C0-2EE6-4D46-B7E9-914A6B89DACD}" srcOrd="0" destOrd="0" presId="urn:microsoft.com/office/officeart/2005/8/layout/process4"/>
    <dgm:cxn modelId="{7907D402-0F63-4544-B304-C7EA0FCCE48B}" type="presParOf" srcId="{53726C82-E8DB-4C0A-8218-24DD411B23E3}" destId="{30A15820-3B47-4C49-89E7-7A09F504A44D}" srcOrd="3" destOrd="0" presId="urn:microsoft.com/office/officeart/2005/8/layout/process4"/>
    <dgm:cxn modelId="{0228ED18-F68E-4DE8-9568-E0B95D46A37C}" type="presParOf" srcId="{53726C82-E8DB-4C0A-8218-24DD411B23E3}" destId="{431BDD90-D768-476A-91AE-6FEC9FCDBF53}" srcOrd="4" destOrd="0" presId="urn:microsoft.com/office/officeart/2005/8/layout/process4"/>
    <dgm:cxn modelId="{B659BA00-CCFD-45F2-ADB9-5462C541166B}" type="presParOf" srcId="{431BDD90-D768-476A-91AE-6FEC9FCDBF53}" destId="{0B6F2204-A921-4AC6-A46A-78616531CCF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F74CA7B-A1BF-4C02-9A00-13E749E3335E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A9EE833-327D-4688-920E-5363EC05DD06}">
      <dgm:prSet/>
      <dgm:spPr/>
      <dgm:t>
        <a:bodyPr/>
        <a:lstStyle/>
        <a:p>
          <a:r>
            <a:rPr lang="ar-EG" b="1"/>
            <a:t>يعد التبادل التجاري</a:t>
          </a:r>
          <a:endParaRPr lang="en-US"/>
        </a:p>
      </dgm:t>
    </dgm:pt>
    <dgm:pt modelId="{31071EAB-044D-490E-9396-B870C2E1DA59}" type="parTrans" cxnId="{2A334950-D44E-4C67-BAEA-322AE5C17855}">
      <dgm:prSet/>
      <dgm:spPr/>
      <dgm:t>
        <a:bodyPr/>
        <a:lstStyle/>
        <a:p>
          <a:endParaRPr lang="en-US"/>
        </a:p>
      </dgm:t>
    </dgm:pt>
    <dgm:pt modelId="{A7175A39-3975-4982-A9E4-E24C85CFC5AE}" type="sibTrans" cxnId="{2A334950-D44E-4C67-BAEA-322AE5C17855}">
      <dgm:prSet/>
      <dgm:spPr/>
      <dgm:t>
        <a:bodyPr/>
        <a:lstStyle/>
        <a:p>
          <a:endParaRPr lang="en-US"/>
        </a:p>
      </dgm:t>
    </dgm:pt>
    <dgm:pt modelId="{1DFDCF29-6134-40E1-B14D-7D4E2726D0A5}">
      <dgm:prSet/>
      <dgm:spPr/>
      <dgm:t>
        <a:bodyPr/>
        <a:lstStyle/>
        <a:p>
          <a:r>
            <a:rPr lang="ar-EG" b="1"/>
            <a:t>بين البلدين </a:t>
          </a:r>
          <a:endParaRPr lang="en-US"/>
        </a:p>
      </dgm:t>
    </dgm:pt>
    <dgm:pt modelId="{C07F1449-BB5A-4948-9A6F-A314B0226E96}" type="parTrans" cxnId="{A49E24EF-2162-47FC-A18E-B12791B302A8}">
      <dgm:prSet/>
      <dgm:spPr/>
      <dgm:t>
        <a:bodyPr/>
        <a:lstStyle/>
        <a:p>
          <a:endParaRPr lang="en-US"/>
        </a:p>
      </dgm:t>
    </dgm:pt>
    <dgm:pt modelId="{2309DB7B-0067-48D1-A83D-5527ECC7D89B}" type="sibTrans" cxnId="{A49E24EF-2162-47FC-A18E-B12791B302A8}">
      <dgm:prSet/>
      <dgm:spPr/>
      <dgm:t>
        <a:bodyPr/>
        <a:lstStyle/>
        <a:p>
          <a:endParaRPr lang="en-US"/>
        </a:p>
      </dgm:t>
    </dgm:pt>
    <dgm:pt modelId="{E45F4153-2540-435C-820B-1FA4E8E48173}">
      <dgm:prSet/>
      <dgm:spPr/>
      <dgm:t>
        <a:bodyPr/>
        <a:lstStyle/>
        <a:p>
          <a:r>
            <a:rPr lang="ar-EG" b="1"/>
            <a:t>الأعلى</a:t>
          </a:r>
          <a:endParaRPr lang="en-US"/>
        </a:p>
      </dgm:t>
    </dgm:pt>
    <dgm:pt modelId="{622D4ECA-C724-405B-B0BE-4A411C0CF2EC}" type="parTrans" cxnId="{7DB9EACA-DAC8-45D7-9357-9E385E698583}">
      <dgm:prSet/>
      <dgm:spPr/>
      <dgm:t>
        <a:bodyPr/>
        <a:lstStyle/>
        <a:p>
          <a:endParaRPr lang="en-US"/>
        </a:p>
      </dgm:t>
    </dgm:pt>
    <dgm:pt modelId="{E891F6F7-76C1-4CC2-91B8-CAB2F0FEDD61}" type="sibTrans" cxnId="{7DB9EACA-DAC8-45D7-9357-9E385E698583}">
      <dgm:prSet/>
      <dgm:spPr/>
      <dgm:t>
        <a:bodyPr/>
        <a:lstStyle/>
        <a:p>
          <a:endParaRPr lang="en-US"/>
        </a:p>
      </dgm:t>
    </dgm:pt>
    <dgm:pt modelId="{990ED2F3-E62F-402B-848B-BBE8DD02C08B}">
      <dgm:prSet/>
      <dgm:spPr/>
      <dgm:t>
        <a:bodyPr/>
        <a:lstStyle/>
        <a:p>
          <a:r>
            <a:rPr lang="ar-EG" b="1"/>
            <a:t>بين </a:t>
          </a:r>
          <a:endParaRPr lang="en-US"/>
        </a:p>
      </dgm:t>
    </dgm:pt>
    <dgm:pt modelId="{9AB51FC0-FB7F-4829-B165-2AF1A7B56E7D}" type="parTrans" cxnId="{4B370460-6127-4603-B496-926C11849225}">
      <dgm:prSet/>
      <dgm:spPr/>
      <dgm:t>
        <a:bodyPr/>
        <a:lstStyle/>
        <a:p>
          <a:endParaRPr lang="en-US"/>
        </a:p>
      </dgm:t>
    </dgm:pt>
    <dgm:pt modelId="{03CE59EA-68EE-4D52-B62F-9F81EFD2F20C}" type="sibTrans" cxnId="{4B370460-6127-4603-B496-926C11849225}">
      <dgm:prSet/>
      <dgm:spPr/>
      <dgm:t>
        <a:bodyPr/>
        <a:lstStyle/>
        <a:p>
          <a:endParaRPr lang="en-US"/>
        </a:p>
      </dgm:t>
    </dgm:pt>
    <dgm:pt modelId="{576F7957-1473-4825-AA83-9BD8D7101734}">
      <dgm:prSet/>
      <dgm:spPr/>
      <dgm:t>
        <a:bodyPr/>
        <a:lstStyle/>
        <a:p>
          <a:r>
            <a:rPr lang="ar-EG" b="1"/>
            <a:t>دول مجلس التعاون الخليجي</a:t>
          </a:r>
          <a:endParaRPr lang="en-US"/>
        </a:p>
      </dgm:t>
    </dgm:pt>
    <dgm:pt modelId="{73294B21-44CD-4EF3-A32E-ABBC72F3F5DE}" type="parTrans" cxnId="{5D7B1002-6F7E-4097-BCF4-A67EAA6DBB60}">
      <dgm:prSet/>
      <dgm:spPr/>
      <dgm:t>
        <a:bodyPr/>
        <a:lstStyle/>
        <a:p>
          <a:endParaRPr lang="en-US"/>
        </a:p>
      </dgm:t>
    </dgm:pt>
    <dgm:pt modelId="{D73D23B5-A60E-47E5-8F3B-495E1B532ED9}" type="sibTrans" cxnId="{5D7B1002-6F7E-4097-BCF4-A67EAA6DBB60}">
      <dgm:prSet/>
      <dgm:spPr/>
      <dgm:t>
        <a:bodyPr/>
        <a:lstStyle/>
        <a:p>
          <a:endParaRPr lang="en-US"/>
        </a:p>
      </dgm:t>
    </dgm:pt>
    <dgm:pt modelId="{1BC43C59-60D2-4342-942C-54DC4B589D71}" type="pres">
      <dgm:prSet presAssocID="{8F74CA7B-A1BF-4C02-9A00-13E749E3335E}" presName="linear" presStyleCnt="0">
        <dgm:presLayoutVars>
          <dgm:dir/>
          <dgm:animLvl val="lvl"/>
          <dgm:resizeHandles val="exact"/>
        </dgm:presLayoutVars>
      </dgm:prSet>
      <dgm:spPr/>
    </dgm:pt>
    <dgm:pt modelId="{19DB0300-CF98-4FE9-811D-27475634835A}" type="pres">
      <dgm:prSet presAssocID="{EA9EE833-327D-4688-920E-5363EC05DD06}" presName="parentLin" presStyleCnt="0"/>
      <dgm:spPr/>
    </dgm:pt>
    <dgm:pt modelId="{9267956F-C7FF-4025-A754-B46FC5DDD05D}" type="pres">
      <dgm:prSet presAssocID="{EA9EE833-327D-4688-920E-5363EC05DD06}" presName="parentLeftMargin" presStyleLbl="node1" presStyleIdx="0" presStyleCnt="5"/>
      <dgm:spPr/>
    </dgm:pt>
    <dgm:pt modelId="{BA158A4D-172B-4DFD-8586-641C56E400FA}" type="pres">
      <dgm:prSet presAssocID="{EA9EE833-327D-4688-920E-5363EC05DD0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C54DA70-A204-40F8-9CE5-960A3E1B7E54}" type="pres">
      <dgm:prSet presAssocID="{EA9EE833-327D-4688-920E-5363EC05DD06}" presName="negativeSpace" presStyleCnt="0"/>
      <dgm:spPr/>
    </dgm:pt>
    <dgm:pt modelId="{83279E88-0146-423F-B4B2-245E5C2E7B95}" type="pres">
      <dgm:prSet presAssocID="{EA9EE833-327D-4688-920E-5363EC05DD06}" presName="childText" presStyleLbl="conFgAcc1" presStyleIdx="0" presStyleCnt="5">
        <dgm:presLayoutVars>
          <dgm:bulletEnabled val="1"/>
        </dgm:presLayoutVars>
      </dgm:prSet>
      <dgm:spPr/>
    </dgm:pt>
    <dgm:pt modelId="{D37474E2-F308-4A53-9E60-7D9476B49E7D}" type="pres">
      <dgm:prSet presAssocID="{A7175A39-3975-4982-A9E4-E24C85CFC5AE}" presName="spaceBetweenRectangles" presStyleCnt="0"/>
      <dgm:spPr/>
    </dgm:pt>
    <dgm:pt modelId="{40C8C03F-1B3E-449F-AE83-8DDE8ED4CA91}" type="pres">
      <dgm:prSet presAssocID="{1DFDCF29-6134-40E1-B14D-7D4E2726D0A5}" presName="parentLin" presStyleCnt="0"/>
      <dgm:spPr/>
    </dgm:pt>
    <dgm:pt modelId="{87DD66C3-DD67-47BE-89E7-411C3B6F9EB7}" type="pres">
      <dgm:prSet presAssocID="{1DFDCF29-6134-40E1-B14D-7D4E2726D0A5}" presName="parentLeftMargin" presStyleLbl="node1" presStyleIdx="0" presStyleCnt="5"/>
      <dgm:spPr/>
    </dgm:pt>
    <dgm:pt modelId="{04714231-0324-44E0-9A2D-15AB8EBD2111}" type="pres">
      <dgm:prSet presAssocID="{1DFDCF29-6134-40E1-B14D-7D4E2726D0A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AFA891D-F2AF-4E94-873D-B3000006AC0A}" type="pres">
      <dgm:prSet presAssocID="{1DFDCF29-6134-40E1-B14D-7D4E2726D0A5}" presName="negativeSpace" presStyleCnt="0"/>
      <dgm:spPr/>
    </dgm:pt>
    <dgm:pt modelId="{44A08D66-0E82-459D-BC8B-CF1C4CF01697}" type="pres">
      <dgm:prSet presAssocID="{1DFDCF29-6134-40E1-B14D-7D4E2726D0A5}" presName="childText" presStyleLbl="conFgAcc1" presStyleIdx="1" presStyleCnt="5">
        <dgm:presLayoutVars>
          <dgm:bulletEnabled val="1"/>
        </dgm:presLayoutVars>
      </dgm:prSet>
      <dgm:spPr/>
    </dgm:pt>
    <dgm:pt modelId="{1BA634D3-1A8F-43BF-B998-C40FB5010711}" type="pres">
      <dgm:prSet presAssocID="{2309DB7B-0067-48D1-A83D-5527ECC7D89B}" presName="spaceBetweenRectangles" presStyleCnt="0"/>
      <dgm:spPr/>
    </dgm:pt>
    <dgm:pt modelId="{280A82C3-73B1-4BB5-98A0-4065E5EA0BD5}" type="pres">
      <dgm:prSet presAssocID="{E45F4153-2540-435C-820B-1FA4E8E48173}" presName="parentLin" presStyleCnt="0"/>
      <dgm:spPr/>
    </dgm:pt>
    <dgm:pt modelId="{41888D19-B0B9-4BB9-8322-84B3CAAB6A32}" type="pres">
      <dgm:prSet presAssocID="{E45F4153-2540-435C-820B-1FA4E8E48173}" presName="parentLeftMargin" presStyleLbl="node1" presStyleIdx="1" presStyleCnt="5"/>
      <dgm:spPr/>
    </dgm:pt>
    <dgm:pt modelId="{AAADDC27-AC8C-4041-A6CE-F60C63D2861B}" type="pres">
      <dgm:prSet presAssocID="{E45F4153-2540-435C-820B-1FA4E8E4817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35F17DB-50D6-4943-B221-8A8DC8740C77}" type="pres">
      <dgm:prSet presAssocID="{E45F4153-2540-435C-820B-1FA4E8E48173}" presName="negativeSpace" presStyleCnt="0"/>
      <dgm:spPr/>
    </dgm:pt>
    <dgm:pt modelId="{97687E1D-A1C7-4056-B873-50CAFA953A62}" type="pres">
      <dgm:prSet presAssocID="{E45F4153-2540-435C-820B-1FA4E8E48173}" presName="childText" presStyleLbl="conFgAcc1" presStyleIdx="2" presStyleCnt="5">
        <dgm:presLayoutVars>
          <dgm:bulletEnabled val="1"/>
        </dgm:presLayoutVars>
      </dgm:prSet>
      <dgm:spPr/>
    </dgm:pt>
    <dgm:pt modelId="{E0371719-D4FE-44BC-B04A-22F3E96606FC}" type="pres">
      <dgm:prSet presAssocID="{E891F6F7-76C1-4CC2-91B8-CAB2F0FEDD61}" presName="spaceBetweenRectangles" presStyleCnt="0"/>
      <dgm:spPr/>
    </dgm:pt>
    <dgm:pt modelId="{A6BF43F1-82B1-456E-B489-8906344FE697}" type="pres">
      <dgm:prSet presAssocID="{990ED2F3-E62F-402B-848B-BBE8DD02C08B}" presName="parentLin" presStyleCnt="0"/>
      <dgm:spPr/>
    </dgm:pt>
    <dgm:pt modelId="{9193E3D8-DB04-47F9-96E9-5EB9C4399441}" type="pres">
      <dgm:prSet presAssocID="{990ED2F3-E62F-402B-848B-BBE8DD02C08B}" presName="parentLeftMargin" presStyleLbl="node1" presStyleIdx="2" presStyleCnt="5"/>
      <dgm:spPr/>
    </dgm:pt>
    <dgm:pt modelId="{B0745DCB-7139-41BA-AAD7-4F662E19B470}" type="pres">
      <dgm:prSet presAssocID="{990ED2F3-E62F-402B-848B-BBE8DD02C08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BB33B07-B1F5-49A1-9922-01AC1F134AEB}" type="pres">
      <dgm:prSet presAssocID="{990ED2F3-E62F-402B-848B-BBE8DD02C08B}" presName="negativeSpace" presStyleCnt="0"/>
      <dgm:spPr/>
    </dgm:pt>
    <dgm:pt modelId="{E038A7C6-A3E9-4B05-B58E-F25FC42BE334}" type="pres">
      <dgm:prSet presAssocID="{990ED2F3-E62F-402B-848B-BBE8DD02C08B}" presName="childText" presStyleLbl="conFgAcc1" presStyleIdx="3" presStyleCnt="5">
        <dgm:presLayoutVars>
          <dgm:bulletEnabled val="1"/>
        </dgm:presLayoutVars>
      </dgm:prSet>
      <dgm:spPr/>
    </dgm:pt>
    <dgm:pt modelId="{6D651CCC-4E5C-434A-84BB-1CBDCF5286A7}" type="pres">
      <dgm:prSet presAssocID="{03CE59EA-68EE-4D52-B62F-9F81EFD2F20C}" presName="spaceBetweenRectangles" presStyleCnt="0"/>
      <dgm:spPr/>
    </dgm:pt>
    <dgm:pt modelId="{33DB38FD-EE9C-461F-8270-ECF1891BE421}" type="pres">
      <dgm:prSet presAssocID="{576F7957-1473-4825-AA83-9BD8D7101734}" presName="parentLin" presStyleCnt="0"/>
      <dgm:spPr/>
    </dgm:pt>
    <dgm:pt modelId="{A4E117F7-3C4A-4D1E-A6DA-E857036DF43C}" type="pres">
      <dgm:prSet presAssocID="{576F7957-1473-4825-AA83-9BD8D7101734}" presName="parentLeftMargin" presStyleLbl="node1" presStyleIdx="3" presStyleCnt="5"/>
      <dgm:spPr/>
    </dgm:pt>
    <dgm:pt modelId="{8A409C5F-CA2D-4CA4-ABB0-731ADC9ED724}" type="pres">
      <dgm:prSet presAssocID="{576F7957-1473-4825-AA83-9BD8D710173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A6EABDB-478E-4F4C-AC7A-28DCA193E1B9}" type="pres">
      <dgm:prSet presAssocID="{576F7957-1473-4825-AA83-9BD8D7101734}" presName="negativeSpace" presStyleCnt="0"/>
      <dgm:spPr/>
    </dgm:pt>
    <dgm:pt modelId="{C6A19BCA-D211-4823-BCAC-B8A915E797D0}" type="pres">
      <dgm:prSet presAssocID="{576F7957-1473-4825-AA83-9BD8D710173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5D7B1002-6F7E-4097-BCF4-A67EAA6DBB60}" srcId="{8F74CA7B-A1BF-4C02-9A00-13E749E3335E}" destId="{576F7957-1473-4825-AA83-9BD8D7101734}" srcOrd="4" destOrd="0" parTransId="{73294B21-44CD-4EF3-A32E-ABBC72F3F5DE}" sibTransId="{D73D23B5-A60E-47E5-8F3B-495E1B532ED9}"/>
    <dgm:cxn modelId="{ED9CDE14-7818-4146-BB54-DC51F5EA807E}" type="presOf" srcId="{1DFDCF29-6134-40E1-B14D-7D4E2726D0A5}" destId="{04714231-0324-44E0-9A2D-15AB8EBD2111}" srcOrd="1" destOrd="0" presId="urn:microsoft.com/office/officeart/2005/8/layout/list1"/>
    <dgm:cxn modelId="{E3B68318-F40E-4509-A4FD-3FCB2FA50190}" type="presOf" srcId="{1DFDCF29-6134-40E1-B14D-7D4E2726D0A5}" destId="{87DD66C3-DD67-47BE-89E7-411C3B6F9EB7}" srcOrd="0" destOrd="0" presId="urn:microsoft.com/office/officeart/2005/8/layout/list1"/>
    <dgm:cxn modelId="{CBC79E22-1408-4316-8922-899708264955}" type="presOf" srcId="{E45F4153-2540-435C-820B-1FA4E8E48173}" destId="{41888D19-B0B9-4BB9-8322-84B3CAAB6A32}" srcOrd="0" destOrd="0" presId="urn:microsoft.com/office/officeart/2005/8/layout/list1"/>
    <dgm:cxn modelId="{C529D225-7345-4607-920E-02229BDAF84F}" type="presOf" srcId="{576F7957-1473-4825-AA83-9BD8D7101734}" destId="{A4E117F7-3C4A-4D1E-A6DA-E857036DF43C}" srcOrd="0" destOrd="0" presId="urn:microsoft.com/office/officeart/2005/8/layout/list1"/>
    <dgm:cxn modelId="{F0234637-1247-4A38-82B1-FEC5AAD1A02F}" type="presOf" srcId="{576F7957-1473-4825-AA83-9BD8D7101734}" destId="{8A409C5F-CA2D-4CA4-ABB0-731ADC9ED724}" srcOrd="1" destOrd="0" presId="urn:microsoft.com/office/officeart/2005/8/layout/list1"/>
    <dgm:cxn modelId="{B4D52A39-3817-49D6-A307-8A4508416332}" type="presOf" srcId="{990ED2F3-E62F-402B-848B-BBE8DD02C08B}" destId="{B0745DCB-7139-41BA-AAD7-4F662E19B470}" srcOrd="1" destOrd="0" presId="urn:microsoft.com/office/officeart/2005/8/layout/list1"/>
    <dgm:cxn modelId="{4B370460-6127-4603-B496-926C11849225}" srcId="{8F74CA7B-A1BF-4C02-9A00-13E749E3335E}" destId="{990ED2F3-E62F-402B-848B-BBE8DD02C08B}" srcOrd="3" destOrd="0" parTransId="{9AB51FC0-FB7F-4829-B165-2AF1A7B56E7D}" sibTransId="{03CE59EA-68EE-4D52-B62F-9F81EFD2F20C}"/>
    <dgm:cxn modelId="{2A334950-D44E-4C67-BAEA-322AE5C17855}" srcId="{8F74CA7B-A1BF-4C02-9A00-13E749E3335E}" destId="{EA9EE833-327D-4688-920E-5363EC05DD06}" srcOrd="0" destOrd="0" parTransId="{31071EAB-044D-490E-9396-B870C2E1DA59}" sibTransId="{A7175A39-3975-4982-A9E4-E24C85CFC5AE}"/>
    <dgm:cxn modelId="{BB97E458-CDF2-4803-A107-B38B58D114EB}" type="presOf" srcId="{EA9EE833-327D-4688-920E-5363EC05DD06}" destId="{BA158A4D-172B-4DFD-8586-641C56E400FA}" srcOrd="1" destOrd="0" presId="urn:microsoft.com/office/officeart/2005/8/layout/list1"/>
    <dgm:cxn modelId="{D7F0DCAA-5FD4-4E04-8C97-CDADBB5A7B0F}" type="presOf" srcId="{990ED2F3-E62F-402B-848B-BBE8DD02C08B}" destId="{9193E3D8-DB04-47F9-96E9-5EB9C4399441}" srcOrd="0" destOrd="0" presId="urn:microsoft.com/office/officeart/2005/8/layout/list1"/>
    <dgm:cxn modelId="{DA86C0C0-1A92-4142-BB01-5A70CA2028BA}" type="presOf" srcId="{E45F4153-2540-435C-820B-1FA4E8E48173}" destId="{AAADDC27-AC8C-4041-A6CE-F60C63D2861B}" srcOrd="1" destOrd="0" presId="urn:microsoft.com/office/officeart/2005/8/layout/list1"/>
    <dgm:cxn modelId="{523FD5C0-3D7C-450B-9528-738E2D89D1C3}" type="presOf" srcId="{8F74CA7B-A1BF-4C02-9A00-13E749E3335E}" destId="{1BC43C59-60D2-4342-942C-54DC4B589D71}" srcOrd="0" destOrd="0" presId="urn:microsoft.com/office/officeart/2005/8/layout/list1"/>
    <dgm:cxn modelId="{7DB9EACA-DAC8-45D7-9357-9E385E698583}" srcId="{8F74CA7B-A1BF-4C02-9A00-13E749E3335E}" destId="{E45F4153-2540-435C-820B-1FA4E8E48173}" srcOrd="2" destOrd="0" parTransId="{622D4ECA-C724-405B-B0BE-4A411C0CF2EC}" sibTransId="{E891F6F7-76C1-4CC2-91B8-CAB2F0FEDD61}"/>
    <dgm:cxn modelId="{D6E954DE-7DCD-463C-B00B-4933AA7E690D}" type="presOf" srcId="{EA9EE833-327D-4688-920E-5363EC05DD06}" destId="{9267956F-C7FF-4025-A754-B46FC5DDD05D}" srcOrd="0" destOrd="0" presId="urn:microsoft.com/office/officeart/2005/8/layout/list1"/>
    <dgm:cxn modelId="{A49E24EF-2162-47FC-A18E-B12791B302A8}" srcId="{8F74CA7B-A1BF-4C02-9A00-13E749E3335E}" destId="{1DFDCF29-6134-40E1-B14D-7D4E2726D0A5}" srcOrd="1" destOrd="0" parTransId="{C07F1449-BB5A-4948-9A6F-A314B0226E96}" sibTransId="{2309DB7B-0067-48D1-A83D-5527ECC7D89B}"/>
    <dgm:cxn modelId="{D88F584C-BC30-48F0-AE4F-D24B33D916EB}" type="presParOf" srcId="{1BC43C59-60D2-4342-942C-54DC4B589D71}" destId="{19DB0300-CF98-4FE9-811D-27475634835A}" srcOrd="0" destOrd="0" presId="urn:microsoft.com/office/officeart/2005/8/layout/list1"/>
    <dgm:cxn modelId="{99AAE10C-AAAD-4445-9949-0CAD865BD994}" type="presParOf" srcId="{19DB0300-CF98-4FE9-811D-27475634835A}" destId="{9267956F-C7FF-4025-A754-B46FC5DDD05D}" srcOrd="0" destOrd="0" presId="urn:microsoft.com/office/officeart/2005/8/layout/list1"/>
    <dgm:cxn modelId="{EA7F8190-B277-42B9-B9B8-3B1879B69688}" type="presParOf" srcId="{19DB0300-CF98-4FE9-811D-27475634835A}" destId="{BA158A4D-172B-4DFD-8586-641C56E400FA}" srcOrd="1" destOrd="0" presId="urn:microsoft.com/office/officeart/2005/8/layout/list1"/>
    <dgm:cxn modelId="{8F6BE3E8-E8F6-46E0-B447-DCBF0088CD0D}" type="presParOf" srcId="{1BC43C59-60D2-4342-942C-54DC4B589D71}" destId="{4C54DA70-A204-40F8-9CE5-960A3E1B7E54}" srcOrd="1" destOrd="0" presId="urn:microsoft.com/office/officeart/2005/8/layout/list1"/>
    <dgm:cxn modelId="{F9DEB040-324D-4822-810E-13301E6AD7FC}" type="presParOf" srcId="{1BC43C59-60D2-4342-942C-54DC4B589D71}" destId="{83279E88-0146-423F-B4B2-245E5C2E7B95}" srcOrd="2" destOrd="0" presId="urn:microsoft.com/office/officeart/2005/8/layout/list1"/>
    <dgm:cxn modelId="{4D71CD81-4770-4EF1-B11F-E06E3BE2ACA4}" type="presParOf" srcId="{1BC43C59-60D2-4342-942C-54DC4B589D71}" destId="{D37474E2-F308-4A53-9E60-7D9476B49E7D}" srcOrd="3" destOrd="0" presId="urn:microsoft.com/office/officeart/2005/8/layout/list1"/>
    <dgm:cxn modelId="{7021D701-A0F8-4B26-8A5C-A421D607C5AA}" type="presParOf" srcId="{1BC43C59-60D2-4342-942C-54DC4B589D71}" destId="{40C8C03F-1B3E-449F-AE83-8DDE8ED4CA91}" srcOrd="4" destOrd="0" presId="urn:microsoft.com/office/officeart/2005/8/layout/list1"/>
    <dgm:cxn modelId="{FA92C47F-F02B-455B-938C-24410335302D}" type="presParOf" srcId="{40C8C03F-1B3E-449F-AE83-8DDE8ED4CA91}" destId="{87DD66C3-DD67-47BE-89E7-411C3B6F9EB7}" srcOrd="0" destOrd="0" presId="urn:microsoft.com/office/officeart/2005/8/layout/list1"/>
    <dgm:cxn modelId="{9800E81F-ECAA-4708-9542-F37D2ABA9AE1}" type="presParOf" srcId="{40C8C03F-1B3E-449F-AE83-8DDE8ED4CA91}" destId="{04714231-0324-44E0-9A2D-15AB8EBD2111}" srcOrd="1" destOrd="0" presId="urn:microsoft.com/office/officeart/2005/8/layout/list1"/>
    <dgm:cxn modelId="{B8189197-7831-4554-B6BC-7CDCF34A9672}" type="presParOf" srcId="{1BC43C59-60D2-4342-942C-54DC4B589D71}" destId="{DAFA891D-F2AF-4E94-873D-B3000006AC0A}" srcOrd="5" destOrd="0" presId="urn:microsoft.com/office/officeart/2005/8/layout/list1"/>
    <dgm:cxn modelId="{192A8044-114E-49B9-B03C-8C453692410E}" type="presParOf" srcId="{1BC43C59-60D2-4342-942C-54DC4B589D71}" destId="{44A08D66-0E82-459D-BC8B-CF1C4CF01697}" srcOrd="6" destOrd="0" presId="urn:microsoft.com/office/officeart/2005/8/layout/list1"/>
    <dgm:cxn modelId="{EA84B6E9-46CC-4C4D-87EF-8B5B4BE32563}" type="presParOf" srcId="{1BC43C59-60D2-4342-942C-54DC4B589D71}" destId="{1BA634D3-1A8F-43BF-B998-C40FB5010711}" srcOrd="7" destOrd="0" presId="urn:microsoft.com/office/officeart/2005/8/layout/list1"/>
    <dgm:cxn modelId="{35C5749E-E645-4BDF-BC4B-4F142168C847}" type="presParOf" srcId="{1BC43C59-60D2-4342-942C-54DC4B589D71}" destId="{280A82C3-73B1-4BB5-98A0-4065E5EA0BD5}" srcOrd="8" destOrd="0" presId="urn:microsoft.com/office/officeart/2005/8/layout/list1"/>
    <dgm:cxn modelId="{E089A694-EC43-478E-92D4-FFDFB2CFDAA8}" type="presParOf" srcId="{280A82C3-73B1-4BB5-98A0-4065E5EA0BD5}" destId="{41888D19-B0B9-4BB9-8322-84B3CAAB6A32}" srcOrd="0" destOrd="0" presId="urn:microsoft.com/office/officeart/2005/8/layout/list1"/>
    <dgm:cxn modelId="{6DAD4152-EE31-47D9-BC5B-86D6D6D00635}" type="presParOf" srcId="{280A82C3-73B1-4BB5-98A0-4065E5EA0BD5}" destId="{AAADDC27-AC8C-4041-A6CE-F60C63D2861B}" srcOrd="1" destOrd="0" presId="urn:microsoft.com/office/officeart/2005/8/layout/list1"/>
    <dgm:cxn modelId="{A3A76BA6-8188-4361-8352-7BF38B73B067}" type="presParOf" srcId="{1BC43C59-60D2-4342-942C-54DC4B589D71}" destId="{935F17DB-50D6-4943-B221-8A8DC8740C77}" srcOrd="9" destOrd="0" presId="urn:microsoft.com/office/officeart/2005/8/layout/list1"/>
    <dgm:cxn modelId="{F0E8E134-6250-4F64-8350-6F20B59206BA}" type="presParOf" srcId="{1BC43C59-60D2-4342-942C-54DC4B589D71}" destId="{97687E1D-A1C7-4056-B873-50CAFA953A62}" srcOrd="10" destOrd="0" presId="urn:microsoft.com/office/officeart/2005/8/layout/list1"/>
    <dgm:cxn modelId="{70A7F3BD-4AA9-474D-9146-F2623507E4B6}" type="presParOf" srcId="{1BC43C59-60D2-4342-942C-54DC4B589D71}" destId="{E0371719-D4FE-44BC-B04A-22F3E96606FC}" srcOrd="11" destOrd="0" presId="urn:microsoft.com/office/officeart/2005/8/layout/list1"/>
    <dgm:cxn modelId="{5963E467-6D8B-44CA-9F16-0070CE6B6FB4}" type="presParOf" srcId="{1BC43C59-60D2-4342-942C-54DC4B589D71}" destId="{A6BF43F1-82B1-456E-B489-8906344FE697}" srcOrd="12" destOrd="0" presId="urn:microsoft.com/office/officeart/2005/8/layout/list1"/>
    <dgm:cxn modelId="{11FD3C47-653A-4104-981B-DDCFB3343EEA}" type="presParOf" srcId="{A6BF43F1-82B1-456E-B489-8906344FE697}" destId="{9193E3D8-DB04-47F9-96E9-5EB9C4399441}" srcOrd="0" destOrd="0" presId="urn:microsoft.com/office/officeart/2005/8/layout/list1"/>
    <dgm:cxn modelId="{14821846-B43B-4356-B759-C8296DD826E5}" type="presParOf" srcId="{A6BF43F1-82B1-456E-B489-8906344FE697}" destId="{B0745DCB-7139-41BA-AAD7-4F662E19B470}" srcOrd="1" destOrd="0" presId="urn:microsoft.com/office/officeart/2005/8/layout/list1"/>
    <dgm:cxn modelId="{242BA47B-1CD5-458D-96B2-DFF6FA3F78CA}" type="presParOf" srcId="{1BC43C59-60D2-4342-942C-54DC4B589D71}" destId="{4BB33B07-B1F5-49A1-9922-01AC1F134AEB}" srcOrd="13" destOrd="0" presId="urn:microsoft.com/office/officeart/2005/8/layout/list1"/>
    <dgm:cxn modelId="{42AD0FAF-D03B-4143-9BD2-33AEA16DCEF7}" type="presParOf" srcId="{1BC43C59-60D2-4342-942C-54DC4B589D71}" destId="{E038A7C6-A3E9-4B05-B58E-F25FC42BE334}" srcOrd="14" destOrd="0" presId="urn:microsoft.com/office/officeart/2005/8/layout/list1"/>
    <dgm:cxn modelId="{4A2E0923-5C53-4849-B7F6-B31CEDA261F8}" type="presParOf" srcId="{1BC43C59-60D2-4342-942C-54DC4B589D71}" destId="{6D651CCC-4E5C-434A-84BB-1CBDCF5286A7}" srcOrd="15" destOrd="0" presId="urn:microsoft.com/office/officeart/2005/8/layout/list1"/>
    <dgm:cxn modelId="{725DB125-FBC4-4997-9953-1B538C58504F}" type="presParOf" srcId="{1BC43C59-60D2-4342-942C-54DC4B589D71}" destId="{33DB38FD-EE9C-461F-8270-ECF1891BE421}" srcOrd="16" destOrd="0" presId="urn:microsoft.com/office/officeart/2005/8/layout/list1"/>
    <dgm:cxn modelId="{79E53C05-0E08-4D84-9B25-4528C0195A9A}" type="presParOf" srcId="{33DB38FD-EE9C-461F-8270-ECF1891BE421}" destId="{A4E117F7-3C4A-4D1E-A6DA-E857036DF43C}" srcOrd="0" destOrd="0" presId="urn:microsoft.com/office/officeart/2005/8/layout/list1"/>
    <dgm:cxn modelId="{502C3F24-0C4B-433A-B16A-274DAD14FD0B}" type="presParOf" srcId="{33DB38FD-EE9C-461F-8270-ECF1891BE421}" destId="{8A409C5F-CA2D-4CA4-ABB0-731ADC9ED724}" srcOrd="1" destOrd="0" presId="urn:microsoft.com/office/officeart/2005/8/layout/list1"/>
    <dgm:cxn modelId="{FE77C3AB-4867-4C8E-980C-C45E83F0BF9B}" type="presParOf" srcId="{1BC43C59-60D2-4342-942C-54DC4B589D71}" destId="{DA6EABDB-478E-4F4C-AC7A-28DCA193E1B9}" srcOrd="17" destOrd="0" presId="urn:microsoft.com/office/officeart/2005/8/layout/list1"/>
    <dgm:cxn modelId="{9BE70ACB-F34E-4AD9-9B61-76E15CE259C0}" type="presParOf" srcId="{1BC43C59-60D2-4342-942C-54DC4B589D71}" destId="{C6A19BCA-D211-4823-BCAC-B8A915E797D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33153C-E2C0-436A-B7B1-1CEC6936436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65991F2-AD97-42E0-831B-4E1C81CF6D2D}">
      <dgm:prSet/>
      <dgm:spPr/>
      <dgm:t>
        <a:bodyPr/>
        <a:lstStyle/>
        <a:p>
          <a:r>
            <a:rPr lang="ar-EG" b="1"/>
            <a:t>أهداف الشراكة الأمنية</a:t>
          </a:r>
          <a:endParaRPr lang="en-US"/>
        </a:p>
      </dgm:t>
    </dgm:pt>
    <dgm:pt modelId="{37A46851-A96B-4009-87FD-6FDFDEBFDC29}" type="parTrans" cxnId="{391C3744-B7F7-41EF-BC67-96D93861474B}">
      <dgm:prSet/>
      <dgm:spPr/>
      <dgm:t>
        <a:bodyPr/>
        <a:lstStyle/>
        <a:p>
          <a:endParaRPr lang="en-US"/>
        </a:p>
      </dgm:t>
    </dgm:pt>
    <dgm:pt modelId="{263EA8B1-674F-4F94-94BD-EB3B82A01BCF}" type="sibTrans" cxnId="{391C3744-B7F7-41EF-BC67-96D93861474B}">
      <dgm:prSet/>
      <dgm:spPr/>
      <dgm:t>
        <a:bodyPr/>
        <a:lstStyle/>
        <a:p>
          <a:endParaRPr lang="en-US"/>
        </a:p>
      </dgm:t>
    </dgm:pt>
    <dgm:pt modelId="{87BD957B-D06D-44B9-A3E3-E05EE12DF46D}">
      <dgm:prSet/>
      <dgm:spPr/>
      <dgm:t>
        <a:bodyPr/>
        <a:lstStyle/>
        <a:p>
          <a:r>
            <a:rPr lang="en-US" b="1"/>
            <a:t>1</a:t>
          </a:r>
          <a:r>
            <a:rPr lang="ar-EG" b="1"/>
            <a:t> – نصرة القضايا العربية والإسلامية والعالمية</a:t>
          </a:r>
          <a:endParaRPr lang="en-US"/>
        </a:p>
      </dgm:t>
    </dgm:pt>
    <dgm:pt modelId="{69F2EC38-6609-4E93-960C-B4C50FFF4553}" type="parTrans" cxnId="{6C7EA3DA-1843-4E5E-B7F2-CB14733DABB1}">
      <dgm:prSet/>
      <dgm:spPr/>
      <dgm:t>
        <a:bodyPr/>
        <a:lstStyle/>
        <a:p>
          <a:endParaRPr lang="en-US"/>
        </a:p>
      </dgm:t>
    </dgm:pt>
    <dgm:pt modelId="{0C5E6BB6-9314-4473-820A-C6C1F55EB149}" type="sibTrans" cxnId="{6C7EA3DA-1843-4E5E-B7F2-CB14733DABB1}">
      <dgm:prSet/>
      <dgm:spPr/>
      <dgm:t>
        <a:bodyPr/>
        <a:lstStyle/>
        <a:p>
          <a:endParaRPr lang="en-US"/>
        </a:p>
      </dgm:t>
    </dgm:pt>
    <dgm:pt modelId="{919CE8D9-2434-4A21-BB9A-22A166EFE9E9}">
      <dgm:prSet/>
      <dgm:spPr/>
      <dgm:t>
        <a:bodyPr/>
        <a:lstStyle/>
        <a:p>
          <a:r>
            <a:rPr lang="en-US" b="1"/>
            <a:t>2</a:t>
          </a:r>
          <a:r>
            <a:rPr lang="ar-EG" b="1"/>
            <a:t> – مواجهة الإرهاب والتطرف</a:t>
          </a:r>
          <a:endParaRPr lang="en-US"/>
        </a:p>
      </dgm:t>
    </dgm:pt>
    <dgm:pt modelId="{8FCA1686-E737-4C94-9CFD-483D46148AC7}" type="parTrans" cxnId="{700602C6-0D53-458A-A0E2-71F0ADCCD38D}">
      <dgm:prSet/>
      <dgm:spPr/>
      <dgm:t>
        <a:bodyPr/>
        <a:lstStyle/>
        <a:p>
          <a:endParaRPr lang="en-US"/>
        </a:p>
      </dgm:t>
    </dgm:pt>
    <dgm:pt modelId="{4C785AD5-C910-4345-9173-6D9BBE8A9C31}" type="sibTrans" cxnId="{700602C6-0D53-458A-A0E2-71F0ADCCD38D}">
      <dgm:prSet/>
      <dgm:spPr/>
      <dgm:t>
        <a:bodyPr/>
        <a:lstStyle/>
        <a:p>
          <a:endParaRPr lang="en-US"/>
        </a:p>
      </dgm:t>
    </dgm:pt>
    <dgm:pt modelId="{06DF0275-29B5-4D3C-8C8D-A7790CD8285C}">
      <dgm:prSet/>
      <dgm:spPr/>
      <dgm:t>
        <a:bodyPr/>
        <a:lstStyle/>
        <a:p>
          <a:r>
            <a:rPr lang="en-US" b="1"/>
            <a:t>3</a:t>
          </a:r>
          <a:r>
            <a:rPr lang="ar-EG" b="1"/>
            <a:t> – تحقيق الأمن والاستقرار</a:t>
          </a:r>
          <a:endParaRPr lang="en-US"/>
        </a:p>
      </dgm:t>
    </dgm:pt>
    <dgm:pt modelId="{72A55512-BB86-4D11-9ACD-37900766DF93}" type="parTrans" cxnId="{E0AB1CDD-DE7E-4AA6-A023-004960D49078}">
      <dgm:prSet/>
      <dgm:spPr/>
      <dgm:t>
        <a:bodyPr/>
        <a:lstStyle/>
        <a:p>
          <a:endParaRPr lang="en-US"/>
        </a:p>
      </dgm:t>
    </dgm:pt>
    <dgm:pt modelId="{C1044069-4AD5-44BB-8D60-5EC5BCE0B5BD}" type="sibTrans" cxnId="{E0AB1CDD-DE7E-4AA6-A023-004960D49078}">
      <dgm:prSet/>
      <dgm:spPr/>
      <dgm:t>
        <a:bodyPr/>
        <a:lstStyle/>
        <a:p>
          <a:endParaRPr lang="en-US"/>
        </a:p>
      </dgm:t>
    </dgm:pt>
    <dgm:pt modelId="{FEBC553A-109B-4FF9-96E4-6474E993B57E}">
      <dgm:prSet/>
      <dgm:spPr/>
      <dgm:t>
        <a:bodyPr/>
        <a:lstStyle/>
        <a:p>
          <a:r>
            <a:rPr lang="en-US" b="1"/>
            <a:t>4</a:t>
          </a:r>
          <a:r>
            <a:rPr lang="ar-EG" b="1"/>
            <a:t> – دعم مسيرة العمل الخليجي المشترك</a:t>
          </a:r>
          <a:endParaRPr lang="en-US"/>
        </a:p>
      </dgm:t>
    </dgm:pt>
    <dgm:pt modelId="{03737B68-3705-43AD-BE89-83F2C52AA105}" type="parTrans" cxnId="{1C83FDC4-8D1E-4D0C-9923-FCEE1E1A845D}">
      <dgm:prSet/>
      <dgm:spPr/>
      <dgm:t>
        <a:bodyPr/>
        <a:lstStyle/>
        <a:p>
          <a:endParaRPr lang="en-US"/>
        </a:p>
      </dgm:t>
    </dgm:pt>
    <dgm:pt modelId="{713E61E4-6611-4012-9291-EE1ED1B54F12}" type="sibTrans" cxnId="{1C83FDC4-8D1E-4D0C-9923-FCEE1E1A845D}">
      <dgm:prSet/>
      <dgm:spPr/>
      <dgm:t>
        <a:bodyPr/>
        <a:lstStyle/>
        <a:p>
          <a:endParaRPr lang="en-US"/>
        </a:p>
      </dgm:t>
    </dgm:pt>
    <dgm:pt modelId="{36D1FF72-6865-49DB-881B-324C04B769AA}">
      <dgm:prSet/>
      <dgm:spPr/>
      <dgm:t>
        <a:bodyPr/>
        <a:lstStyle/>
        <a:p>
          <a:r>
            <a:rPr lang="en-US" b="1"/>
            <a:t>5</a:t>
          </a:r>
          <a:r>
            <a:rPr lang="ar-EG" b="1"/>
            <a:t> – تحقيق التماسك العربي</a:t>
          </a:r>
          <a:endParaRPr lang="en-US"/>
        </a:p>
      </dgm:t>
    </dgm:pt>
    <dgm:pt modelId="{3EE2C164-FD59-49D9-BCFB-31691F4C33ED}" type="parTrans" cxnId="{CA0BD4DA-8230-4886-8C8E-5AD481FB87F1}">
      <dgm:prSet/>
      <dgm:spPr/>
      <dgm:t>
        <a:bodyPr/>
        <a:lstStyle/>
        <a:p>
          <a:endParaRPr lang="en-US"/>
        </a:p>
      </dgm:t>
    </dgm:pt>
    <dgm:pt modelId="{748B7617-CE22-4964-8087-DA843C49EE25}" type="sibTrans" cxnId="{CA0BD4DA-8230-4886-8C8E-5AD481FB87F1}">
      <dgm:prSet/>
      <dgm:spPr/>
      <dgm:t>
        <a:bodyPr/>
        <a:lstStyle/>
        <a:p>
          <a:endParaRPr lang="en-US"/>
        </a:p>
      </dgm:t>
    </dgm:pt>
    <dgm:pt modelId="{DB3A0D75-0F12-46BE-A8D6-65363B5253BC}">
      <dgm:prSet/>
      <dgm:spPr/>
      <dgm:t>
        <a:bodyPr/>
        <a:lstStyle/>
        <a:p>
          <a:r>
            <a:rPr lang="en-US" b="1"/>
            <a:t>6</a:t>
          </a:r>
          <a:r>
            <a:rPr lang="ar-EG" b="1"/>
            <a:t> – الدفاع عن المصالح العربية </a:t>
          </a:r>
          <a:endParaRPr lang="en-US"/>
        </a:p>
      </dgm:t>
    </dgm:pt>
    <dgm:pt modelId="{1F8350F3-BF53-426A-A1CA-09A00E146504}" type="parTrans" cxnId="{86DF6FCF-D9B5-43BE-AC51-F113024909EE}">
      <dgm:prSet/>
      <dgm:spPr/>
      <dgm:t>
        <a:bodyPr/>
        <a:lstStyle/>
        <a:p>
          <a:endParaRPr lang="en-US"/>
        </a:p>
      </dgm:t>
    </dgm:pt>
    <dgm:pt modelId="{988ACD48-19EF-442B-95FE-E94630341A45}" type="sibTrans" cxnId="{86DF6FCF-D9B5-43BE-AC51-F113024909EE}">
      <dgm:prSet/>
      <dgm:spPr/>
      <dgm:t>
        <a:bodyPr/>
        <a:lstStyle/>
        <a:p>
          <a:endParaRPr lang="en-US"/>
        </a:p>
      </dgm:t>
    </dgm:pt>
    <dgm:pt modelId="{9B5D9F22-4662-4E6E-BEA3-DAD0B26CC76D}" type="pres">
      <dgm:prSet presAssocID="{0333153C-E2C0-436A-B7B1-1CEC69364366}" presName="diagram" presStyleCnt="0">
        <dgm:presLayoutVars>
          <dgm:dir/>
          <dgm:resizeHandles val="exact"/>
        </dgm:presLayoutVars>
      </dgm:prSet>
      <dgm:spPr/>
    </dgm:pt>
    <dgm:pt modelId="{03FD30B0-1CA8-42FD-B1EA-F8A3B1CC400B}" type="pres">
      <dgm:prSet presAssocID="{D65991F2-AD97-42E0-831B-4E1C81CF6D2D}" presName="node" presStyleLbl="node1" presStyleIdx="0" presStyleCnt="7">
        <dgm:presLayoutVars>
          <dgm:bulletEnabled val="1"/>
        </dgm:presLayoutVars>
      </dgm:prSet>
      <dgm:spPr/>
    </dgm:pt>
    <dgm:pt modelId="{76B8995D-78D5-464F-910F-BCC1C57AD9E1}" type="pres">
      <dgm:prSet presAssocID="{263EA8B1-674F-4F94-94BD-EB3B82A01BCF}" presName="sibTrans" presStyleCnt="0"/>
      <dgm:spPr/>
    </dgm:pt>
    <dgm:pt modelId="{86A69368-D7A8-4A57-BB7E-1D4BB8E7B2E9}" type="pres">
      <dgm:prSet presAssocID="{87BD957B-D06D-44B9-A3E3-E05EE12DF46D}" presName="node" presStyleLbl="node1" presStyleIdx="1" presStyleCnt="7">
        <dgm:presLayoutVars>
          <dgm:bulletEnabled val="1"/>
        </dgm:presLayoutVars>
      </dgm:prSet>
      <dgm:spPr/>
    </dgm:pt>
    <dgm:pt modelId="{DEBCDB8B-93CE-429F-962C-282FA981D060}" type="pres">
      <dgm:prSet presAssocID="{0C5E6BB6-9314-4473-820A-C6C1F55EB149}" presName="sibTrans" presStyleCnt="0"/>
      <dgm:spPr/>
    </dgm:pt>
    <dgm:pt modelId="{5FE792B9-1B9F-466C-921C-537D9CDD3382}" type="pres">
      <dgm:prSet presAssocID="{919CE8D9-2434-4A21-BB9A-22A166EFE9E9}" presName="node" presStyleLbl="node1" presStyleIdx="2" presStyleCnt="7">
        <dgm:presLayoutVars>
          <dgm:bulletEnabled val="1"/>
        </dgm:presLayoutVars>
      </dgm:prSet>
      <dgm:spPr/>
    </dgm:pt>
    <dgm:pt modelId="{E1111327-86CD-40C2-9621-E0D2864E2DE6}" type="pres">
      <dgm:prSet presAssocID="{4C785AD5-C910-4345-9173-6D9BBE8A9C31}" presName="sibTrans" presStyleCnt="0"/>
      <dgm:spPr/>
    </dgm:pt>
    <dgm:pt modelId="{E11AD3B2-8175-4D1C-9212-B14EA75D9BEE}" type="pres">
      <dgm:prSet presAssocID="{06DF0275-29B5-4D3C-8C8D-A7790CD8285C}" presName="node" presStyleLbl="node1" presStyleIdx="3" presStyleCnt="7">
        <dgm:presLayoutVars>
          <dgm:bulletEnabled val="1"/>
        </dgm:presLayoutVars>
      </dgm:prSet>
      <dgm:spPr/>
    </dgm:pt>
    <dgm:pt modelId="{53F211AB-444D-4CF6-B235-699141EED55C}" type="pres">
      <dgm:prSet presAssocID="{C1044069-4AD5-44BB-8D60-5EC5BCE0B5BD}" presName="sibTrans" presStyleCnt="0"/>
      <dgm:spPr/>
    </dgm:pt>
    <dgm:pt modelId="{AABF0B9E-4C22-4716-962F-0DD4A53321B3}" type="pres">
      <dgm:prSet presAssocID="{FEBC553A-109B-4FF9-96E4-6474E993B57E}" presName="node" presStyleLbl="node1" presStyleIdx="4" presStyleCnt="7">
        <dgm:presLayoutVars>
          <dgm:bulletEnabled val="1"/>
        </dgm:presLayoutVars>
      </dgm:prSet>
      <dgm:spPr/>
    </dgm:pt>
    <dgm:pt modelId="{D5BB809C-8CB7-4AA4-B37E-C7FCF23E88C4}" type="pres">
      <dgm:prSet presAssocID="{713E61E4-6611-4012-9291-EE1ED1B54F12}" presName="sibTrans" presStyleCnt="0"/>
      <dgm:spPr/>
    </dgm:pt>
    <dgm:pt modelId="{4418BBA3-0E62-4F05-9711-5A587CB951AB}" type="pres">
      <dgm:prSet presAssocID="{36D1FF72-6865-49DB-881B-324C04B769AA}" presName="node" presStyleLbl="node1" presStyleIdx="5" presStyleCnt="7">
        <dgm:presLayoutVars>
          <dgm:bulletEnabled val="1"/>
        </dgm:presLayoutVars>
      </dgm:prSet>
      <dgm:spPr/>
    </dgm:pt>
    <dgm:pt modelId="{AB6984F6-8C83-4977-B107-1DE71291F526}" type="pres">
      <dgm:prSet presAssocID="{748B7617-CE22-4964-8087-DA843C49EE25}" presName="sibTrans" presStyleCnt="0"/>
      <dgm:spPr/>
    </dgm:pt>
    <dgm:pt modelId="{89C92481-1055-408E-B7EF-809E2D3A74FD}" type="pres">
      <dgm:prSet presAssocID="{DB3A0D75-0F12-46BE-A8D6-65363B5253BC}" presName="node" presStyleLbl="node1" presStyleIdx="6" presStyleCnt="7">
        <dgm:presLayoutVars>
          <dgm:bulletEnabled val="1"/>
        </dgm:presLayoutVars>
      </dgm:prSet>
      <dgm:spPr/>
    </dgm:pt>
  </dgm:ptLst>
  <dgm:cxnLst>
    <dgm:cxn modelId="{8B323B0E-39D8-4FE7-84EC-39DF6194EB94}" type="presOf" srcId="{D65991F2-AD97-42E0-831B-4E1C81CF6D2D}" destId="{03FD30B0-1CA8-42FD-B1EA-F8A3B1CC400B}" srcOrd="0" destOrd="0" presId="urn:microsoft.com/office/officeart/2005/8/layout/default"/>
    <dgm:cxn modelId="{6D9C7D2A-337D-402E-92F4-67A3EFDCF326}" type="presOf" srcId="{36D1FF72-6865-49DB-881B-324C04B769AA}" destId="{4418BBA3-0E62-4F05-9711-5A587CB951AB}" srcOrd="0" destOrd="0" presId="urn:microsoft.com/office/officeart/2005/8/layout/default"/>
    <dgm:cxn modelId="{391C3744-B7F7-41EF-BC67-96D93861474B}" srcId="{0333153C-E2C0-436A-B7B1-1CEC69364366}" destId="{D65991F2-AD97-42E0-831B-4E1C81CF6D2D}" srcOrd="0" destOrd="0" parTransId="{37A46851-A96B-4009-87FD-6FDFDEBFDC29}" sibTransId="{263EA8B1-674F-4F94-94BD-EB3B82A01BCF}"/>
    <dgm:cxn modelId="{5BB96B71-7983-4456-A5EC-2C50B10EC994}" type="presOf" srcId="{0333153C-E2C0-436A-B7B1-1CEC69364366}" destId="{9B5D9F22-4662-4E6E-BEA3-DAD0B26CC76D}" srcOrd="0" destOrd="0" presId="urn:microsoft.com/office/officeart/2005/8/layout/default"/>
    <dgm:cxn modelId="{2CF50F9B-AA92-440F-9976-03D0D62269AB}" type="presOf" srcId="{919CE8D9-2434-4A21-BB9A-22A166EFE9E9}" destId="{5FE792B9-1B9F-466C-921C-537D9CDD3382}" srcOrd="0" destOrd="0" presId="urn:microsoft.com/office/officeart/2005/8/layout/default"/>
    <dgm:cxn modelId="{F2BF8AAC-50C6-400C-92F5-9D8FDB8C0DD3}" type="presOf" srcId="{FEBC553A-109B-4FF9-96E4-6474E993B57E}" destId="{AABF0B9E-4C22-4716-962F-0DD4A53321B3}" srcOrd="0" destOrd="0" presId="urn:microsoft.com/office/officeart/2005/8/layout/default"/>
    <dgm:cxn modelId="{AE043CAE-D229-4346-B8F9-75E8BDCD7206}" type="presOf" srcId="{87BD957B-D06D-44B9-A3E3-E05EE12DF46D}" destId="{86A69368-D7A8-4A57-BB7E-1D4BB8E7B2E9}" srcOrd="0" destOrd="0" presId="urn:microsoft.com/office/officeart/2005/8/layout/default"/>
    <dgm:cxn modelId="{1C83FDC4-8D1E-4D0C-9923-FCEE1E1A845D}" srcId="{0333153C-E2C0-436A-B7B1-1CEC69364366}" destId="{FEBC553A-109B-4FF9-96E4-6474E993B57E}" srcOrd="4" destOrd="0" parTransId="{03737B68-3705-43AD-BE89-83F2C52AA105}" sibTransId="{713E61E4-6611-4012-9291-EE1ED1B54F12}"/>
    <dgm:cxn modelId="{700602C6-0D53-458A-A0E2-71F0ADCCD38D}" srcId="{0333153C-E2C0-436A-B7B1-1CEC69364366}" destId="{919CE8D9-2434-4A21-BB9A-22A166EFE9E9}" srcOrd="2" destOrd="0" parTransId="{8FCA1686-E737-4C94-9CFD-483D46148AC7}" sibTransId="{4C785AD5-C910-4345-9173-6D9BBE8A9C31}"/>
    <dgm:cxn modelId="{86DF6FCF-D9B5-43BE-AC51-F113024909EE}" srcId="{0333153C-E2C0-436A-B7B1-1CEC69364366}" destId="{DB3A0D75-0F12-46BE-A8D6-65363B5253BC}" srcOrd="6" destOrd="0" parTransId="{1F8350F3-BF53-426A-A1CA-09A00E146504}" sibTransId="{988ACD48-19EF-442B-95FE-E94630341A45}"/>
    <dgm:cxn modelId="{6C7EA3DA-1843-4E5E-B7F2-CB14733DABB1}" srcId="{0333153C-E2C0-436A-B7B1-1CEC69364366}" destId="{87BD957B-D06D-44B9-A3E3-E05EE12DF46D}" srcOrd="1" destOrd="0" parTransId="{69F2EC38-6609-4E93-960C-B4C50FFF4553}" sibTransId="{0C5E6BB6-9314-4473-820A-C6C1F55EB149}"/>
    <dgm:cxn modelId="{BBAED2DA-8CDD-4708-A9B1-A91B4A6071CE}" type="presOf" srcId="{06DF0275-29B5-4D3C-8C8D-A7790CD8285C}" destId="{E11AD3B2-8175-4D1C-9212-B14EA75D9BEE}" srcOrd="0" destOrd="0" presId="urn:microsoft.com/office/officeart/2005/8/layout/default"/>
    <dgm:cxn modelId="{CA0BD4DA-8230-4886-8C8E-5AD481FB87F1}" srcId="{0333153C-E2C0-436A-B7B1-1CEC69364366}" destId="{36D1FF72-6865-49DB-881B-324C04B769AA}" srcOrd="5" destOrd="0" parTransId="{3EE2C164-FD59-49D9-BCFB-31691F4C33ED}" sibTransId="{748B7617-CE22-4964-8087-DA843C49EE25}"/>
    <dgm:cxn modelId="{E0AB1CDD-DE7E-4AA6-A023-004960D49078}" srcId="{0333153C-E2C0-436A-B7B1-1CEC69364366}" destId="{06DF0275-29B5-4D3C-8C8D-A7790CD8285C}" srcOrd="3" destOrd="0" parTransId="{72A55512-BB86-4D11-9ACD-37900766DF93}" sibTransId="{C1044069-4AD5-44BB-8D60-5EC5BCE0B5BD}"/>
    <dgm:cxn modelId="{B39A81DD-1CD2-46DA-99A9-E80429F1F723}" type="presOf" srcId="{DB3A0D75-0F12-46BE-A8D6-65363B5253BC}" destId="{89C92481-1055-408E-B7EF-809E2D3A74FD}" srcOrd="0" destOrd="0" presId="urn:microsoft.com/office/officeart/2005/8/layout/default"/>
    <dgm:cxn modelId="{E6CBA7D7-228A-4707-A3EB-D3218E2D6779}" type="presParOf" srcId="{9B5D9F22-4662-4E6E-BEA3-DAD0B26CC76D}" destId="{03FD30B0-1CA8-42FD-B1EA-F8A3B1CC400B}" srcOrd="0" destOrd="0" presId="urn:microsoft.com/office/officeart/2005/8/layout/default"/>
    <dgm:cxn modelId="{94F16788-EF2D-482F-82AD-51F8A82D8C25}" type="presParOf" srcId="{9B5D9F22-4662-4E6E-BEA3-DAD0B26CC76D}" destId="{76B8995D-78D5-464F-910F-BCC1C57AD9E1}" srcOrd="1" destOrd="0" presId="urn:microsoft.com/office/officeart/2005/8/layout/default"/>
    <dgm:cxn modelId="{BECD0A11-E560-4256-B1FA-D6DADAD383B0}" type="presParOf" srcId="{9B5D9F22-4662-4E6E-BEA3-DAD0B26CC76D}" destId="{86A69368-D7A8-4A57-BB7E-1D4BB8E7B2E9}" srcOrd="2" destOrd="0" presId="urn:microsoft.com/office/officeart/2005/8/layout/default"/>
    <dgm:cxn modelId="{931754BB-ED5D-470F-8137-E12F870A7513}" type="presParOf" srcId="{9B5D9F22-4662-4E6E-BEA3-DAD0B26CC76D}" destId="{DEBCDB8B-93CE-429F-962C-282FA981D060}" srcOrd="3" destOrd="0" presId="urn:microsoft.com/office/officeart/2005/8/layout/default"/>
    <dgm:cxn modelId="{85BE261E-47EF-4963-B702-F1ADE3FE0F76}" type="presParOf" srcId="{9B5D9F22-4662-4E6E-BEA3-DAD0B26CC76D}" destId="{5FE792B9-1B9F-466C-921C-537D9CDD3382}" srcOrd="4" destOrd="0" presId="urn:microsoft.com/office/officeart/2005/8/layout/default"/>
    <dgm:cxn modelId="{D7453AF5-4C4E-48FC-A1A7-54172E3CC558}" type="presParOf" srcId="{9B5D9F22-4662-4E6E-BEA3-DAD0B26CC76D}" destId="{E1111327-86CD-40C2-9621-E0D2864E2DE6}" srcOrd="5" destOrd="0" presId="urn:microsoft.com/office/officeart/2005/8/layout/default"/>
    <dgm:cxn modelId="{027C7B85-57B2-46E9-8D7E-D6B3AF5F19A2}" type="presParOf" srcId="{9B5D9F22-4662-4E6E-BEA3-DAD0B26CC76D}" destId="{E11AD3B2-8175-4D1C-9212-B14EA75D9BEE}" srcOrd="6" destOrd="0" presId="urn:microsoft.com/office/officeart/2005/8/layout/default"/>
    <dgm:cxn modelId="{D943878F-AA41-4BE4-9247-465F6438B5A1}" type="presParOf" srcId="{9B5D9F22-4662-4E6E-BEA3-DAD0B26CC76D}" destId="{53F211AB-444D-4CF6-B235-699141EED55C}" srcOrd="7" destOrd="0" presId="urn:microsoft.com/office/officeart/2005/8/layout/default"/>
    <dgm:cxn modelId="{3A24B15C-10CC-4CC5-808C-D455F9EC97E6}" type="presParOf" srcId="{9B5D9F22-4662-4E6E-BEA3-DAD0B26CC76D}" destId="{AABF0B9E-4C22-4716-962F-0DD4A53321B3}" srcOrd="8" destOrd="0" presId="urn:microsoft.com/office/officeart/2005/8/layout/default"/>
    <dgm:cxn modelId="{A11B7DCD-EBDB-45BC-9C49-ED37E5EB2892}" type="presParOf" srcId="{9B5D9F22-4662-4E6E-BEA3-DAD0B26CC76D}" destId="{D5BB809C-8CB7-4AA4-B37E-C7FCF23E88C4}" srcOrd="9" destOrd="0" presId="urn:microsoft.com/office/officeart/2005/8/layout/default"/>
    <dgm:cxn modelId="{632159C9-3602-45EC-8B86-4AE3CD188345}" type="presParOf" srcId="{9B5D9F22-4662-4E6E-BEA3-DAD0B26CC76D}" destId="{4418BBA3-0E62-4F05-9711-5A587CB951AB}" srcOrd="10" destOrd="0" presId="urn:microsoft.com/office/officeart/2005/8/layout/default"/>
    <dgm:cxn modelId="{390979E5-6308-4C76-B3FF-04505CD025A7}" type="presParOf" srcId="{9B5D9F22-4662-4E6E-BEA3-DAD0B26CC76D}" destId="{AB6984F6-8C83-4977-B107-1DE71291F526}" srcOrd="11" destOrd="0" presId="urn:microsoft.com/office/officeart/2005/8/layout/default"/>
    <dgm:cxn modelId="{C8746CF2-5401-4EFC-8B33-93C7C6981C7C}" type="presParOf" srcId="{9B5D9F22-4662-4E6E-BEA3-DAD0B26CC76D}" destId="{89C92481-1055-408E-B7EF-809E2D3A74F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FA27168-363B-4E8A-9B5D-333BB8425EB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3B88EC3-1438-48F6-A231-0992C986792D}">
      <dgm:prSet/>
      <dgm:spPr/>
      <dgm:t>
        <a:bodyPr/>
        <a:lstStyle/>
        <a:p>
          <a:r>
            <a:rPr lang="ar-EG" b="1"/>
            <a:t>المشاركة في عاصفة الحزم</a:t>
          </a:r>
          <a:endParaRPr lang="en-US"/>
        </a:p>
      </dgm:t>
    </dgm:pt>
    <dgm:pt modelId="{412EC2F3-0043-40AF-883E-4289ECD75320}" type="parTrans" cxnId="{D82FB5C7-A154-4E7E-B7F8-F0187C601276}">
      <dgm:prSet/>
      <dgm:spPr/>
      <dgm:t>
        <a:bodyPr/>
        <a:lstStyle/>
        <a:p>
          <a:endParaRPr lang="en-US"/>
        </a:p>
      </dgm:t>
    </dgm:pt>
    <dgm:pt modelId="{59BC8964-FAAB-417B-8AD5-A7A63126B733}" type="sibTrans" cxnId="{D82FB5C7-A154-4E7E-B7F8-F0187C601276}">
      <dgm:prSet/>
      <dgm:spPr/>
      <dgm:t>
        <a:bodyPr/>
        <a:lstStyle/>
        <a:p>
          <a:endParaRPr lang="en-US"/>
        </a:p>
      </dgm:t>
    </dgm:pt>
    <dgm:pt modelId="{04789F89-B25F-4F36-A36C-2182899E0233}">
      <dgm:prSet/>
      <dgm:spPr/>
      <dgm:t>
        <a:bodyPr/>
        <a:lstStyle/>
        <a:p>
          <a:r>
            <a:rPr lang="ar-EG" b="1"/>
            <a:t>للحفاظ على الأمن القومي الخليجي</a:t>
          </a:r>
          <a:endParaRPr lang="en-US"/>
        </a:p>
      </dgm:t>
    </dgm:pt>
    <dgm:pt modelId="{C94B1A44-A73D-480E-8AE6-1B6D55D41511}" type="parTrans" cxnId="{6ACB6238-9028-41C6-997C-A344BA547349}">
      <dgm:prSet/>
      <dgm:spPr/>
      <dgm:t>
        <a:bodyPr/>
        <a:lstStyle/>
        <a:p>
          <a:endParaRPr lang="en-US"/>
        </a:p>
      </dgm:t>
    </dgm:pt>
    <dgm:pt modelId="{04C8178F-8CAD-4CDD-A9B8-7AF2AFE2B3EE}" type="sibTrans" cxnId="{6ACB6238-9028-41C6-997C-A344BA547349}">
      <dgm:prSet/>
      <dgm:spPr/>
      <dgm:t>
        <a:bodyPr/>
        <a:lstStyle/>
        <a:p>
          <a:endParaRPr lang="en-US"/>
        </a:p>
      </dgm:t>
    </dgm:pt>
    <dgm:pt modelId="{85B1CB85-5928-420D-9473-927A182F4C62}" type="pres">
      <dgm:prSet presAssocID="{AFA27168-363B-4E8A-9B5D-333BB8425EB2}" presName="linear" presStyleCnt="0">
        <dgm:presLayoutVars>
          <dgm:animLvl val="lvl"/>
          <dgm:resizeHandles val="exact"/>
        </dgm:presLayoutVars>
      </dgm:prSet>
      <dgm:spPr/>
    </dgm:pt>
    <dgm:pt modelId="{1ED39575-72C9-4233-A717-4CC15A7DAF0F}" type="pres">
      <dgm:prSet presAssocID="{73B88EC3-1438-48F6-A231-0992C986792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A52331F-CC85-4613-AE44-D374DDAE1CEB}" type="pres">
      <dgm:prSet presAssocID="{59BC8964-FAAB-417B-8AD5-A7A63126B733}" presName="spacer" presStyleCnt="0"/>
      <dgm:spPr/>
    </dgm:pt>
    <dgm:pt modelId="{40D04B10-5B80-4E6C-B76D-8612CC22C2F5}" type="pres">
      <dgm:prSet presAssocID="{04789F89-B25F-4F36-A36C-2182899E023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923D126-BA4E-4178-858F-50E7BD0D5631}" type="presOf" srcId="{73B88EC3-1438-48F6-A231-0992C986792D}" destId="{1ED39575-72C9-4233-A717-4CC15A7DAF0F}" srcOrd="0" destOrd="0" presId="urn:microsoft.com/office/officeart/2005/8/layout/vList2"/>
    <dgm:cxn modelId="{6ACB6238-9028-41C6-997C-A344BA547349}" srcId="{AFA27168-363B-4E8A-9B5D-333BB8425EB2}" destId="{04789F89-B25F-4F36-A36C-2182899E0233}" srcOrd="1" destOrd="0" parTransId="{C94B1A44-A73D-480E-8AE6-1B6D55D41511}" sibTransId="{04C8178F-8CAD-4CDD-A9B8-7AF2AFE2B3EE}"/>
    <dgm:cxn modelId="{A876C044-A382-40B4-A7C5-40F72C1A50A2}" type="presOf" srcId="{AFA27168-363B-4E8A-9B5D-333BB8425EB2}" destId="{85B1CB85-5928-420D-9473-927A182F4C62}" srcOrd="0" destOrd="0" presId="urn:microsoft.com/office/officeart/2005/8/layout/vList2"/>
    <dgm:cxn modelId="{EABEFE74-2272-4B40-AF12-63503E3BAAEF}" type="presOf" srcId="{04789F89-B25F-4F36-A36C-2182899E0233}" destId="{40D04B10-5B80-4E6C-B76D-8612CC22C2F5}" srcOrd="0" destOrd="0" presId="urn:microsoft.com/office/officeart/2005/8/layout/vList2"/>
    <dgm:cxn modelId="{D82FB5C7-A154-4E7E-B7F8-F0187C601276}" srcId="{AFA27168-363B-4E8A-9B5D-333BB8425EB2}" destId="{73B88EC3-1438-48F6-A231-0992C986792D}" srcOrd="0" destOrd="0" parTransId="{412EC2F3-0043-40AF-883E-4289ECD75320}" sibTransId="{59BC8964-FAAB-417B-8AD5-A7A63126B733}"/>
    <dgm:cxn modelId="{FE63E618-30FF-4391-BF91-60540821C676}" type="presParOf" srcId="{85B1CB85-5928-420D-9473-927A182F4C62}" destId="{1ED39575-72C9-4233-A717-4CC15A7DAF0F}" srcOrd="0" destOrd="0" presId="urn:microsoft.com/office/officeart/2005/8/layout/vList2"/>
    <dgm:cxn modelId="{73F40BCA-40B0-44A4-BC25-C8E8FEF0C0C3}" type="presParOf" srcId="{85B1CB85-5928-420D-9473-927A182F4C62}" destId="{2A52331F-CC85-4613-AE44-D374DDAE1CEB}" srcOrd="1" destOrd="0" presId="urn:microsoft.com/office/officeart/2005/8/layout/vList2"/>
    <dgm:cxn modelId="{FC10715E-9023-44ED-9F21-D06A57961D98}" type="presParOf" srcId="{85B1CB85-5928-420D-9473-927A182F4C62}" destId="{40D04B10-5B80-4E6C-B76D-8612CC22C2F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B4C1B92-F1E0-469D-862F-61D0A2D4E72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28C7D02-BB0A-4FE6-8A7B-74B4ADD4964E}">
      <dgm:prSet/>
      <dgm:spPr/>
      <dgm:t>
        <a:bodyPr/>
        <a:lstStyle/>
        <a:p>
          <a:r>
            <a:rPr lang="ar-EG" b="1"/>
            <a:t>هي</a:t>
          </a:r>
          <a:endParaRPr lang="en-US"/>
        </a:p>
      </dgm:t>
    </dgm:pt>
    <dgm:pt modelId="{3C4B6C1D-7232-4019-A359-983A8C836A72}" type="parTrans" cxnId="{836F0BCA-A3D2-4288-BDE4-D195D12E67E8}">
      <dgm:prSet/>
      <dgm:spPr/>
      <dgm:t>
        <a:bodyPr/>
        <a:lstStyle/>
        <a:p>
          <a:endParaRPr lang="en-US"/>
        </a:p>
      </dgm:t>
    </dgm:pt>
    <dgm:pt modelId="{34C53592-F96C-4B9D-99EE-66AFB8E59031}" type="sibTrans" cxnId="{836F0BCA-A3D2-4288-BDE4-D195D12E67E8}">
      <dgm:prSet/>
      <dgm:spPr/>
      <dgm:t>
        <a:bodyPr/>
        <a:lstStyle/>
        <a:p>
          <a:endParaRPr lang="en-US"/>
        </a:p>
      </dgm:t>
    </dgm:pt>
    <dgm:pt modelId="{EA77C5C1-4EE2-4930-B848-29A3794961BF}">
      <dgm:prSet/>
      <dgm:spPr/>
      <dgm:t>
        <a:bodyPr/>
        <a:lstStyle/>
        <a:p>
          <a:r>
            <a:rPr lang="ar-EG" b="1"/>
            <a:t>حملة عسكرية قادتها دولة الإمارات والسعودية لدعم الشرعية في اليمن </a:t>
          </a:r>
          <a:endParaRPr lang="en-US"/>
        </a:p>
      </dgm:t>
    </dgm:pt>
    <dgm:pt modelId="{902D2BBE-6EC0-468C-A16F-EFEF66BD3DBE}" type="parTrans" cxnId="{DD9E6094-6C56-467E-84B9-E6A1172410CB}">
      <dgm:prSet/>
      <dgm:spPr/>
      <dgm:t>
        <a:bodyPr/>
        <a:lstStyle/>
        <a:p>
          <a:endParaRPr lang="en-US"/>
        </a:p>
      </dgm:t>
    </dgm:pt>
    <dgm:pt modelId="{38BCC2FD-9F5E-4084-984A-597BCD91A04B}" type="sibTrans" cxnId="{DD9E6094-6C56-467E-84B9-E6A1172410CB}">
      <dgm:prSet/>
      <dgm:spPr/>
      <dgm:t>
        <a:bodyPr/>
        <a:lstStyle/>
        <a:p>
          <a:endParaRPr lang="en-US"/>
        </a:p>
      </dgm:t>
    </dgm:pt>
    <dgm:pt modelId="{61F5861E-5A1B-4573-9A57-4A4C8D51D180}" type="pres">
      <dgm:prSet presAssocID="{BB4C1B92-F1E0-469D-862F-61D0A2D4E72D}" presName="linear" presStyleCnt="0">
        <dgm:presLayoutVars>
          <dgm:animLvl val="lvl"/>
          <dgm:resizeHandles val="exact"/>
        </dgm:presLayoutVars>
      </dgm:prSet>
      <dgm:spPr/>
    </dgm:pt>
    <dgm:pt modelId="{D7D50D8B-DBBA-4F17-9E7E-1ED8FD8A8E33}" type="pres">
      <dgm:prSet presAssocID="{928C7D02-BB0A-4FE6-8A7B-74B4ADD4964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7C8DB03-691A-4EC2-9D17-C401A40ABF08}" type="pres">
      <dgm:prSet presAssocID="{34C53592-F96C-4B9D-99EE-66AFB8E59031}" presName="spacer" presStyleCnt="0"/>
      <dgm:spPr/>
    </dgm:pt>
    <dgm:pt modelId="{51911E2B-6EFD-4F8D-AA3D-6576C9805FAF}" type="pres">
      <dgm:prSet presAssocID="{EA77C5C1-4EE2-4930-B848-29A3794961B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F5B0C2F-8AC3-4DD8-813D-79047E582570}" type="presOf" srcId="{BB4C1B92-F1E0-469D-862F-61D0A2D4E72D}" destId="{61F5861E-5A1B-4573-9A57-4A4C8D51D180}" srcOrd="0" destOrd="0" presId="urn:microsoft.com/office/officeart/2005/8/layout/vList2"/>
    <dgm:cxn modelId="{C911E26F-7E5D-4216-BBCC-8328140E7376}" type="presOf" srcId="{928C7D02-BB0A-4FE6-8A7B-74B4ADD4964E}" destId="{D7D50D8B-DBBA-4F17-9E7E-1ED8FD8A8E33}" srcOrd="0" destOrd="0" presId="urn:microsoft.com/office/officeart/2005/8/layout/vList2"/>
    <dgm:cxn modelId="{042D4292-DE8E-4CAB-B2AC-88169510C634}" type="presOf" srcId="{EA77C5C1-4EE2-4930-B848-29A3794961BF}" destId="{51911E2B-6EFD-4F8D-AA3D-6576C9805FAF}" srcOrd="0" destOrd="0" presId="urn:microsoft.com/office/officeart/2005/8/layout/vList2"/>
    <dgm:cxn modelId="{DD9E6094-6C56-467E-84B9-E6A1172410CB}" srcId="{BB4C1B92-F1E0-469D-862F-61D0A2D4E72D}" destId="{EA77C5C1-4EE2-4930-B848-29A3794961BF}" srcOrd="1" destOrd="0" parTransId="{902D2BBE-6EC0-468C-A16F-EFEF66BD3DBE}" sibTransId="{38BCC2FD-9F5E-4084-984A-597BCD91A04B}"/>
    <dgm:cxn modelId="{836F0BCA-A3D2-4288-BDE4-D195D12E67E8}" srcId="{BB4C1B92-F1E0-469D-862F-61D0A2D4E72D}" destId="{928C7D02-BB0A-4FE6-8A7B-74B4ADD4964E}" srcOrd="0" destOrd="0" parTransId="{3C4B6C1D-7232-4019-A359-983A8C836A72}" sibTransId="{34C53592-F96C-4B9D-99EE-66AFB8E59031}"/>
    <dgm:cxn modelId="{60499755-88FB-43A2-837F-6AA33F0E766B}" type="presParOf" srcId="{61F5861E-5A1B-4573-9A57-4A4C8D51D180}" destId="{D7D50D8B-DBBA-4F17-9E7E-1ED8FD8A8E33}" srcOrd="0" destOrd="0" presId="urn:microsoft.com/office/officeart/2005/8/layout/vList2"/>
    <dgm:cxn modelId="{938877D6-681F-4375-B7B7-44CE170F7A3C}" type="presParOf" srcId="{61F5861E-5A1B-4573-9A57-4A4C8D51D180}" destId="{57C8DB03-691A-4EC2-9D17-C401A40ABF08}" srcOrd="1" destOrd="0" presId="urn:microsoft.com/office/officeart/2005/8/layout/vList2"/>
    <dgm:cxn modelId="{EE921D7D-6548-4527-9677-3DF5BF465541}" type="presParOf" srcId="{61F5861E-5A1B-4573-9A57-4A4C8D51D180}" destId="{51911E2B-6EFD-4F8D-AA3D-6576C9805FA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774AD8C-2E89-4AB8-9422-48891E03207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B117DA2-F13F-46B6-B5DE-93D3522283D5}">
      <dgm:prSet/>
      <dgm:spPr/>
      <dgm:t>
        <a:bodyPr/>
        <a:lstStyle/>
        <a:p>
          <a:r>
            <a:rPr lang="ar-EG" b="1"/>
            <a:t>القضاء على حركة التمرد ( الحوثِيون )</a:t>
          </a:r>
          <a:endParaRPr lang="en-US"/>
        </a:p>
      </dgm:t>
    </dgm:pt>
    <dgm:pt modelId="{EC036239-8C7C-475B-95BF-9FBE42A65F05}" type="parTrans" cxnId="{869BEFBC-009E-48F2-AB9D-638BAC7B6411}">
      <dgm:prSet/>
      <dgm:spPr/>
      <dgm:t>
        <a:bodyPr/>
        <a:lstStyle/>
        <a:p>
          <a:endParaRPr lang="en-US"/>
        </a:p>
      </dgm:t>
    </dgm:pt>
    <dgm:pt modelId="{AFA603BD-4883-4572-A9BB-F92F307CAC76}" type="sibTrans" cxnId="{869BEFBC-009E-48F2-AB9D-638BAC7B6411}">
      <dgm:prSet/>
      <dgm:spPr/>
      <dgm:t>
        <a:bodyPr/>
        <a:lstStyle/>
        <a:p>
          <a:endParaRPr lang="en-US"/>
        </a:p>
      </dgm:t>
    </dgm:pt>
    <dgm:pt modelId="{D28A1587-DF34-43D2-9C13-353D884B6D2B}">
      <dgm:prSet/>
      <dgm:spPr/>
      <dgm:t>
        <a:bodyPr/>
        <a:lstStyle/>
        <a:p>
          <a:r>
            <a:rPr lang="ar-EG" b="1"/>
            <a:t>منع التدخل الأجنبي في المنطقة</a:t>
          </a:r>
          <a:endParaRPr lang="en-US"/>
        </a:p>
      </dgm:t>
    </dgm:pt>
    <dgm:pt modelId="{EC9DAC5D-55EB-4D9B-BB40-9F308A3F5062}" type="parTrans" cxnId="{E524B197-38B7-4F53-89D9-4F6955BE889F}">
      <dgm:prSet/>
      <dgm:spPr/>
      <dgm:t>
        <a:bodyPr/>
        <a:lstStyle/>
        <a:p>
          <a:endParaRPr lang="en-US"/>
        </a:p>
      </dgm:t>
    </dgm:pt>
    <dgm:pt modelId="{EE85CC39-A314-4BCA-8DD1-B4DBA6C5102C}" type="sibTrans" cxnId="{E524B197-38B7-4F53-89D9-4F6955BE889F}">
      <dgm:prSet/>
      <dgm:spPr/>
      <dgm:t>
        <a:bodyPr/>
        <a:lstStyle/>
        <a:p>
          <a:endParaRPr lang="en-US"/>
        </a:p>
      </dgm:t>
    </dgm:pt>
    <dgm:pt modelId="{8D94A7B7-16CF-41D4-93F7-76D6996A675D}">
      <dgm:prSet/>
      <dgm:spPr/>
      <dgm:t>
        <a:bodyPr/>
        <a:lstStyle/>
        <a:p>
          <a:r>
            <a:rPr lang="ar-EG" b="1"/>
            <a:t>إعادة الشرعية لشعب اليمن</a:t>
          </a:r>
          <a:endParaRPr lang="en-US"/>
        </a:p>
      </dgm:t>
    </dgm:pt>
    <dgm:pt modelId="{757DC2AE-C29A-46BA-A051-3B008362C8B8}" type="parTrans" cxnId="{FCFDD9FD-6C66-45E4-83A0-42E6A2DF6AE6}">
      <dgm:prSet/>
      <dgm:spPr/>
      <dgm:t>
        <a:bodyPr/>
        <a:lstStyle/>
        <a:p>
          <a:endParaRPr lang="en-US"/>
        </a:p>
      </dgm:t>
    </dgm:pt>
    <dgm:pt modelId="{AEF44352-5FFB-42C8-A077-33E3910FCA1D}" type="sibTrans" cxnId="{FCFDD9FD-6C66-45E4-83A0-42E6A2DF6AE6}">
      <dgm:prSet/>
      <dgm:spPr/>
      <dgm:t>
        <a:bodyPr/>
        <a:lstStyle/>
        <a:p>
          <a:endParaRPr lang="en-US"/>
        </a:p>
      </dgm:t>
    </dgm:pt>
    <dgm:pt modelId="{6B7ECFBE-6D9D-49E9-9F6E-AB4277068A92}" type="pres">
      <dgm:prSet presAssocID="{B774AD8C-2E89-4AB8-9422-48891E03207F}" presName="linear" presStyleCnt="0">
        <dgm:presLayoutVars>
          <dgm:animLvl val="lvl"/>
          <dgm:resizeHandles val="exact"/>
        </dgm:presLayoutVars>
      </dgm:prSet>
      <dgm:spPr/>
    </dgm:pt>
    <dgm:pt modelId="{2E637359-D0F6-4DFF-A2D0-E063164866C8}" type="pres">
      <dgm:prSet presAssocID="{FB117DA2-F13F-46B6-B5DE-93D3522283D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FC64C0D-AB01-4E5D-A38E-D98ACD12A684}" type="pres">
      <dgm:prSet presAssocID="{AFA603BD-4883-4572-A9BB-F92F307CAC76}" presName="spacer" presStyleCnt="0"/>
      <dgm:spPr/>
    </dgm:pt>
    <dgm:pt modelId="{7A0050C2-60BB-445A-9DE3-11389105BB4F}" type="pres">
      <dgm:prSet presAssocID="{D28A1587-DF34-43D2-9C13-353D884B6D2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EF0F80F-6617-4D46-B03E-01695869E5EF}" type="pres">
      <dgm:prSet presAssocID="{EE85CC39-A314-4BCA-8DD1-B4DBA6C5102C}" presName="spacer" presStyleCnt="0"/>
      <dgm:spPr/>
    </dgm:pt>
    <dgm:pt modelId="{A19CBA20-8AE9-416C-BCD3-1E3B02B905EB}" type="pres">
      <dgm:prSet presAssocID="{8D94A7B7-16CF-41D4-93F7-76D6996A675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79ACA36-3D95-461C-ABCA-FB8A63A0CA6F}" type="presOf" srcId="{FB117DA2-F13F-46B6-B5DE-93D3522283D5}" destId="{2E637359-D0F6-4DFF-A2D0-E063164866C8}" srcOrd="0" destOrd="0" presId="urn:microsoft.com/office/officeart/2005/8/layout/vList2"/>
    <dgm:cxn modelId="{439A3B68-1AFC-4852-AE27-F7A9582B0E50}" type="presOf" srcId="{D28A1587-DF34-43D2-9C13-353D884B6D2B}" destId="{7A0050C2-60BB-445A-9DE3-11389105BB4F}" srcOrd="0" destOrd="0" presId="urn:microsoft.com/office/officeart/2005/8/layout/vList2"/>
    <dgm:cxn modelId="{20F14A83-F167-4DFC-9E41-2ADC19016163}" type="presOf" srcId="{B774AD8C-2E89-4AB8-9422-48891E03207F}" destId="{6B7ECFBE-6D9D-49E9-9F6E-AB4277068A92}" srcOrd="0" destOrd="0" presId="urn:microsoft.com/office/officeart/2005/8/layout/vList2"/>
    <dgm:cxn modelId="{E524B197-38B7-4F53-89D9-4F6955BE889F}" srcId="{B774AD8C-2E89-4AB8-9422-48891E03207F}" destId="{D28A1587-DF34-43D2-9C13-353D884B6D2B}" srcOrd="1" destOrd="0" parTransId="{EC9DAC5D-55EB-4D9B-BB40-9F308A3F5062}" sibTransId="{EE85CC39-A314-4BCA-8DD1-B4DBA6C5102C}"/>
    <dgm:cxn modelId="{869BEFBC-009E-48F2-AB9D-638BAC7B6411}" srcId="{B774AD8C-2E89-4AB8-9422-48891E03207F}" destId="{FB117DA2-F13F-46B6-B5DE-93D3522283D5}" srcOrd="0" destOrd="0" parTransId="{EC036239-8C7C-475B-95BF-9FBE42A65F05}" sibTransId="{AFA603BD-4883-4572-A9BB-F92F307CAC76}"/>
    <dgm:cxn modelId="{043A2AE1-1FCD-4108-A32B-008B9AFB828A}" type="presOf" srcId="{8D94A7B7-16CF-41D4-93F7-76D6996A675D}" destId="{A19CBA20-8AE9-416C-BCD3-1E3B02B905EB}" srcOrd="0" destOrd="0" presId="urn:microsoft.com/office/officeart/2005/8/layout/vList2"/>
    <dgm:cxn modelId="{FCFDD9FD-6C66-45E4-83A0-42E6A2DF6AE6}" srcId="{B774AD8C-2E89-4AB8-9422-48891E03207F}" destId="{8D94A7B7-16CF-41D4-93F7-76D6996A675D}" srcOrd="2" destOrd="0" parTransId="{757DC2AE-C29A-46BA-A051-3B008362C8B8}" sibTransId="{AEF44352-5FFB-42C8-A077-33E3910FCA1D}"/>
    <dgm:cxn modelId="{D89FF420-D933-46E7-A3CF-038405F38FFC}" type="presParOf" srcId="{6B7ECFBE-6D9D-49E9-9F6E-AB4277068A92}" destId="{2E637359-D0F6-4DFF-A2D0-E063164866C8}" srcOrd="0" destOrd="0" presId="urn:microsoft.com/office/officeart/2005/8/layout/vList2"/>
    <dgm:cxn modelId="{651CA401-E20A-477B-9EB4-1288D5509061}" type="presParOf" srcId="{6B7ECFBE-6D9D-49E9-9F6E-AB4277068A92}" destId="{3FC64C0D-AB01-4E5D-A38E-D98ACD12A684}" srcOrd="1" destOrd="0" presId="urn:microsoft.com/office/officeart/2005/8/layout/vList2"/>
    <dgm:cxn modelId="{D1E8823A-6D2B-4F5B-B40E-EBEC4092AD21}" type="presParOf" srcId="{6B7ECFBE-6D9D-49E9-9F6E-AB4277068A92}" destId="{7A0050C2-60BB-445A-9DE3-11389105BB4F}" srcOrd="2" destOrd="0" presId="urn:microsoft.com/office/officeart/2005/8/layout/vList2"/>
    <dgm:cxn modelId="{1460A5E6-B0B7-411B-93AF-49949CCC6188}" type="presParOf" srcId="{6B7ECFBE-6D9D-49E9-9F6E-AB4277068A92}" destId="{CEF0F80F-6617-4D46-B03E-01695869E5EF}" srcOrd="3" destOrd="0" presId="urn:microsoft.com/office/officeart/2005/8/layout/vList2"/>
    <dgm:cxn modelId="{CCE07033-5AB5-4C32-B2E6-3E1E475FCBC5}" type="presParOf" srcId="{6B7ECFBE-6D9D-49E9-9F6E-AB4277068A92}" destId="{A19CBA20-8AE9-416C-BCD3-1E3B02B905E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279B37-0667-4318-9E62-51317677BFB5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1AE0475-F8D9-4E51-8743-8D0E9E2E8C2F}">
      <dgm:prSet/>
      <dgm:spPr/>
      <dgm:t>
        <a:bodyPr/>
        <a:lstStyle/>
        <a:p>
          <a:r>
            <a:rPr lang="ar-EG" b="1"/>
            <a:t>أمثلة للشراكة السياسية بين الإمارات والسعودية</a:t>
          </a:r>
          <a:endParaRPr lang="en-US"/>
        </a:p>
      </dgm:t>
    </dgm:pt>
    <dgm:pt modelId="{2D2EBF1E-9BA4-49E9-B2BA-12E3AEA29F0E}" type="parTrans" cxnId="{640EA229-0B47-41B1-901C-0264D6CFA1EA}">
      <dgm:prSet/>
      <dgm:spPr/>
      <dgm:t>
        <a:bodyPr/>
        <a:lstStyle/>
        <a:p>
          <a:endParaRPr lang="en-US"/>
        </a:p>
      </dgm:t>
    </dgm:pt>
    <dgm:pt modelId="{EA57B041-7134-42D5-911F-699BB6B6DBCD}" type="sibTrans" cxnId="{640EA229-0B47-41B1-901C-0264D6CFA1EA}">
      <dgm:prSet/>
      <dgm:spPr/>
      <dgm:t>
        <a:bodyPr/>
        <a:lstStyle/>
        <a:p>
          <a:endParaRPr lang="en-US"/>
        </a:p>
      </dgm:t>
    </dgm:pt>
    <dgm:pt modelId="{3F6DAD42-3528-4A09-A274-60D32DADA16F}">
      <dgm:prSet/>
      <dgm:spPr/>
      <dgm:t>
        <a:bodyPr/>
        <a:lstStyle/>
        <a:p>
          <a:r>
            <a:rPr lang="ar-EG" b="1"/>
            <a:t>المساهمة في قيام مجلس التعاون الخليجي</a:t>
          </a:r>
          <a:endParaRPr lang="en-US"/>
        </a:p>
      </dgm:t>
    </dgm:pt>
    <dgm:pt modelId="{A213ED8B-93D2-46B9-9420-43349776E3F5}" type="parTrans" cxnId="{C2CF4922-7D6C-4445-B656-319449995074}">
      <dgm:prSet/>
      <dgm:spPr/>
      <dgm:t>
        <a:bodyPr/>
        <a:lstStyle/>
        <a:p>
          <a:endParaRPr lang="en-US"/>
        </a:p>
      </dgm:t>
    </dgm:pt>
    <dgm:pt modelId="{1471654D-C322-437E-9486-08848A7A956E}" type="sibTrans" cxnId="{C2CF4922-7D6C-4445-B656-319449995074}">
      <dgm:prSet/>
      <dgm:spPr/>
      <dgm:t>
        <a:bodyPr/>
        <a:lstStyle/>
        <a:p>
          <a:endParaRPr lang="en-US"/>
        </a:p>
      </dgm:t>
    </dgm:pt>
    <dgm:pt modelId="{22BDA561-938B-41DE-AD1F-48485D5B23FA}">
      <dgm:prSet/>
      <dgm:spPr/>
      <dgm:t>
        <a:bodyPr/>
        <a:lstStyle/>
        <a:p>
          <a:r>
            <a:rPr lang="ar-EG" b="1"/>
            <a:t>الموقف المتطابق من الوضع في مصر وسوريا والعراق واليمن</a:t>
          </a:r>
          <a:endParaRPr lang="en-US"/>
        </a:p>
      </dgm:t>
    </dgm:pt>
    <dgm:pt modelId="{296785BD-CFCC-4F1A-8C61-BDC25D09FA47}" type="parTrans" cxnId="{70E4DBA5-1035-44D0-AC83-68D3B9562C54}">
      <dgm:prSet/>
      <dgm:spPr/>
      <dgm:t>
        <a:bodyPr/>
        <a:lstStyle/>
        <a:p>
          <a:endParaRPr lang="en-US"/>
        </a:p>
      </dgm:t>
    </dgm:pt>
    <dgm:pt modelId="{D7E0841C-E11C-490C-A757-A7B51ECB772F}" type="sibTrans" cxnId="{70E4DBA5-1035-44D0-AC83-68D3B9562C54}">
      <dgm:prSet/>
      <dgm:spPr/>
      <dgm:t>
        <a:bodyPr/>
        <a:lstStyle/>
        <a:p>
          <a:endParaRPr lang="en-US"/>
        </a:p>
      </dgm:t>
    </dgm:pt>
    <dgm:pt modelId="{72469621-70F1-43BA-8377-4AB168FEFB11}">
      <dgm:prSet/>
      <dgm:spPr/>
      <dgm:t>
        <a:bodyPr/>
        <a:lstStyle/>
        <a:p>
          <a:r>
            <a:rPr lang="ar-EG" b="1"/>
            <a:t>الموقف المتطابق من العلاقات مع إيران</a:t>
          </a:r>
          <a:endParaRPr lang="en-US"/>
        </a:p>
      </dgm:t>
    </dgm:pt>
    <dgm:pt modelId="{CA52713D-A773-4B5A-B152-C27C10425BD8}" type="parTrans" cxnId="{11F01B7C-0114-47C8-956C-B9117AC1CABA}">
      <dgm:prSet/>
      <dgm:spPr/>
      <dgm:t>
        <a:bodyPr/>
        <a:lstStyle/>
        <a:p>
          <a:endParaRPr lang="en-US"/>
        </a:p>
      </dgm:t>
    </dgm:pt>
    <dgm:pt modelId="{9906E0EE-038A-4950-BEF5-DEED5C6E54D7}" type="sibTrans" cxnId="{11F01B7C-0114-47C8-956C-B9117AC1CABA}">
      <dgm:prSet/>
      <dgm:spPr/>
      <dgm:t>
        <a:bodyPr/>
        <a:lstStyle/>
        <a:p>
          <a:endParaRPr lang="en-US"/>
        </a:p>
      </dgm:t>
    </dgm:pt>
    <dgm:pt modelId="{0859589C-2D15-4228-8A2F-9331F03C723D}">
      <dgm:prSet/>
      <dgm:spPr/>
      <dgm:t>
        <a:bodyPr/>
        <a:lstStyle/>
        <a:p>
          <a:r>
            <a:rPr lang="ar-EG" b="1"/>
            <a:t>الموقف المتطابق من الغزو العراقي للكويت</a:t>
          </a:r>
          <a:endParaRPr lang="en-US"/>
        </a:p>
      </dgm:t>
    </dgm:pt>
    <dgm:pt modelId="{8E62F952-C5F9-44F0-955D-3F8CD799A594}" type="parTrans" cxnId="{FAA4AF22-6E20-44FF-B2F5-2C1CF5211394}">
      <dgm:prSet/>
      <dgm:spPr/>
      <dgm:t>
        <a:bodyPr/>
        <a:lstStyle/>
        <a:p>
          <a:endParaRPr lang="en-US"/>
        </a:p>
      </dgm:t>
    </dgm:pt>
    <dgm:pt modelId="{E92E85F3-134F-423A-996A-10164114DA9B}" type="sibTrans" cxnId="{FAA4AF22-6E20-44FF-B2F5-2C1CF5211394}">
      <dgm:prSet/>
      <dgm:spPr/>
      <dgm:t>
        <a:bodyPr/>
        <a:lstStyle/>
        <a:p>
          <a:endParaRPr lang="en-US"/>
        </a:p>
      </dgm:t>
    </dgm:pt>
    <dgm:pt modelId="{6A5B137B-BB8F-4D0C-A50C-716872EABBCA}">
      <dgm:prSet/>
      <dgm:spPr/>
      <dgm:t>
        <a:bodyPr/>
        <a:lstStyle/>
        <a:p>
          <a:r>
            <a:rPr lang="ar-EG" b="1"/>
            <a:t>مواجهة التدخل الإيراني في البحرين</a:t>
          </a:r>
          <a:endParaRPr lang="en-US"/>
        </a:p>
      </dgm:t>
    </dgm:pt>
    <dgm:pt modelId="{EB32058F-CA54-447E-A823-57B9AF1A3C06}" type="parTrans" cxnId="{0123B5E0-8E42-4DDE-9BFE-7F97E5C9D1D2}">
      <dgm:prSet/>
      <dgm:spPr/>
      <dgm:t>
        <a:bodyPr/>
        <a:lstStyle/>
        <a:p>
          <a:endParaRPr lang="en-US"/>
        </a:p>
      </dgm:t>
    </dgm:pt>
    <dgm:pt modelId="{2DD1548B-C2B1-48B8-B85C-817F17BFA116}" type="sibTrans" cxnId="{0123B5E0-8E42-4DDE-9BFE-7F97E5C9D1D2}">
      <dgm:prSet/>
      <dgm:spPr/>
      <dgm:t>
        <a:bodyPr/>
        <a:lstStyle/>
        <a:p>
          <a:endParaRPr lang="en-US"/>
        </a:p>
      </dgm:t>
    </dgm:pt>
    <dgm:pt modelId="{24D007B2-0648-4708-BA40-B31732EF8197}" type="pres">
      <dgm:prSet presAssocID="{7B279B37-0667-4318-9E62-51317677BFB5}" presName="vert0" presStyleCnt="0">
        <dgm:presLayoutVars>
          <dgm:dir/>
          <dgm:animOne val="branch"/>
          <dgm:animLvl val="lvl"/>
        </dgm:presLayoutVars>
      </dgm:prSet>
      <dgm:spPr/>
    </dgm:pt>
    <dgm:pt modelId="{E1F67572-60E5-4664-9CD7-BC27D7CBD75F}" type="pres">
      <dgm:prSet presAssocID="{01AE0475-F8D9-4E51-8743-8D0E9E2E8C2F}" presName="thickLine" presStyleLbl="alignNode1" presStyleIdx="0" presStyleCnt="6"/>
      <dgm:spPr/>
    </dgm:pt>
    <dgm:pt modelId="{421A3FAC-0966-48B5-928D-532D40D288A7}" type="pres">
      <dgm:prSet presAssocID="{01AE0475-F8D9-4E51-8743-8D0E9E2E8C2F}" presName="horz1" presStyleCnt="0"/>
      <dgm:spPr/>
    </dgm:pt>
    <dgm:pt modelId="{18DB0877-2384-48E0-9C99-38AA1696B573}" type="pres">
      <dgm:prSet presAssocID="{01AE0475-F8D9-4E51-8743-8D0E9E2E8C2F}" presName="tx1" presStyleLbl="revTx" presStyleIdx="0" presStyleCnt="6"/>
      <dgm:spPr/>
    </dgm:pt>
    <dgm:pt modelId="{185A3082-9202-48FF-9444-42FD14843E48}" type="pres">
      <dgm:prSet presAssocID="{01AE0475-F8D9-4E51-8743-8D0E9E2E8C2F}" presName="vert1" presStyleCnt="0"/>
      <dgm:spPr/>
    </dgm:pt>
    <dgm:pt modelId="{DD996CCE-172D-42C6-94DC-599EBE86DA38}" type="pres">
      <dgm:prSet presAssocID="{3F6DAD42-3528-4A09-A274-60D32DADA16F}" presName="thickLine" presStyleLbl="alignNode1" presStyleIdx="1" presStyleCnt="6"/>
      <dgm:spPr/>
    </dgm:pt>
    <dgm:pt modelId="{FE57AABC-4AA1-4B7A-B45F-3DFC916E42A4}" type="pres">
      <dgm:prSet presAssocID="{3F6DAD42-3528-4A09-A274-60D32DADA16F}" presName="horz1" presStyleCnt="0"/>
      <dgm:spPr/>
    </dgm:pt>
    <dgm:pt modelId="{9A9BEFD6-1A14-48CD-A186-CC8A2D10A174}" type="pres">
      <dgm:prSet presAssocID="{3F6DAD42-3528-4A09-A274-60D32DADA16F}" presName="tx1" presStyleLbl="revTx" presStyleIdx="1" presStyleCnt="6"/>
      <dgm:spPr/>
    </dgm:pt>
    <dgm:pt modelId="{FB35EAFE-0E85-4390-8587-9F86AF3A86B2}" type="pres">
      <dgm:prSet presAssocID="{3F6DAD42-3528-4A09-A274-60D32DADA16F}" presName="vert1" presStyleCnt="0"/>
      <dgm:spPr/>
    </dgm:pt>
    <dgm:pt modelId="{397F4BD3-0723-4566-A887-C9FD972A0F1F}" type="pres">
      <dgm:prSet presAssocID="{22BDA561-938B-41DE-AD1F-48485D5B23FA}" presName="thickLine" presStyleLbl="alignNode1" presStyleIdx="2" presStyleCnt="6"/>
      <dgm:spPr/>
    </dgm:pt>
    <dgm:pt modelId="{CA8423C3-D850-473F-A1E5-00BAACAE90AE}" type="pres">
      <dgm:prSet presAssocID="{22BDA561-938B-41DE-AD1F-48485D5B23FA}" presName="horz1" presStyleCnt="0"/>
      <dgm:spPr/>
    </dgm:pt>
    <dgm:pt modelId="{7746B650-2473-4902-9B71-06FB013C34E3}" type="pres">
      <dgm:prSet presAssocID="{22BDA561-938B-41DE-AD1F-48485D5B23FA}" presName="tx1" presStyleLbl="revTx" presStyleIdx="2" presStyleCnt="6"/>
      <dgm:spPr/>
    </dgm:pt>
    <dgm:pt modelId="{F03792C0-4A6A-4EBF-A95E-49B36C9DE01B}" type="pres">
      <dgm:prSet presAssocID="{22BDA561-938B-41DE-AD1F-48485D5B23FA}" presName="vert1" presStyleCnt="0"/>
      <dgm:spPr/>
    </dgm:pt>
    <dgm:pt modelId="{D36E33B6-18E7-4D66-8397-D7AA7DD6BE93}" type="pres">
      <dgm:prSet presAssocID="{72469621-70F1-43BA-8377-4AB168FEFB11}" presName="thickLine" presStyleLbl="alignNode1" presStyleIdx="3" presStyleCnt="6"/>
      <dgm:spPr/>
    </dgm:pt>
    <dgm:pt modelId="{707E6183-AB68-43C2-8C25-426C18F89BA6}" type="pres">
      <dgm:prSet presAssocID="{72469621-70F1-43BA-8377-4AB168FEFB11}" presName="horz1" presStyleCnt="0"/>
      <dgm:spPr/>
    </dgm:pt>
    <dgm:pt modelId="{A63B2B3A-E039-48A9-AFF6-8E3881900349}" type="pres">
      <dgm:prSet presAssocID="{72469621-70F1-43BA-8377-4AB168FEFB11}" presName="tx1" presStyleLbl="revTx" presStyleIdx="3" presStyleCnt="6"/>
      <dgm:spPr/>
    </dgm:pt>
    <dgm:pt modelId="{5FB89749-1112-4961-8622-9CA364D64A0E}" type="pres">
      <dgm:prSet presAssocID="{72469621-70F1-43BA-8377-4AB168FEFB11}" presName="vert1" presStyleCnt="0"/>
      <dgm:spPr/>
    </dgm:pt>
    <dgm:pt modelId="{8809250C-85B1-4CC2-8314-614B9A7F89C3}" type="pres">
      <dgm:prSet presAssocID="{0859589C-2D15-4228-8A2F-9331F03C723D}" presName="thickLine" presStyleLbl="alignNode1" presStyleIdx="4" presStyleCnt="6"/>
      <dgm:spPr/>
    </dgm:pt>
    <dgm:pt modelId="{1F2AE9C1-B165-4D8D-96EA-FD4B5806C650}" type="pres">
      <dgm:prSet presAssocID="{0859589C-2D15-4228-8A2F-9331F03C723D}" presName="horz1" presStyleCnt="0"/>
      <dgm:spPr/>
    </dgm:pt>
    <dgm:pt modelId="{D41C7962-702B-4809-BD3B-47E08718A86D}" type="pres">
      <dgm:prSet presAssocID="{0859589C-2D15-4228-8A2F-9331F03C723D}" presName="tx1" presStyleLbl="revTx" presStyleIdx="4" presStyleCnt="6"/>
      <dgm:spPr/>
    </dgm:pt>
    <dgm:pt modelId="{DD673B76-A107-4805-9CB4-7AA7D236815B}" type="pres">
      <dgm:prSet presAssocID="{0859589C-2D15-4228-8A2F-9331F03C723D}" presName="vert1" presStyleCnt="0"/>
      <dgm:spPr/>
    </dgm:pt>
    <dgm:pt modelId="{0CA93F62-6289-4E17-A3C2-6CCCF410A303}" type="pres">
      <dgm:prSet presAssocID="{6A5B137B-BB8F-4D0C-A50C-716872EABBCA}" presName="thickLine" presStyleLbl="alignNode1" presStyleIdx="5" presStyleCnt="6"/>
      <dgm:spPr/>
    </dgm:pt>
    <dgm:pt modelId="{70F7C8B5-E988-4605-BBFC-C0FE3228D299}" type="pres">
      <dgm:prSet presAssocID="{6A5B137B-BB8F-4D0C-A50C-716872EABBCA}" presName="horz1" presStyleCnt="0"/>
      <dgm:spPr/>
    </dgm:pt>
    <dgm:pt modelId="{171DDC58-14E7-4BAC-BE95-5E90A586D24A}" type="pres">
      <dgm:prSet presAssocID="{6A5B137B-BB8F-4D0C-A50C-716872EABBCA}" presName="tx1" presStyleLbl="revTx" presStyleIdx="5" presStyleCnt="6"/>
      <dgm:spPr/>
    </dgm:pt>
    <dgm:pt modelId="{55F09934-64A2-4BBC-B5F4-B28BD29DD80D}" type="pres">
      <dgm:prSet presAssocID="{6A5B137B-BB8F-4D0C-A50C-716872EABBCA}" presName="vert1" presStyleCnt="0"/>
      <dgm:spPr/>
    </dgm:pt>
  </dgm:ptLst>
  <dgm:cxnLst>
    <dgm:cxn modelId="{65274914-029B-4DA3-9FEC-94D00257DABF}" type="presOf" srcId="{72469621-70F1-43BA-8377-4AB168FEFB11}" destId="{A63B2B3A-E039-48A9-AFF6-8E3881900349}" srcOrd="0" destOrd="0" presId="urn:microsoft.com/office/officeart/2008/layout/LinedList"/>
    <dgm:cxn modelId="{503C511A-6DD5-4B73-8B6F-5DA53139B1A2}" type="presOf" srcId="{3F6DAD42-3528-4A09-A274-60D32DADA16F}" destId="{9A9BEFD6-1A14-48CD-A186-CC8A2D10A174}" srcOrd="0" destOrd="0" presId="urn:microsoft.com/office/officeart/2008/layout/LinedList"/>
    <dgm:cxn modelId="{C2CF4922-7D6C-4445-B656-319449995074}" srcId="{7B279B37-0667-4318-9E62-51317677BFB5}" destId="{3F6DAD42-3528-4A09-A274-60D32DADA16F}" srcOrd="1" destOrd="0" parTransId="{A213ED8B-93D2-46B9-9420-43349776E3F5}" sibTransId="{1471654D-C322-437E-9486-08848A7A956E}"/>
    <dgm:cxn modelId="{FAA4AF22-6E20-44FF-B2F5-2C1CF5211394}" srcId="{7B279B37-0667-4318-9E62-51317677BFB5}" destId="{0859589C-2D15-4228-8A2F-9331F03C723D}" srcOrd="4" destOrd="0" parTransId="{8E62F952-C5F9-44F0-955D-3F8CD799A594}" sibTransId="{E92E85F3-134F-423A-996A-10164114DA9B}"/>
    <dgm:cxn modelId="{640EA229-0B47-41B1-901C-0264D6CFA1EA}" srcId="{7B279B37-0667-4318-9E62-51317677BFB5}" destId="{01AE0475-F8D9-4E51-8743-8D0E9E2E8C2F}" srcOrd="0" destOrd="0" parTransId="{2D2EBF1E-9BA4-49E9-B2BA-12E3AEA29F0E}" sibTransId="{EA57B041-7134-42D5-911F-699BB6B6DBCD}"/>
    <dgm:cxn modelId="{11F01B7C-0114-47C8-956C-B9117AC1CABA}" srcId="{7B279B37-0667-4318-9E62-51317677BFB5}" destId="{72469621-70F1-43BA-8377-4AB168FEFB11}" srcOrd="3" destOrd="0" parTransId="{CA52713D-A773-4B5A-B152-C27C10425BD8}" sibTransId="{9906E0EE-038A-4950-BEF5-DEED5C6E54D7}"/>
    <dgm:cxn modelId="{228DE78B-84A0-4BEA-8371-540E49E7E74E}" type="presOf" srcId="{6A5B137B-BB8F-4D0C-A50C-716872EABBCA}" destId="{171DDC58-14E7-4BAC-BE95-5E90A586D24A}" srcOrd="0" destOrd="0" presId="urn:microsoft.com/office/officeart/2008/layout/LinedList"/>
    <dgm:cxn modelId="{70E4DBA5-1035-44D0-AC83-68D3B9562C54}" srcId="{7B279B37-0667-4318-9E62-51317677BFB5}" destId="{22BDA561-938B-41DE-AD1F-48485D5B23FA}" srcOrd="2" destOrd="0" parTransId="{296785BD-CFCC-4F1A-8C61-BDC25D09FA47}" sibTransId="{D7E0841C-E11C-490C-A757-A7B51ECB772F}"/>
    <dgm:cxn modelId="{DCED89A8-90EB-433F-9845-BE98A860FD6A}" type="presOf" srcId="{01AE0475-F8D9-4E51-8743-8D0E9E2E8C2F}" destId="{18DB0877-2384-48E0-9C99-38AA1696B573}" srcOrd="0" destOrd="0" presId="urn:microsoft.com/office/officeart/2008/layout/LinedList"/>
    <dgm:cxn modelId="{65F6D6A8-EA5F-4EC7-B3F1-B46CA4F10CBC}" type="presOf" srcId="{22BDA561-938B-41DE-AD1F-48485D5B23FA}" destId="{7746B650-2473-4902-9B71-06FB013C34E3}" srcOrd="0" destOrd="0" presId="urn:microsoft.com/office/officeart/2008/layout/LinedList"/>
    <dgm:cxn modelId="{DE2E54B8-67B9-4389-8C5A-370F542A6C3A}" type="presOf" srcId="{0859589C-2D15-4228-8A2F-9331F03C723D}" destId="{D41C7962-702B-4809-BD3B-47E08718A86D}" srcOrd="0" destOrd="0" presId="urn:microsoft.com/office/officeart/2008/layout/LinedList"/>
    <dgm:cxn modelId="{0123B5E0-8E42-4DDE-9BFE-7F97E5C9D1D2}" srcId="{7B279B37-0667-4318-9E62-51317677BFB5}" destId="{6A5B137B-BB8F-4D0C-A50C-716872EABBCA}" srcOrd="5" destOrd="0" parTransId="{EB32058F-CA54-447E-A823-57B9AF1A3C06}" sibTransId="{2DD1548B-C2B1-48B8-B85C-817F17BFA116}"/>
    <dgm:cxn modelId="{2554FDFA-AC9B-44A5-86A0-B8ED05445E59}" type="presOf" srcId="{7B279B37-0667-4318-9E62-51317677BFB5}" destId="{24D007B2-0648-4708-BA40-B31732EF8197}" srcOrd="0" destOrd="0" presId="urn:microsoft.com/office/officeart/2008/layout/LinedList"/>
    <dgm:cxn modelId="{412BD92D-6CD4-4C8D-AAE2-084DDB23A8DA}" type="presParOf" srcId="{24D007B2-0648-4708-BA40-B31732EF8197}" destId="{E1F67572-60E5-4664-9CD7-BC27D7CBD75F}" srcOrd="0" destOrd="0" presId="urn:microsoft.com/office/officeart/2008/layout/LinedList"/>
    <dgm:cxn modelId="{3BC46784-E0FD-48E5-A99D-C0D182B1A828}" type="presParOf" srcId="{24D007B2-0648-4708-BA40-B31732EF8197}" destId="{421A3FAC-0966-48B5-928D-532D40D288A7}" srcOrd="1" destOrd="0" presId="urn:microsoft.com/office/officeart/2008/layout/LinedList"/>
    <dgm:cxn modelId="{FD91EFF2-2B52-4E82-9DD0-4E33ECBF885C}" type="presParOf" srcId="{421A3FAC-0966-48B5-928D-532D40D288A7}" destId="{18DB0877-2384-48E0-9C99-38AA1696B573}" srcOrd="0" destOrd="0" presId="urn:microsoft.com/office/officeart/2008/layout/LinedList"/>
    <dgm:cxn modelId="{81315FD7-B1A2-42F2-8BFE-CB95597D6D27}" type="presParOf" srcId="{421A3FAC-0966-48B5-928D-532D40D288A7}" destId="{185A3082-9202-48FF-9444-42FD14843E48}" srcOrd="1" destOrd="0" presId="urn:microsoft.com/office/officeart/2008/layout/LinedList"/>
    <dgm:cxn modelId="{2AA1BFA9-8994-4CA0-B260-605F251BF654}" type="presParOf" srcId="{24D007B2-0648-4708-BA40-B31732EF8197}" destId="{DD996CCE-172D-42C6-94DC-599EBE86DA38}" srcOrd="2" destOrd="0" presId="urn:microsoft.com/office/officeart/2008/layout/LinedList"/>
    <dgm:cxn modelId="{73C28942-AD78-4CC0-8DF8-2A2258991B71}" type="presParOf" srcId="{24D007B2-0648-4708-BA40-B31732EF8197}" destId="{FE57AABC-4AA1-4B7A-B45F-3DFC916E42A4}" srcOrd="3" destOrd="0" presId="urn:microsoft.com/office/officeart/2008/layout/LinedList"/>
    <dgm:cxn modelId="{4E1656B4-E2EE-48FC-8330-23C04B8C0416}" type="presParOf" srcId="{FE57AABC-4AA1-4B7A-B45F-3DFC916E42A4}" destId="{9A9BEFD6-1A14-48CD-A186-CC8A2D10A174}" srcOrd="0" destOrd="0" presId="urn:microsoft.com/office/officeart/2008/layout/LinedList"/>
    <dgm:cxn modelId="{04BA42EA-0290-483B-B18D-BA2D750C3DAE}" type="presParOf" srcId="{FE57AABC-4AA1-4B7A-B45F-3DFC916E42A4}" destId="{FB35EAFE-0E85-4390-8587-9F86AF3A86B2}" srcOrd="1" destOrd="0" presId="urn:microsoft.com/office/officeart/2008/layout/LinedList"/>
    <dgm:cxn modelId="{8F0BD065-2451-4843-9157-88DA3B1E6CB8}" type="presParOf" srcId="{24D007B2-0648-4708-BA40-B31732EF8197}" destId="{397F4BD3-0723-4566-A887-C9FD972A0F1F}" srcOrd="4" destOrd="0" presId="urn:microsoft.com/office/officeart/2008/layout/LinedList"/>
    <dgm:cxn modelId="{C6C43080-C548-480F-8F07-C67DDB28D157}" type="presParOf" srcId="{24D007B2-0648-4708-BA40-B31732EF8197}" destId="{CA8423C3-D850-473F-A1E5-00BAACAE90AE}" srcOrd="5" destOrd="0" presId="urn:microsoft.com/office/officeart/2008/layout/LinedList"/>
    <dgm:cxn modelId="{BCC49E07-1BFD-441B-B590-7BBC515A9A34}" type="presParOf" srcId="{CA8423C3-D850-473F-A1E5-00BAACAE90AE}" destId="{7746B650-2473-4902-9B71-06FB013C34E3}" srcOrd="0" destOrd="0" presId="urn:microsoft.com/office/officeart/2008/layout/LinedList"/>
    <dgm:cxn modelId="{3535C2B7-FF14-481E-B044-03DD023169C2}" type="presParOf" srcId="{CA8423C3-D850-473F-A1E5-00BAACAE90AE}" destId="{F03792C0-4A6A-4EBF-A95E-49B36C9DE01B}" srcOrd="1" destOrd="0" presId="urn:microsoft.com/office/officeart/2008/layout/LinedList"/>
    <dgm:cxn modelId="{CEFE2DE0-0193-42D1-9953-9873960BF51E}" type="presParOf" srcId="{24D007B2-0648-4708-BA40-B31732EF8197}" destId="{D36E33B6-18E7-4D66-8397-D7AA7DD6BE93}" srcOrd="6" destOrd="0" presId="urn:microsoft.com/office/officeart/2008/layout/LinedList"/>
    <dgm:cxn modelId="{501713F0-BC1B-4F54-8CEB-194D5E71AD3A}" type="presParOf" srcId="{24D007B2-0648-4708-BA40-B31732EF8197}" destId="{707E6183-AB68-43C2-8C25-426C18F89BA6}" srcOrd="7" destOrd="0" presId="urn:microsoft.com/office/officeart/2008/layout/LinedList"/>
    <dgm:cxn modelId="{B5F62C2A-0A0E-4AA7-AEDF-3BD91CC5DF38}" type="presParOf" srcId="{707E6183-AB68-43C2-8C25-426C18F89BA6}" destId="{A63B2B3A-E039-48A9-AFF6-8E3881900349}" srcOrd="0" destOrd="0" presId="urn:microsoft.com/office/officeart/2008/layout/LinedList"/>
    <dgm:cxn modelId="{0A5B2451-1454-4E18-AE80-9FE92DE7EFFE}" type="presParOf" srcId="{707E6183-AB68-43C2-8C25-426C18F89BA6}" destId="{5FB89749-1112-4961-8622-9CA364D64A0E}" srcOrd="1" destOrd="0" presId="urn:microsoft.com/office/officeart/2008/layout/LinedList"/>
    <dgm:cxn modelId="{93F4D7EE-0738-40AA-95F0-F9E6F18169DF}" type="presParOf" srcId="{24D007B2-0648-4708-BA40-B31732EF8197}" destId="{8809250C-85B1-4CC2-8314-614B9A7F89C3}" srcOrd="8" destOrd="0" presId="urn:microsoft.com/office/officeart/2008/layout/LinedList"/>
    <dgm:cxn modelId="{A72A2EF0-5B22-42AE-A412-04F11E334200}" type="presParOf" srcId="{24D007B2-0648-4708-BA40-B31732EF8197}" destId="{1F2AE9C1-B165-4D8D-96EA-FD4B5806C650}" srcOrd="9" destOrd="0" presId="urn:microsoft.com/office/officeart/2008/layout/LinedList"/>
    <dgm:cxn modelId="{CA0A9061-1FB3-42C5-9416-9E2A926E233E}" type="presParOf" srcId="{1F2AE9C1-B165-4D8D-96EA-FD4B5806C650}" destId="{D41C7962-702B-4809-BD3B-47E08718A86D}" srcOrd="0" destOrd="0" presId="urn:microsoft.com/office/officeart/2008/layout/LinedList"/>
    <dgm:cxn modelId="{37376BD5-B258-453B-9ACF-8D3F1AC5BE9B}" type="presParOf" srcId="{1F2AE9C1-B165-4D8D-96EA-FD4B5806C650}" destId="{DD673B76-A107-4805-9CB4-7AA7D236815B}" srcOrd="1" destOrd="0" presId="urn:microsoft.com/office/officeart/2008/layout/LinedList"/>
    <dgm:cxn modelId="{31F47B27-40E7-4F62-89A3-582F5A56A9DB}" type="presParOf" srcId="{24D007B2-0648-4708-BA40-B31732EF8197}" destId="{0CA93F62-6289-4E17-A3C2-6CCCF410A303}" srcOrd="10" destOrd="0" presId="urn:microsoft.com/office/officeart/2008/layout/LinedList"/>
    <dgm:cxn modelId="{720C5B20-F62C-4834-A453-6FD4D02CBCDF}" type="presParOf" srcId="{24D007B2-0648-4708-BA40-B31732EF8197}" destId="{70F7C8B5-E988-4605-BBFC-C0FE3228D299}" srcOrd="11" destOrd="0" presId="urn:microsoft.com/office/officeart/2008/layout/LinedList"/>
    <dgm:cxn modelId="{1DEAF4D0-780E-4705-A441-DA0D2019DD8B}" type="presParOf" srcId="{70F7C8B5-E988-4605-BBFC-C0FE3228D299}" destId="{171DDC58-14E7-4BAC-BE95-5E90A586D24A}" srcOrd="0" destOrd="0" presId="urn:microsoft.com/office/officeart/2008/layout/LinedList"/>
    <dgm:cxn modelId="{28A477B9-1B25-4C08-9404-2DDB7027BDB0}" type="presParOf" srcId="{70F7C8B5-E988-4605-BBFC-C0FE3228D299}" destId="{55F09934-64A2-4BBC-B5F4-B28BD29DD8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36721EF-9734-4930-8742-75F480BCF8A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889DF90-329E-4185-9695-AD4B530D400D}">
      <dgm:prSet/>
      <dgm:spPr/>
      <dgm:t>
        <a:bodyPr/>
        <a:lstStyle/>
        <a:p>
          <a:r>
            <a:rPr lang="en-US" b="1"/>
            <a:t>1</a:t>
          </a:r>
          <a:r>
            <a:rPr lang="ar-EG" b="1"/>
            <a:t> – معالجة القضايا العربية إقليمياً ودولياً</a:t>
          </a:r>
          <a:endParaRPr lang="en-US"/>
        </a:p>
      </dgm:t>
    </dgm:pt>
    <dgm:pt modelId="{A8D446EF-2FD0-4FF0-A11B-5A48C040AB08}" type="parTrans" cxnId="{E0B44A18-C872-42F7-AEE2-6CA1E3B2AC82}">
      <dgm:prSet/>
      <dgm:spPr/>
      <dgm:t>
        <a:bodyPr/>
        <a:lstStyle/>
        <a:p>
          <a:endParaRPr lang="en-US"/>
        </a:p>
      </dgm:t>
    </dgm:pt>
    <dgm:pt modelId="{7A60455E-3E64-4395-8902-DC6802E26D08}" type="sibTrans" cxnId="{E0B44A18-C872-42F7-AEE2-6CA1E3B2AC82}">
      <dgm:prSet/>
      <dgm:spPr/>
      <dgm:t>
        <a:bodyPr/>
        <a:lstStyle/>
        <a:p>
          <a:endParaRPr lang="en-US"/>
        </a:p>
      </dgm:t>
    </dgm:pt>
    <dgm:pt modelId="{372B7861-A58B-42ED-A91A-98EDC2E351B7}">
      <dgm:prSet/>
      <dgm:spPr/>
      <dgm:t>
        <a:bodyPr/>
        <a:lstStyle/>
        <a:p>
          <a:r>
            <a:rPr lang="en-US" b="1"/>
            <a:t>2</a:t>
          </a:r>
          <a:r>
            <a:rPr lang="ar-EG" b="1"/>
            <a:t> – تعزيز الوحدة الخليجية</a:t>
          </a:r>
          <a:endParaRPr lang="en-US"/>
        </a:p>
      </dgm:t>
    </dgm:pt>
    <dgm:pt modelId="{D49ECFB5-AF66-4D2A-B72F-B3A0FB78BDD9}" type="parTrans" cxnId="{E713181C-743C-4360-B550-91D673A8AC02}">
      <dgm:prSet/>
      <dgm:spPr/>
      <dgm:t>
        <a:bodyPr/>
        <a:lstStyle/>
        <a:p>
          <a:endParaRPr lang="en-US"/>
        </a:p>
      </dgm:t>
    </dgm:pt>
    <dgm:pt modelId="{85C2A79F-BEBC-4D82-9C0F-E69C09AC14F1}" type="sibTrans" cxnId="{E713181C-743C-4360-B550-91D673A8AC02}">
      <dgm:prSet/>
      <dgm:spPr/>
      <dgm:t>
        <a:bodyPr/>
        <a:lstStyle/>
        <a:p>
          <a:endParaRPr lang="en-US"/>
        </a:p>
      </dgm:t>
    </dgm:pt>
    <dgm:pt modelId="{57C9FA16-6B9E-43D8-A372-37694504D750}">
      <dgm:prSet/>
      <dgm:spPr/>
      <dgm:t>
        <a:bodyPr/>
        <a:lstStyle/>
        <a:p>
          <a:r>
            <a:rPr lang="en-US" b="1"/>
            <a:t>3</a:t>
          </a:r>
          <a:r>
            <a:rPr lang="ar-EG" b="1"/>
            <a:t> – معالجة التحديات التي تتعرض لها المنطقة بنظرة سياسية متطابقة</a:t>
          </a:r>
          <a:endParaRPr lang="en-US"/>
        </a:p>
      </dgm:t>
    </dgm:pt>
    <dgm:pt modelId="{B0CFB9C5-179D-4D30-AD6F-3AD0D674C449}" type="parTrans" cxnId="{C68A09DF-609E-4890-B965-86EC07040992}">
      <dgm:prSet/>
      <dgm:spPr/>
      <dgm:t>
        <a:bodyPr/>
        <a:lstStyle/>
        <a:p>
          <a:endParaRPr lang="en-US"/>
        </a:p>
      </dgm:t>
    </dgm:pt>
    <dgm:pt modelId="{8FC046D9-4532-4F33-B10C-1875FB8CCA14}" type="sibTrans" cxnId="{C68A09DF-609E-4890-B965-86EC07040992}">
      <dgm:prSet/>
      <dgm:spPr/>
      <dgm:t>
        <a:bodyPr/>
        <a:lstStyle/>
        <a:p>
          <a:endParaRPr lang="en-US"/>
        </a:p>
      </dgm:t>
    </dgm:pt>
    <dgm:pt modelId="{409530B3-DC4A-458F-ACFB-939F56583CD9}" type="pres">
      <dgm:prSet presAssocID="{936721EF-9734-4930-8742-75F480BCF8A5}" presName="linear" presStyleCnt="0">
        <dgm:presLayoutVars>
          <dgm:animLvl val="lvl"/>
          <dgm:resizeHandles val="exact"/>
        </dgm:presLayoutVars>
      </dgm:prSet>
      <dgm:spPr/>
    </dgm:pt>
    <dgm:pt modelId="{D9338970-E6AC-47F0-BBE5-5518CF8A7D88}" type="pres">
      <dgm:prSet presAssocID="{E889DF90-329E-4185-9695-AD4B530D40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E34FA6F-80B4-491C-8D00-48BF62C0BF61}" type="pres">
      <dgm:prSet presAssocID="{7A60455E-3E64-4395-8902-DC6802E26D08}" presName="spacer" presStyleCnt="0"/>
      <dgm:spPr/>
    </dgm:pt>
    <dgm:pt modelId="{3F731B9F-870B-46C5-8B04-0A818014CC07}" type="pres">
      <dgm:prSet presAssocID="{372B7861-A58B-42ED-A91A-98EDC2E351B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DCC09E-1312-4061-AA90-619179DC1972}" type="pres">
      <dgm:prSet presAssocID="{85C2A79F-BEBC-4D82-9C0F-E69C09AC14F1}" presName="spacer" presStyleCnt="0"/>
      <dgm:spPr/>
    </dgm:pt>
    <dgm:pt modelId="{E5E48134-2B4F-4C8C-9831-CE4E0D78F744}" type="pres">
      <dgm:prSet presAssocID="{57C9FA16-6B9E-43D8-A372-37694504D75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C25E00C-7EC4-4735-82AF-3F8742EC16A2}" type="presOf" srcId="{372B7861-A58B-42ED-A91A-98EDC2E351B7}" destId="{3F731B9F-870B-46C5-8B04-0A818014CC07}" srcOrd="0" destOrd="0" presId="urn:microsoft.com/office/officeart/2005/8/layout/vList2"/>
    <dgm:cxn modelId="{E0B44A18-C872-42F7-AEE2-6CA1E3B2AC82}" srcId="{936721EF-9734-4930-8742-75F480BCF8A5}" destId="{E889DF90-329E-4185-9695-AD4B530D400D}" srcOrd="0" destOrd="0" parTransId="{A8D446EF-2FD0-4FF0-A11B-5A48C040AB08}" sibTransId="{7A60455E-3E64-4395-8902-DC6802E26D08}"/>
    <dgm:cxn modelId="{E713181C-743C-4360-B550-91D673A8AC02}" srcId="{936721EF-9734-4930-8742-75F480BCF8A5}" destId="{372B7861-A58B-42ED-A91A-98EDC2E351B7}" srcOrd="1" destOrd="0" parTransId="{D49ECFB5-AF66-4D2A-B72F-B3A0FB78BDD9}" sibTransId="{85C2A79F-BEBC-4D82-9C0F-E69C09AC14F1}"/>
    <dgm:cxn modelId="{65E22525-B7F6-4D47-8DFD-BECFA4C94E25}" type="presOf" srcId="{936721EF-9734-4930-8742-75F480BCF8A5}" destId="{409530B3-DC4A-458F-ACFB-939F56583CD9}" srcOrd="0" destOrd="0" presId="urn:microsoft.com/office/officeart/2005/8/layout/vList2"/>
    <dgm:cxn modelId="{E0F0D9A2-EDDD-497A-8F9F-29FE78141D9C}" type="presOf" srcId="{E889DF90-329E-4185-9695-AD4B530D400D}" destId="{D9338970-E6AC-47F0-BBE5-5518CF8A7D88}" srcOrd="0" destOrd="0" presId="urn:microsoft.com/office/officeart/2005/8/layout/vList2"/>
    <dgm:cxn modelId="{C68A09DF-609E-4890-B965-86EC07040992}" srcId="{936721EF-9734-4930-8742-75F480BCF8A5}" destId="{57C9FA16-6B9E-43D8-A372-37694504D750}" srcOrd="2" destOrd="0" parTransId="{B0CFB9C5-179D-4D30-AD6F-3AD0D674C449}" sibTransId="{8FC046D9-4532-4F33-B10C-1875FB8CCA14}"/>
    <dgm:cxn modelId="{740BA6F0-9095-424C-9C5E-16471B0821FC}" type="presOf" srcId="{57C9FA16-6B9E-43D8-A372-37694504D750}" destId="{E5E48134-2B4F-4C8C-9831-CE4E0D78F744}" srcOrd="0" destOrd="0" presId="urn:microsoft.com/office/officeart/2005/8/layout/vList2"/>
    <dgm:cxn modelId="{44201928-0D4E-4F27-A12E-61AAE061D1BD}" type="presParOf" srcId="{409530B3-DC4A-458F-ACFB-939F56583CD9}" destId="{D9338970-E6AC-47F0-BBE5-5518CF8A7D88}" srcOrd="0" destOrd="0" presId="urn:microsoft.com/office/officeart/2005/8/layout/vList2"/>
    <dgm:cxn modelId="{8D13EB6F-958F-4717-A067-6ACF6C020B00}" type="presParOf" srcId="{409530B3-DC4A-458F-ACFB-939F56583CD9}" destId="{3E34FA6F-80B4-491C-8D00-48BF62C0BF61}" srcOrd="1" destOrd="0" presId="urn:microsoft.com/office/officeart/2005/8/layout/vList2"/>
    <dgm:cxn modelId="{D6F8327A-4C50-44C0-9C44-C22DAC31383F}" type="presParOf" srcId="{409530B3-DC4A-458F-ACFB-939F56583CD9}" destId="{3F731B9F-870B-46C5-8B04-0A818014CC07}" srcOrd="2" destOrd="0" presId="urn:microsoft.com/office/officeart/2005/8/layout/vList2"/>
    <dgm:cxn modelId="{798B3062-31A0-47F7-9A12-314A40B45BB1}" type="presParOf" srcId="{409530B3-DC4A-458F-ACFB-939F56583CD9}" destId="{56DCC09E-1312-4061-AA90-619179DC1972}" srcOrd="3" destOrd="0" presId="urn:microsoft.com/office/officeart/2005/8/layout/vList2"/>
    <dgm:cxn modelId="{B2C973ED-D6F5-4EB7-A133-B44CF88EAE7A}" type="presParOf" srcId="{409530B3-DC4A-458F-ACFB-939F56583CD9}" destId="{E5E48134-2B4F-4C8C-9831-CE4E0D78F74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45F16C0-6679-4630-BA13-67E113A4687B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A82CE65-2521-48B4-927E-EECC92B0FCC7}">
      <dgm:prSet/>
      <dgm:spPr/>
      <dgm:t>
        <a:bodyPr/>
        <a:lstStyle/>
        <a:p>
          <a:r>
            <a:rPr lang="ar-EG" b="1"/>
            <a:t>طالبت الإمارات بضرورة استمرار توحَد المجتمع الدولي خلف </a:t>
          </a:r>
          <a:endParaRPr lang="en-US"/>
        </a:p>
      </dgm:t>
    </dgm:pt>
    <dgm:pt modelId="{096EB1A3-8ADA-4977-AA7D-1440FBC13FA4}" type="parTrans" cxnId="{7B64451A-964C-4641-8DAA-E8126AFB9796}">
      <dgm:prSet/>
      <dgm:spPr/>
      <dgm:t>
        <a:bodyPr/>
        <a:lstStyle/>
        <a:p>
          <a:endParaRPr lang="en-US"/>
        </a:p>
      </dgm:t>
    </dgm:pt>
    <dgm:pt modelId="{9D23C995-D30B-43C4-9A34-A6FC852B0747}" type="sibTrans" cxnId="{7B64451A-964C-4641-8DAA-E8126AFB9796}">
      <dgm:prSet/>
      <dgm:spPr/>
      <dgm:t>
        <a:bodyPr/>
        <a:lstStyle/>
        <a:p>
          <a:endParaRPr lang="en-US"/>
        </a:p>
      </dgm:t>
    </dgm:pt>
    <dgm:pt modelId="{628074C0-70EA-4421-A5E2-247A3485FE5D}">
      <dgm:prSet/>
      <dgm:spPr/>
      <dgm:t>
        <a:bodyPr/>
        <a:lstStyle/>
        <a:p>
          <a:r>
            <a:rPr lang="ar-EG" b="1"/>
            <a:t>استراتيجية عالمية شاملة ومتكاملة لمحاربة الإرهاب الذي أصبح عدواً مشتركاً للجميع </a:t>
          </a:r>
          <a:endParaRPr lang="en-US"/>
        </a:p>
      </dgm:t>
    </dgm:pt>
    <dgm:pt modelId="{1D92E9A3-F371-4680-A8C5-C247DFF4C2F9}" type="parTrans" cxnId="{C23B101F-8DB0-4E4E-962B-161A82C8DD70}">
      <dgm:prSet/>
      <dgm:spPr/>
      <dgm:t>
        <a:bodyPr/>
        <a:lstStyle/>
        <a:p>
          <a:endParaRPr lang="en-US"/>
        </a:p>
      </dgm:t>
    </dgm:pt>
    <dgm:pt modelId="{B54A38B4-A42A-4142-9527-1A6851369457}" type="sibTrans" cxnId="{C23B101F-8DB0-4E4E-962B-161A82C8DD70}">
      <dgm:prSet/>
      <dgm:spPr/>
      <dgm:t>
        <a:bodyPr/>
        <a:lstStyle/>
        <a:p>
          <a:endParaRPr lang="en-US"/>
        </a:p>
      </dgm:t>
    </dgm:pt>
    <dgm:pt modelId="{72352201-F213-4651-B112-D4F450A412B6}">
      <dgm:prSet/>
      <dgm:spPr/>
      <dgm:t>
        <a:bodyPr/>
        <a:lstStyle/>
        <a:p>
          <a:r>
            <a:rPr lang="ar-EG" b="1"/>
            <a:t>للحفاظ على أمن واستقرار شعوب المنطقة </a:t>
          </a:r>
          <a:endParaRPr lang="en-US"/>
        </a:p>
      </dgm:t>
    </dgm:pt>
    <dgm:pt modelId="{61E0875E-6360-4CA8-BE30-E855203D0C83}" type="parTrans" cxnId="{2AF0095C-BC30-4003-B29C-9EE539B4BDD1}">
      <dgm:prSet/>
      <dgm:spPr/>
      <dgm:t>
        <a:bodyPr/>
        <a:lstStyle/>
        <a:p>
          <a:endParaRPr lang="en-US"/>
        </a:p>
      </dgm:t>
    </dgm:pt>
    <dgm:pt modelId="{59F13ECE-9405-45E7-BE54-1469F4445327}" type="sibTrans" cxnId="{2AF0095C-BC30-4003-B29C-9EE539B4BDD1}">
      <dgm:prSet/>
      <dgm:spPr/>
      <dgm:t>
        <a:bodyPr/>
        <a:lstStyle/>
        <a:p>
          <a:endParaRPr lang="en-US"/>
        </a:p>
      </dgm:t>
    </dgm:pt>
    <dgm:pt modelId="{708C73B5-EE84-4E8E-8A84-43FFAF4D3F2F}" type="pres">
      <dgm:prSet presAssocID="{645F16C0-6679-4630-BA13-67E113A4687B}" presName="Name0" presStyleCnt="0">
        <dgm:presLayoutVars>
          <dgm:dir/>
          <dgm:animLvl val="lvl"/>
          <dgm:resizeHandles val="exact"/>
        </dgm:presLayoutVars>
      </dgm:prSet>
      <dgm:spPr/>
    </dgm:pt>
    <dgm:pt modelId="{0A1BC5EB-FB8A-4EC9-8CF1-0BCC61036174}" type="pres">
      <dgm:prSet presAssocID="{72352201-F213-4651-B112-D4F450A412B6}" presName="boxAndChildren" presStyleCnt="0"/>
      <dgm:spPr/>
    </dgm:pt>
    <dgm:pt modelId="{769D8D67-985E-4A4B-8735-206DAE6635BE}" type="pres">
      <dgm:prSet presAssocID="{72352201-F213-4651-B112-D4F450A412B6}" presName="parentTextBox" presStyleLbl="node1" presStyleIdx="0" presStyleCnt="3"/>
      <dgm:spPr/>
    </dgm:pt>
    <dgm:pt modelId="{48BC5530-468A-48D5-B7BB-BDD18C5F9D86}" type="pres">
      <dgm:prSet presAssocID="{B54A38B4-A42A-4142-9527-1A6851369457}" presName="sp" presStyleCnt="0"/>
      <dgm:spPr/>
    </dgm:pt>
    <dgm:pt modelId="{46B68458-EE62-41DF-9B09-6A4EBBEC7B44}" type="pres">
      <dgm:prSet presAssocID="{628074C0-70EA-4421-A5E2-247A3485FE5D}" presName="arrowAndChildren" presStyleCnt="0"/>
      <dgm:spPr/>
    </dgm:pt>
    <dgm:pt modelId="{5A3B1D54-8FC6-4230-A0D7-1C3A77C836E6}" type="pres">
      <dgm:prSet presAssocID="{628074C0-70EA-4421-A5E2-247A3485FE5D}" presName="parentTextArrow" presStyleLbl="node1" presStyleIdx="1" presStyleCnt="3"/>
      <dgm:spPr/>
    </dgm:pt>
    <dgm:pt modelId="{61FACD6D-2BC6-4245-A999-AFB1F1AFF6FB}" type="pres">
      <dgm:prSet presAssocID="{9D23C995-D30B-43C4-9A34-A6FC852B0747}" presName="sp" presStyleCnt="0"/>
      <dgm:spPr/>
    </dgm:pt>
    <dgm:pt modelId="{1B757B1D-E244-4143-B1C2-B67A0C1BE562}" type="pres">
      <dgm:prSet presAssocID="{1A82CE65-2521-48B4-927E-EECC92B0FCC7}" presName="arrowAndChildren" presStyleCnt="0"/>
      <dgm:spPr/>
    </dgm:pt>
    <dgm:pt modelId="{EBE5663A-EFBA-444A-9EA0-F036465BB451}" type="pres">
      <dgm:prSet presAssocID="{1A82CE65-2521-48B4-927E-EECC92B0FCC7}" presName="parentTextArrow" presStyleLbl="node1" presStyleIdx="2" presStyleCnt="3"/>
      <dgm:spPr/>
    </dgm:pt>
  </dgm:ptLst>
  <dgm:cxnLst>
    <dgm:cxn modelId="{67B26608-E58D-489D-BB70-7473CA310C4A}" type="presOf" srcId="{72352201-F213-4651-B112-D4F450A412B6}" destId="{769D8D67-985E-4A4B-8735-206DAE6635BE}" srcOrd="0" destOrd="0" presId="urn:microsoft.com/office/officeart/2005/8/layout/process4"/>
    <dgm:cxn modelId="{42CF2B0C-EDAC-4C4D-B8EE-51F58E368E86}" type="presOf" srcId="{1A82CE65-2521-48B4-927E-EECC92B0FCC7}" destId="{EBE5663A-EFBA-444A-9EA0-F036465BB451}" srcOrd="0" destOrd="0" presId="urn:microsoft.com/office/officeart/2005/8/layout/process4"/>
    <dgm:cxn modelId="{7B64451A-964C-4641-8DAA-E8126AFB9796}" srcId="{645F16C0-6679-4630-BA13-67E113A4687B}" destId="{1A82CE65-2521-48B4-927E-EECC92B0FCC7}" srcOrd="0" destOrd="0" parTransId="{096EB1A3-8ADA-4977-AA7D-1440FBC13FA4}" sibTransId="{9D23C995-D30B-43C4-9A34-A6FC852B0747}"/>
    <dgm:cxn modelId="{C23B101F-8DB0-4E4E-962B-161A82C8DD70}" srcId="{645F16C0-6679-4630-BA13-67E113A4687B}" destId="{628074C0-70EA-4421-A5E2-247A3485FE5D}" srcOrd="1" destOrd="0" parTransId="{1D92E9A3-F371-4680-A8C5-C247DFF4C2F9}" sibTransId="{B54A38B4-A42A-4142-9527-1A6851369457}"/>
    <dgm:cxn modelId="{C411F932-790A-41D9-8772-02720F5B97DD}" type="presOf" srcId="{628074C0-70EA-4421-A5E2-247A3485FE5D}" destId="{5A3B1D54-8FC6-4230-A0D7-1C3A77C836E6}" srcOrd="0" destOrd="0" presId="urn:microsoft.com/office/officeart/2005/8/layout/process4"/>
    <dgm:cxn modelId="{2AF0095C-BC30-4003-B29C-9EE539B4BDD1}" srcId="{645F16C0-6679-4630-BA13-67E113A4687B}" destId="{72352201-F213-4651-B112-D4F450A412B6}" srcOrd="2" destOrd="0" parTransId="{61E0875E-6360-4CA8-BE30-E855203D0C83}" sibTransId="{59F13ECE-9405-45E7-BE54-1469F4445327}"/>
    <dgm:cxn modelId="{8420AA50-9066-4EF3-B4F5-7EC05C79C1DF}" type="presOf" srcId="{645F16C0-6679-4630-BA13-67E113A4687B}" destId="{708C73B5-EE84-4E8E-8A84-43FFAF4D3F2F}" srcOrd="0" destOrd="0" presId="urn:microsoft.com/office/officeart/2005/8/layout/process4"/>
    <dgm:cxn modelId="{F850EAA6-FA87-4A5C-AA2F-AB72DC2EB6AE}" type="presParOf" srcId="{708C73B5-EE84-4E8E-8A84-43FFAF4D3F2F}" destId="{0A1BC5EB-FB8A-4EC9-8CF1-0BCC61036174}" srcOrd="0" destOrd="0" presId="urn:microsoft.com/office/officeart/2005/8/layout/process4"/>
    <dgm:cxn modelId="{66CDAF58-2D26-402E-932E-DF57D24B8789}" type="presParOf" srcId="{0A1BC5EB-FB8A-4EC9-8CF1-0BCC61036174}" destId="{769D8D67-985E-4A4B-8735-206DAE6635BE}" srcOrd="0" destOrd="0" presId="urn:microsoft.com/office/officeart/2005/8/layout/process4"/>
    <dgm:cxn modelId="{AD82923F-D4D0-4913-9988-6F90A08735C9}" type="presParOf" srcId="{708C73B5-EE84-4E8E-8A84-43FFAF4D3F2F}" destId="{48BC5530-468A-48D5-B7BB-BDD18C5F9D86}" srcOrd="1" destOrd="0" presId="urn:microsoft.com/office/officeart/2005/8/layout/process4"/>
    <dgm:cxn modelId="{257BE255-CE64-4B54-9927-0FDD0290025D}" type="presParOf" srcId="{708C73B5-EE84-4E8E-8A84-43FFAF4D3F2F}" destId="{46B68458-EE62-41DF-9B09-6A4EBBEC7B44}" srcOrd="2" destOrd="0" presId="urn:microsoft.com/office/officeart/2005/8/layout/process4"/>
    <dgm:cxn modelId="{ABEA8AF6-252A-4551-AE32-9B27FBBCBC5F}" type="presParOf" srcId="{46B68458-EE62-41DF-9B09-6A4EBBEC7B44}" destId="{5A3B1D54-8FC6-4230-A0D7-1C3A77C836E6}" srcOrd="0" destOrd="0" presId="urn:microsoft.com/office/officeart/2005/8/layout/process4"/>
    <dgm:cxn modelId="{7AE6A5B2-6604-4652-A934-35BA5F0A3E1E}" type="presParOf" srcId="{708C73B5-EE84-4E8E-8A84-43FFAF4D3F2F}" destId="{61FACD6D-2BC6-4245-A999-AFB1F1AFF6FB}" srcOrd="3" destOrd="0" presId="urn:microsoft.com/office/officeart/2005/8/layout/process4"/>
    <dgm:cxn modelId="{495DF273-C3C8-44BF-8F38-351D75EC6A75}" type="presParOf" srcId="{708C73B5-EE84-4E8E-8A84-43FFAF4D3F2F}" destId="{1B757B1D-E244-4143-B1C2-B67A0C1BE562}" srcOrd="4" destOrd="0" presId="urn:microsoft.com/office/officeart/2005/8/layout/process4"/>
    <dgm:cxn modelId="{CB2D9F60-05F5-456A-A694-7163F8D5D052}" type="presParOf" srcId="{1B757B1D-E244-4143-B1C2-B67A0C1BE562}" destId="{EBE5663A-EFBA-444A-9EA0-F036465BB45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8403B-B1E0-4CA2-B1E1-437E8AAF3DB4}">
      <dsp:nvSpPr>
        <dsp:cNvPr id="0" name=""/>
        <dsp:cNvSpPr/>
      </dsp:nvSpPr>
      <dsp:spPr>
        <a:xfrm>
          <a:off x="0" y="0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1- وحدة الدين الإسلامي واللغة العربية</a:t>
          </a:r>
          <a:endParaRPr lang="en-US" sz="1900" kern="1200"/>
        </a:p>
      </dsp:txBody>
      <dsp:txXfrm>
        <a:off x="21581" y="21581"/>
        <a:ext cx="4673169" cy="693664"/>
      </dsp:txXfrm>
    </dsp:sp>
    <dsp:sp modelId="{8668F15C-3D6B-4A5C-A0A1-E5E168734846}">
      <dsp:nvSpPr>
        <dsp:cNvPr id="0" name=""/>
        <dsp:cNvSpPr/>
      </dsp:nvSpPr>
      <dsp:spPr>
        <a:xfrm>
          <a:off x="414782" y="839163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741071"/>
            <a:satOff val="3550"/>
            <a:lumOff val="32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2- التاريخ المشترك</a:t>
          </a:r>
          <a:endParaRPr lang="en-US" sz="1900" kern="1200"/>
        </a:p>
      </dsp:txBody>
      <dsp:txXfrm>
        <a:off x="436363" y="860744"/>
        <a:ext cx="4617590" cy="693664"/>
      </dsp:txXfrm>
    </dsp:sp>
    <dsp:sp modelId="{8CFCE938-747D-4AA9-92B7-CB2C03EB8983}">
      <dsp:nvSpPr>
        <dsp:cNvPr id="0" name=""/>
        <dsp:cNvSpPr/>
      </dsp:nvSpPr>
      <dsp:spPr>
        <a:xfrm>
          <a:off x="829564" y="1678327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3- الموقع الجغرافي</a:t>
          </a:r>
          <a:endParaRPr lang="en-US" sz="1900" kern="1200"/>
        </a:p>
      </dsp:txBody>
      <dsp:txXfrm>
        <a:off x="851145" y="1699908"/>
        <a:ext cx="4617590" cy="693664"/>
      </dsp:txXfrm>
    </dsp:sp>
    <dsp:sp modelId="{9D6AFC30-CC61-49B6-BD57-EE09B309095C}">
      <dsp:nvSpPr>
        <dsp:cNvPr id="0" name=""/>
        <dsp:cNvSpPr/>
      </dsp:nvSpPr>
      <dsp:spPr>
        <a:xfrm>
          <a:off x="1244346" y="2517491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2223214"/>
            <a:satOff val="10650"/>
            <a:lumOff val="98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4- وحدة المصير والأماني المشتركة</a:t>
          </a:r>
          <a:endParaRPr lang="en-US" sz="1900" kern="1200"/>
        </a:p>
      </dsp:txBody>
      <dsp:txXfrm>
        <a:off x="1265927" y="2539072"/>
        <a:ext cx="4617590" cy="693664"/>
      </dsp:txXfrm>
    </dsp:sp>
    <dsp:sp modelId="{58190677-F330-4FBF-BCDD-B2B65A462A95}">
      <dsp:nvSpPr>
        <dsp:cNvPr id="0" name=""/>
        <dsp:cNvSpPr/>
      </dsp:nvSpPr>
      <dsp:spPr>
        <a:xfrm>
          <a:off x="1659128" y="3356655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5- العادات والتقاليد</a:t>
          </a:r>
          <a:endParaRPr lang="en-US" sz="1900" kern="1200"/>
        </a:p>
      </dsp:txBody>
      <dsp:txXfrm>
        <a:off x="1680709" y="3378236"/>
        <a:ext cx="4617590" cy="693664"/>
      </dsp:txXfrm>
    </dsp:sp>
    <dsp:sp modelId="{44DAFB66-313A-4560-900E-A0E2BA491218}">
      <dsp:nvSpPr>
        <dsp:cNvPr id="0" name=""/>
        <dsp:cNvSpPr/>
      </dsp:nvSpPr>
      <dsp:spPr>
        <a:xfrm>
          <a:off x="5075534" y="538292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183295" y="538292"/>
        <a:ext cx="263415" cy="360400"/>
      </dsp:txXfrm>
    </dsp:sp>
    <dsp:sp modelId="{368454B0-53C8-4DEF-B200-57C5FA39E4F1}">
      <dsp:nvSpPr>
        <dsp:cNvPr id="0" name=""/>
        <dsp:cNvSpPr/>
      </dsp:nvSpPr>
      <dsp:spPr>
        <a:xfrm>
          <a:off x="5490316" y="1377456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363945"/>
            <a:satOff val="15036"/>
            <a:lumOff val="1432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363945"/>
              <a:satOff val="15036"/>
              <a:lumOff val="1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598077" y="1377456"/>
        <a:ext cx="263415" cy="360400"/>
      </dsp:txXfrm>
    </dsp:sp>
    <dsp:sp modelId="{EBBDD1C5-E69C-4C4E-823F-4132B1B48C23}">
      <dsp:nvSpPr>
        <dsp:cNvPr id="0" name=""/>
        <dsp:cNvSpPr/>
      </dsp:nvSpPr>
      <dsp:spPr>
        <a:xfrm>
          <a:off x="5905098" y="2204340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727891"/>
            <a:satOff val="30071"/>
            <a:lumOff val="2864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727891"/>
              <a:satOff val="30071"/>
              <a:lumOff val="28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012859" y="2204340"/>
        <a:ext cx="263415" cy="360400"/>
      </dsp:txXfrm>
    </dsp:sp>
    <dsp:sp modelId="{BEE29BAA-A60D-4882-988A-B19B04555FEF}">
      <dsp:nvSpPr>
        <dsp:cNvPr id="0" name=""/>
        <dsp:cNvSpPr/>
      </dsp:nvSpPr>
      <dsp:spPr>
        <a:xfrm>
          <a:off x="6319880" y="3051690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6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6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27641" y="3051690"/>
        <a:ext cx="263415" cy="360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07FC3-054A-41EF-873E-F98E8C661130}">
      <dsp:nvSpPr>
        <dsp:cNvPr id="0" name=""/>
        <dsp:cNvSpPr/>
      </dsp:nvSpPr>
      <dsp:spPr>
        <a:xfrm>
          <a:off x="0" y="478760"/>
          <a:ext cx="7213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09A35-9647-4DFF-804E-4305EC9FF0A2}">
      <dsp:nvSpPr>
        <dsp:cNvPr id="0" name=""/>
        <dsp:cNvSpPr/>
      </dsp:nvSpPr>
      <dsp:spPr>
        <a:xfrm>
          <a:off x="360680" y="21200"/>
          <a:ext cx="5049520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b="1" kern="1200"/>
            <a:t>1- الشراكة الاقتصادية</a:t>
          </a:r>
          <a:endParaRPr lang="en-US" sz="3100" kern="1200"/>
        </a:p>
      </dsp:txBody>
      <dsp:txXfrm>
        <a:off x="405352" y="65872"/>
        <a:ext cx="4960176" cy="825776"/>
      </dsp:txXfrm>
    </dsp:sp>
    <dsp:sp modelId="{5BD551CB-C995-43C7-822E-5B3518938A65}">
      <dsp:nvSpPr>
        <dsp:cNvPr id="0" name=""/>
        <dsp:cNvSpPr/>
      </dsp:nvSpPr>
      <dsp:spPr>
        <a:xfrm>
          <a:off x="0" y="1884921"/>
          <a:ext cx="7213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CE1D90-E5BA-4ADD-9FF9-630D37940559}">
      <dsp:nvSpPr>
        <dsp:cNvPr id="0" name=""/>
        <dsp:cNvSpPr/>
      </dsp:nvSpPr>
      <dsp:spPr>
        <a:xfrm>
          <a:off x="360680" y="1427361"/>
          <a:ext cx="5049520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b="1" kern="1200"/>
            <a:t>2- الشراكة الأمنية</a:t>
          </a:r>
          <a:endParaRPr lang="en-US" sz="3100" kern="1200"/>
        </a:p>
      </dsp:txBody>
      <dsp:txXfrm>
        <a:off x="405352" y="1472033"/>
        <a:ext cx="4960176" cy="825776"/>
      </dsp:txXfrm>
    </dsp:sp>
    <dsp:sp modelId="{E427840F-646D-49BB-AE7B-2FCE0B183D5C}">
      <dsp:nvSpPr>
        <dsp:cNvPr id="0" name=""/>
        <dsp:cNvSpPr/>
      </dsp:nvSpPr>
      <dsp:spPr>
        <a:xfrm>
          <a:off x="0" y="3291081"/>
          <a:ext cx="72136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AD78C-D2B3-40F8-977A-53B67F88AA9E}">
      <dsp:nvSpPr>
        <dsp:cNvPr id="0" name=""/>
        <dsp:cNvSpPr/>
      </dsp:nvSpPr>
      <dsp:spPr>
        <a:xfrm>
          <a:off x="360680" y="2833521"/>
          <a:ext cx="5049520" cy="915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b="1" kern="1200"/>
            <a:t>3- الشراكة السياسية</a:t>
          </a:r>
          <a:endParaRPr lang="en-US" sz="3100" kern="1200"/>
        </a:p>
      </dsp:txBody>
      <dsp:txXfrm>
        <a:off x="405352" y="2878193"/>
        <a:ext cx="4960176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2A1AA-E725-4618-9BF8-23A0495979D1}">
      <dsp:nvSpPr>
        <dsp:cNvPr id="0" name=""/>
        <dsp:cNvSpPr/>
      </dsp:nvSpPr>
      <dsp:spPr>
        <a:xfrm>
          <a:off x="0" y="36253"/>
          <a:ext cx="7213600" cy="9534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تعتبر السعودية والإمارات أكبر قوتين اقتصاديتين </a:t>
          </a:r>
          <a:endParaRPr lang="en-US" sz="2400" kern="1200"/>
        </a:p>
      </dsp:txBody>
      <dsp:txXfrm>
        <a:off x="46541" y="82794"/>
        <a:ext cx="7120518" cy="860321"/>
      </dsp:txXfrm>
    </dsp:sp>
    <dsp:sp modelId="{546CF6FD-1DC1-40AD-82A8-3217987D2C1B}">
      <dsp:nvSpPr>
        <dsp:cNvPr id="0" name=""/>
        <dsp:cNvSpPr/>
      </dsp:nvSpPr>
      <dsp:spPr>
        <a:xfrm>
          <a:off x="0" y="1058777"/>
          <a:ext cx="7213600" cy="953403"/>
        </a:xfrm>
        <a:prstGeom prst="roundRect">
          <a:avLst/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في المنطقة </a:t>
          </a:r>
          <a:endParaRPr lang="en-US" sz="2400" kern="1200"/>
        </a:p>
      </dsp:txBody>
      <dsp:txXfrm>
        <a:off x="46541" y="1105318"/>
        <a:ext cx="7120518" cy="860321"/>
      </dsp:txXfrm>
    </dsp:sp>
    <dsp:sp modelId="{85F945CE-27EF-4328-A87A-6F24FB334CBA}">
      <dsp:nvSpPr>
        <dsp:cNvPr id="0" name=""/>
        <dsp:cNvSpPr/>
      </dsp:nvSpPr>
      <dsp:spPr>
        <a:xfrm>
          <a:off x="0" y="2081301"/>
          <a:ext cx="7213600" cy="953403"/>
        </a:xfrm>
        <a:prstGeom prst="roundRect">
          <a:avLst/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تتصدر الإمارات الدول الخليجية المُصدَرة إلى السعودية</a:t>
          </a:r>
          <a:endParaRPr lang="en-US" sz="2400" kern="1200"/>
        </a:p>
      </dsp:txBody>
      <dsp:txXfrm>
        <a:off x="46541" y="2127842"/>
        <a:ext cx="7120518" cy="860321"/>
      </dsp:txXfrm>
    </dsp:sp>
    <dsp:sp modelId="{FC0CA239-97EB-4D4B-8551-36DA63BD92CB}">
      <dsp:nvSpPr>
        <dsp:cNvPr id="0" name=""/>
        <dsp:cNvSpPr/>
      </dsp:nvSpPr>
      <dsp:spPr>
        <a:xfrm>
          <a:off x="0" y="3103824"/>
          <a:ext cx="7213600" cy="953403"/>
        </a:xfrm>
        <a:prstGeom prst="round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وتأتي أيضاً في مقدمة الدول الخليجية التي تستقبل الصَادرات السعودية</a:t>
          </a:r>
          <a:endParaRPr lang="en-US" sz="2400" kern="1200"/>
        </a:p>
      </dsp:txBody>
      <dsp:txXfrm>
        <a:off x="46541" y="3150365"/>
        <a:ext cx="7120518" cy="8603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1A0DB-672A-4BD7-9D3E-3A9F9CE1DF13}">
      <dsp:nvSpPr>
        <dsp:cNvPr id="0" name=""/>
        <dsp:cNvSpPr/>
      </dsp:nvSpPr>
      <dsp:spPr>
        <a:xfrm>
          <a:off x="0" y="47751"/>
          <a:ext cx="7213600" cy="755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استثمارات إماراتية بلغت 9 مليار دولار في قطاعات كثيرة أبرزها الصناعة والخدمات</a:t>
          </a:r>
          <a:endParaRPr lang="en-US" sz="1900" kern="1200"/>
        </a:p>
      </dsp:txBody>
      <dsp:txXfrm>
        <a:off x="36896" y="84647"/>
        <a:ext cx="7139808" cy="682028"/>
      </dsp:txXfrm>
    </dsp:sp>
    <dsp:sp modelId="{447CEE3D-63FD-4F95-A120-836E57ED0508}">
      <dsp:nvSpPr>
        <dsp:cNvPr id="0" name=""/>
        <dsp:cNvSpPr/>
      </dsp:nvSpPr>
      <dsp:spPr>
        <a:xfrm>
          <a:off x="0" y="858291"/>
          <a:ext cx="7213600" cy="755820"/>
        </a:xfrm>
        <a:prstGeom prst="roundRect">
          <a:avLst/>
        </a:prstGeom>
        <a:solidFill>
          <a:schemeClr val="accent2">
            <a:hueOff val="-741071"/>
            <a:satOff val="3550"/>
            <a:lumOff val="32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114</a:t>
          </a:r>
          <a:r>
            <a:rPr lang="ar-EG" sz="1900" b="1" kern="1200"/>
            <a:t> مشروع مشترك في مجال الصناعة والخدمات</a:t>
          </a:r>
          <a:endParaRPr lang="en-US" sz="1900" kern="1200"/>
        </a:p>
      </dsp:txBody>
      <dsp:txXfrm>
        <a:off x="36896" y="895187"/>
        <a:ext cx="7139808" cy="682028"/>
      </dsp:txXfrm>
    </dsp:sp>
    <dsp:sp modelId="{BB00D2EE-BCCE-44B6-B5B0-5C54DB4CE053}">
      <dsp:nvSpPr>
        <dsp:cNvPr id="0" name=""/>
        <dsp:cNvSpPr/>
      </dsp:nvSpPr>
      <dsp:spPr>
        <a:xfrm>
          <a:off x="0" y="1668831"/>
          <a:ext cx="7213600" cy="755820"/>
        </a:xfrm>
        <a:prstGeom prst="roundRect">
          <a:avLst/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بلغت الاستثمارات السعودية </a:t>
          </a:r>
          <a:r>
            <a:rPr lang="en-US" sz="1900" b="1" kern="1200"/>
            <a:t>10</a:t>
          </a:r>
          <a:r>
            <a:rPr lang="ar-EG" sz="1900" b="1" kern="1200"/>
            <a:t> مليار دولار</a:t>
          </a:r>
          <a:endParaRPr lang="en-US" sz="1900" kern="1200"/>
        </a:p>
      </dsp:txBody>
      <dsp:txXfrm>
        <a:off x="36896" y="1705727"/>
        <a:ext cx="7139808" cy="682028"/>
      </dsp:txXfrm>
    </dsp:sp>
    <dsp:sp modelId="{021D3CAE-A7B1-4C27-8AB7-2EFCD4722E53}">
      <dsp:nvSpPr>
        <dsp:cNvPr id="0" name=""/>
        <dsp:cNvSpPr/>
      </dsp:nvSpPr>
      <dsp:spPr>
        <a:xfrm>
          <a:off x="0" y="2479371"/>
          <a:ext cx="7213600" cy="755820"/>
        </a:xfrm>
        <a:prstGeom prst="roundRect">
          <a:avLst/>
        </a:prstGeom>
        <a:solidFill>
          <a:schemeClr val="accent2">
            <a:hueOff val="-2223214"/>
            <a:satOff val="10650"/>
            <a:lumOff val="98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206</a:t>
          </a:r>
          <a:r>
            <a:rPr lang="ar-EG" sz="1900" b="1" kern="1200"/>
            <a:t> مشروع سعودي في الإمارات</a:t>
          </a:r>
          <a:endParaRPr lang="en-US" sz="1900" kern="1200"/>
        </a:p>
      </dsp:txBody>
      <dsp:txXfrm>
        <a:off x="36896" y="2516267"/>
        <a:ext cx="7139808" cy="682028"/>
      </dsp:txXfrm>
    </dsp:sp>
    <dsp:sp modelId="{F75E1E3B-AACE-4B86-A8F6-99282B730007}">
      <dsp:nvSpPr>
        <dsp:cNvPr id="0" name=""/>
        <dsp:cNvSpPr/>
      </dsp:nvSpPr>
      <dsp:spPr>
        <a:xfrm>
          <a:off x="0" y="3289911"/>
          <a:ext cx="7213600" cy="755820"/>
        </a:xfrm>
        <a:prstGeom prst="round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2360</a:t>
          </a:r>
          <a:r>
            <a:rPr lang="ar-EG" sz="1900" b="1" kern="1200"/>
            <a:t> شركة سعودية و </a:t>
          </a:r>
          <a:r>
            <a:rPr lang="en-US" sz="1900" b="1" kern="1200"/>
            <a:t>66</a:t>
          </a:r>
          <a:r>
            <a:rPr lang="ar-EG" sz="1900" b="1" kern="1200"/>
            <a:t> وكالة تجارية</a:t>
          </a:r>
          <a:endParaRPr lang="en-US" sz="1900" kern="1200"/>
        </a:p>
      </dsp:txBody>
      <dsp:txXfrm>
        <a:off x="36896" y="3326807"/>
        <a:ext cx="7139808" cy="682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978DC1-42D8-4486-B0F3-F69B53EE8212}">
      <dsp:nvSpPr>
        <dsp:cNvPr id="0" name=""/>
        <dsp:cNvSpPr/>
      </dsp:nvSpPr>
      <dsp:spPr>
        <a:xfrm>
          <a:off x="4133136" y="302430"/>
          <a:ext cx="1542752" cy="1542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700" b="1" kern="1200"/>
            <a:t>السياحة </a:t>
          </a:r>
          <a:endParaRPr lang="en-US" sz="2700" kern="1200"/>
        </a:p>
      </dsp:txBody>
      <dsp:txXfrm>
        <a:off x="4133136" y="302430"/>
        <a:ext cx="1542752" cy="1542752"/>
      </dsp:txXfrm>
    </dsp:sp>
    <dsp:sp modelId="{4A4E2EFA-928C-434F-8B8B-CFD58A49E418}">
      <dsp:nvSpPr>
        <dsp:cNvPr id="0" name=""/>
        <dsp:cNvSpPr/>
      </dsp:nvSpPr>
      <dsp:spPr>
        <a:xfrm>
          <a:off x="1782423" y="-1334"/>
          <a:ext cx="3648752" cy="3648752"/>
        </a:xfrm>
        <a:prstGeom prst="circularArrow">
          <a:avLst>
            <a:gd name="adj1" fmla="val 8245"/>
            <a:gd name="adj2" fmla="val 575815"/>
            <a:gd name="adj3" fmla="val 2965236"/>
            <a:gd name="adj4" fmla="val 50798"/>
            <a:gd name="adj5" fmla="val 961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A5BE9-78EC-4D6A-8610-DECE7A002E8A}">
      <dsp:nvSpPr>
        <dsp:cNvPr id="0" name=""/>
        <dsp:cNvSpPr/>
      </dsp:nvSpPr>
      <dsp:spPr>
        <a:xfrm>
          <a:off x="2835423" y="2550135"/>
          <a:ext cx="1542752" cy="1542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700" b="1" kern="1200"/>
            <a:t>الطاقة</a:t>
          </a:r>
          <a:endParaRPr lang="en-US" sz="2700" kern="1200"/>
        </a:p>
      </dsp:txBody>
      <dsp:txXfrm>
        <a:off x="2835423" y="2550135"/>
        <a:ext cx="1542752" cy="1542752"/>
      </dsp:txXfrm>
    </dsp:sp>
    <dsp:sp modelId="{7F184AF3-8F8B-48D1-AFB8-93E182AF8031}">
      <dsp:nvSpPr>
        <dsp:cNvPr id="0" name=""/>
        <dsp:cNvSpPr/>
      </dsp:nvSpPr>
      <dsp:spPr>
        <a:xfrm>
          <a:off x="1782423" y="-1334"/>
          <a:ext cx="3648752" cy="3648752"/>
        </a:xfrm>
        <a:prstGeom prst="circularArrow">
          <a:avLst>
            <a:gd name="adj1" fmla="val 8245"/>
            <a:gd name="adj2" fmla="val 575815"/>
            <a:gd name="adj3" fmla="val 10173387"/>
            <a:gd name="adj4" fmla="val 7258949"/>
            <a:gd name="adj5" fmla="val 961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D10106-D16E-4566-8A62-53E8E96405AD}">
      <dsp:nvSpPr>
        <dsp:cNvPr id="0" name=""/>
        <dsp:cNvSpPr/>
      </dsp:nvSpPr>
      <dsp:spPr>
        <a:xfrm>
          <a:off x="1537710" y="302430"/>
          <a:ext cx="1542752" cy="1542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700" b="1" kern="1200"/>
            <a:t>التجارة</a:t>
          </a:r>
          <a:endParaRPr lang="en-US" sz="2700" kern="1200"/>
        </a:p>
      </dsp:txBody>
      <dsp:txXfrm>
        <a:off x="1537710" y="302430"/>
        <a:ext cx="1542752" cy="1542752"/>
      </dsp:txXfrm>
    </dsp:sp>
    <dsp:sp modelId="{6C57F8D9-97B8-4615-BADD-EC720C119BF9}">
      <dsp:nvSpPr>
        <dsp:cNvPr id="0" name=""/>
        <dsp:cNvSpPr/>
      </dsp:nvSpPr>
      <dsp:spPr>
        <a:xfrm>
          <a:off x="1782423" y="-1334"/>
          <a:ext cx="3648752" cy="3648752"/>
        </a:xfrm>
        <a:prstGeom prst="circularArrow">
          <a:avLst>
            <a:gd name="adj1" fmla="val 8245"/>
            <a:gd name="adj2" fmla="val 575815"/>
            <a:gd name="adj3" fmla="val 16858010"/>
            <a:gd name="adj4" fmla="val 14966175"/>
            <a:gd name="adj5" fmla="val 96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176177-AA7A-4A94-9792-A26F5159A470}">
      <dsp:nvSpPr>
        <dsp:cNvPr id="0" name=""/>
        <dsp:cNvSpPr/>
      </dsp:nvSpPr>
      <dsp:spPr>
        <a:xfrm>
          <a:off x="0" y="69960"/>
          <a:ext cx="4971603" cy="9149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مقومات السياحة في الإمارات والسعودية</a:t>
          </a:r>
          <a:endParaRPr lang="en-US" sz="2300" kern="1200"/>
        </a:p>
      </dsp:txBody>
      <dsp:txXfrm>
        <a:off x="44664" y="114624"/>
        <a:ext cx="4882275" cy="825612"/>
      </dsp:txXfrm>
    </dsp:sp>
    <dsp:sp modelId="{FEFBF641-3BE2-45F8-81BC-66B741F01C60}">
      <dsp:nvSpPr>
        <dsp:cNvPr id="0" name=""/>
        <dsp:cNvSpPr/>
      </dsp:nvSpPr>
      <dsp:spPr>
        <a:xfrm>
          <a:off x="0" y="1051140"/>
          <a:ext cx="4971603" cy="914940"/>
        </a:xfrm>
        <a:prstGeom prst="roundRect">
          <a:avLst/>
        </a:prstGeom>
        <a:gradFill rotWithShape="0">
          <a:gsLst>
            <a:gs pos="0">
              <a:schemeClr val="accent2">
                <a:hueOff val="-741071"/>
                <a:satOff val="3550"/>
                <a:lumOff val="3284"/>
                <a:alphaOff val="0"/>
                <a:tint val="96000"/>
                <a:lumMod val="100000"/>
              </a:schemeClr>
            </a:gs>
            <a:gs pos="78000">
              <a:schemeClr val="accent2">
                <a:hueOff val="-741071"/>
                <a:satOff val="3550"/>
                <a:lumOff val="32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- الأمن والاستقرار</a:t>
          </a:r>
          <a:endParaRPr lang="en-US" sz="2300" kern="1200"/>
        </a:p>
      </dsp:txBody>
      <dsp:txXfrm>
        <a:off x="44664" y="1095804"/>
        <a:ext cx="4882275" cy="825612"/>
      </dsp:txXfrm>
    </dsp:sp>
    <dsp:sp modelId="{7EF27C39-BAAE-4E98-A7AA-202828B36819}">
      <dsp:nvSpPr>
        <dsp:cNvPr id="0" name=""/>
        <dsp:cNvSpPr/>
      </dsp:nvSpPr>
      <dsp:spPr>
        <a:xfrm>
          <a:off x="0" y="2032320"/>
          <a:ext cx="4971603" cy="91494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- الموقع الجغرافي</a:t>
          </a:r>
          <a:endParaRPr lang="en-US" sz="2300" kern="1200"/>
        </a:p>
      </dsp:txBody>
      <dsp:txXfrm>
        <a:off x="44664" y="2076984"/>
        <a:ext cx="4882275" cy="825612"/>
      </dsp:txXfrm>
    </dsp:sp>
    <dsp:sp modelId="{3C93CD57-498E-4158-9826-083CDA6B7C61}">
      <dsp:nvSpPr>
        <dsp:cNvPr id="0" name=""/>
        <dsp:cNvSpPr/>
      </dsp:nvSpPr>
      <dsp:spPr>
        <a:xfrm>
          <a:off x="0" y="3013500"/>
          <a:ext cx="4971603" cy="914940"/>
        </a:xfrm>
        <a:prstGeom prst="roundRect">
          <a:avLst/>
        </a:prstGeom>
        <a:gradFill rotWithShape="0">
          <a:gsLst>
            <a:gs pos="0">
              <a:schemeClr val="accent2">
                <a:hueOff val="-2223214"/>
                <a:satOff val="10650"/>
                <a:lumOff val="9853"/>
                <a:alphaOff val="0"/>
                <a:tint val="96000"/>
                <a:lumMod val="100000"/>
              </a:schemeClr>
            </a:gs>
            <a:gs pos="78000">
              <a:schemeClr val="accent2">
                <a:hueOff val="-2223214"/>
                <a:satOff val="10650"/>
                <a:lumOff val="985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- رأس المال</a:t>
          </a:r>
          <a:endParaRPr lang="en-US" sz="2300" kern="1200"/>
        </a:p>
      </dsp:txBody>
      <dsp:txXfrm>
        <a:off x="44664" y="3058164"/>
        <a:ext cx="4882275" cy="825612"/>
      </dsp:txXfrm>
    </dsp:sp>
    <dsp:sp modelId="{13460371-2073-4C58-94C4-60C4FAB18B59}">
      <dsp:nvSpPr>
        <dsp:cNvPr id="0" name=""/>
        <dsp:cNvSpPr/>
      </dsp:nvSpPr>
      <dsp:spPr>
        <a:xfrm>
          <a:off x="0" y="3994680"/>
          <a:ext cx="4971603" cy="91494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- البنية الأساسية الحديثة</a:t>
          </a:r>
          <a:endParaRPr lang="en-US" sz="2300" kern="1200"/>
        </a:p>
      </dsp:txBody>
      <dsp:txXfrm>
        <a:off x="44664" y="4039344"/>
        <a:ext cx="4882275" cy="8256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243BF-A28B-485F-8075-4E5371718EA6}">
      <dsp:nvSpPr>
        <dsp:cNvPr id="0" name=""/>
        <dsp:cNvSpPr/>
      </dsp:nvSpPr>
      <dsp:spPr>
        <a:xfrm>
          <a:off x="1645703" y="-86748"/>
          <a:ext cx="3922192" cy="3922192"/>
        </a:xfrm>
        <a:prstGeom prst="circularArrow">
          <a:avLst>
            <a:gd name="adj1" fmla="val 4668"/>
            <a:gd name="adj2" fmla="val 272909"/>
            <a:gd name="adj3" fmla="val 12929227"/>
            <a:gd name="adj4" fmla="val 17964476"/>
            <a:gd name="adj5" fmla="val 484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F42C5B-1426-4AA3-B018-86CF31DFEE06}">
      <dsp:nvSpPr>
        <dsp:cNvPr id="0" name=""/>
        <dsp:cNvSpPr/>
      </dsp:nvSpPr>
      <dsp:spPr>
        <a:xfrm>
          <a:off x="2333500" y="1763"/>
          <a:ext cx="2546598" cy="12732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أهمية السياحة</a:t>
          </a:r>
          <a:endParaRPr lang="en-US" sz="2300" kern="1200"/>
        </a:p>
      </dsp:txBody>
      <dsp:txXfrm>
        <a:off x="2395657" y="63920"/>
        <a:ext cx="2422284" cy="1148985"/>
      </dsp:txXfrm>
    </dsp:sp>
    <dsp:sp modelId="{B18D8B41-938C-423C-8A18-2850948C4004}">
      <dsp:nvSpPr>
        <dsp:cNvPr id="0" name=""/>
        <dsp:cNvSpPr/>
      </dsp:nvSpPr>
      <dsp:spPr>
        <a:xfrm>
          <a:off x="3741828" y="1410091"/>
          <a:ext cx="2546598" cy="12732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توفير فرص العمل </a:t>
          </a:r>
          <a:endParaRPr lang="en-US" sz="2300" kern="1200"/>
        </a:p>
      </dsp:txBody>
      <dsp:txXfrm>
        <a:off x="3803985" y="1472248"/>
        <a:ext cx="2422284" cy="1148985"/>
      </dsp:txXfrm>
    </dsp:sp>
    <dsp:sp modelId="{156E5569-3F00-4F16-95B4-DD29BEF20A5A}">
      <dsp:nvSpPr>
        <dsp:cNvPr id="0" name=""/>
        <dsp:cNvSpPr/>
      </dsp:nvSpPr>
      <dsp:spPr>
        <a:xfrm>
          <a:off x="2333500" y="2818419"/>
          <a:ext cx="2546598" cy="12732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جذب المزيد من المشاريع المشتركة</a:t>
          </a:r>
          <a:endParaRPr lang="en-US" sz="2300" kern="1200"/>
        </a:p>
      </dsp:txBody>
      <dsp:txXfrm>
        <a:off x="2395657" y="2880576"/>
        <a:ext cx="2422284" cy="1148985"/>
      </dsp:txXfrm>
    </dsp:sp>
    <dsp:sp modelId="{AECC2170-0735-4743-86FA-581C6160184C}">
      <dsp:nvSpPr>
        <dsp:cNvPr id="0" name=""/>
        <dsp:cNvSpPr/>
      </dsp:nvSpPr>
      <dsp:spPr>
        <a:xfrm>
          <a:off x="925173" y="1410091"/>
          <a:ext cx="2546598" cy="1273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تنويع القاعدة الاقتصادية بين البلدين</a:t>
          </a:r>
          <a:endParaRPr lang="en-US" sz="2300" kern="1200"/>
        </a:p>
      </dsp:txBody>
      <dsp:txXfrm>
        <a:off x="987330" y="1472248"/>
        <a:ext cx="2422284" cy="11489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805FC3-4928-4F21-B482-AEB525065A34}">
      <dsp:nvSpPr>
        <dsp:cNvPr id="0" name=""/>
        <dsp:cNvSpPr/>
      </dsp:nvSpPr>
      <dsp:spPr>
        <a:xfrm>
          <a:off x="0" y="3081380"/>
          <a:ext cx="7213600" cy="10113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بهدف</a:t>
          </a:r>
          <a:endParaRPr lang="en-US" sz="1900" kern="1200"/>
        </a:p>
      </dsp:txBody>
      <dsp:txXfrm>
        <a:off x="0" y="3081380"/>
        <a:ext cx="7213600" cy="546144"/>
      </dsp:txXfrm>
    </dsp:sp>
    <dsp:sp modelId="{5C0DBB4F-8335-484C-8B8A-35BF4BAA9736}">
      <dsp:nvSpPr>
        <dsp:cNvPr id="0" name=""/>
        <dsp:cNvSpPr/>
      </dsp:nvSpPr>
      <dsp:spPr>
        <a:xfrm>
          <a:off x="0" y="3607297"/>
          <a:ext cx="3606799" cy="46523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100" b="1" kern="1200"/>
            <a:t>تحلية المياه</a:t>
          </a:r>
          <a:endParaRPr lang="en-US" sz="2100" kern="1200"/>
        </a:p>
      </dsp:txBody>
      <dsp:txXfrm>
        <a:off x="0" y="3607297"/>
        <a:ext cx="3606799" cy="465233"/>
      </dsp:txXfrm>
    </dsp:sp>
    <dsp:sp modelId="{268C9157-8D8D-4B5D-85E1-2F96B959E2F2}">
      <dsp:nvSpPr>
        <dsp:cNvPr id="0" name=""/>
        <dsp:cNvSpPr/>
      </dsp:nvSpPr>
      <dsp:spPr>
        <a:xfrm>
          <a:off x="3606800" y="3607297"/>
          <a:ext cx="3606799" cy="46523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100" b="1" kern="1200"/>
            <a:t>تحقيق التنمية المستدامة </a:t>
          </a:r>
          <a:endParaRPr lang="en-US" sz="2100" kern="1200"/>
        </a:p>
      </dsp:txBody>
      <dsp:txXfrm>
        <a:off x="3606800" y="3607297"/>
        <a:ext cx="3606799" cy="465233"/>
      </dsp:txXfrm>
    </dsp:sp>
    <dsp:sp modelId="{AAF087C0-2EE6-4D46-B7E9-914A6B89DACD}">
      <dsp:nvSpPr>
        <dsp:cNvPr id="0" name=""/>
        <dsp:cNvSpPr/>
      </dsp:nvSpPr>
      <dsp:spPr>
        <a:xfrm rot="10800000">
          <a:off x="0" y="1541052"/>
          <a:ext cx="7213600" cy="1555499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وتسعى الدولتين لمواكبة تنامي الطلب المحلي على الطاقة</a:t>
          </a:r>
          <a:endParaRPr lang="en-US" sz="1900" kern="1200"/>
        </a:p>
      </dsp:txBody>
      <dsp:txXfrm rot="10800000">
        <a:off x="0" y="1541052"/>
        <a:ext cx="7213600" cy="1010717"/>
      </dsp:txXfrm>
    </dsp:sp>
    <dsp:sp modelId="{0B6F2204-A921-4AC6-A46A-78616531CCFA}">
      <dsp:nvSpPr>
        <dsp:cNvPr id="0" name=""/>
        <dsp:cNvSpPr/>
      </dsp:nvSpPr>
      <dsp:spPr>
        <a:xfrm rot="10800000">
          <a:off x="0" y="723"/>
          <a:ext cx="7213600" cy="1555499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تعتبر السعودية والإمارات من كبار مزودي الطاقة للعالم</a:t>
          </a:r>
          <a:endParaRPr lang="en-US" sz="1900" kern="1200"/>
        </a:p>
      </dsp:txBody>
      <dsp:txXfrm rot="10800000">
        <a:off x="0" y="723"/>
        <a:ext cx="7213600" cy="10107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79E88-0146-423F-B4B2-245E5C2E7B95}">
      <dsp:nvSpPr>
        <dsp:cNvPr id="0" name=""/>
        <dsp:cNvSpPr/>
      </dsp:nvSpPr>
      <dsp:spPr>
        <a:xfrm>
          <a:off x="0" y="319820"/>
          <a:ext cx="7213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58A4D-172B-4DFD-8586-641C56E400FA}">
      <dsp:nvSpPr>
        <dsp:cNvPr id="0" name=""/>
        <dsp:cNvSpPr/>
      </dsp:nvSpPr>
      <dsp:spPr>
        <a:xfrm>
          <a:off x="360680" y="54140"/>
          <a:ext cx="5049520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b="1" kern="1200"/>
            <a:t>يعد التبادل التجاري</a:t>
          </a:r>
          <a:endParaRPr lang="en-US" sz="1800" kern="1200"/>
        </a:p>
      </dsp:txBody>
      <dsp:txXfrm>
        <a:off x="386619" y="80079"/>
        <a:ext cx="4997642" cy="479482"/>
      </dsp:txXfrm>
    </dsp:sp>
    <dsp:sp modelId="{44A08D66-0E82-459D-BC8B-CF1C4CF01697}">
      <dsp:nvSpPr>
        <dsp:cNvPr id="0" name=""/>
        <dsp:cNvSpPr/>
      </dsp:nvSpPr>
      <dsp:spPr>
        <a:xfrm>
          <a:off x="0" y="1136300"/>
          <a:ext cx="7213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714231-0324-44E0-9A2D-15AB8EBD2111}">
      <dsp:nvSpPr>
        <dsp:cNvPr id="0" name=""/>
        <dsp:cNvSpPr/>
      </dsp:nvSpPr>
      <dsp:spPr>
        <a:xfrm>
          <a:off x="360680" y="870621"/>
          <a:ext cx="504952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b="1" kern="1200"/>
            <a:t>بين البلدين </a:t>
          </a:r>
          <a:endParaRPr lang="en-US" sz="1800" kern="1200"/>
        </a:p>
      </dsp:txBody>
      <dsp:txXfrm>
        <a:off x="386619" y="896560"/>
        <a:ext cx="4997642" cy="479482"/>
      </dsp:txXfrm>
    </dsp:sp>
    <dsp:sp modelId="{97687E1D-A1C7-4056-B873-50CAFA953A62}">
      <dsp:nvSpPr>
        <dsp:cNvPr id="0" name=""/>
        <dsp:cNvSpPr/>
      </dsp:nvSpPr>
      <dsp:spPr>
        <a:xfrm>
          <a:off x="0" y="1952781"/>
          <a:ext cx="7213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DDC27-AC8C-4041-A6CE-F60C63D2861B}">
      <dsp:nvSpPr>
        <dsp:cNvPr id="0" name=""/>
        <dsp:cNvSpPr/>
      </dsp:nvSpPr>
      <dsp:spPr>
        <a:xfrm>
          <a:off x="360680" y="1687101"/>
          <a:ext cx="5049520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b="1" kern="1200"/>
            <a:t>الأعلى</a:t>
          </a:r>
          <a:endParaRPr lang="en-US" sz="1800" kern="1200"/>
        </a:p>
      </dsp:txBody>
      <dsp:txXfrm>
        <a:off x="386619" y="1713040"/>
        <a:ext cx="4997642" cy="479482"/>
      </dsp:txXfrm>
    </dsp:sp>
    <dsp:sp modelId="{E038A7C6-A3E9-4B05-B58E-F25FC42BE334}">
      <dsp:nvSpPr>
        <dsp:cNvPr id="0" name=""/>
        <dsp:cNvSpPr/>
      </dsp:nvSpPr>
      <dsp:spPr>
        <a:xfrm>
          <a:off x="0" y="2769261"/>
          <a:ext cx="7213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45DCB-7139-41BA-AAD7-4F662E19B470}">
      <dsp:nvSpPr>
        <dsp:cNvPr id="0" name=""/>
        <dsp:cNvSpPr/>
      </dsp:nvSpPr>
      <dsp:spPr>
        <a:xfrm>
          <a:off x="360680" y="2503580"/>
          <a:ext cx="5049520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b="1" kern="1200"/>
            <a:t>بين </a:t>
          </a:r>
          <a:endParaRPr lang="en-US" sz="1800" kern="1200"/>
        </a:p>
      </dsp:txBody>
      <dsp:txXfrm>
        <a:off x="386619" y="2529519"/>
        <a:ext cx="4997642" cy="479482"/>
      </dsp:txXfrm>
    </dsp:sp>
    <dsp:sp modelId="{C6A19BCA-D211-4823-BCAC-B8A915E797D0}">
      <dsp:nvSpPr>
        <dsp:cNvPr id="0" name=""/>
        <dsp:cNvSpPr/>
      </dsp:nvSpPr>
      <dsp:spPr>
        <a:xfrm>
          <a:off x="0" y="3585741"/>
          <a:ext cx="7213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09C5F-CA2D-4CA4-ABB0-731ADC9ED724}">
      <dsp:nvSpPr>
        <dsp:cNvPr id="0" name=""/>
        <dsp:cNvSpPr/>
      </dsp:nvSpPr>
      <dsp:spPr>
        <a:xfrm>
          <a:off x="360680" y="3320061"/>
          <a:ext cx="5049520" cy="5313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60" tIns="0" rIns="190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b="1" kern="1200"/>
            <a:t>دول مجلس التعاون الخليجي</a:t>
          </a:r>
          <a:endParaRPr lang="en-US" sz="1800" kern="1200"/>
        </a:p>
      </dsp:txBody>
      <dsp:txXfrm>
        <a:off x="386619" y="3346000"/>
        <a:ext cx="4997642" cy="47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D30B0-1CA8-42FD-B1EA-F8A3B1CC400B}">
      <dsp:nvSpPr>
        <dsp:cNvPr id="0" name=""/>
        <dsp:cNvSpPr/>
      </dsp:nvSpPr>
      <dsp:spPr>
        <a:xfrm>
          <a:off x="332501" y="304"/>
          <a:ext cx="2046436" cy="12278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900" b="1" kern="1200"/>
            <a:t>أهداف الشراكة الأمنية</a:t>
          </a:r>
          <a:endParaRPr lang="en-US" sz="1900" kern="1200"/>
        </a:p>
      </dsp:txBody>
      <dsp:txXfrm>
        <a:off x="332501" y="304"/>
        <a:ext cx="2046436" cy="1227861"/>
      </dsp:txXfrm>
    </dsp:sp>
    <dsp:sp modelId="{86A69368-D7A8-4A57-BB7E-1D4BB8E7B2E9}">
      <dsp:nvSpPr>
        <dsp:cNvPr id="0" name=""/>
        <dsp:cNvSpPr/>
      </dsp:nvSpPr>
      <dsp:spPr>
        <a:xfrm>
          <a:off x="2583581" y="304"/>
          <a:ext cx="2046436" cy="12278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1</a:t>
          </a:r>
          <a:r>
            <a:rPr lang="ar-EG" sz="1900" b="1" kern="1200"/>
            <a:t> – نصرة القضايا العربية والإسلامية والعالمية</a:t>
          </a:r>
          <a:endParaRPr lang="en-US" sz="1900" kern="1200"/>
        </a:p>
      </dsp:txBody>
      <dsp:txXfrm>
        <a:off x="2583581" y="304"/>
        <a:ext cx="2046436" cy="1227861"/>
      </dsp:txXfrm>
    </dsp:sp>
    <dsp:sp modelId="{5FE792B9-1B9F-466C-921C-537D9CDD3382}">
      <dsp:nvSpPr>
        <dsp:cNvPr id="0" name=""/>
        <dsp:cNvSpPr/>
      </dsp:nvSpPr>
      <dsp:spPr>
        <a:xfrm>
          <a:off x="4834661" y="304"/>
          <a:ext cx="2046436" cy="12278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2</a:t>
          </a:r>
          <a:r>
            <a:rPr lang="ar-EG" sz="1900" b="1" kern="1200"/>
            <a:t> – مواجهة الإرهاب والتطرف</a:t>
          </a:r>
          <a:endParaRPr lang="en-US" sz="1900" kern="1200"/>
        </a:p>
      </dsp:txBody>
      <dsp:txXfrm>
        <a:off x="4834661" y="304"/>
        <a:ext cx="2046436" cy="1227861"/>
      </dsp:txXfrm>
    </dsp:sp>
    <dsp:sp modelId="{E11AD3B2-8175-4D1C-9212-B14EA75D9BEE}">
      <dsp:nvSpPr>
        <dsp:cNvPr id="0" name=""/>
        <dsp:cNvSpPr/>
      </dsp:nvSpPr>
      <dsp:spPr>
        <a:xfrm>
          <a:off x="332501" y="1432810"/>
          <a:ext cx="2046436" cy="12278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3</a:t>
          </a:r>
          <a:r>
            <a:rPr lang="ar-EG" sz="1900" b="1" kern="1200"/>
            <a:t> – تحقيق الأمن والاستقرار</a:t>
          </a:r>
          <a:endParaRPr lang="en-US" sz="1900" kern="1200"/>
        </a:p>
      </dsp:txBody>
      <dsp:txXfrm>
        <a:off x="332501" y="1432810"/>
        <a:ext cx="2046436" cy="1227861"/>
      </dsp:txXfrm>
    </dsp:sp>
    <dsp:sp modelId="{AABF0B9E-4C22-4716-962F-0DD4A53321B3}">
      <dsp:nvSpPr>
        <dsp:cNvPr id="0" name=""/>
        <dsp:cNvSpPr/>
      </dsp:nvSpPr>
      <dsp:spPr>
        <a:xfrm>
          <a:off x="2583581" y="1432810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4</a:t>
          </a:r>
          <a:r>
            <a:rPr lang="ar-EG" sz="1900" b="1" kern="1200"/>
            <a:t> – دعم مسيرة العمل الخليجي المشترك</a:t>
          </a:r>
          <a:endParaRPr lang="en-US" sz="1900" kern="1200"/>
        </a:p>
      </dsp:txBody>
      <dsp:txXfrm>
        <a:off x="2583581" y="1432810"/>
        <a:ext cx="2046436" cy="1227861"/>
      </dsp:txXfrm>
    </dsp:sp>
    <dsp:sp modelId="{4418BBA3-0E62-4F05-9711-5A587CB951AB}">
      <dsp:nvSpPr>
        <dsp:cNvPr id="0" name=""/>
        <dsp:cNvSpPr/>
      </dsp:nvSpPr>
      <dsp:spPr>
        <a:xfrm>
          <a:off x="4834661" y="1432810"/>
          <a:ext cx="2046436" cy="12278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5</a:t>
          </a:r>
          <a:r>
            <a:rPr lang="ar-EG" sz="1900" b="1" kern="1200"/>
            <a:t> – تحقيق التماسك العربي</a:t>
          </a:r>
          <a:endParaRPr lang="en-US" sz="1900" kern="1200"/>
        </a:p>
      </dsp:txBody>
      <dsp:txXfrm>
        <a:off x="4834661" y="1432810"/>
        <a:ext cx="2046436" cy="1227861"/>
      </dsp:txXfrm>
    </dsp:sp>
    <dsp:sp modelId="{89C92481-1055-408E-B7EF-809E2D3A74FD}">
      <dsp:nvSpPr>
        <dsp:cNvPr id="0" name=""/>
        <dsp:cNvSpPr/>
      </dsp:nvSpPr>
      <dsp:spPr>
        <a:xfrm>
          <a:off x="2583581" y="2865315"/>
          <a:ext cx="2046436" cy="12278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6</a:t>
          </a:r>
          <a:r>
            <a:rPr lang="ar-EG" sz="1900" b="1" kern="1200"/>
            <a:t> – الدفاع عن المصالح العربية </a:t>
          </a:r>
          <a:endParaRPr lang="en-US" sz="1900" kern="1200"/>
        </a:p>
      </dsp:txBody>
      <dsp:txXfrm>
        <a:off x="2583581" y="2865315"/>
        <a:ext cx="2046436" cy="122786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39575-72C9-4233-A717-4CC15A7DAF0F}">
      <dsp:nvSpPr>
        <dsp:cNvPr id="0" name=""/>
        <dsp:cNvSpPr/>
      </dsp:nvSpPr>
      <dsp:spPr>
        <a:xfrm>
          <a:off x="0" y="19740"/>
          <a:ext cx="4971603" cy="2406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b="1" kern="1200"/>
            <a:t>المشاركة في عاصفة الحزم</a:t>
          </a:r>
          <a:endParaRPr lang="en-US" sz="4400" kern="1200"/>
        </a:p>
      </dsp:txBody>
      <dsp:txXfrm>
        <a:off x="117485" y="137225"/>
        <a:ext cx="4736633" cy="2171720"/>
      </dsp:txXfrm>
    </dsp:sp>
    <dsp:sp modelId="{40D04B10-5B80-4E6C-B76D-8612CC22C2F5}">
      <dsp:nvSpPr>
        <dsp:cNvPr id="0" name=""/>
        <dsp:cNvSpPr/>
      </dsp:nvSpPr>
      <dsp:spPr>
        <a:xfrm>
          <a:off x="0" y="2553150"/>
          <a:ext cx="4971603" cy="240669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b="1" kern="1200"/>
            <a:t>للحفاظ على الأمن القومي الخليجي</a:t>
          </a:r>
          <a:endParaRPr lang="en-US" sz="4400" kern="1200"/>
        </a:p>
      </dsp:txBody>
      <dsp:txXfrm>
        <a:off x="117485" y="2670635"/>
        <a:ext cx="4736633" cy="21717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50D8B-DBBA-4F17-9E7E-1ED8FD8A8E33}">
      <dsp:nvSpPr>
        <dsp:cNvPr id="0" name=""/>
        <dsp:cNvSpPr/>
      </dsp:nvSpPr>
      <dsp:spPr>
        <a:xfrm>
          <a:off x="0" y="45328"/>
          <a:ext cx="4971603" cy="239550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b="1" kern="1200"/>
            <a:t>هي</a:t>
          </a:r>
          <a:endParaRPr lang="en-US" sz="3400" kern="1200"/>
        </a:p>
      </dsp:txBody>
      <dsp:txXfrm>
        <a:off x="116939" y="162267"/>
        <a:ext cx="4737725" cy="2161623"/>
      </dsp:txXfrm>
    </dsp:sp>
    <dsp:sp modelId="{51911E2B-6EFD-4F8D-AA3D-6576C9805FAF}">
      <dsp:nvSpPr>
        <dsp:cNvPr id="0" name=""/>
        <dsp:cNvSpPr/>
      </dsp:nvSpPr>
      <dsp:spPr>
        <a:xfrm>
          <a:off x="0" y="2538750"/>
          <a:ext cx="4971603" cy="2395501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b="1" kern="1200"/>
            <a:t>حملة عسكرية قادتها دولة الإمارات والسعودية لدعم الشرعية في اليمن </a:t>
          </a:r>
          <a:endParaRPr lang="en-US" sz="3400" kern="1200"/>
        </a:p>
      </dsp:txBody>
      <dsp:txXfrm>
        <a:off x="116939" y="2655689"/>
        <a:ext cx="4737725" cy="216162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37359-D0F6-4DFF-A2D0-E063164866C8}">
      <dsp:nvSpPr>
        <dsp:cNvPr id="0" name=""/>
        <dsp:cNvSpPr/>
      </dsp:nvSpPr>
      <dsp:spPr>
        <a:xfrm>
          <a:off x="0" y="50340"/>
          <a:ext cx="4971603" cy="15514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b="1" kern="1200"/>
            <a:t>القضاء على حركة التمرد ( الحوثِيون )</a:t>
          </a:r>
          <a:endParaRPr lang="en-US" sz="3900" kern="1200"/>
        </a:p>
      </dsp:txBody>
      <dsp:txXfrm>
        <a:off x="75734" y="126074"/>
        <a:ext cx="4820135" cy="1399952"/>
      </dsp:txXfrm>
    </dsp:sp>
    <dsp:sp modelId="{7A0050C2-60BB-445A-9DE3-11389105BB4F}">
      <dsp:nvSpPr>
        <dsp:cNvPr id="0" name=""/>
        <dsp:cNvSpPr/>
      </dsp:nvSpPr>
      <dsp:spPr>
        <a:xfrm>
          <a:off x="0" y="1714080"/>
          <a:ext cx="4971603" cy="155142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b="1" kern="1200"/>
            <a:t>منع التدخل الأجنبي في المنطقة</a:t>
          </a:r>
          <a:endParaRPr lang="en-US" sz="3900" kern="1200"/>
        </a:p>
      </dsp:txBody>
      <dsp:txXfrm>
        <a:off x="75734" y="1789814"/>
        <a:ext cx="4820135" cy="1399952"/>
      </dsp:txXfrm>
    </dsp:sp>
    <dsp:sp modelId="{A19CBA20-8AE9-416C-BCD3-1E3B02B905EB}">
      <dsp:nvSpPr>
        <dsp:cNvPr id="0" name=""/>
        <dsp:cNvSpPr/>
      </dsp:nvSpPr>
      <dsp:spPr>
        <a:xfrm>
          <a:off x="0" y="3377820"/>
          <a:ext cx="4971603" cy="155142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b="1" kern="1200"/>
            <a:t>إعادة الشرعية لشعب اليمن</a:t>
          </a:r>
          <a:endParaRPr lang="en-US" sz="3900" kern="1200"/>
        </a:p>
      </dsp:txBody>
      <dsp:txXfrm>
        <a:off x="75734" y="3453554"/>
        <a:ext cx="4820135" cy="13999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67572-60E5-4664-9CD7-BC27D7CBD75F}">
      <dsp:nvSpPr>
        <dsp:cNvPr id="0" name=""/>
        <dsp:cNvSpPr/>
      </dsp:nvSpPr>
      <dsp:spPr>
        <a:xfrm>
          <a:off x="0" y="2431"/>
          <a:ext cx="497160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DB0877-2384-48E0-9C99-38AA1696B573}">
      <dsp:nvSpPr>
        <dsp:cNvPr id="0" name=""/>
        <dsp:cNvSpPr/>
      </dsp:nvSpPr>
      <dsp:spPr>
        <a:xfrm>
          <a:off x="0" y="2431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أمثلة للشراكة السياسية بين الإمارات والسعودية</a:t>
          </a:r>
          <a:endParaRPr lang="en-US" sz="2300" kern="1200"/>
        </a:p>
      </dsp:txBody>
      <dsp:txXfrm>
        <a:off x="0" y="2431"/>
        <a:ext cx="4971603" cy="829119"/>
      </dsp:txXfrm>
    </dsp:sp>
    <dsp:sp modelId="{DD996CCE-172D-42C6-94DC-599EBE86DA38}">
      <dsp:nvSpPr>
        <dsp:cNvPr id="0" name=""/>
        <dsp:cNvSpPr/>
      </dsp:nvSpPr>
      <dsp:spPr>
        <a:xfrm>
          <a:off x="0" y="831551"/>
          <a:ext cx="497160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9BEFD6-1A14-48CD-A186-CC8A2D10A174}">
      <dsp:nvSpPr>
        <dsp:cNvPr id="0" name=""/>
        <dsp:cNvSpPr/>
      </dsp:nvSpPr>
      <dsp:spPr>
        <a:xfrm>
          <a:off x="0" y="831551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المساهمة في قيام مجلس التعاون الخليجي</a:t>
          </a:r>
          <a:endParaRPr lang="en-US" sz="2300" kern="1200"/>
        </a:p>
      </dsp:txBody>
      <dsp:txXfrm>
        <a:off x="0" y="831551"/>
        <a:ext cx="4971603" cy="829119"/>
      </dsp:txXfrm>
    </dsp:sp>
    <dsp:sp modelId="{397F4BD3-0723-4566-A887-C9FD972A0F1F}">
      <dsp:nvSpPr>
        <dsp:cNvPr id="0" name=""/>
        <dsp:cNvSpPr/>
      </dsp:nvSpPr>
      <dsp:spPr>
        <a:xfrm>
          <a:off x="0" y="1660670"/>
          <a:ext cx="497160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46B650-2473-4902-9B71-06FB013C34E3}">
      <dsp:nvSpPr>
        <dsp:cNvPr id="0" name=""/>
        <dsp:cNvSpPr/>
      </dsp:nvSpPr>
      <dsp:spPr>
        <a:xfrm>
          <a:off x="0" y="1660670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الموقف المتطابق من الوضع في مصر وسوريا والعراق واليمن</a:t>
          </a:r>
          <a:endParaRPr lang="en-US" sz="2300" kern="1200"/>
        </a:p>
      </dsp:txBody>
      <dsp:txXfrm>
        <a:off x="0" y="1660670"/>
        <a:ext cx="4971603" cy="829119"/>
      </dsp:txXfrm>
    </dsp:sp>
    <dsp:sp modelId="{D36E33B6-18E7-4D66-8397-D7AA7DD6BE93}">
      <dsp:nvSpPr>
        <dsp:cNvPr id="0" name=""/>
        <dsp:cNvSpPr/>
      </dsp:nvSpPr>
      <dsp:spPr>
        <a:xfrm>
          <a:off x="0" y="2489790"/>
          <a:ext cx="497160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3B2B3A-E039-48A9-AFF6-8E3881900349}">
      <dsp:nvSpPr>
        <dsp:cNvPr id="0" name=""/>
        <dsp:cNvSpPr/>
      </dsp:nvSpPr>
      <dsp:spPr>
        <a:xfrm>
          <a:off x="0" y="2489790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الموقف المتطابق من العلاقات مع إيران</a:t>
          </a:r>
          <a:endParaRPr lang="en-US" sz="2300" kern="1200"/>
        </a:p>
      </dsp:txBody>
      <dsp:txXfrm>
        <a:off x="0" y="2489790"/>
        <a:ext cx="4971603" cy="829119"/>
      </dsp:txXfrm>
    </dsp:sp>
    <dsp:sp modelId="{8809250C-85B1-4CC2-8314-614B9A7F89C3}">
      <dsp:nvSpPr>
        <dsp:cNvPr id="0" name=""/>
        <dsp:cNvSpPr/>
      </dsp:nvSpPr>
      <dsp:spPr>
        <a:xfrm>
          <a:off x="0" y="3318910"/>
          <a:ext cx="4971603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1C7962-702B-4809-BD3B-47E08718A86D}">
      <dsp:nvSpPr>
        <dsp:cNvPr id="0" name=""/>
        <dsp:cNvSpPr/>
      </dsp:nvSpPr>
      <dsp:spPr>
        <a:xfrm>
          <a:off x="0" y="3318910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الموقف المتطابق من الغزو العراقي للكويت</a:t>
          </a:r>
          <a:endParaRPr lang="en-US" sz="2300" kern="1200"/>
        </a:p>
      </dsp:txBody>
      <dsp:txXfrm>
        <a:off x="0" y="3318910"/>
        <a:ext cx="4971603" cy="829119"/>
      </dsp:txXfrm>
    </dsp:sp>
    <dsp:sp modelId="{0CA93F62-6289-4E17-A3C2-6CCCF410A303}">
      <dsp:nvSpPr>
        <dsp:cNvPr id="0" name=""/>
        <dsp:cNvSpPr/>
      </dsp:nvSpPr>
      <dsp:spPr>
        <a:xfrm>
          <a:off x="0" y="4148029"/>
          <a:ext cx="497160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1DDC58-14E7-4BAC-BE95-5E90A586D24A}">
      <dsp:nvSpPr>
        <dsp:cNvPr id="0" name=""/>
        <dsp:cNvSpPr/>
      </dsp:nvSpPr>
      <dsp:spPr>
        <a:xfrm>
          <a:off x="0" y="4148029"/>
          <a:ext cx="4971603" cy="829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b="1" kern="1200"/>
            <a:t>مواجهة التدخل الإيراني في البحرين</a:t>
          </a:r>
          <a:endParaRPr lang="en-US" sz="2300" kern="1200"/>
        </a:p>
      </dsp:txBody>
      <dsp:txXfrm>
        <a:off x="0" y="4148029"/>
        <a:ext cx="4971603" cy="82911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38970-E6AC-47F0-BBE5-5518CF8A7D88}">
      <dsp:nvSpPr>
        <dsp:cNvPr id="0" name=""/>
        <dsp:cNvSpPr/>
      </dsp:nvSpPr>
      <dsp:spPr>
        <a:xfrm>
          <a:off x="0" y="59644"/>
          <a:ext cx="4971603" cy="156633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1</a:t>
          </a:r>
          <a:r>
            <a:rPr lang="ar-EG" sz="2800" b="1" kern="1200"/>
            <a:t> – معالجة القضايا العربية إقليمياً ودولياً</a:t>
          </a:r>
          <a:endParaRPr lang="en-US" sz="2800" kern="1200"/>
        </a:p>
      </dsp:txBody>
      <dsp:txXfrm>
        <a:off x="76462" y="136106"/>
        <a:ext cx="4818679" cy="1413413"/>
      </dsp:txXfrm>
    </dsp:sp>
    <dsp:sp modelId="{3F731B9F-870B-46C5-8B04-0A818014CC07}">
      <dsp:nvSpPr>
        <dsp:cNvPr id="0" name=""/>
        <dsp:cNvSpPr/>
      </dsp:nvSpPr>
      <dsp:spPr>
        <a:xfrm>
          <a:off x="0" y="1706621"/>
          <a:ext cx="4971603" cy="1566337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2</a:t>
          </a:r>
          <a:r>
            <a:rPr lang="ar-EG" sz="2800" b="1" kern="1200"/>
            <a:t> – تعزيز الوحدة الخليجية</a:t>
          </a:r>
          <a:endParaRPr lang="en-US" sz="2800" kern="1200"/>
        </a:p>
      </dsp:txBody>
      <dsp:txXfrm>
        <a:off x="76462" y="1783083"/>
        <a:ext cx="4818679" cy="1413413"/>
      </dsp:txXfrm>
    </dsp:sp>
    <dsp:sp modelId="{E5E48134-2B4F-4C8C-9831-CE4E0D78F744}">
      <dsp:nvSpPr>
        <dsp:cNvPr id="0" name=""/>
        <dsp:cNvSpPr/>
      </dsp:nvSpPr>
      <dsp:spPr>
        <a:xfrm>
          <a:off x="0" y="3353599"/>
          <a:ext cx="4971603" cy="1566337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3</a:t>
          </a:r>
          <a:r>
            <a:rPr lang="ar-EG" sz="2800" b="1" kern="1200"/>
            <a:t> – معالجة التحديات التي تتعرض لها المنطقة بنظرة سياسية متطابقة</a:t>
          </a:r>
          <a:endParaRPr lang="en-US" sz="2800" kern="1200"/>
        </a:p>
      </dsp:txBody>
      <dsp:txXfrm>
        <a:off x="76462" y="3430061"/>
        <a:ext cx="4818679" cy="141341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D8D67-985E-4A4B-8735-206DAE6635BE}">
      <dsp:nvSpPr>
        <dsp:cNvPr id="0" name=""/>
        <dsp:cNvSpPr/>
      </dsp:nvSpPr>
      <dsp:spPr>
        <a:xfrm>
          <a:off x="0" y="3081380"/>
          <a:ext cx="7213600" cy="10113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للحفاظ على أمن واستقرار شعوب المنطقة </a:t>
          </a:r>
          <a:endParaRPr lang="en-US" sz="2400" kern="1200"/>
        </a:p>
      </dsp:txBody>
      <dsp:txXfrm>
        <a:off x="0" y="3081380"/>
        <a:ext cx="7213600" cy="1011377"/>
      </dsp:txXfrm>
    </dsp:sp>
    <dsp:sp modelId="{5A3B1D54-8FC6-4230-A0D7-1C3A77C836E6}">
      <dsp:nvSpPr>
        <dsp:cNvPr id="0" name=""/>
        <dsp:cNvSpPr/>
      </dsp:nvSpPr>
      <dsp:spPr>
        <a:xfrm rot="10800000">
          <a:off x="0" y="1541052"/>
          <a:ext cx="7213600" cy="1555499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استراتيجية عالمية شاملة ومتكاملة لمحاربة الإرهاب الذي أصبح عدواً مشتركاً للجميع </a:t>
          </a:r>
          <a:endParaRPr lang="en-US" sz="2400" kern="1200"/>
        </a:p>
      </dsp:txBody>
      <dsp:txXfrm rot="10800000">
        <a:off x="0" y="1541052"/>
        <a:ext cx="7213600" cy="1010717"/>
      </dsp:txXfrm>
    </dsp:sp>
    <dsp:sp modelId="{EBE5663A-EFBA-444A-9EA0-F036465BB451}">
      <dsp:nvSpPr>
        <dsp:cNvPr id="0" name=""/>
        <dsp:cNvSpPr/>
      </dsp:nvSpPr>
      <dsp:spPr>
        <a:xfrm rot="10800000">
          <a:off x="0" y="723"/>
          <a:ext cx="7213600" cy="1555499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400" b="1" kern="1200"/>
            <a:t>طالبت الإمارات بضرورة استمرار توحَد المجتمع الدولي خلف </a:t>
          </a:r>
          <a:endParaRPr lang="en-US" sz="2400" kern="1200"/>
        </a:p>
      </dsp:txBody>
      <dsp:txXfrm rot="10800000">
        <a:off x="0" y="723"/>
        <a:ext cx="7213600" cy="1010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5732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374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2090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942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1214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761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772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521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669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651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8980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199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630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83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793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458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13/03/1446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911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slideLayout" Target="../slideLayouts/slideLayout2.xml" /><Relationship Id="rId1" Type="http://schemas.openxmlformats.org/officeDocument/2006/relationships/video" Target="https://www.youtube.com/embed/rNZxcTLBSho?feature=oembed" TargetMode="Externa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 /><Relationship Id="rId2" Type="http://schemas.openxmlformats.org/officeDocument/2006/relationships/diagramData" Target="../diagrams/data9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9.xml" /><Relationship Id="rId5" Type="http://schemas.openxmlformats.org/officeDocument/2006/relationships/diagramColors" Target="../diagrams/colors9.xml" /><Relationship Id="rId4" Type="http://schemas.openxmlformats.org/officeDocument/2006/relationships/diagramQuickStyle" Target="../diagrams/quickStyle9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 /><Relationship Id="rId2" Type="http://schemas.openxmlformats.org/officeDocument/2006/relationships/diagramData" Target="../diagrams/data10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0.xml" /><Relationship Id="rId5" Type="http://schemas.openxmlformats.org/officeDocument/2006/relationships/diagramColors" Target="../diagrams/colors10.xml" /><Relationship Id="rId4" Type="http://schemas.openxmlformats.org/officeDocument/2006/relationships/diagramQuickStyle" Target="../diagrams/quickStyle10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slideLayout" Target="../slideLayouts/slideLayout2.xml" /><Relationship Id="rId1" Type="http://schemas.openxmlformats.org/officeDocument/2006/relationships/video" Target="https://www.youtube.com/embed/WdxN11mlJ7Q?feature=oembed" TargetMode="Externa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 /><Relationship Id="rId2" Type="http://schemas.openxmlformats.org/officeDocument/2006/relationships/diagramData" Target="../diagrams/data1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1.xml" /><Relationship Id="rId5" Type="http://schemas.openxmlformats.org/officeDocument/2006/relationships/diagramColors" Target="../diagrams/colors11.xml" /><Relationship Id="rId4" Type="http://schemas.openxmlformats.org/officeDocument/2006/relationships/diagramQuickStyle" Target="../diagrams/quickStyle1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 /><Relationship Id="rId2" Type="http://schemas.openxmlformats.org/officeDocument/2006/relationships/diagramData" Target="../diagrams/data1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2.xml" /><Relationship Id="rId5" Type="http://schemas.openxmlformats.org/officeDocument/2006/relationships/diagramColors" Target="../diagrams/colors12.xml" /><Relationship Id="rId4" Type="http://schemas.openxmlformats.org/officeDocument/2006/relationships/diagramQuickStyle" Target="../diagrams/quickStyle1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 /><Relationship Id="rId2" Type="http://schemas.openxmlformats.org/officeDocument/2006/relationships/diagramData" Target="../diagrams/data1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3.xml" /><Relationship Id="rId5" Type="http://schemas.openxmlformats.org/officeDocument/2006/relationships/diagramColors" Target="../diagrams/colors13.xml" /><Relationship Id="rId4" Type="http://schemas.openxmlformats.org/officeDocument/2006/relationships/diagramQuickStyle" Target="../diagrams/quickStyle13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 /><Relationship Id="rId2" Type="http://schemas.openxmlformats.org/officeDocument/2006/relationships/diagramData" Target="../diagrams/data1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4.xml" /><Relationship Id="rId5" Type="http://schemas.openxmlformats.org/officeDocument/2006/relationships/diagramColors" Target="../diagrams/colors14.xml" /><Relationship Id="rId4" Type="http://schemas.openxmlformats.org/officeDocument/2006/relationships/diagramQuickStyle" Target="../diagrams/quickStyle14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 /><Relationship Id="rId2" Type="http://schemas.openxmlformats.org/officeDocument/2006/relationships/diagramData" Target="../diagrams/data1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5.xml" /><Relationship Id="rId5" Type="http://schemas.openxmlformats.org/officeDocument/2006/relationships/diagramColors" Target="../diagrams/colors15.xml" /><Relationship Id="rId4" Type="http://schemas.openxmlformats.org/officeDocument/2006/relationships/diagramQuickStyle" Target="../diagrams/quickStyle15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 /><Relationship Id="rId2" Type="http://schemas.openxmlformats.org/officeDocument/2006/relationships/diagramData" Target="../diagrams/data1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6.xml" /><Relationship Id="rId5" Type="http://schemas.openxmlformats.org/officeDocument/2006/relationships/diagramColors" Target="../diagrams/colors16.xml" /><Relationship Id="rId4" Type="http://schemas.openxmlformats.org/officeDocument/2006/relationships/diagramQuickStyle" Target="../diagrams/quickStyle1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6225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0381" y="3681413"/>
            <a:ext cx="357266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4073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5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215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8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6715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62215" y="-8467"/>
            <a:ext cx="6881785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314352" y="1020871"/>
            <a:ext cx="5220569" cy="2849671"/>
          </a:xfrm>
        </p:spPr>
        <p:txBody>
          <a:bodyPr>
            <a:normAutofit/>
          </a:bodyPr>
          <a:lstStyle/>
          <a:p>
            <a:pPr algn="l"/>
            <a:r>
              <a:rPr lang="ar-EG" sz="5200" b="1">
                <a:solidFill>
                  <a:srgbClr val="FFFFFF"/>
                </a:solidFill>
              </a:rPr>
              <a:t>شراكة إماراتية سعودية راسخة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19339" y="3294792"/>
            <a:ext cx="220660" cy="13982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59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ar-EG" b="1"/>
              <a:t>روابط الوحدة بين الإمارات والسعودية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4E56B788-5E82-F9BF-B336-552DE21670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565124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515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/>
              <a:t>نماذج الشراكة الإماراتية السعودية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F715C688-8A0F-455E-D167-29EEBCC71D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493969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9598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 u="sng"/>
              <a:t>أولاً</a:t>
            </a:r>
            <a:r>
              <a:rPr lang="ar-EG" b="1"/>
              <a:t> : الشراكة الاقتصادية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DA6FCE3B-A60D-5367-3C1D-FE937204A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4941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243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ar-EG" b="1"/>
              <a:t>أبرز الاستثمارات الاقتصادية </a:t>
            </a:r>
            <a:br>
              <a:rPr lang="ar-EG" b="1"/>
            </a:br>
            <a:r>
              <a:rPr lang="ar-EG" b="1"/>
              <a:t>بين الإمارات والسعودية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BDE87E8C-1627-AB93-A7FE-45350962CA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203939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431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جلس التنسيق السعودي الإماراتي - ويكيبيديا">
            <a:extLst>
              <a:ext uri="{FF2B5EF4-FFF2-40B4-BE49-F238E27FC236}">
                <a16:creationId xmlns:a16="http://schemas.microsoft.com/office/drawing/2014/main" id="{481005E7-DC1D-495A-80F1-95F735D63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5" t="909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Isosceles Triangle 1030">
            <a:extLst>
              <a:ext uri="{FF2B5EF4-FFF2-40B4-BE49-F238E27FC236}">
                <a16:creationId xmlns:a16="http://schemas.microsoft.com/office/drawing/2014/main" id="{DD6B6433-CCD9-42F6-83C5-76BCAA8FE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3" name="Parallelogram 1032">
            <a:extLst>
              <a:ext uri="{FF2B5EF4-FFF2-40B4-BE49-F238E27FC236}">
                <a16:creationId xmlns:a16="http://schemas.microsoft.com/office/drawing/2014/main" id="{442B55CB-F27D-4C06-89E5-4EC99A519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8141" y="0"/>
            <a:ext cx="702945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48527540-7F01-4C2E-9641-738882048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D6F60FB6-F855-43F0-A752-3719156C1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9" name="Rectangle 23">
            <a:extLst>
              <a:ext uri="{FF2B5EF4-FFF2-40B4-BE49-F238E27FC236}">
                <a16:creationId xmlns:a16="http://schemas.microsoft.com/office/drawing/2014/main" id="{70669A81-0E9B-4B42-AFEA-8F672C6C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1" name="Rectangle 25">
            <a:extLst>
              <a:ext uri="{FF2B5EF4-FFF2-40B4-BE49-F238E27FC236}">
                <a16:creationId xmlns:a16="http://schemas.microsoft.com/office/drawing/2014/main" id="{8C93E0C6-CF08-4771-B5A9-6018CB3A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A011F1B8-62C5-4D08-A621-EAD05C7D6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عنصر نائب للمحتوى 2"/>
          <p:cNvSpPr>
            <a:spLocks noGrp="1"/>
          </p:cNvSpPr>
          <p:nvPr>
            <p:ph idx="1"/>
          </p:nvPr>
        </p:nvSpPr>
        <p:spPr>
          <a:xfrm>
            <a:off x="2089535" y="2159000"/>
            <a:ext cx="4865966" cy="3882362"/>
          </a:xfrm>
        </p:spPr>
        <p:txBody>
          <a:bodyPr>
            <a:normAutofit/>
          </a:bodyPr>
          <a:lstStyle/>
          <a:p>
            <a:pPr marL="0" indent="0" rtl="1">
              <a:buNone/>
            </a:pPr>
            <a:endParaRPr lang="ar-EG"/>
          </a:p>
          <a:p>
            <a:pPr marL="0" indent="0" rtl="1">
              <a:buNone/>
            </a:pPr>
            <a:endParaRPr lang="ar-EG" b="1"/>
          </a:p>
          <a:p>
            <a:pPr marL="0" indent="0" rtl="1">
              <a:buNone/>
            </a:pPr>
            <a:r>
              <a:rPr lang="ar-EG" b="1"/>
              <a:t>المجلس التنسيقي بين الإمارات والسعودية</a:t>
            </a:r>
            <a:r>
              <a:rPr lang="ar-AE" b="1"/>
              <a:t> ، </a:t>
            </a:r>
            <a:r>
              <a:rPr lang="ar-EG" b="1"/>
              <a:t>تم توقيع محضر إنشاء مجلس تنسيق بينهما</a:t>
            </a:r>
            <a:r>
              <a:rPr lang="ar-AE" b="1"/>
              <a:t> </a:t>
            </a:r>
            <a:r>
              <a:rPr lang="ar-EG" b="1"/>
              <a:t>في</a:t>
            </a:r>
            <a:r>
              <a:rPr lang="ar-AE" b="1"/>
              <a:t> </a:t>
            </a:r>
            <a:r>
              <a:rPr lang="ar-EG" b="1"/>
              <a:t>قصر السلام بجدَة</a:t>
            </a:r>
            <a:r>
              <a:rPr lang="ar-AE" b="1"/>
              <a:t> </a:t>
            </a:r>
            <a:r>
              <a:rPr lang="ar-EG" b="1"/>
              <a:t>تهدف إلى</a:t>
            </a:r>
            <a:r>
              <a:rPr lang="ar-AE" b="1"/>
              <a:t> </a:t>
            </a:r>
            <a:r>
              <a:rPr lang="ar-EG" b="1"/>
              <a:t>التنسيق في الأمور ذات الاهتمام المشترك </a:t>
            </a:r>
            <a:r>
              <a:rPr lang="ar-AE" b="1"/>
              <a:t> ، </a:t>
            </a:r>
            <a:r>
              <a:rPr lang="ar-EG" b="1"/>
              <a:t>في المجالات كافة</a:t>
            </a:r>
            <a:r>
              <a:rPr lang="ar-AE" b="1"/>
              <a:t> . </a:t>
            </a:r>
            <a:endParaRPr lang="ar-EG" b="1"/>
          </a:p>
        </p:txBody>
      </p:sp>
      <p:sp>
        <p:nvSpPr>
          <p:cNvPr id="1045" name="Rectangle 27">
            <a:extLst>
              <a:ext uri="{FF2B5EF4-FFF2-40B4-BE49-F238E27FC236}">
                <a16:creationId xmlns:a16="http://schemas.microsoft.com/office/drawing/2014/main" id="{C6A6AECB-428C-4CB4-B65A-359F08B6D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7" name="Rectangle 28">
            <a:extLst>
              <a:ext uri="{FF2B5EF4-FFF2-40B4-BE49-F238E27FC236}">
                <a16:creationId xmlns:a16="http://schemas.microsoft.com/office/drawing/2014/main" id="{28D1A6ED-2AB6-46A3-A315-485B8BF93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9" name="Rectangle 29">
            <a:extLst>
              <a:ext uri="{FF2B5EF4-FFF2-40B4-BE49-F238E27FC236}">
                <a16:creationId xmlns:a16="http://schemas.microsoft.com/office/drawing/2014/main" id="{B61CE46B-8525-46A8-AB7B-DCBCC1B65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1" name="Isosceles Triangle 1050">
            <a:extLst>
              <a:ext uri="{FF2B5EF4-FFF2-40B4-BE49-F238E27FC236}">
                <a16:creationId xmlns:a16="http://schemas.microsoft.com/office/drawing/2014/main" id="{4412B991-9935-45FB-A17E-8F30DD832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6557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eee\Desktop\download (5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3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65032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599781" y="3681413"/>
            <a:ext cx="3572669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93473" y="-8467"/>
            <a:ext cx="2255512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99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6616" y="3048000"/>
            <a:ext cx="2444750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82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6115" y="3589867"/>
            <a:ext cx="1362870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1615" y="-8467"/>
            <a:ext cx="5332385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87063" y="609601"/>
            <a:ext cx="4133472" cy="5175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ar-EG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ar-EG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ar-EG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ar-EG" b="1" dirty="0">
                <a:solidFill>
                  <a:srgbClr val="FFFFFF"/>
                </a:solidFill>
              </a:rPr>
              <a:t>إطلاق مدينة الملك عبدالله الاقتصادية </a:t>
            </a:r>
            <a:br>
              <a:rPr lang="ar-EG" b="1" dirty="0">
                <a:solidFill>
                  <a:srgbClr val="FFFFFF"/>
                </a:solidFill>
              </a:rPr>
            </a:br>
            <a:r>
              <a:rPr lang="ar-EG" b="1" dirty="0">
                <a:solidFill>
                  <a:srgbClr val="FFFFFF"/>
                </a:solidFill>
              </a:rPr>
              <a:t>في مدينة جدة السعودية على ساحل البحر الأحمر</a:t>
            </a:r>
          </a:p>
        </p:txBody>
      </p:sp>
    </p:spTree>
    <p:extLst>
      <p:ext uri="{BB962C8B-B14F-4D97-AF65-F5344CB8AC3E}">
        <p14:creationId xmlns:p14="http://schemas.microsoft.com/office/powerpoint/2010/main" val="4288291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8EFA-DECE-4D41-8736-77F7FAB59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https://www.youtube.com/watch?v=rNZxcTLBSho</a:t>
            </a:r>
          </a:p>
        </p:txBody>
      </p:sp>
      <p:pic>
        <p:nvPicPr>
          <p:cNvPr id="4" name="Online Media 3" title="مدينة الملك عبدالله الاقتصادية.. اقتصاد وترفيه وسياحة">
            <a:hlinkClick r:id="" action="ppaction://media"/>
            <a:extLst>
              <a:ext uri="{FF2B5EF4-FFF2-40B4-BE49-F238E27FC236}">
                <a16:creationId xmlns:a16="http://schemas.microsoft.com/office/drawing/2014/main" id="{E009304A-5B47-4297-B65D-BD958F675C2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2308225"/>
            <a:ext cx="6348413" cy="35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8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19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82962" y="1179151"/>
            <a:ext cx="2475485" cy="44638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/>
              <a:t>استراتيجية العزم </a:t>
            </a:r>
          </a:p>
        </p:txBody>
      </p:sp>
      <p:sp>
        <p:nvSpPr>
          <p:cNvPr id="35" name="Isosceles Triangle 21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6" name="Straight Connector 23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2502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عنصر نائب للمحتوى 2"/>
          <p:cNvSpPr>
            <a:spLocks noGrp="1"/>
          </p:cNvSpPr>
          <p:nvPr>
            <p:ph type="subTitle" idx="1"/>
          </p:nvPr>
        </p:nvSpPr>
        <p:spPr>
          <a:xfrm>
            <a:off x="3734188" y="1109145"/>
            <a:ext cx="4755762" cy="46039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أُعتمدت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استراتيجية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العزم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في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شهر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يونيو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2018 م</a:t>
            </a:r>
          </a:p>
          <a:p>
            <a:pPr marL="0" indent="0"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بمدينة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جدة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أهدافها</a:t>
            </a:r>
            <a:r>
              <a:rPr lang="ar-A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تعميق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التعاون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الثنائي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بين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البلدين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إبراز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مكانة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الدولتين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في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جميع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المجالات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تحقيق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رفاهية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المجتمع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في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البلدين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rtl="1">
              <a:buFont typeface="Wingdings 3" charset="2"/>
              <a:buChar char="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تنسيق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تنفيذ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العمل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على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المبادرات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المشتركة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37" name="Isosceles Triangle 25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23104" y="0"/>
            <a:ext cx="631947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12344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ar-EG" b="1" dirty="0">
                <a:solidFill>
                  <a:srgbClr val="FF0000"/>
                </a:solidFill>
              </a:rPr>
              <a:t>اطلاق مشروع مدينة الرياض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A67120-B71A-430F-9AC0-95B1A2A43F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ar-EG" sz="4000" b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ar-EG" sz="4000" b="1" dirty="0">
                <a:solidFill>
                  <a:srgbClr val="0033CC"/>
                </a:solidFill>
              </a:rPr>
              <a:t>هو</a:t>
            </a:r>
          </a:p>
          <a:p>
            <a:pPr marL="0" indent="0" algn="ctr">
              <a:buNone/>
            </a:pPr>
            <a:r>
              <a:rPr lang="ar-EG" sz="4000" b="1" dirty="0">
                <a:solidFill>
                  <a:srgbClr val="0033CC"/>
                </a:solidFill>
              </a:rPr>
              <a:t>مشروع إسكاني ضخم </a:t>
            </a:r>
          </a:p>
          <a:p>
            <a:pPr marL="0" indent="0" algn="ctr">
              <a:buNone/>
            </a:pPr>
            <a:r>
              <a:rPr lang="ar-EG" sz="4000" b="1" dirty="0">
                <a:solidFill>
                  <a:srgbClr val="0033CC"/>
                </a:solidFill>
              </a:rPr>
              <a:t>في أبوظبي</a:t>
            </a:r>
          </a:p>
          <a:p>
            <a:pPr marL="0" indent="0" algn="ctr">
              <a:buNone/>
            </a:pPr>
            <a:r>
              <a:rPr lang="ar-EG" sz="4000" b="1" dirty="0">
                <a:solidFill>
                  <a:srgbClr val="0033CC"/>
                </a:solidFill>
              </a:rPr>
              <a:t> يؤكد على العلاقات الراسخة بين الإمارات والسعودية</a:t>
            </a:r>
          </a:p>
        </p:txBody>
      </p:sp>
    </p:spTree>
    <p:extLst>
      <p:ext uri="{BB962C8B-B14F-4D97-AF65-F5344CB8AC3E}">
        <p14:creationId xmlns:p14="http://schemas.microsoft.com/office/powerpoint/2010/main" val="1957519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E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94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ar-EG" b="1"/>
              <a:t>مجالات التعاون الاقتصادي بين البلدين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14214534-5808-47AD-9063-FCDCC0FFD3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505235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944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ar-EG" sz="3800" b="1"/>
              <a:t>السياحة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62B288A0-E2E5-83AB-2BFE-A872A15F6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819709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0857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6" name="عنصر نائب للمحتوى 2">
            <a:extLst>
              <a:ext uri="{FF2B5EF4-FFF2-40B4-BE49-F238E27FC236}">
                <a16:creationId xmlns:a16="http://schemas.microsoft.com/office/drawing/2014/main" id="{23655ADC-73FC-9F15-C17B-C17850AF35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417678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1807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/>
              <a:t>الطاقة </a:t>
            </a:r>
            <a:r>
              <a:rPr lang="ar-EG" dirty="0"/>
              <a:t>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6B7330A1-C2B0-7B2C-27E5-2980FA8A87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766155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7869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/>
              <a:t>التجارة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7A240A97-D7CD-FF7C-BA13-6051754CC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15949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6047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 u="sng"/>
              <a:t>ثانياً</a:t>
            </a:r>
            <a:r>
              <a:rPr lang="ar-EG" b="1"/>
              <a:t> : الشراكة الأمنية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2C8A4701-8D02-9D0A-7E4C-4D014F7605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79642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9932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65032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599781" y="3681413"/>
            <a:ext cx="3572669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93473" y="-8467"/>
            <a:ext cx="2255512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99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6616" y="3048000"/>
            <a:ext cx="2444750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82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6115" y="3589867"/>
            <a:ext cx="1362870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8000" y="609600"/>
            <a:ext cx="2882531" cy="5175624"/>
          </a:xfrm>
        </p:spPr>
        <p:txBody>
          <a:bodyPr anchor="ctr">
            <a:normAutofit/>
          </a:bodyPr>
          <a:lstStyle/>
          <a:p>
            <a:r>
              <a:rPr lang="ar-EG" b="1">
                <a:solidFill>
                  <a:schemeClr val="tx1">
                    <a:lumMod val="85000"/>
                    <a:lumOff val="15000"/>
                  </a:schemeClr>
                </a:solidFill>
              </a:rPr>
              <a:t>اعتدال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1615" y="-8467"/>
            <a:ext cx="5332385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87063" y="609601"/>
            <a:ext cx="4133472" cy="5175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ar-EG" b="1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تم افتتاح مركز اعتدال </a:t>
            </a: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في الرياض </a:t>
            </a: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وهو مركز عالمي لمكافحة الفكر المتطرف</a:t>
            </a: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مقره السعودية</a:t>
            </a: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هدفه</a:t>
            </a:r>
          </a:p>
          <a:p>
            <a:pPr marL="0" indent="0">
              <a:buNone/>
            </a:pPr>
            <a:r>
              <a:rPr lang="ar-EG" b="1">
                <a:solidFill>
                  <a:srgbClr val="FFFFFF"/>
                </a:solidFill>
              </a:rPr>
              <a:t>منع انتشار الأفكار المتطرفة</a:t>
            </a:r>
          </a:p>
        </p:txBody>
      </p:sp>
    </p:spTree>
    <p:extLst>
      <p:ext uri="{BB962C8B-B14F-4D97-AF65-F5344CB8AC3E}">
        <p14:creationId xmlns:p14="http://schemas.microsoft.com/office/powerpoint/2010/main" val="2013203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E623-5484-4724-BC28-17B7692A6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https://www.youtube.com/watch?v=WdxN11mlJ7Q</a:t>
            </a:r>
          </a:p>
        </p:txBody>
      </p:sp>
      <p:pic>
        <p:nvPicPr>
          <p:cNvPr id="4" name="Online Media 3" title="اعتدال">
            <a:hlinkClick r:id="" action="ppaction://media"/>
            <a:extLst>
              <a:ext uri="{FF2B5EF4-FFF2-40B4-BE49-F238E27FC236}">
                <a16:creationId xmlns:a16="http://schemas.microsoft.com/office/drawing/2014/main" id="{2E125738-6572-4658-885E-DB9BE552137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2308225"/>
            <a:ext cx="6348413" cy="35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2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4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8000" y="2160589"/>
            <a:ext cx="6447501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EG" b="1"/>
          </a:p>
          <a:p>
            <a:pPr marL="0" indent="0">
              <a:buNone/>
            </a:pPr>
            <a:endParaRPr lang="ar-EG" b="1"/>
          </a:p>
          <a:p>
            <a:pPr marL="0" indent="0">
              <a:buNone/>
            </a:pPr>
            <a:endParaRPr lang="ar-EG" b="1"/>
          </a:p>
          <a:p>
            <a:pPr marL="0" indent="0">
              <a:buNone/>
            </a:pPr>
            <a:r>
              <a:rPr lang="ar-EG" b="1"/>
              <a:t>س/ كيف يمكن منع انتشار الأفكار المتطرفة ؟</a:t>
            </a:r>
          </a:p>
          <a:p>
            <a:pPr>
              <a:buFontTx/>
              <a:buChar char="-"/>
            </a:pPr>
            <a:r>
              <a:rPr lang="ar-EG" b="1"/>
              <a:t>تعزيز التسامح</a:t>
            </a:r>
          </a:p>
          <a:p>
            <a:pPr>
              <a:buFontTx/>
              <a:buChar char="-"/>
            </a:pPr>
            <a:r>
              <a:rPr lang="ar-EG" b="1"/>
              <a:t>دعم نشر الحوار الإيجابي </a:t>
            </a:r>
          </a:p>
        </p:txBody>
      </p:sp>
    </p:spTree>
    <p:extLst>
      <p:ext uri="{BB962C8B-B14F-4D97-AF65-F5344CB8AC3E}">
        <p14:creationId xmlns:p14="http://schemas.microsoft.com/office/powerpoint/2010/main" val="1474619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عنصر نائب للمحتوى 2">
            <a:extLst>
              <a:ext uri="{FF2B5EF4-FFF2-40B4-BE49-F238E27FC236}">
                <a16:creationId xmlns:a16="http://schemas.microsoft.com/office/drawing/2014/main" id="{3B38E721-C5C9-0F56-94F6-29D324E212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280418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8284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ar-EG" sz="3800" b="1"/>
              <a:t>عاصفة الحزم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E9516040-E225-6B1B-E45C-D5F108E118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685749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5409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600"/>
            <a:ext cx="9144000" cy="688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119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ar-EG" sz="3800" b="1"/>
              <a:t>أسباب اطلاق عاصفة الحزم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4C44DAD2-CDFE-CCAC-8944-B35E721C33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334824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133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ar-EG" sz="3800" b="1" u="sng"/>
              <a:t>ثالثاً </a:t>
            </a:r>
            <a:r>
              <a:rPr lang="ar-EG" sz="3800" b="1"/>
              <a:t>: الشراكة السياسية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28197B01-6F3D-B376-E480-DB4EB2504B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29987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718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ar-EG" sz="3800" b="1"/>
              <a:t>أهداف الشراكة السياسية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0E194E2B-BE0B-D88B-FC09-7EFE42F84A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061307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77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ar-EG" b="1"/>
              <a:t>مواجهة الإرهاب</a:t>
            </a:r>
          </a:p>
        </p:txBody>
      </p:sp>
      <p:sp>
        <p:nvSpPr>
          <p:cNvPr id="25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6" name="عنصر نائب للمحتوى 2">
            <a:extLst>
              <a:ext uri="{FF2B5EF4-FFF2-40B4-BE49-F238E27FC236}">
                <a16:creationId xmlns:a16="http://schemas.microsoft.com/office/drawing/2014/main" id="{3DA68289-EC93-3C86-8BBE-0310729174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997394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10350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530</Words>
  <Application>Microsoft Office PowerPoint</Application>
  <PresentationFormat>On-screen Show (4:3)</PresentationFormat>
  <Paragraphs>117</Paragraphs>
  <Slides>28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Facet</vt:lpstr>
      <vt:lpstr>شراكة إماراتية سعودية راسخة</vt:lpstr>
      <vt:lpstr>روابط الوحدة بين الإمارات والسعودية</vt:lpstr>
      <vt:lpstr>نماذج الشراكة الإماراتية السعودية</vt:lpstr>
      <vt:lpstr>أولاً : الشراكة الاقتصادية</vt:lpstr>
      <vt:lpstr>أبرز الاستثمارات الاقتصادية  بين الإمارات والسعودية </vt:lpstr>
      <vt:lpstr>PowerPoint Presentation</vt:lpstr>
      <vt:lpstr>PowerPoint Presentation</vt:lpstr>
      <vt:lpstr>PowerPoint Presentation</vt:lpstr>
      <vt:lpstr>https://www.youtube.com/watch?v=rNZxcTLBSho</vt:lpstr>
      <vt:lpstr>استراتيجية العزم </vt:lpstr>
      <vt:lpstr>اطلاق مشروع مدينة الرياض</vt:lpstr>
      <vt:lpstr>PowerPoint Presentation</vt:lpstr>
      <vt:lpstr>مجالات التعاون الاقتصادي بين البلدين</vt:lpstr>
      <vt:lpstr>السياحة</vt:lpstr>
      <vt:lpstr>PowerPoint Presentation</vt:lpstr>
      <vt:lpstr>الطاقة  </vt:lpstr>
      <vt:lpstr>التجارة</vt:lpstr>
      <vt:lpstr>ثانياً : الشراكة الأمنية</vt:lpstr>
      <vt:lpstr>اعتدال</vt:lpstr>
      <vt:lpstr>https://www.youtube.com/watch?v=WdxN11mlJ7Q</vt:lpstr>
      <vt:lpstr>PowerPoint Presentation</vt:lpstr>
      <vt:lpstr>PowerPoint Presentation</vt:lpstr>
      <vt:lpstr>عاصفة الحزم </vt:lpstr>
      <vt:lpstr>PowerPoint Presentation</vt:lpstr>
      <vt:lpstr>أسباب اطلاق عاصفة الحزم</vt:lpstr>
      <vt:lpstr>ثالثاً : الشراكة السياسية</vt:lpstr>
      <vt:lpstr>أهداف الشراكة السياسية</vt:lpstr>
      <vt:lpstr>مواجهة الإرهاب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شراكة إماراتية سعودية راسخة</dc:title>
  <dc:creator>Weee</dc:creator>
  <cp:lastModifiedBy>asifhammoud1978@gmail.com</cp:lastModifiedBy>
  <cp:revision>38</cp:revision>
  <dcterms:created xsi:type="dcterms:W3CDTF">2019-09-28T06:11:03Z</dcterms:created>
  <dcterms:modified xsi:type="dcterms:W3CDTF">2024-09-16T15:40:47Z</dcterms:modified>
</cp:coreProperties>
</file>