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4392" r:id="rId3"/>
    <p:sldId id="4393" r:id="rId4"/>
    <p:sldId id="4394" r:id="rId5"/>
    <p:sldId id="4395" r:id="rId6"/>
    <p:sldId id="4396" r:id="rId7"/>
    <p:sldId id="4397" r:id="rId8"/>
    <p:sldId id="4398" r:id="rId9"/>
  </p:sldIdLst>
  <p:sldSz cx="12192000" cy="6858000"/>
  <p:notesSz cx="6858000" cy="9144000"/>
  <p:defaultTextStyle>
    <a:defPPr>
      <a:defRPr lang="ar-A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9" d="100"/>
          <a:sy n="59" d="100"/>
        </p:scale>
        <p:origin x="964" y="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8E123-DD46-08EE-49A4-22FA276F1E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ar-AE"/>
          </a:p>
        </p:txBody>
      </p:sp>
      <p:sp>
        <p:nvSpPr>
          <p:cNvPr id="3" name="Subtitle 2">
            <a:extLst>
              <a:ext uri="{FF2B5EF4-FFF2-40B4-BE49-F238E27FC236}">
                <a16:creationId xmlns:a16="http://schemas.microsoft.com/office/drawing/2014/main" id="{C4CBBA37-9DB1-D75A-6032-D5C9223DE36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ar-AE"/>
          </a:p>
        </p:txBody>
      </p:sp>
      <p:sp>
        <p:nvSpPr>
          <p:cNvPr id="4" name="Date Placeholder 3">
            <a:extLst>
              <a:ext uri="{FF2B5EF4-FFF2-40B4-BE49-F238E27FC236}">
                <a16:creationId xmlns:a16="http://schemas.microsoft.com/office/drawing/2014/main" id="{01618C6B-AE75-E2D8-5AB8-3A7203A187DA}"/>
              </a:ext>
            </a:extLst>
          </p:cNvPr>
          <p:cNvSpPr>
            <a:spLocks noGrp="1"/>
          </p:cNvSpPr>
          <p:nvPr>
            <p:ph type="dt" sz="half" idx="10"/>
          </p:nvPr>
        </p:nvSpPr>
        <p:spPr/>
        <p:txBody>
          <a:bodyPr/>
          <a:lstStyle/>
          <a:p>
            <a:fld id="{AFF304D7-2909-44A3-A02C-62A869818609}" type="datetimeFigureOut">
              <a:rPr lang="ar-AE" smtClean="0"/>
              <a:t>06/11/1446</a:t>
            </a:fld>
            <a:endParaRPr lang="ar-AE"/>
          </a:p>
        </p:txBody>
      </p:sp>
      <p:sp>
        <p:nvSpPr>
          <p:cNvPr id="5" name="Footer Placeholder 4">
            <a:extLst>
              <a:ext uri="{FF2B5EF4-FFF2-40B4-BE49-F238E27FC236}">
                <a16:creationId xmlns:a16="http://schemas.microsoft.com/office/drawing/2014/main" id="{38357595-4F62-D826-A205-408FC72D2077}"/>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AD28AE35-C3B6-74BA-CF4F-3E98D88392ED}"/>
              </a:ext>
            </a:extLst>
          </p:cNvPr>
          <p:cNvSpPr>
            <a:spLocks noGrp="1"/>
          </p:cNvSpPr>
          <p:nvPr>
            <p:ph type="sldNum" sz="quarter" idx="12"/>
          </p:nvPr>
        </p:nvSpPr>
        <p:spPr/>
        <p:txBody>
          <a:bodyPr/>
          <a:lstStyle/>
          <a:p>
            <a:fld id="{B1B6D340-EB7A-4B54-A1F0-B09544BCC3EF}" type="slidenum">
              <a:rPr lang="ar-AE" smtClean="0"/>
              <a:t>‹#›</a:t>
            </a:fld>
            <a:endParaRPr lang="ar-AE"/>
          </a:p>
        </p:txBody>
      </p:sp>
    </p:spTree>
    <p:extLst>
      <p:ext uri="{BB962C8B-B14F-4D97-AF65-F5344CB8AC3E}">
        <p14:creationId xmlns:p14="http://schemas.microsoft.com/office/powerpoint/2010/main" val="5755148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6083C-0CDF-63F3-D219-F1BFCC91419F}"/>
              </a:ext>
            </a:extLst>
          </p:cNvPr>
          <p:cNvSpPr>
            <a:spLocks noGrp="1"/>
          </p:cNvSpPr>
          <p:nvPr>
            <p:ph type="title"/>
          </p:nvPr>
        </p:nvSpPr>
        <p:spPr/>
        <p:txBody>
          <a:bodyPr/>
          <a:lstStyle/>
          <a:p>
            <a:r>
              <a:rPr lang="en-US"/>
              <a:t>Click to edit Master title style</a:t>
            </a:r>
            <a:endParaRPr lang="ar-AE"/>
          </a:p>
        </p:txBody>
      </p:sp>
      <p:sp>
        <p:nvSpPr>
          <p:cNvPr id="3" name="Content Placeholder 2">
            <a:extLst>
              <a:ext uri="{FF2B5EF4-FFF2-40B4-BE49-F238E27FC236}">
                <a16:creationId xmlns:a16="http://schemas.microsoft.com/office/drawing/2014/main" id="{807FFB4D-FD67-064E-974F-9C78754B542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a:extLst>
              <a:ext uri="{FF2B5EF4-FFF2-40B4-BE49-F238E27FC236}">
                <a16:creationId xmlns:a16="http://schemas.microsoft.com/office/drawing/2014/main" id="{3421D57F-60D9-621E-5539-AD6C28D86C58}"/>
              </a:ext>
            </a:extLst>
          </p:cNvPr>
          <p:cNvSpPr>
            <a:spLocks noGrp="1"/>
          </p:cNvSpPr>
          <p:nvPr>
            <p:ph type="dt" sz="half" idx="10"/>
          </p:nvPr>
        </p:nvSpPr>
        <p:spPr/>
        <p:txBody>
          <a:bodyPr/>
          <a:lstStyle/>
          <a:p>
            <a:fld id="{AFF304D7-2909-44A3-A02C-62A869818609}" type="datetimeFigureOut">
              <a:rPr lang="ar-AE" smtClean="0"/>
              <a:t>06/11/1446</a:t>
            </a:fld>
            <a:endParaRPr lang="ar-AE"/>
          </a:p>
        </p:txBody>
      </p:sp>
      <p:sp>
        <p:nvSpPr>
          <p:cNvPr id="5" name="Footer Placeholder 4">
            <a:extLst>
              <a:ext uri="{FF2B5EF4-FFF2-40B4-BE49-F238E27FC236}">
                <a16:creationId xmlns:a16="http://schemas.microsoft.com/office/drawing/2014/main" id="{FA65A69F-C5A8-1F2C-6426-6277E102BF03}"/>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9AF80D23-FCF7-D426-AE47-E22801274B02}"/>
              </a:ext>
            </a:extLst>
          </p:cNvPr>
          <p:cNvSpPr>
            <a:spLocks noGrp="1"/>
          </p:cNvSpPr>
          <p:nvPr>
            <p:ph type="sldNum" sz="quarter" idx="12"/>
          </p:nvPr>
        </p:nvSpPr>
        <p:spPr/>
        <p:txBody>
          <a:bodyPr/>
          <a:lstStyle/>
          <a:p>
            <a:fld id="{B1B6D340-EB7A-4B54-A1F0-B09544BCC3EF}" type="slidenum">
              <a:rPr lang="ar-AE" smtClean="0"/>
              <a:t>‹#›</a:t>
            </a:fld>
            <a:endParaRPr lang="ar-AE"/>
          </a:p>
        </p:txBody>
      </p:sp>
    </p:spTree>
    <p:extLst>
      <p:ext uri="{BB962C8B-B14F-4D97-AF65-F5344CB8AC3E}">
        <p14:creationId xmlns:p14="http://schemas.microsoft.com/office/powerpoint/2010/main" val="3339006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1319E-961A-70AD-BDF9-24BDC58602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ar-AE"/>
          </a:p>
        </p:txBody>
      </p:sp>
      <p:sp>
        <p:nvSpPr>
          <p:cNvPr id="3" name="Text Placeholder 2">
            <a:extLst>
              <a:ext uri="{FF2B5EF4-FFF2-40B4-BE49-F238E27FC236}">
                <a16:creationId xmlns:a16="http://schemas.microsoft.com/office/drawing/2014/main" id="{8A005C3D-4937-D2CE-8EB1-09F71BD3279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8E046BB-F110-1243-9601-12E2525AF829}"/>
              </a:ext>
            </a:extLst>
          </p:cNvPr>
          <p:cNvSpPr>
            <a:spLocks noGrp="1"/>
          </p:cNvSpPr>
          <p:nvPr>
            <p:ph type="dt" sz="half" idx="10"/>
          </p:nvPr>
        </p:nvSpPr>
        <p:spPr/>
        <p:txBody>
          <a:bodyPr/>
          <a:lstStyle/>
          <a:p>
            <a:fld id="{AFF304D7-2909-44A3-A02C-62A869818609}" type="datetimeFigureOut">
              <a:rPr lang="ar-AE" smtClean="0"/>
              <a:t>06/11/1446</a:t>
            </a:fld>
            <a:endParaRPr lang="ar-AE"/>
          </a:p>
        </p:txBody>
      </p:sp>
      <p:sp>
        <p:nvSpPr>
          <p:cNvPr id="5" name="Footer Placeholder 4">
            <a:extLst>
              <a:ext uri="{FF2B5EF4-FFF2-40B4-BE49-F238E27FC236}">
                <a16:creationId xmlns:a16="http://schemas.microsoft.com/office/drawing/2014/main" id="{99E23242-E1C8-3D65-A5EE-82757DBD2AEE}"/>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A0ADB9BC-4140-74A7-996C-BB3C380098D6}"/>
              </a:ext>
            </a:extLst>
          </p:cNvPr>
          <p:cNvSpPr>
            <a:spLocks noGrp="1"/>
          </p:cNvSpPr>
          <p:nvPr>
            <p:ph type="sldNum" sz="quarter" idx="12"/>
          </p:nvPr>
        </p:nvSpPr>
        <p:spPr/>
        <p:txBody>
          <a:bodyPr/>
          <a:lstStyle/>
          <a:p>
            <a:fld id="{B1B6D340-EB7A-4B54-A1F0-B09544BCC3EF}" type="slidenum">
              <a:rPr lang="ar-AE" smtClean="0"/>
              <a:t>‹#›</a:t>
            </a:fld>
            <a:endParaRPr lang="ar-AE"/>
          </a:p>
        </p:txBody>
      </p:sp>
    </p:spTree>
    <p:extLst>
      <p:ext uri="{BB962C8B-B14F-4D97-AF65-F5344CB8AC3E}">
        <p14:creationId xmlns:p14="http://schemas.microsoft.com/office/powerpoint/2010/main" val="3888612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43658-9585-E443-23FD-6DC92825A183}"/>
              </a:ext>
            </a:extLst>
          </p:cNvPr>
          <p:cNvSpPr>
            <a:spLocks noGrp="1"/>
          </p:cNvSpPr>
          <p:nvPr>
            <p:ph type="title"/>
          </p:nvPr>
        </p:nvSpPr>
        <p:spPr/>
        <p:txBody>
          <a:bodyPr/>
          <a:lstStyle/>
          <a:p>
            <a:r>
              <a:rPr lang="en-US"/>
              <a:t>Click to edit Master title style</a:t>
            </a:r>
            <a:endParaRPr lang="ar-AE"/>
          </a:p>
        </p:txBody>
      </p:sp>
      <p:sp>
        <p:nvSpPr>
          <p:cNvPr id="3" name="Content Placeholder 2">
            <a:extLst>
              <a:ext uri="{FF2B5EF4-FFF2-40B4-BE49-F238E27FC236}">
                <a16:creationId xmlns:a16="http://schemas.microsoft.com/office/drawing/2014/main" id="{B57B5FB2-8854-FC60-68A4-B3387BD5A1E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Content Placeholder 3">
            <a:extLst>
              <a:ext uri="{FF2B5EF4-FFF2-40B4-BE49-F238E27FC236}">
                <a16:creationId xmlns:a16="http://schemas.microsoft.com/office/drawing/2014/main" id="{FB90234D-5969-8A8C-BC33-106742748D0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5" name="Date Placeholder 4">
            <a:extLst>
              <a:ext uri="{FF2B5EF4-FFF2-40B4-BE49-F238E27FC236}">
                <a16:creationId xmlns:a16="http://schemas.microsoft.com/office/drawing/2014/main" id="{22044AAD-6198-5265-19C8-177C3A1F16F0}"/>
              </a:ext>
            </a:extLst>
          </p:cNvPr>
          <p:cNvSpPr>
            <a:spLocks noGrp="1"/>
          </p:cNvSpPr>
          <p:nvPr>
            <p:ph type="dt" sz="half" idx="10"/>
          </p:nvPr>
        </p:nvSpPr>
        <p:spPr/>
        <p:txBody>
          <a:bodyPr/>
          <a:lstStyle/>
          <a:p>
            <a:fld id="{AFF304D7-2909-44A3-A02C-62A869818609}" type="datetimeFigureOut">
              <a:rPr lang="ar-AE" smtClean="0"/>
              <a:t>06/11/1446</a:t>
            </a:fld>
            <a:endParaRPr lang="ar-AE"/>
          </a:p>
        </p:txBody>
      </p:sp>
      <p:sp>
        <p:nvSpPr>
          <p:cNvPr id="6" name="Footer Placeholder 5">
            <a:extLst>
              <a:ext uri="{FF2B5EF4-FFF2-40B4-BE49-F238E27FC236}">
                <a16:creationId xmlns:a16="http://schemas.microsoft.com/office/drawing/2014/main" id="{DC8DF7F1-DD49-E1F0-F324-F94A7AFAC869}"/>
              </a:ext>
            </a:extLst>
          </p:cNvPr>
          <p:cNvSpPr>
            <a:spLocks noGrp="1"/>
          </p:cNvSpPr>
          <p:nvPr>
            <p:ph type="ftr" sz="quarter" idx="11"/>
          </p:nvPr>
        </p:nvSpPr>
        <p:spPr/>
        <p:txBody>
          <a:bodyPr/>
          <a:lstStyle/>
          <a:p>
            <a:endParaRPr lang="ar-AE"/>
          </a:p>
        </p:txBody>
      </p:sp>
      <p:sp>
        <p:nvSpPr>
          <p:cNvPr id="7" name="Slide Number Placeholder 6">
            <a:extLst>
              <a:ext uri="{FF2B5EF4-FFF2-40B4-BE49-F238E27FC236}">
                <a16:creationId xmlns:a16="http://schemas.microsoft.com/office/drawing/2014/main" id="{1F6FAE23-DB9C-0024-71F7-76A9BC170691}"/>
              </a:ext>
            </a:extLst>
          </p:cNvPr>
          <p:cNvSpPr>
            <a:spLocks noGrp="1"/>
          </p:cNvSpPr>
          <p:nvPr>
            <p:ph type="sldNum" sz="quarter" idx="12"/>
          </p:nvPr>
        </p:nvSpPr>
        <p:spPr/>
        <p:txBody>
          <a:bodyPr/>
          <a:lstStyle/>
          <a:p>
            <a:fld id="{B1B6D340-EB7A-4B54-A1F0-B09544BCC3EF}" type="slidenum">
              <a:rPr lang="ar-AE" smtClean="0"/>
              <a:t>‹#›</a:t>
            </a:fld>
            <a:endParaRPr lang="ar-AE"/>
          </a:p>
        </p:txBody>
      </p:sp>
    </p:spTree>
    <p:extLst>
      <p:ext uri="{BB962C8B-B14F-4D97-AF65-F5344CB8AC3E}">
        <p14:creationId xmlns:p14="http://schemas.microsoft.com/office/powerpoint/2010/main" val="20255888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E7056-D495-3437-CFA3-5A06A2DB0BE0}"/>
              </a:ext>
            </a:extLst>
          </p:cNvPr>
          <p:cNvSpPr>
            <a:spLocks noGrp="1"/>
          </p:cNvSpPr>
          <p:nvPr>
            <p:ph type="title"/>
          </p:nvPr>
        </p:nvSpPr>
        <p:spPr>
          <a:xfrm>
            <a:off x="839788" y="365125"/>
            <a:ext cx="10515600" cy="1325563"/>
          </a:xfrm>
        </p:spPr>
        <p:txBody>
          <a:bodyPr/>
          <a:lstStyle/>
          <a:p>
            <a:r>
              <a:rPr lang="en-US"/>
              <a:t>Click to edit Master title style</a:t>
            </a:r>
            <a:endParaRPr lang="ar-AE"/>
          </a:p>
        </p:txBody>
      </p:sp>
      <p:sp>
        <p:nvSpPr>
          <p:cNvPr id="3" name="Text Placeholder 2">
            <a:extLst>
              <a:ext uri="{FF2B5EF4-FFF2-40B4-BE49-F238E27FC236}">
                <a16:creationId xmlns:a16="http://schemas.microsoft.com/office/drawing/2014/main" id="{B4792015-8FFF-27C8-4942-8E2E145751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803B94C-4F15-AEA2-6DD9-E5207761038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5" name="Text Placeholder 4">
            <a:extLst>
              <a:ext uri="{FF2B5EF4-FFF2-40B4-BE49-F238E27FC236}">
                <a16:creationId xmlns:a16="http://schemas.microsoft.com/office/drawing/2014/main" id="{280CC588-5218-7ABF-9C9E-DA6A32AB44F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FDF75F1-7871-CF8A-8270-6E0DCB0ADE8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7" name="Date Placeholder 6">
            <a:extLst>
              <a:ext uri="{FF2B5EF4-FFF2-40B4-BE49-F238E27FC236}">
                <a16:creationId xmlns:a16="http://schemas.microsoft.com/office/drawing/2014/main" id="{2B6237E9-BD79-7743-518C-C2BE3734E01E}"/>
              </a:ext>
            </a:extLst>
          </p:cNvPr>
          <p:cNvSpPr>
            <a:spLocks noGrp="1"/>
          </p:cNvSpPr>
          <p:nvPr>
            <p:ph type="dt" sz="half" idx="10"/>
          </p:nvPr>
        </p:nvSpPr>
        <p:spPr/>
        <p:txBody>
          <a:bodyPr/>
          <a:lstStyle/>
          <a:p>
            <a:fld id="{AFF304D7-2909-44A3-A02C-62A869818609}" type="datetimeFigureOut">
              <a:rPr lang="ar-AE" smtClean="0"/>
              <a:t>06/11/1446</a:t>
            </a:fld>
            <a:endParaRPr lang="ar-AE"/>
          </a:p>
        </p:txBody>
      </p:sp>
      <p:sp>
        <p:nvSpPr>
          <p:cNvPr id="8" name="Footer Placeholder 7">
            <a:extLst>
              <a:ext uri="{FF2B5EF4-FFF2-40B4-BE49-F238E27FC236}">
                <a16:creationId xmlns:a16="http://schemas.microsoft.com/office/drawing/2014/main" id="{2AC7BA3B-5489-D8DA-AB02-72D3E7F09CE2}"/>
              </a:ext>
            </a:extLst>
          </p:cNvPr>
          <p:cNvSpPr>
            <a:spLocks noGrp="1"/>
          </p:cNvSpPr>
          <p:nvPr>
            <p:ph type="ftr" sz="quarter" idx="11"/>
          </p:nvPr>
        </p:nvSpPr>
        <p:spPr/>
        <p:txBody>
          <a:bodyPr/>
          <a:lstStyle/>
          <a:p>
            <a:endParaRPr lang="ar-AE"/>
          </a:p>
        </p:txBody>
      </p:sp>
      <p:sp>
        <p:nvSpPr>
          <p:cNvPr id="9" name="Slide Number Placeholder 8">
            <a:extLst>
              <a:ext uri="{FF2B5EF4-FFF2-40B4-BE49-F238E27FC236}">
                <a16:creationId xmlns:a16="http://schemas.microsoft.com/office/drawing/2014/main" id="{AC0D66E5-A6E9-3523-339C-6DF87569817C}"/>
              </a:ext>
            </a:extLst>
          </p:cNvPr>
          <p:cNvSpPr>
            <a:spLocks noGrp="1"/>
          </p:cNvSpPr>
          <p:nvPr>
            <p:ph type="sldNum" sz="quarter" idx="12"/>
          </p:nvPr>
        </p:nvSpPr>
        <p:spPr/>
        <p:txBody>
          <a:bodyPr/>
          <a:lstStyle/>
          <a:p>
            <a:fld id="{B1B6D340-EB7A-4B54-A1F0-B09544BCC3EF}" type="slidenum">
              <a:rPr lang="ar-AE" smtClean="0"/>
              <a:t>‹#›</a:t>
            </a:fld>
            <a:endParaRPr lang="ar-AE"/>
          </a:p>
        </p:txBody>
      </p:sp>
    </p:spTree>
    <p:extLst>
      <p:ext uri="{BB962C8B-B14F-4D97-AF65-F5344CB8AC3E}">
        <p14:creationId xmlns:p14="http://schemas.microsoft.com/office/powerpoint/2010/main" val="9831523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5030A-F28B-5EFA-F823-53E0C59A847C}"/>
              </a:ext>
            </a:extLst>
          </p:cNvPr>
          <p:cNvSpPr>
            <a:spLocks noGrp="1"/>
          </p:cNvSpPr>
          <p:nvPr>
            <p:ph type="title"/>
          </p:nvPr>
        </p:nvSpPr>
        <p:spPr/>
        <p:txBody>
          <a:bodyPr/>
          <a:lstStyle/>
          <a:p>
            <a:r>
              <a:rPr lang="en-US"/>
              <a:t>Click to edit Master title style</a:t>
            </a:r>
            <a:endParaRPr lang="ar-AE"/>
          </a:p>
        </p:txBody>
      </p:sp>
      <p:sp>
        <p:nvSpPr>
          <p:cNvPr id="3" name="Date Placeholder 2">
            <a:extLst>
              <a:ext uri="{FF2B5EF4-FFF2-40B4-BE49-F238E27FC236}">
                <a16:creationId xmlns:a16="http://schemas.microsoft.com/office/drawing/2014/main" id="{EE78DC72-24F0-E6AC-40B9-DF62D36EF254}"/>
              </a:ext>
            </a:extLst>
          </p:cNvPr>
          <p:cNvSpPr>
            <a:spLocks noGrp="1"/>
          </p:cNvSpPr>
          <p:nvPr>
            <p:ph type="dt" sz="half" idx="10"/>
          </p:nvPr>
        </p:nvSpPr>
        <p:spPr/>
        <p:txBody>
          <a:bodyPr/>
          <a:lstStyle/>
          <a:p>
            <a:fld id="{AFF304D7-2909-44A3-A02C-62A869818609}" type="datetimeFigureOut">
              <a:rPr lang="ar-AE" smtClean="0"/>
              <a:t>06/11/1446</a:t>
            </a:fld>
            <a:endParaRPr lang="ar-AE"/>
          </a:p>
        </p:txBody>
      </p:sp>
      <p:sp>
        <p:nvSpPr>
          <p:cNvPr id="4" name="Footer Placeholder 3">
            <a:extLst>
              <a:ext uri="{FF2B5EF4-FFF2-40B4-BE49-F238E27FC236}">
                <a16:creationId xmlns:a16="http://schemas.microsoft.com/office/drawing/2014/main" id="{A23D6C39-4AC3-2782-7165-FD0D7BB71D21}"/>
              </a:ext>
            </a:extLst>
          </p:cNvPr>
          <p:cNvSpPr>
            <a:spLocks noGrp="1"/>
          </p:cNvSpPr>
          <p:nvPr>
            <p:ph type="ftr" sz="quarter" idx="11"/>
          </p:nvPr>
        </p:nvSpPr>
        <p:spPr/>
        <p:txBody>
          <a:bodyPr/>
          <a:lstStyle/>
          <a:p>
            <a:endParaRPr lang="ar-AE"/>
          </a:p>
        </p:txBody>
      </p:sp>
      <p:sp>
        <p:nvSpPr>
          <p:cNvPr id="5" name="Slide Number Placeholder 4">
            <a:extLst>
              <a:ext uri="{FF2B5EF4-FFF2-40B4-BE49-F238E27FC236}">
                <a16:creationId xmlns:a16="http://schemas.microsoft.com/office/drawing/2014/main" id="{2288699C-9685-12C9-D933-1DB2AB5C950C}"/>
              </a:ext>
            </a:extLst>
          </p:cNvPr>
          <p:cNvSpPr>
            <a:spLocks noGrp="1"/>
          </p:cNvSpPr>
          <p:nvPr>
            <p:ph type="sldNum" sz="quarter" idx="12"/>
          </p:nvPr>
        </p:nvSpPr>
        <p:spPr/>
        <p:txBody>
          <a:bodyPr/>
          <a:lstStyle/>
          <a:p>
            <a:fld id="{B1B6D340-EB7A-4B54-A1F0-B09544BCC3EF}" type="slidenum">
              <a:rPr lang="ar-AE" smtClean="0"/>
              <a:t>‹#›</a:t>
            </a:fld>
            <a:endParaRPr lang="ar-AE"/>
          </a:p>
        </p:txBody>
      </p:sp>
    </p:spTree>
    <p:extLst>
      <p:ext uri="{BB962C8B-B14F-4D97-AF65-F5344CB8AC3E}">
        <p14:creationId xmlns:p14="http://schemas.microsoft.com/office/powerpoint/2010/main" val="22892824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2C56D47-F379-3AD7-630C-14D963375716}"/>
              </a:ext>
            </a:extLst>
          </p:cNvPr>
          <p:cNvSpPr>
            <a:spLocks noGrp="1"/>
          </p:cNvSpPr>
          <p:nvPr>
            <p:ph type="dt" sz="half" idx="10"/>
          </p:nvPr>
        </p:nvSpPr>
        <p:spPr/>
        <p:txBody>
          <a:bodyPr/>
          <a:lstStyle/>
          <a:p>
            <a:fld id="{AFF304D7-2909-44A3-A02C-62A869818609}" type="datetimeFigureOut">
              <a:rPr lang="ar-AE" smtClean="0"/>
              <a:t>06/11/1446</a:t>
            </a:fld>
            <a:endParaRPr lang="ar-AE"/>
          </a:p>
        </p:txBody>
      </p:sp>
      <p:sp>
        <p:nvSpPr>
          <p:cNvPr id="3" name="Footer Placeholder 2">
            <a:extLst>
              <a:ext uri="{FF2B5EF4-FFF2-40B4-BE49-F238E27FC236}">
                <a16:creationId xmlns:a16="http://schemas.microsoft.com/office/drawing/2014/main" id="{6987874C-E42F-E564-DD71-69A52EFAEE4C}"/>
              </a:ext>
            </a:extLst>
          </p:cNvPr>
          <p:cNvSpPr>
            <a:spLocks noGrp="1"/>
          </p:cNvSpPr>
          <p:nvPr>
            <p:ph type="ftr" sz="quarter" idx="11"/>
          </p:nvPr>
        </p:nvSpPr>
        <p:spPr/>
        <p:txBody>
          <a:bodyPr/>
          <a:lstStyle/>
          <a:p>
            <a:endParaRPr lang="ar-AE"/>
          </a:p>
        </p:txBody>
      </p:sp>
      <p:sp>
        <p:nvSpPr>
          <p:cNvPr id="4" name="Slide Number Placeholder 3">
            <a:extLst>
              <a:ext uri="{FF2B5EF4-FFF2-40B4-BE49-F238E27FC236}">
                <a16:creationId xmlns:a16="http://schemas.microsoft.com/office/drawing/2014/main" id="{79E10B01-CF2E-2FE0-D960-CAD416AF22E0}"/>
              </a:ext>
            </a:extLst>
          </p:cNvPr>
          <p:cNvSpPr>
            <a:spLocks noGrp="1"/>
          </p:cNvSpPr>
          <p:nvPr>
            <p:ph type="sldNum" sz="quarter" idx="12"/>
          </p:nvPr>
        </p:nvSpPr>
        <p:spPr/>
        <p:txBody>
          <a:bodyPr/>
          <a:lstStyle/>
          <a:p>
            <a:fld id="{B1B6D340-EB7A-4B54-A1F0-B09544BCC3EF}" type="slidenum">
              <a:rPr lang="ar-AE" smtClean="0"/>
              <a:t>‹#›</a:t>
            </a:fld>
            <a:endParaRPr lang="ar-AE"/>
          </a:p>
        </p:txBody>
      </p:sp>
    </p:spTree>
    <p:extLst>
      <p:ext uri="{BB962C8B-B14F-4D97-AF65-F5344CB8AC3E}">
        <p14:creationId xmlns:p14="http://schemas.microsoft.com/office/powerpoint/2010/main" val="661172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8DDD1-3E67-D37F-E766-6452EEE97F2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r-AE"/>
          </a:p>
        </p:txBody>
      </p:sp>
      <p:sp>
        <p:nvSpPr>
          <p:cNvPr id="3" name="Content Placeholder 2">
            <a:extLst>
              <a:ext uri="{FF2B5EF4-FFF2-40B4-BE49-F238E27FC236}">
                <a16:creationId xmlns:a16="http://schemas.microsoft.com/office/drawing/2014/main" id="{84CC1A59-7188-B7EB-3458-1B5517231D1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Text Placeholder 3">
            <a:extLst>
              <a:ext uri="{FF2B5EF4-FFF2-40B4-BE49-F238E27FC236}">
                <a16:creationId xmlns:a16="http://schemas.microsoft.com/office/drawing/2014/main" id="{2E0042F4-A911-D7FE-690F-50459368A5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74ECCA-B1DD-EF11-AB9C-F0B943C35046}"/>
              </a:ext>
            </a:extLst>
          </p:cNvPr>
          <p:cNvSpPr>
            <a:spLocks noGrp="1"/>
          </p:cNvSpPr>
          <p:nvPr>
            <p:ph type="dt" sz="half" idx="10"/>
          </p:nvPr>
        </p:nvSpPr>
        <p:spPr/>
        <p:txBody>
          <a:bodyPr/>
          <a:lstStyle/>
          <a:p>
            <a:fld id="{AFF304D7-2909-44A3-A02C-62A869818609}" type="datetimeFigureOut">
              <a:rPr lang="ar-AE" smtClean="0"/>
              <a:t>06/11/1446</a:t>
            </a:fld>
            <a:endParaRPr lang="ar-AE"/>
          </a:p>
        </p:txBody>
      </p:sp>
      <p:sp>
        <p:nvSpPr>
          <p:cNvPr id="6" name="Footer Placeholder 5">
            <a:extLst>
              <a:ext uri="{FF2B5EF4-FFF2-40B4-BE49-F238E27FC236}">
                <a16:creationId xmlns:a16="http://schemas.microsoft.com/office/drawing/2014/main" id="{1DE9E9F1-AE01-07E6-2A7D-C1675BDFFE12}"/>
              </a:ext>
            </a:extLst>
          </p:cNvPr>
          <p:cNvSpPr>
            <a:spLocks noGrp="1"/>
          </p:cNvSpPr>
          <p:nvPr>
            <p:ph type="ftr" sz="quarter" idx="11"/>
          </p:nvPr>
        </p:nvSpPr>
        <p:spPr/>
        <p:txBody>
          <a:bodyPr/>
          <a:lstStyle/>
          <a:p>
            <a:endParaRPr lang="ar-AE"/>
          </a:p>
        </p:txBody>
      </p:sp>
      <p:sp>
        <p:nvSpPr>
          <p:cNvPr id="7" name="Slide Number Placeholder 6">
            <a:extLst>
              <a:ext uri="{FF2B5EF4-FFF2-40B4-BE49-F238E27FC236}">
                <a16:creationId xmlns:a16="http://schemas.microsoft.com/office/drawing/2014/main" id="{83A890C8-34EF-78AF-1AE9-18DBB0966C43}"/>
              </a:ext>
            </a:extLst>
          </p:cNvPr>
          <p:cNvSpPr>
            <a:spLocks noGrp="1"/>
          </p:cNvSpPr>
          <p:nvPr>
            <p:ph type="sldNum" sz="quarter" idx="12"/>
          </p:nvPr>
        </p:nvSpPr>
        <p:spPr/>
        <p:txBody>
          <a:bodyPr/>
          <a:lstStyle/>
          <a:p>
            <a:fld id="{B1B6D340-EB7A-4B54-A1F0-B09544BCC3EF}" type="slidenum">
              <a:rPr lang="ar-AE" smtClean="0"/>
              <a:t>‹#›</a:t>
            </a:fld>
            <a:endParaRPr lang="ar-AE"/>
          </a:p>
        </p:txBody>
      </p:sp>
    </p:spTree>
    <p:extLst>
      <p:ext uri="{BB962C8B-B14F-4D97-AF65-F5344CB8AC3E}">
        <p14:creationId xmlns:p14="http://schemas.microsoft.com/office/powerpoint/2010/main" val="16836657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59132-DD68-38F6-07E9-DD27D9BC210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r-AE"/>
          </a:p>
        </p:txBody>
      </p:sp>
      <p:sp>
        <p:nvSpPr>
          <p:cNvPr id="3" name="Picture Placeholder 2">
            <a:extLst>
              <a:ext uri="{FF2B5EF4-FFF2-40B4-BE49-F238E27FC236}">
                <a16:creationId xmlns:a16="http://schemas.microsoft.com/office/drawing/2014/main" id="{53825958-42D1-54B9-75F6-BD0B0CA725F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AE"/>
          </a:p>
        </p:txBody>
      </p:sp>
      <p:sp>
        <p:nvSpPr>
          <p:cNvPr id="4" name="Text Placeholder 3">
            <a:extLst>
              <a:ext uri="{FF2B5EF4-FFF2-40B4-BE49-F238E27FC236}">
                <a16:creationId xmlns:a16="http://schemas.microsoft.com/office/drawing/2014/main" id="{0DFBB202-CC39-324C-5FC8-2F27DB4757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A912064-F11E-B474-1CA9-188E2623A31E}"/>
              </a:ext>
            </a:extLst>
          </p:cNvPr>
          <p:cNvSpPr>
            <a:spLocks noGrp="1"/>
          </p:cNvSpPr>
          <p:nvPr>
            <p:ph type="dt" sz="half" idx="10"/>
          </p:nvPr>
        </p:nvSpPr>
        <p:spPr/>
        <p:txBody>
          <a:bodyPr/>
          <a:lstStyle/>
          <a:p>
            <a:fld id="{AFF304D7-2909-44A3-A02C-62A869818609}" type="datetimeFigureOut">
              <a:rPr lang="ar-AE" smtClean="0"/>
              <a:t>06/11/1446</a:t>
            </a:fld>
            <a:endParaRPr lang="ar-AE"/>
          </a:p>
        </p:txBody>
      </p:sp>
      <p:sp>
        <p:nvSpPr>
          <p:cNvPr id="6" name="Footer Placeholder 5">
            <a:extLst>
              <a:ext uri="{FF2B5EF4-FFF2-40B4-BE49-F238E27FC236}">
                <a16:creationId xmlns:a16="http://schemas.microsoft.com/office/drawing/2014/main" id="{7E95D879-DEE3-7E6C-6786-258A02FDD7B6}"/>
              </a:ext>
            </a:extLst>
          </p:cNvPr>
          <p:cNvSpPr>
            <a:spLocks noGrp="1"/>
          </p:cNvSpPr>
          <p:nvPr>
            <p:ph type="ftr" sz="quarter" idx="11"/>
          </p:nvPr>
        </p:nvSpPr>
        <p:spPr/>
        <p:txBody>
          <a:bodyPr/>
          <a:lstStyle/>
          <a:p>
            <a:endParaRPr lang="ar-AE"/>
          </a:p>
        </p:txBody>
      </p:sp>
      <p:sp>
        <p:nvSpPr>
          <p:cNvPr id="7" name="Slide Number Placeholder 6">
            <a:extLst>
              <a:ext uri="{FF2B5EF4-FFF2-40B4-BE49-F238E27FC236}">
                <a16:creationId xmlns:a16="http://schemas.microsoft.com/office/drawing/2014/main" id="{9064B200-4290-DAFE-DD9A-C20381DF9D4B}"/>
              </a:ext>
            </a:extLst>
          </p:cNvPr>
          <p:cNvSpPr>
            <a:spLocks noGrp="1"/>
          </p:cNvSpPr>
          <p:nvPr>
            <p:ph type="sldNum" sz="quarter" idx="12"/>
          </p:nvPr>
        </p:nvSpPr>
        <p:spPr/>
        <p:txBody>
          <a:bodyPr/>
          <a:lstStyle/>
          <a:p>
            <a:fld id="{B1B6D340-EB7A-4B54-A1F0-B09544BCC3EF}" type="slidenum">
              <a:rPr lang="ar-AE" smtClean="0"/>
              <a:t>‹#›</a:t>
            </a:fld>
            <a:endParaRPr lang="ar-AE"/>
          </a:p>
        </p:txBody>
      </p:sp>
    </p:spTree>
    <p:extLst>
      <p:ext uri="{BB962C8B-B14F-4D97-AF65-F5344CB8AC3E}">
        <p14:creationId xmlns:p14="http://schemas.microsoft.com/office/powerpoint/2010/main" val="33811589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50B58-9DF4-7123-47AB-58309D17B31C}"/>
              </a:ext>
            </a:extLst>
          </p:cNvPr>
          <p:cNvSpPr>
            <a:spLocks noGrp="1"/>
          </p:cNvSpPr>
          <p:nvPr>
            <p:ph type="title"/>
          </p:nvPr>
        </p:nvSpPr>
        <p:spPr/>
        <p:txBody>
          <a:bodyPr/>
          <a:lstStyle/>
          <a:p>
            <a:r>
              <a:rPr lang="en-US"/>
              <a:t>Click to edit Master title style</a:t>
            </a:r>
            <a:endParaRPr lang="ar-AE"/>
          </a:p>
        </p:txBody>
      </p:sp>
      <p:sp>
        <p:nvSpPr>
          <p:cNvPr id="3" name="Vertical Text Placeholder 2">
            <a:extLst>
              <a:ext uri="{FF2B5EF4-FFF2-40B4-BE49-F238E27FC236}">
                <a16:creationId xmlns:a16="http://schemas.microsoft.com/office/drawing/2014/main" id="{052D502F-98EC-5F81-8B4D-9E3AFD90418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a:extLst>
              <a:ext uri="{FF2B5EF4-FFF2-40B4-BE49-F238E27FC236}">
                <a16:creationId xmlns:a16="http://schemas.microsoft.com/office/drawing/2014/main" id="{D1F116E0-5B21-6F75-25C6-81CE5F6AE661}"/>
              </a:ext>
            </a:extLst>
          </p:cNvPr>
          <p:cNvSpPr>
            <a:spLocks noGrp="1"/>
          </p:cNvSpPr>
          <p:nvPr>
            <p:ph type="dt" sz="half" idx="10"/>
          </p:nvPr>
        </p:nvSpPr>
        <p:spPr/>
        <p:txBody>
          <a:bodyPr/>
          <a:lstStyle/>
          <a:p>
            <a:fld id="{AFF304D7-2909-44A3-A02C-62A869818609}" type="datetimeFigureOut">
              <a:rPr lang="ar-AE" smtClean="0"/>
              <a:t>06/11/1446</a:t>
            </a:fld>
            <a:endParaRPr lang="ar-AE"/>
          </a:p>
        </p:txBody>
      </p:sp>
      <p:sp>
        <p:nvSpPr>
          <p:cNvPr id="5" name="Footer Placeholder 4">
            <a:extLst>
              <a:ext uri="{FF2B5EF4-FFF2-40B4-BE49-F238E27FC236}">
                <a16:creationId xmlns:a16="http://schemas.microsoft.com/office/drawing/2014/main" id="{1728A479-EE50-BDFE-50F4-81761BE4D44F}"/>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3A61803D-AFD2-32BD-1B43-E27101628282}"/>
              </a:ext>
            </a:extLst>
          </p:cNvPr>
          <p:cNvSpPr>
            <a:spLocks noGrp="1"/>
          </p:cNvSpPr>
          <p:nvPr>
            <p:ph type="sldNum" sz="quarter" idx="12"/>
          </p:nvPr>
        </p:nvSpPr>
        <p:spPr/>
        <p:txBody>
          <a:bodyPr/>
          <a:lstStyle/>
          <a:p>
            <a:fld id="{B1B6D340-EB7A-4B54-A1F0-B09544BCC3EF}" type="slidenum">
              <a:rPr lang="ar-AE" smtClean="0"/>
              <a:t>‹#›</a:t>
            </a:fld>
            <a:endParaRPr lang="ar-AE"/>
          </a:p>
        </p:txBody>
      </p:sp>
    </p:spTree>
    <p:extLst>
      <p:ext uri="{BB962C8B-B14F-4D97-AF65-F5344CB8AC3E}">
        <p14:creationId xmlns:p14="http://schemas.microsoft.com/office/powerpoint/2010/main" val="35368459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2EE00E-F36E-AA64-0D95-FCF9137DB05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ar-AE"/>
          </a:p>
        </p:txBody>
      </p:sp>
      <p:sp>
        <p:nvSpPr>
          <p:cNvPr id="3" name="Vertical Text Placeholder 2">
            <a:extLst>
              <a:ext uri="{FF2B5EF4-FFF2-40B4-BE49-F238E27FC236}">
                <a16:creationId xmlns:a16="http://schemas.microsoft.com/office/drawing/2014/main" id="{8F91E874-29FF-3556-1648-5541FECC5A9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a:extLst>
              <a:ext uri="{FF2B5EF4-FFF2-40B4-BE49-F238E27FC236}">
                <a16:creationId xmlns:a16="http://schemas.microsoft.com/office/drawing/2014/main" id="{AAEAD61E-6C3C-FE8C-5052-F6D428D01254}"/>
              </a:ext>
            </a:extLst>
          </p:cNvPr>
          <p:cNvSpPr>
            <a:spLocks noGrp="1"/>
          </p:cNvSpPr>
          <p:nvPr>
            <p:ph type="dt" sz="half" idx="10"/>
          </p:nvPr>
        </p:nvSpPr>
        <p:spPr/>
        <p:txBody>
          <a:bodyPr/>
          <a:lstStyle/>
          <a:p>
            <a:fld id="{AFF304D7-2909-44A3-A02C-62A869818609}" type="datetimeFigureOut">
              <a:rPr lang="ar-AE" smtClean="0"/>
              <a:t>06/11/1446</a:t>
            </a:fld>
            <a:endParaRPr lang="ar-AE"/>
          </a:p>
        </p:txBody>
      </p:sp>
      <p:sp>
        <p:nvSpPr>
          <p:cNvPr id="5" name="Footer Placeholder 4">
            <a:extLst>
              <a:ext uri="{FF2B5EF4-FFF2-40B4-BE49-F238E27FC236}">
                <a16:creationId xmlns:a16="http://schemas.microsoft.com/office/drawing/2014/main" id="{A5806576-1A05-916A-AE54-F59289533164}"/>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7BD3477E-4F39-5951-2E61-79F2122779DF}"/>
              </a:ext>
            </a:extLst>
          </p:cNvPr>
          <p:cNvSpPr>
            <a:spLocks noGrp="1"/>
          </p:cNvSpPr>
          <p:nvPr>
            <p:ph type="sldNum" sz="quarter" idx="12"/>
          </p:nvPr>
        </p:nvSpPr>
        <p:spPr/>
        <p:txBody>
          <a:bodyPr/>
          <a:lstStyle/>
          <a:p>
            <a:fld id="{B1B6D340-EB7A-4B54-A1F0-B09544BCC3EF}" type="slidenum">
              <a:rPr lang="ar-AE" smtClean="0"/>
              <a:t>‹#›</a:t>
            </a:fld>
            <a:endParaRPr lang="ar-AE"/>
          </a:p>
        </p:txBody>
      </p:sp>
    </p:spTree>
    <p:extLst>
      <p:ext uri="{BB962C8B-B14F-4D97-AF65-F5344CB8AC3E}">
        <p14:creationId xmlns:p14="http://schemas.microsoft.com/office/powerpoint/2010/main" val="10431184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en-US"/>
              <a:t>Click to edit Master title style</a:t>
            </a:r>
            <a:endParaRPr lang="en-US" dirty="0"/>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AB3A824-1A51-4B26-AD58-A6D8E14F6C04}" type="datetimeFigureOut">
              <a:rPr lang="en-US" dirty="0"/>
              <a:t>5/3/2025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rIns="45720"/>
          <a:lstStyle/>
          <a:p>
            <a:fld id="{6D22F896-40B5-4ADD-8801-0D06FADFA095}" type="slidenum">
              <a:rPr lang="en-US" dirty="0"/>
              <a:t>‹#›</a:t>
            </a:fld>
            <a:endParaRPr lang="en-US" dirty="0"/>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807583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D162C4-EDD9-4389-A98B-B87ECEA2A816}" type="datetimeFigureOut">
              <a:rPr lang="en-US" dirty="0"/>
              <a:t>5/3/2025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1201540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en-US"/>
              <a:t>Click to edit Master title style</a:t>
            </a:r>
            <a:endParaRPr lang="en-US" dirty="0"/>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5059C3-6A89-4494-99FF-5A4D6FFD50EB}" type="datetimeFigureOut">
              <a:rPr lang="en-US" dirty="0"/>
              <a:t>5/3/2025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4005226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2605374" y="2052116"/>
            <a:ext cx="3891960" cy="39978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66636" y="2052114"/>
            <a:ext cx="3894222" cy="39978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A954B2F-12DE-47F5-8894-472B206D2E1E}" type="datetimeFigureOut">
              <a:rPr lang="en-US" dirty="0"/>
              <a:t>5/3/2025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6004383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609285" y="2851331"/>
            <a:ext cx="3893623"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66635" y="2851331"/>
            <a:ext cx="3899798"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F30E46F-7819-4ACF-B48B-48222C2ACC88}" type="datetimeFigureOut">
              <a:rPr lang="en-US" dirty="0"/>
              <a:t>5/3/2025</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492956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FAF3416-4057-4DAA-829D-4CA07428D088}" type="datetimeFigureOut">
              <a:rPr lang="en-US" dirty="0"/>
              <a:t>5/3/2025</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140506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921D9284-D300-4297-87F7-E791DCC15DB1}" type="datetimeFigureOut">
              <a:rPr lang="en-US" dirty="0"/>
              <a:t>5/3/2025</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0666926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120154" y="805818"/>
            <a:ext cx="5446278" cy="52441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7D525BB-DA17-4BA0-B3C8-3AC3ABC827E6}" type="datetimeFigureOut">
              <a:rPr lang="en-US" dirty="0"/>
              <a:t>5/3/2025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9547782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16C4C9A-3960-41CF-A4E9-2A8FB932454B}" type="datetimeFigureOut">
              <a:rPr lang="en-US" dirty="0"/>
              <a:t>5/3/2025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1193696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57E33E-8B18-4087-B112-809917729534}" type="datetimeFigureOut">
              <a:rPr lang="en-US" dirty="0"/>
              <a:t>5/3/2025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6358066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FFE419-2371-464F-8239-3959401C3561}" type="datetimeFigureOut">
              <a:rPr lang="en-US" dirty="0"/>
              <a:t>5/3/2025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40778307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C65269-FDDB-2961-1856-58402FA7485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ar-AE"/>
          </a:p>
        </p:txBody>
      </p:sp>
      <p:sp>
        <p:nvSpPr>
          <p:cNvPr id="3" name="Text Placeholder 2">
            <a:extLst>
              <a:ext uri="{FF2B5EF4-FFF2-40B4-BE49-F238E27FC236}">
                <a16:creationId xmlns:a16="http://schemas.microsoft.com/office/drawing/2014/main" id="{8EAFB0CC-3BBF-C4D5-6920-32373075DA8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a:extLst>
              <a:ext uri="{FF2B5EF4-FFF2-40B4-BE49-F238E27FC236}">
                <a16:creationId xmlns:a16="http://schemas.microsoft.com/office/drawing/2014/main" id="{5226686A-1BD3-0E0C-8F69-17C0EFE92B3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F304D7-2909-44A3-A02C-62A869818609}" type="datetimeFigureOut">
              <a:rPr lang="ar-AE" smtClean="0"/>
              <a:t>06/11/1446</a:t>
            </a:fld>
            <a:endParaRPr lang="ar-AE"/>
          </a:p>
        </p:txBody>
      </p:sp>
      <p:sp>
        <p:nvSpPr>
          <p:cNvPr id="5" name="Footer Placeholder 4">
            <a:extLst>
              <a:ext uri="{FF2B5EF4-FFF2-40B4-BE49-F238E27FC236}">
                <a16:creationId xmlns:a16="http://schemas.microsoft.com/office/drawing/2014/main" id="{12981597-98B0-CA4A-AAFA-9E7FA807757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ar-AE"/>
          </a:p>
        </p:txBody>
      </p:sp>
      <p:sp>
        <p:nvSpPr>
          <p:cNvPr id="6" name="Slide Number Placeholder 5">
            <a:extLst>
              <a:ext uri="{FF2B5EF4-FFF2-40B4-BE49-F238E27FC236}">
                <a16:creationId xmlns:a16="http://schemas.microsoft.com/office/drawing/2014/main" id="{6EDAD6E5-595B-51CD-E137-21E58BE5A3F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B6D340-EB7A-4B54-A1F0-B09544BCC3EF}" type="slidenum">
              <a:rPr lang="ar-AE" smtClean="0"/>
              <a:t>‹#›</a:t>
            </a:fld>
            <a:endParaRPr lang="ar-AE"/>
          </a:p>
        </p:txBody>
      </p:sp>
    </p:spTree>
    <p:extLst>
      <p:ext uri="{BB962C8B-B14F-4D97-AF65-F5344CB8AC3E}">
        <p14:creationId xmlns:p14="http://schemas.microsoft.com/office/powerpoint/2010/main" val="1044871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A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3CBC1C18-307B-4F68-A007-B5B542270E8D}" type="datetimeFigureOut">
              <a:rPr lang="en-US" dirty="0"/>
              <a:t>5/3/2025</a:t>
            </a:fld>
            <a:endParaRPr lang="en-US" dirty="0"/>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r>
              <a:rPr lang="en-US" dirty="0"/>
              <a:t>
              </a:t>
            </a:r>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6D22F896-40B5-4ADD-8801-0D06FADFA095}" type="slidenum">
              <a:rPr lang="en-US" dirty="0"/>
              <a:pPr/>
              <a:t>‹#›</a:t>
            </a:fld>
            <a:endParaRPr lang="en-US" dirty="0"/>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1433222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r" defTabSz="914400" rtl="1"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r" defTabSz="914400" rtl="1"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3.xml"/><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4E5FD3-ED3E-F0A0-6B67-1A9795611A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D32AE0-5FFE-B8D6-CEC5-229D59BB4647}"/>
              </a:ext>
            </a:extLst>
          </p:cNvPr>
          <p:cNvSpPr>
            <a:spLocks noGrp="1"/>
          </p:cNvSpPr>
          <p:nvPr>
            <p:ph type="ctrTitle"/>
          </p:nvPr>
        </p:nvSpPr>
        <p:spPr>
          <a:xfrm>
            <a:off x="805543" y="293914"/>
            <a:ext cx="10809514" cy="3308123"/>
          </a:xfr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ar-AE" sz="8000" b="1" dirty="0">
                <a:ln w="6600">
                  <a:solidFill>
                    <a:schemeClr val="accent2"/>
                  </a:solidFill>
                  <a:prstDash val="solid"/>
                </a:ln>
                <a:solidFill>
                  <a:srgbClr val="FFFFFF"/>
                </a:solidFill>
                <a:effectLst>
                  <a:outerShdw dist="38100" dir="2700000" algn="tl" rotWithShape="0">
                    <a:schemeClr val="accent2"/>
                  </a:outerShdw>
                </a:effectLst>
              </a:rPr>
              <a:t>تحليلٌ وحلُ أسئلة الفصل (18)</a:t>
            </a:r>
            <a:br>
              <a:rPr lang="en-US" sz="8000" b="1" dirty="0">
                <a:ln w="22225">
                  <a:solidFill>
                    <a:schemeClr val="accent2"/>
                  </a:solidFill>
                  <a:prstDash val="solid"/>
                </a:ln>
                <a:solidFill>
                  <a:schemeClr val="accent2">
                    <a:lumMod val="40000"/>
                    <a:lumOff val="60000"/>
                  </a:schemeClr>
                </a:solidFill>
              </a:rPr>
            </a:br>
            <a:r>
              <a:rPr lang="ar-AE" sz="8000" b="1" dirty="0">
                <a:ln w="22225">
                  <a:solidFill>
                    <a:schemeClr val="accent2"/>
                  </a:solidFill>
                  <a:prstDash val="solid"/>
                </a:ln>
                <a:solidFill>
                  <a:schemeClr val="accent2">
                    <a:lumMod val="40000"/>
                    <a:lumOff val="60000"/>
                  </a:schemeClr>
                </a:solidFill>
              </a:rPr>
              <a:t>رواية الأمير الصغير </a:t>
            </a:r>
          </a:p>
        </p:txBody>
      </p:sp>
      <p:sp>
        <p:nvSpPr>
          <p:cNvPr id="3" name="Subtitle 2">
            <a:extLst>
              <a:ext uri="{FF2B5EF4-FFF2-40B4-BE49-F238E27FC236}">
                <a16:creationId xmlns:a16="http://schemas.microsoft.com/office/drawing/2014/main" id="{0F35BA1F-83EE-0BA0-A867-DBA63CB7021F}"/>
              </a:ext>
            </a:extLst>
          </p:cNvPr>
          <p:cNvSpPr>
            <a:spLocks noGrp="1"/>
          </p:cNvSpPr>
          <p:nvPr>
            <p:ph type="subTitle" idx="1"/>
          </p:nvPr>
        </p:nvSpPr>
        <p:spPr>
          <a:xfrm>
            <a:off x="1012371" y="3995057"/>
            <a:ext cx="10602685" cy="2209799"/>
          </a:xfrm>
        </p:spPr>
        <p:txBody>
          <a:bodyPr>
            <a:noAutofit/>
          </a:bodyPr>
          <a:lstStyle/>
          <a:p>
            <a:r>
              <a:rPr lang="ar-AE" sz="4000" b="1" dirty="0">
                <a:solidFill>
                  <a:srgbClr val="0070C0"/>
                </a:solidFill>
              </a:rPr>
              <a:t>الصف التاسع  </a:t>
            </a:r>
          </a:p>
          <a:p>
            <a:r>
              <a:rPr lang="ar-AE" sz="4000" b="1" dirty="0">
                <a:solidFill>
                  <a:srgbClr val="0070C0"/>
                </a:solidFill>
              </a:rPr>
              <a:t>اللغة العربية  </a:t>
            </a:r>
          </a:p>
          <a:p>
            <a:r>
              <a:rPr lang="ar-AE" sz="4000" b="1" dirty="0">
                <a:solidFill>
                  <a:srgbClr val="0070C0"/>
                </a:solidFill>
              </a:rPr>
              <a:t>إعداد : أ. فارس جاد</a:t>
            </a:r>
          </a:p>
        </p:txBody>
      </p:sp>
    </p:spTree>
    <p:extLst>
      <p:ext uri="{BB962C8B-B14F-4D97-AF65-F5344CB8AC3E}">
        <p14:creationId xmlns:p14="http://schemas.microsoft.com/office/powerpoint/2010/main" val="23505464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C8EB9-FDA6-724A-35D1-31E1919F6D9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6E0A56F-AD6E-C977-A2ED-704153F229F2}"/>
              </a:ext>
            </a:extLst>
          </p:cNvPr>
          <p:cNvPicPr>
            <a:picLocks noChangeAspect="1"/>
          </p:cNvPicPr>
          <p:nvPr/>
        </p:nvPicPr>
        <p:blipFill>
          <a:blip r:embed="rId2"/>
          <a:stretch>
            <a:fillRect/>
          </a:stretch>
        </p:blipFill>
        <p:spPr>
          <a:xfrm>
            <a:off x="130629" y="174171"/>
            <a:ext cx="11930742" cy="650965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6" name="Rectangle: Rounded Corners 5">
            <a:extLst>
              <a:ext uri="{FF2B5EF4-FFF2-40B4-BE49-F238E27FC236}">
                <a16:creationId xmlns:a16="http://schemas.microsoft.com/office/drawing/2014/main" id="{DFF88F5D-4B28-0F4A-D841-C074AB3946AE}"/>
              </a:ext>
            </a:extLst>
          </p:cNvPr>
          <p:cNvSpPr/>
          <p:nvPr/>
        </p:nvSpPr>
        <p:spPr>
          <a:xfrm>
            <a:off x="8120743" y="1752600"/>
            <a:ext cx="3940628" cy="609600"/>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6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الثامن عشرصـــ 113 </a:t>
            </a:r>
          </a:p>
        </p:txBody>
      </p:sp>
      <p:sp>
        <p:nvSpPr>
          <p:cNvPr id="7" name="Rectangle: Rounded Corners 6">
            <a:extLst>
              <a:ext uri="{FF2B5EF4-FFF2-40B4-BE49-F238E27FC236}">
                <a16:creationId xmlns:a16="http://schemas.microsoft.com/office/drawing/2014/main" id="{260469F6-8460-99CE-0BAC-0724E5883AA7}"/>
              </a:ext>
            </a:extLst>
          </p:cNvPr>
          <p:cNvSpPr/>
          <p:nvPr/>
        </p:nvSpPr>
        <p:spPr>
          <a:xfrm>
            <a:off x="130628" y="1614230"/>
            <a:ext cx="8076937" cy="857090"/>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الأمير الصغير , وزهرة صغيرة لها بتلات ثلاث في الصحراء.</a:t>
            </a:r>
          </a:p>
        </p:txBody>
      </p:sp>
      <p:sp>
        <p:nvSpPr>
          <p:cNvPr id="8" name="Rectangle: Rounded Corners 7">
            <a:extLst>
              <a:ext uri="{FF2B5EF4-FFF2-40B4-BE49-F238E27FC236}">
                <a16:creationId xmlns:a16="http://schemas.microsoft.com/office/drawing/2014/main" id="{15C68066-4922-8751-5D97-07F726EE3D3D}"/>
              </a:ext>
            </a:extLst>
          </p:cNvPr>
          <p:cNvSpPr/>
          <p:nvPr/>
        </p:nvSpPr>
        <p:spPr>
          <a:xfrm>
            <a:off x="5802087" y="2449286"/>
            <a:ext cx="4942114" cy="1959429"/>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24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حدث البداية هو اجتياز الأمير الصغير للصحراء والتقائه بزهرة صغيرة.</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24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24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2400" b="0"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endParaRPr>
          </a:p>
        </p:txBody>
      </p:sp>
      <p:sp>
        <p:nvSpPr>
          <p:cNvPr id="13" name="Rectangle: Rounded Corners 12">
            <a:extLst>
              <a:ext uri="{FF2B5EF4-FFF2-40B4-BE49-F238E27FC236}">
                <a16:creationId xmlns:a16="http://schemas.microsoft.com/office/drawing/2014/main" id="{9193E9C8-2118-80D3-445F-121A2BB4975D}"/>
              </a:ext>
            </a:extLst>
          </p:cNvPr>
          <p:cNvSpPr/>
          <p:nvPr/>
        </p:nvSpPr>
        <p:spPr>
          <a:xfrm>
            <a:off x="304802" y="2471320"/>
            <a:ext cx="4441370" cy="789672"/>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20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غير محدد بدقة، لكن يبدو أنه في نفس الفترة التي كان الأمير الصغير يزور فيها </a:t>
            </a:r>
            <a:r>
              <a:rPr kumimoji="0" lang="ar-AE" sz="2000" b="1" i="0" u="none" strike="noStrike" kern="1200" cap="none" spc="0" normalizeH="0" baseline="0" noProof="0">
                <a:ln>
                  <a:noFill/>
                </a:ln>
                <a:solidFill>
                  <a:prstClr val="white"/>
                </a:solidFill>
                <a:effectLst/>
                <a:uLnTx/>
                <a:uFillTx/>
                <a:latin typeface="Arial" panose="020B0604020202020204"/>
                <a:ea typeface="+mn-ea"/>
                <a:cs typeface="Arial" panose="020B0604020202020204" pitchFamily="34" charset="0"/>
              </a:rPr>
              <a:t>الكواكب.\</a:t>
            </a:r>
            <a:r>
              <a:rPr kumimoji="0" lang="ar-AE" sz="2000" b="1" i="0" u="none" strike="noStrike" kern="1200" cap="none" spc="0" normalizeH="0" noProof="0">
                <a:ln>
                  <a:noFill/>
                </a:ln>
                <a:solidFill>
                  <a:prstClr val="white"/>
                </a:solidFill>
                <a:effectLst/>
                <a:uLnTx/>
                <a:uFillTx/>
                <a:latin typeface="Arial" panose="020B0604020202020204"/>
                <a:ea typeface="+mn-ea"/>
                <a:cs typeface="Arial" panose="020B0604020202020204" pitchFamily="34" charset="0"/>
              </a:rPr>
              <a:t> النهار.</a:t>
            </a:r>
            <a:endParaRPr kumimoji="0" lang="ar-AE" sz="20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endParaRPr>
          </a:p>
        </p:txBody>
      </p:sp>
      <p:sp>
        <p:nvSpPr>
          <p:cNvPr id="14" name="Rectangle: Rounded Corners 13">
            <a:extLst>
              <a:ext uri="{FF2B5EF4-FFF2-40B4-BE49-F238E27FC236}">
                <a16:creationId xmlns:a16="http://schemas.microsoft.com/office/drawing/2014/main" id="{F3E57394-B3BA-2E38-7E85-357644CCA5D3}"/>
              </a:ext>
            </a:extLst>
          </p:cNvPr>
          <p:cNvSpPr/>
          <p:nvPr/>
        </p:nvSpPr>
        <p:spPr>
          <a:xfrm>
            <a:off x="304801" y="3260992"/>
            <a:ext cx="4696857" cy="1266674"/>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 رحلته لكوكب الأرض وسيره في الصحراء.</a:t>
            </a:r>
          </a:p>
        </p:txBody>
      </p:sp>
      <p:sp>
        <p:nvSpPr>
          <p:cNvPr id="9" name="Rectangle: Rounded Corners 8">
            <a:extLst>
              <a:ext uri="{FF2B5EF4-FFF2-40B4-BE49-F238E27FC236}">
                <a16:creationId xmlns:a16="http://schemas.microsoft.com/office/drawing/2014/main" id="{3EC2C3D4-DC44-EF12-A912-765E3F72DFE3}"/>
              </a:ext>
            </a:extLst>
          </p:cNvPr>
          <p:cNvSpPr/>
          <p:nvPr/>
        </p:nvSpPr>
        <p:spPr>
          <a:xfrm>
            <a:off x="371557" y="4799266"/>
            <a:ext cx="10156372" cy="1884562"/>
          </a:xfrm>
          <a:prstGeom prst="roundRect">
            <a:avLst/>
          </a:prstGeom>
        </p:spPr>
        <p:style>
          <a:lnRef idx="1">
            <a:schemeClr val="accent2"/>
          </a:lnRef>
          <a:fillRef idx="3">
            <a:schemeClr val="accent2"/>
          </a:fillRef>
          <a:effectRef idx="2">
            <a:schemeClr val="accent2"/>
          </a:effectRef>
          <a:fontRef idx="minor">
            <a:schemeClr val="lt1"/>
          </a:fontRef>
        </p:style>
        <p:txBody>
          <a:bodyPr rtlCol="1" anchor="ct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3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 هو حوار الأمير الصغير مع الزهرة حول وجود الناس على الأرض، حيث تقول الزهرة إنها رأت قافلة تمر بها منذ سنوات وتعتقد أن هناك ستة أو سبعة أشخاص على الأرض، لكنهم يتحركون بفعل الريح ولا يستطيعون الثبات في مكان.</a:t>
            </a:r>
            <a:endParaRPr kumimoji="0" lang="ar-AE" sz="3300" b="1" i="0" u="none" strike="noStrike" kern="1200" cap="none" spc="0" normalizeH="0" baseline="0" noProof="0" dirty="0">
              <a:ln>
                <a:noFill/>
              </a:ln>
              <a:solidFill>
                <a:prstClr val="white"/>
              </a:solidFill>
              <a:effectLst/>
              <a:highlight>
                <a:srgbClr val="FFFF00"/>
              </a:highlight>
              <a:uLnTx/>
              <a:uFillTx/>
              <a:latin typeface="Arial" panose="020B0604020202020204"/>
              <a:ea typeface="+mn-ea"/>
              <a:cs typeface="Arial" panose="020B0604020202020204" pitchFamily="34" charset="0"/>
            </a:endParaRPr>
          </a:p>
        </p:txBody>
      </p:sp>
      <p:pic>
        <p:nvPicPr>
          <p:cNvPr id="4" name="Picture 3">
            <a:extLst>
              <a:ext uri="{FF2B5EF4-FFF2-40B4-BE49-F238E27FC236}">
                <a16:creationId xmlns:a16="http://schemas.microsoft.com/office/drawing/2014/main" id="{D23A59F8-300A-FA0D-284D-B2FA3DC6675B}"/>
              </a:ext>
            </a:extLst>
          </p:cNvPr>
          <p:cNvPicPr>
            <a:picLocks noChangeAspect="1"/>
          </p:cNvPicPr>
          <p:nvPr/>
        </p:nvPicPr>
        <p:blipFill>
          <a:blip r:embed="rId3"/>
          <a:stretch>
            <a:fillRect/>
          </a:stretch>
        </p:blipFill>
        <p:spPr>
          <a:xfrm>
            <a:off x="5802088" y="3197256"/>
            <a:ext cx="4942114" cy="151889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90369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3" grpId="0" animBg="1"/>
      <p:bldP spid="14" grpId="0" animBg="1"/>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C8C09-0968-E839-0170-5456F684D20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608361D-17C7-D647-AA5B-26AF22A8863E}"/>
              </a:ext>
            </a:extLst>
          </p:cNvPr>
          <p:cNvPicPr>
            <a:picLocks noChangeAspect="1"/>
          </p:cNvPicPr>
          <p:nvPr/>
        </p:nvPicPr>
        <p:blipFill>
          <a:blip r:embed="rId2"/>
          <a:stretch>
            <a:fillRect/>
          </a:stretch>
        </p:blipFill>
        <p:spPr>
          <a:xfrm>
            <a:off x="179615" y="250371"/>
            <a:ext cx="11571514" cy="635725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7" name="TextBox 6">
            <a:extLst>
              <a:ext uri="{FF2B5EF4-FFF2-40B4-BE49-F238E27FC236}">
                <a16:creationId xmlns:a16="http://schemas.microsoft.com/office/drawing/2014/main" id="{C22083D4-DDA3-4CDD-9D6C-E02CA93E4A19}"/>
              </a:ext>
            </a:extLst>
          </p:cNvPr>
          <p:cNvSpPr txBox="1"/>
          <p:nvPr/>
        </p:nvSpPr>
        <p:spPr>
          <a:xfrm>
            <a:off x="555172" y="1180373"/>
            <a:ext cx="11081656" cy="5427255"/>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marL="0" marR="0" lvl="0" indent="0" algn="r" defTabSz="914400" rtl="0" eaLnBrk="1" fontAlgn="base" latinLnBrk="0" hangingPunct="1">
              <a:lnSpc>
                <a:spcPct val="107000"/>
              </a:lnSpc>
              <a:spcBef>
                <a:spcPts val="0"/>
              </a:spcBef>
              <a:spcAft>
                <a:spcPts val="0"/>
              </a:spcAft>
              <a:buClrTx/>
              <a:buSzTx/>
              <a:buFontTx/>
              <a:buNone/>
              <a:tabLst/>
              <a:defRPr/>
            </a:pPr>
            <a:r>
              <a:rPr kumimoji="0" lang="ar-SA" sz="5400" b="1" i="0" u="none" strike="noStrike" kern="1200" cap="none" spc="0" normalizeH="0" baseline="0" noProof="0" dirty="0">
                <a:ln>
                  <a:noFill/>
                </a:ln>
                <a:solidFill>
                  <a:srgbClr val="002060"/>
                </a:solidFill>
                <a:effectLst/>
                <a:uLnTx/>
                <a:uFillTx/>
                <a:latin typeface="Calibri" panose="020F0502020204030204" pitchFamily="34" charset="0"/>
                <a:ea typeface="Times New Roman" panose="02020603050405020304" pitchFamily="18" charset="0"/>
                <a:cs typeface="Akhbar MT" pitchFamily="2" charset="-78"/>
              </a:rPr>
              <a:t>      هذا الفصل يصف لقاء الأمير الصغير بزهرة صغيرة في الصحراء، حيث يتبادلان الحديث حول وجود الناس على الأرض. </a:t>
            </a:r>
          </a:p>
          <a:p>
            <a:pPr marL="0" marR="0" lvl="0" indent="0" algn="r" defTabSz="914400" rtl="0" eaLnBrk="1" fontAlgn="base" latinLnBrk="0" hangingPunct="1">
              <a:lnSpc>
                <a:spcPct val="107000"/>
              </a:lnSpc>
              <a:spcBef>
                <a:spcPts val="0"/>
              </a:spcBef>
              <a:spcAft>
                <a:spcPts val="0"/>
              </a:spcAft>
              <a:buClrTx/>
              <a:buSzTx/>
              <a:buFontTx/>
              <a:buNone/>
              <a:tabLst/>
              <a:defRPr/>
            </a:pPr>
            <a:r>
              <a:rPr kumimoji="0" lang="ar-SA" sz="5400" b="1" i="0" u="none" strike="noStrike" kern="1200" cap="none" spc="0" normalizeH="0" baseline="0" noProof="0" dirty="0">
                <a:ln>
                  <a:noFill/>
                </a:ln>
                <a:solidFill>
                  <a:srgbClr val="002060"/>
                </a:solidFill>
                <a:effectLst/>
                <a:uLnTx/>
                <a:uFillTx/>
                <a:latin typeface="Calibri" panose="020F0502020204030204" pitchFamily="34" charset="0"/>
                <a:ea typeface="Times New Roman" panose="02020603050405020304" pitchFamily="18" charset="0"/>
                <a:cs typeface="Akhbar MT" pitchFamily="2" charset="-78"/>
              </a:rPr>
              <a:t>    النص يعكس فكرة أن الحياة في الصحراء يمكن أن تكون صعبة، وأن الناس يتحركون بفعل الريح ولا يستطيعون الثبات في مكان.</a:t>
            </a:r>
            <a:endParaRPr kumimoji="0" lang="en-US" sz="5400" b="0"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Akhbar MT" pitchFamily="2" charset="-78"/>
            </a:endParaRPr>
          </a:p>
        </p:txBody>
      </p:sp>
    </p:spTree>
    <p:extLst>
      <p:ext uri="{BB962C8B-B14F-4D97-AF65-F5344CB8AC3E}">
        <p14:creationId xmlns:p14="http://schemas.microsoft.com/office/powerpoint/2010/main" val="1569246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C99784-EB02-0CA9-43EB-3B74911DD87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D4F639C-DF9D-95A0-FB16-AACC225418FD}"/>
              </a:ext>
            </a:extLst>
          </p:cNvPr>
          <p:cNvPicPr>
            <a:picLocks noChangeAspect="1"/>
          </p:cNvPicPr>
          <p:nvPr/>
        </p:nvPicPr>
        <p:blipFill>
          <a:blip r:embed="rId2"/>
          <a:stretch>
            <a:fillRect/>
          </a:stretch>
        </p:blipFill>
        <p:spPr>
          <a:xfrm>
            <a:off x="228600" y="174170"/>
            <a:ext cx="11745686" cy="643345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9" name="Rectangle: Rounded Corners 8">
            <a:extLst>
              <a:ext uri="{FF2B5EF4-FFF2-40B4-BE49-F238E27FC236}">
                <a16:creationId xmlns:a16="http://schemas.microsoft.com/office/drawing/2014/main" id="{D2234D4F-382C-0CFD-649D-600C922C27BE}"/>
              </a:ext>
            </a:extLst>
          </p:cNvPr>
          <p:cNvSpPr/>
          <p:nvPr/>
        </p:nvSpPr>
        <p:spPr>
          <a:xfrm>
            <a:off x="517791" y="3910989"/>
            <a:ext cx="10047383" cy="2685752"/>
          </a:xfrm>
          <a:prstGeom prst="roundRect">
            <a:avLst/>
          </a:prstGeom>
        </p:spPr>
        <p:style>
          <a:lnRef idx="3">
            <a:schemeClr val="lt1"/>
          </a:lnRef>
          <a:fillRef idx="1">
            <a:schemeClr val="accent1"/>
          </a:fillRef>
          <a:effectRef idx="1">
            <a:schemeClr val="accent1"/>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28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ar-AE" sz="2800" b="0"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rial" panose="020B0604020202020204"/>
              <a:ea typeface="+mn-ea"/>
              <a:cs typeface="Arial" panose="020B0604020202020204" pitchFamily="34" charset="0"/>
            </a:endParaRP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2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rial" panose="020B0604020202020204"/>
                <a:ea typeface="+mn-ea"/>
                <a:cs typeface="Arial" panose="020B0604020202020204" pitchFamily="34" charset="0"/>
              </a:rPr>
              <a:t>شخصية الأمير الصغير تظهر كشخص فضولي ومتأمل، يبحث عن إجابات لأسئلته حول الحياة والناس. الزهرة تظهر كشخصية بسيطة ومتواضعة، تقدم معلوماتها البسيطة حول الناس.</a:t>
            </a:r>
            <a:endParaRPr kumimoji="0" lang="en-US" sz="32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rial" panose="020B0604020202020204"/>
              <a:ea typeface="+mn-ea"/>
              <a:cs typeface="+mn-cs"/>
            </a:endParaRP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rial" panose="020B0604020202020204"/>
                <a:ea typeface="+mn-ea"/>
                <a:cs typeface="Arial" panose="020B0604020202020204" pitchFamily="34" charset="0"/>
              </a:rPr>
              <a:t> </a:t>
            </a:r>
            <a:r>
              <a:rPr kumimoji="0" lang="ar-AE" sz="32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rial" panose="020B0604020202020204"/>
                <a:ea typeface="+mn-ea"/>
                <a:cs typeface="Arial" panose="020B0604020202020204" pitchFamily="34" charset="0"/>
              </a:rPr>
              <a:t>أو موقف آخر ..</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p:txBody>
      </p:sp>
      <p:sp>
        <p:nvSpPr>
          <p:cNvPr id="5" name="Rectangle: Rounded Corners 4">
            <a:extLst>
              <a:ext uri="{FF2B5EF4-FFF2-40B4-BE49-F238E27FC236}">
                <a16:creationId xmlns:a16="http://schemas.microsoft.com/office/drawing/2014/main" id="{7F804000-8783-302B-0701-2D121ED9CAEC}"/>
              </a:ext>
            </a:extLst>
          </p:cNvPr>
          <p:cNvSpPr/>
          <p:nvPr/>
        </p:nvSpPr>
        <p:spPr>
          <a:xfrm>
            <a:off x="517791" y="250374"/>
            <a:ext cx="10047383" cy="2239440"/>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6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حدث النهاية هو انتهاء الحوار بين الأمير الصغير والزهرة، مع استمرار الأمير في رحلته.</a:t>
            </a:r>
            <a:endParaRPr kumimoji="0" lang="en-US" sz="3600" b="1" i="0" u="none" strike="noStrike" kern="1200" cap="none" spc="0" normalizeH="0" baseline="0" noProof="0" dirty="0">
              <a:ln>
                <a:noFill/>
              </a:ln>
              <a:solidFill>
                <a:prstClr val="white"/>
              </a:solidFill>
              <a:effectLst/>
              <a:uLnTx/>
              <a:uFillTx/>
              <a:latin typeface="Arial" panose="020B0604020202020204"/>
              <a:ea typeface="+mn-ea"/>
              <a:cs typeface="+mn-cs"/>
            </a:endParaRPr>
          </a:p>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endParaRPr>
          </a:p>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ar-AE" sz="36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endParaRPr>
          </a:p>
        </p:txBody>
      </p:sp>
      <p:pic>
        <p:nvPicPr>
          <p:cNvPr id="6" name="Picture 5">
            <a:extLst>
              <a:ext uri="{FF2B5EF4-FFF2-40B4-BE49-F238E27FC236}">
                <a16:creationId xmlns:a16="http://schemas.microsoft.com/office/drawing/2014/main" id="{D357EF6D-8BC7-B97E-125F-C5D62476ACDD}"/>
              </a:ext>
            </a:extLst>
          </p:cNvPr>
          <p:cNvPicPr>
            <a:picLocks noChangeAspect="1"/>
          </p:cNvPicPr>
          <p:nvPr/>
        </p:nvPicPr>
        <p:blipFill>
          <a:blip r:embed="rId3"/>
          <a:stretch>
            <a:fillRect/>
          </a:stretch>
        </p:blipFill>
        <p:spPr>
          <a:xfrm>
            <a:off x="517791" y="944817"/>
            <a:ext cx="5949110" cy="22394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80834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5E9F56-3336-310F-DCC3-98860428F4B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1CE6397-C594-B1AB-212D-A8C63FA1D1EB}"/>
              </a:ext>
            </a:extLst>
          </p:cNvPr>
          <p:cNvPicPr>
            <a:picLocks noChangeAspect="1"/>
          </p:cNvPicPr>
          <p:nvPr/>
        </p:nvPicPr>
        <p:blipFill>
          <a:blip r:embed="rId2"/>
          <a:stretch>
            <a:fillRect/>
          </a:stretch>
        </p:blipFill>
        <p:spPr>
          <a:xfrm>
            <a:off x="149909" y="284472"/>
            <a:ext cx="11615057" cy="6444343"/>
          </a:xfrm>
          <a:prstGeom prst="rect">
            <a:avLst/>
          </a:prstGeom>
        </p:spPr>
      </p:pic>
      <p:sp>
        <p:nvSpPr>
          <p:cNvPr id="8" name="Rectangle: Rounded Corners 7">
            <a:extLst>
              <a:ext uri="{FF2B5EF4-FFF2-40B4-BE49-F238E27FC236}">
                <a16:creationId xmlns:a16="http://schemas.microsoft.com/office/drawing/2014/main" id="{94A5AE5F-1065-3741-AB7F-4562D1C3BA22}"/>
              </a:ext>
            </a:extLst>
          </p:cNvPr>
          <p:cNvSpPr/>
          <p:nvPr/>
        </p:nvSpPr>
        <p:spPr>
          <a:xfrm>
            <a:off x="449068" y="3084199"/>
            <a:ext cx="5668965" cy="3489329"/>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4400" b="1" i="0" u="none" strike="noStrike" kern="1200" cap="none" spc="0" normalizeH="0" baseline="0" noProof="0" dirty="0">
                <a:ln w="0"/>
                <a:solidFill>
                  <a:srgbClr val="0070C0"/>
                </a:solidFill>
                <a:effectLst>
                  <a:outerShdw blurRad="38100" dist="19050" dir="2700000" algn="tl" rotWithShape="0">
                    <a:prstClr val="black">
                      <a:alpha val="40000"/>
                    </a:prstClr>
                  </a:outerShdw>
                </a:effectLst>
                <a:highlight>
                  <a:srgbClr val="FFFF00"/>
                </a:highlight>
                <a:uLnTx/>
                <a:uFillTx/>
                <a:latin typeface="Arial" panose="020B0604020202020204"/>
                <a:ea typeface="+mn-ea"/>
                <a:cs typeface="Arial" panose="020B0604020202020204" pitchFamily="34" charset="0"/>
              </a:rPr>
              <a:t>اسم ممنوع من الصرف :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4400" b="1" i="0" u="none" strike="noStrike" kern="1200" cap="none" spc="0" normalizeH="0" baseline="0" noProof="0" dirty="0">
                <a:ln w="0"/>
                <a:solidFill>
                  <a:srgbClr val="FF0000"/>
                </a:solidFill>
                <a:effectLst>
                  <a:outerShdw blurRad="38100" dist="19050" dir="2700000" algn="tl" rotWithShape="0">
                    <a:prstClr val="black">
                      <a:alpha val="40000"/>
                    </a:prstClr>
                  </a:outerShdw>
                </a:effectLst>
                <a:highlight>
                  <a:srgbClr val="FFFF00"/>
                </a:highlight>
                <a:uLnTx/>
                <a:uFillTx/>
                <a:latin typeface="Arial" panose="020B0604020202020204"/>
                <a:ea typeface="+mn-ea"/>
                <a:cs typeface="Arial" panose="020B0604020202020204" pitchFamily="34" charset="0"/>
              </a:rPr>
              <a:t>انتبهْ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40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rial" panose="020B0604020202020204"/>
                <a:ea typeface="+mn-ea"/>
                <a:cs typeface="Arial" panose="020B0604020202020204" pitchFamily="34" charset="0"/>
              </a:rPr>
              <a:t>الصحراء بأل ليست ممنوعة من الصرف , وبدونها ممنوعة الصرف .</a:t>
            </a:r>
          </a:p>
        </p:txBody>
      </p:sp>
      <p:pic>
        <p:nvPicPr>
          <p:cNvPr id="4" name="Picture 3">
            <a:extLst>
              <a:ext uri="{FF2B5EF4-FFF2-40B4-BE49-F238E27FC236}">
                <a16:creationId xmlns:a16="http://schemas.microsoft.com/office/drawing/2014/main" id="{A18C8777-68A1-2C61-ED6C-01145DE297DB}"/>
              </a:ext>
            </a:extLst>
          </p:cNvPr>
          <p:cNvPicPr>
            <a:picLocks noChangeAspect="1"/>
          </p:cNvPicPr>
          <p:nvPr/>
        </p:nvPicPr>
        <p:blipFill>
          <a:blip r:embed="rId3"/>
          <a:stretch>
            <a:fillRect/>
          </a:stretch>
        </p:blipFill>
        <p:spPr>
          <a:xfrm>
            <a:off x="6118034" y="1733557"/>
            <a:ext cx="4563916" cy="2089296"/>
          </a:xfrm>
          <a:prstGeom prst="rect">
            <a:avLst/>
          </a:prstGeom>
          <a:ln>
            <a:noFill/>
          </a:ln>
          <a:effectLst>
            <a:outerShdw blurRad="292100" dist="139700" dir="2700000" algn="tl" rotWithShape="0">
              <a:srgbClr val="333333">
                <a:alpha val="65000"/>
              </a:srgbClr>
            </a:outerShdw>
          </a:effectLst>
        </p:spPr>
      </p:pic>
      <p:pic>
        <p:nvPicPr>
          <p:cNvPr id="9" name="Picture 8">
            <a:extLst>
              <a:ext uri="{FF2B5EF4-FFF2-40B4-BE49-F238E27FC236}">
                <a16:creationId xmlns:a16="http://schemas.microsoft.com/office/drawing/2014/main" id="{ADC383F0-0947-47C0-16C3-38397DDDC0D3}"/>
              </a:ext>
            </a:extLst>
          </p:cNvPr>
          <p:cNvPicPr>
            <a:picLocks noChangeAspect="1"/>
          </p:cNvPicPr>
          <p:nvPr/>
        </p:nvPicPr>
        <p:blipFill>
          <a:blip r:embed="rId4"/>
          <a:stretch>
            <a:fillRect/>
          </a:stretch>
        </p:blipFill>
        <p:spPr>
          <a:xfrm>
            <a:off x="528809" y="1828801"/>
            <a:ext cx="5545157" cy="110011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836708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F0631F-2FAB-3D66-BA72-255C27AA5D6B}"/>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5539DD03-7DA1-5EA3-D2DE-FB2743488F33}"/>
              </a:ext>
            </a:extLst>
          </p:cNvPr>
          <p:cNvSpPr/>
          <p:nvPr/>
        </p:nvSpPr>
        <p:spPr>
          <a:xfrm>
            <a:off x="187287" y="363557"/>
            <a:ext cx="11721947" cy="6004192"/>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600" b="1" i="0" u="none" strike="noStrike" kern="1200" cap="none" spc="0" normalizeH="0" baseline="0" noProof="0" dirty="0">
                <a:ln w="0"/>
                <a:solidFill>
                  <a:srgbClr val="FF0000"/>
                </a:solidFill>
                <a:effectLst>
                  <a:outerShdw blurRad="38100" dist="19050" dir="2700000" algn="tl" rotWithShape="0">
                    <a:prstClr val="black">
                      <a:alpha val="40000"/>
                    </a:prstClr>
                  </a:outerShdw>
                </a:effectLst>
                <a:highlight>
                  <a:srgbClr val="FFFF00"/>
                </a:highlight>
                <a:uLnTx/>
                <a:uFillTx/>
                <a:latin typeface="Arial" panose="020B0604020202020204"/>
                <a:ea typeface="+mn-ea"/>
                <a:cs typeface="Arial" panose="020B0604020202020204" pitchFamily="34" charset="0"/>
              </a:rPr>
              <a:t>الرسالة المضمنة في هذا الفصل:</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Arial" panose="020B0604020202020204"/>
                <a:ea typeface="+mn-ea"/>
                <a:cs typeface="Arial" panose="020B0604020202020204" pitchFamily="34" charset="0"/>
              </a:rPr>
              <a:t>       أن الحياة يمكن أن تكون صعبة ومتغيرة، وأن الناس قد يجدون صعوبة في الثبات في مكان أو تحقيق استقرار في حياتهم. </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Arial" panose="020B0604020202020204"/>
                <a:ea typeface="+mn-ea"/>
                <a:cs typeface="Arial" panose="020B0604020202020204" pitchFamily="34" charset="0"/>
              </a:rPr>
              <a:t>   والنص يشير إلى أهمية التأمل في الحياة والبحث عن إجابات لأسئلتنا حول الوجود.</a:t>
            </a:r>
          </a:p>
        </p:txBody>
      </p:sp>
    </p:spTree>
    <p:extLst>
      <p:ext uri="{BB962C8B-B14F-4D97-AF65-F5344CB8AC3E}">
        <p14:creationId xmlns:p14="http://schemas.microsoft.com/office/powerpoint/2010/main" val="3491826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5051E5-3201-A1C0-F6B8-78BB0523BD71}"/>
            </a:ext>
          </a:extLst>
        </p:cNvPr>
        <p:cNvGrpSpPr/>
        <p:nvPr/>
      </p:nvGrpSpPr>
      <p:grpSpPr>
        <a:xfrm>
          <a:off x="0" y="0"/>
          <a:ext cx="0" cy="0"/>
          <a:chOff x="0" y="0"/>
          <a:chExt cx="0" cy="0"/>
        </a:xfrm>
      </p:grpSpPr>
      <p:pic>
        <p:nvPicPr>
          <p:cNvPr id="7" name="صورة 2">
            <a:extLst>
              <a:ext uri="{FF2B5EF4-FFF2-40B4-BE49-F238E27FC236}">
                <a16:creationId xmlns:a16="http://schemas.microsoft.com/office/drawing/2014/main" id="{543CF2EF-1F91-E628-33DE-D3256D5280E3}"/>
              </a:ext>
            </a:extLst>
          </p:cNvPr>
          <p:cNvPicPr>
            <a:picLocks noChangeAspect="1"/>
          </p:cNvPicPr>
          <p:nvPr/>
        </p:nvPicPr>
        <p:blipFill>
          <a:blip r:embed="rId2"/>
          <a:stretch>
            <a:fillRect/>
          </a:stretch>
        </p:blipFill>
        <p:spPr>
          <a:xfrm>
            <a:off x="1843743" y="148281"/>
            <a:ext cx="1732255" cy="914961"/>
          </a:xfrm>
          <a:prstGeom prst="rect">
            <a:avLst/>
          </a:prstGeom>
          <a:ln w="190500" cap="sq">
            <a:solidFill>
              <a:srgbClr val="70AD47">
                <a:lumMod val="75000"/>
              </a:srgb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8" name="مستطيل: زوايا مستديرة 1">
            <a:extLst>
              <a:ext uri="{FF2B5EF4-FFF2-40B4-BE49-F238E27FC236}">
                <a16:creationId xmlns:a16="http://schemas.microsoft.com/office/drawing/2014/main" id="{FEA158B9-C562-5B1C-4442-0DCDC1E84322}"/>
              </a:ext>
            </a:extLst>
          </p:cNvPr>
          <p:cNvSpPr/>
          <p:nvPr/>
        </p:nvSpPr>
        <p:spPr>
          <a:xfrm>
            <a:off x="210064" y="52208"/>
            <a:ext cx="1507681" cy="1072257"/>
          </a:xfrm>
          <a:prstGeom prst="roundRect">
            <a:avLst/>
          </a:prstGeom>
          <a:solidFill>
            <a:srgbClr val="00B050"/>
          </a:solidFill>
          <a:ln w="12700" cap="flat" cmpd="sng" algn="ctr">
            <a:solidFill>
              <a:srgbClr val="70AD47"/>
            </a:solidFill>
            <a:prstDash val="solid"/>
            <a:miter lim="800000"/>
          </a:ln>
          <a:effectLst/>
        </p:spPr>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0" cap="none" spc="0" normalizeH="0" baseline="0" noProof="0" dirty="0">
                <a:ln w="10160">
                  <a:solidFill>
                    <a:srgbClr val="5B9BD5"/>
                  </a:solidFill>
                  <a:prstDash val="solid"/>
                </a:ln>
                <a:solidFill>
                  <a:srgbClr val="FFFFFF"/>
                </a:solidFill>
                <a:effectLst>
                  <a:outerShdw blurRad="38100" dist="22860" dir="5400000" algn="tl" rotWithShape="0">
                    <a:srgbClr val="000000">
                      <a:alpha val="30000"/>
                    </a:srgbClr>
                  </a:outerShdw>
                </a:effectLst>
                <a:uLnTx/>
                <a:uFillTx/>
                <a:latin typeface="Calibri" panose="020F0502020204030204"/>
                <a:ea typeface="+mn-ea"/>
                <a:cs typeface="+mn-cs"/>
              </a:rPr>
              <a:t>114</a:t>
            </a:r>
            <a:endParaRPr kumimoji="0" lang="ar-AE" sz="4800" b="1"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2" name="مربع نص 13">
            <a:extLst>
              <a:ext uri="{FF2B5EF4-FFF2-40B4-BE49-F238E27FC236}">
                <a16:creationId xmlns:a16="http://schemas.microsoft.com/office/drawing/2014/main" id="{4B604509-C5B4-CF3E-F633-4D78494E4C71}"/>
              </a:ext>
            </a:extLst>
          </p:cNvPr>
          <p:cNvSpPr txBox="1"/>
          <p:nvPr/>
        </p:nvSpPr>
        <p:spPr>
          <a:xfrm>
            <a:off x="210064" y="1881611"/>
            <a:ext cx="11611034" cy="1446550"/>
          </a:xfrm>
          <a:prstGeom prst="rect">
            <a:avLst/>
          </a:prstGeom>
          <a:ln/>
        </p:spPr>
        <p:style>
          <a:lnRef idx="2">
            <a:schemeClr val="dk1"/>
          </a:lnRef>
          <a:fillRef idx="1">
            <a:schemeClr val="lt1"/>
          </a:fillRef>
          <a:effectRef idx="0">
            <a:schemeClr val="dk1"/>
          </a:effectRef>
          <a:fontRef idx="minor">
            <a:schemeClr val="dk1"/>
          </a:fontRef>
        </p:style>
        <p:txBody>
          <a:bodyPr wrap="square" rtlCol="1">
            <a:spAutoFit/>
          </a:bodyPr>
          <a:lstStyle/>
          <a:p>
            <a:pPr marL="0" marR="0" lvl="0" indent="0" algn="justLow" defTabSz="499994" rtl="1" eaLnBrk="1" fontAlgn="auto" latinLnBrk="0" hangingPunct="1">
              <a:lnSpc>
                <a:spcPct val="100000"/>
              </a:lnSpc>
              <a:spcBef>
                <a:spcPts val="0"/>
              </a:spcBef>
              <a:spcAft>
                <a:spcPts val="0"/>
              </a:spcAft>
              <a:buClrTx/>
              <a:buSzTx/>
              <a:buFontTx/>
              <a:buNone/>
              <a:tabLst/>
              <a:defRPr/>
            </a:pPr>
            <a:r>
              <a:rPr kumimoji="0" lang="ar-EG" sz="4400" b="1" i="0" u="none" strike="noStrike" kern="1200" cap="none" spc="0" normalizeH="0" baseline="0" noProof="0" dirty="0">
                <a:ln w="0">
                  <a:solidFill>
                    <a:sysClr val="windowText" lastClr="000000"/>
                  </a:solidFill>
                </a:ln>
                <a:solidFill>
                  <a:srgbClr val="C5FAEB">
                    <a:lumMod val="10000"/>
                  </a:srgbClr>
                </a:solidFill>
                <a:effectLst/>
                <a:uLnTx/>
                <a:uFillTx/>
                <a:latin typeface="Sakkal Majalla" panose="02000000000000000000" pitchFamily="2" charset="-78"/>
                <a:ea typeface="+mn-ea"/>
                <a:cs typeface="Sakkal Majalla" panose="02000000000000000000" pitchFamily="2" charset="-78"/>
              </a:rPr>
              <a:t>الريح تذهب بهم هنا وهناك؛ لخلوهم من الجذور، فهم لا يستطيعون الثبات في مكان، وهذا ما يجعل حياتهم صعبة.</a:t>
            </a:r>
          </a:p>
        </p:txBody>
      </p:sp>
      <p:pic>
        <p:nvPicPr>
          <p:cNvPr id="3" name="صورة 3">
            <a:extLst>
              <a:ext uri="{FF2B5EF4-FFF2-40B4-BE49-F238E27FC236}">
                <a16:creationId xmlns:a16="http://schemas.microsoft.com/office/drawing/2014/main" id="{0B113AF2-7E27-039C-B07B-785ACDE58EC9}"/>
              </a:ext>
            </a:extLst>
          </p:cNvPr>
          <p:cNvPicPr>
            <a:picLocks noChangeAspect="1"/>
          </p:cNvPicPr>
          <p:nvPr/>
        </p:nvPicPr>
        <p:blipFill>
          <a:blip r:embed="rId3"/>
          <a:stretch>
            <a:fillRect/>
          </a:stretch>
        </p:blipFill>
        <p:spPr>
          <a:xfrm>
            <a:off x="210064" y="828896"/>
            <a:ext cx="11611034" cy="1019175"/>
          </a:xfrm>
          <a:prstGeom prst="rect">
            <a:avLst/>
          </a:prstGeom>
        </p:spPr>
      </p:pic>
      <p:pic>
        <p:nvPicPr>
          <p:cNvPr id="4" name="صورة 7">
            <a:extLst>
              <a:ext uri="{FF2B5EF4-FFF2-40B4-BE49-F238E27FC236}">
                <a16:creationId xmlns:a16="http://schemas.microsoft.com/office/drawing/2014/main" id="{F5A41A24-0D70-7C99-9362-A69A445ED7B0}"/>
              </a:ext>
            </a:extLst>
          </p:cNvPr>
          <p:cNvPicPr>
            <a:picLocks noChangeAspect="1"/>
          </p:cNvPicPr>
          <p:nvPr/>
        </p:nvPicPr>
        <p:blipFill>
          <a:blip r:embed="rId4"/>
          <a:stretch>
            <a:fillRect/>
          </a:stretch>
        </p:blipFill>
        <p:spPr>
          <a:xfrm>
            <a:off x="210064" y="3343202"/>
            <a:ext cx="11611035" cy="1354864"/>
          </a:xfrm>
          <a:prstGeom prst="rect">
            <a:avLst/>
          </a:prstGeom>
        </p:spPr>
      </p:pic>
      <p:sp>
        <p:nvSpPr>
          <p:cNvPr id="5" name="مربع نص 8">
            <a:extLst>
              <a:ext uri="{FF2B5EF4-FFF2-40B4-BE49-F238E27FC236}">
                <a16:creationId xmlns:a16="http://schemas.microsoft.com/office/drawing/2014/main" id="{F9181BF0-F801-6463-752F-BC3D82C5520D}"/>
              </a:ext>
            </a:extLst>
          </p:cNvPr>
          <p:cNvSpPr txBox="1"/>
          <p:nvPr/>
        </p:nvSpPr>
        <p:spPr>
          <a:xfrm>
            <a:off x="210064" y="4698066"/>
            <a:ext cx="11611036" cy="1569660"/>
          </a:xfrm>
          <a:prstGeom prst="rect">
            <a:avLst/>
          </a:prstGeom>
          <a:ln/>
        </p:spPr>
        <p:style>
          <a:lnRef idx="2">
            <a:schemeClr val="accent2"/>
          </a:lnRef>
          <a:fillRef idx="1">
            <a:schemeClr val="lt1"/>
          </a:fillRef>
          <a:effectRef idx="0">
            <a:schemeClr val="accent2"/>
          </a:effectRef>
          <a:fontRef idx="minor">
            <a:schemeClr val="dk1"/>
          </a:fontRef>
        </p:style>
        <p:txBody>
          <a:bodyPr wrap="square" rtlCol="1">
            <a:spAutoFit/>
          </a:bodyPr>
          <a:lstStyle/>
          <a:p>
            <a:pPr marL="0" marR="0" lvl="0" indent="0" algn="justLow" defTabSz="499994" rtl="1" eaLnBrk="1" fontAlgn="auto" latinLnBrk="0" hangingPunct="1">
              <a:lnSpc>
                <a:spcPct val="100000"/>
              </a:lnSpc>
              <a:spcBef>
                <a:spcPts val="0"/>
              </a:spcBef>
              <a:spcAft>
                <a:spcPts val="0"/>
              </a:spcAft>
              <a:buClrTx/>
              <a:buSzTx/>
              <a:buFontTx/>
              <a:buNone/>
              <a:tabLst/>
              <a:defRPr/>
            </a:pPr>
            <a:r>
              <a:rPr kumimoji="0" lang="ar-EG" sz="4800" b="1" i="0" u="none" strike="noStrike" kern="1200" cap="none" spc="0" normalizeH="0" baseline="0" noProof="0" dirty="0">
                <a:ln w="0">
                  <a:solidFill>
                    <a:sysClr val="windowText" lastClr="000000"/>
                  </a:solidFill>
                </a:ln>
                <a:solidFill>
                  <a:srgbClr val="C5FAEB">
                    <a:lumMod val="10000"/>
                  </a:srgbClr>
                </a:solidFill>
                <a:effectLst/>
                <a:uLnTx/>
                <a:uFillTx/>
                <a:latin typeface="Sakkal Majalla" panose="02000000000000000000" pitchFamily="2" charset="-78"/>
                <a:ea typeface="+mn-ea"/>
                <a:cs typeface="Sakkal Majalla" panose="02000000000000000000" pitchFamily="2" charset="-78"/>
              </a:rPr>
              <a:t>نعم كلامها صحيح، استنتجت من خلال رؤيتها ستة أو سبعة أشخاص منذ سنوات من القافلة التي كانت تسير في الصحراء.</a:t>
            </a:r>
          </a:p>
        </p:txBody>
      </p:sp>
    </p:spTree>
    <p:extLst>
      <p:ext uri="{BB962C8B-B14F-4D97-AF65-F5344CB8AC3E}">
        <p14:creationId xmlns:p14="http://schemas.microsoft.com/office/powerpoint/2010/main" val="1639681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docProps/app.xml><?xml version="1.0" encoding="utf-8"?>
<Properties xmlns="http://schemas.openxmlformats.org/officeDocument/2006/extended-properties" xmlns:vt="http://schemas.openxmlformats.org/officeDocument/2006/docPropsVTypes">
  <TotalTime>1</TotalTime>
  <Words>320</Words>
  <Application>Microsoft Office PowerPoint</Application>
  <PresentationFormat>Widescreen</PresentationFormat>
  <Paragraphs>35</Paragraphs>
  <Slides>7</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7</vt:i4>
      </vt:variant>
    </vt:vector>
  </HeadingPairs>
  <TitlesOfParts>
    <vt:vector size="16" baseType="lpstr">
      <vt:lpstr>Arial</vt:lpstr>
      <vt:lpstr>Calibri</vt:lpstr>
      <vt:lpstr>Calibri Light</vt:lpstr>
      <vt:lpstr>MS Shell Dlg 2</vt:lpstr>
      <vt:lpstr>Sakkal Majalla</vt:lpstr>
      <vt:lpstr>Wingdings</vt:lpstr>
      <vt:lpstr>Wingdings 3</vt:lpstr>
      <vt:lpstr>Office Theme</vt:lpstr>
      <vt:lpstr>Madison</vt:lpstr>
      <vt:lpstr>تحليلٌ وحلُ أسئلة الفصل (18) رواية الأمير الصغير </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Mohamed Fares 23901049</dc:creator>
  <cp:lastModifiedBy>Mohamed Fares 23901049</cp:lastModifiedBy>
  <cp:revision>2</cp:revision>
  <dcterms:created xsi:type="dcterms:W3CDTF">2025-05-03T18:06:22Z</dcterms:created>
  <dcterms:modified xsi:type="dcterms:W3CDTF">2025-05-03T18:48:35Z</dcterms:modified>
</cp:coreProperties>
</file>