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20" r:id="rId4"/>
    <p:sldId id="4301" r:id="rId5"/>
    <p:sldId id="4302" r:id="rId6"/>
    <p:sldId id="4303" r:id="rId7"/>
    <p:sldId id="4304" r:id="rId8"/>
    <p:sldId id="4308" r:id="rId9"/>
    <p:sldId id="4309" r:id="rId10"/>
    <p:sldId id="4269" r:id="rId11"/>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28E9-3E53-8A8E-3239-26BC0337E5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A9BDFD4F-02A2-DF0A-A6BF-AD3C2D4EA9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34335CDF-F201-E79F-014C-36020FC64825}"/>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655055BE-B864-EBFA-2C28-341CD83F156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4192567C-FBA4-756D-6E31-10258A6261EA}"/>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419073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9291C-37FF-E998-BA41-5085A6771E55}"/>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C36A036D-76A2-B5D6-1E18-6401BB427F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76219C4B-E4CD-8830-10C1-E2FA1F5EC9CD}"/>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FD38705F-FA16-5079-6B1F-08DF89A9A0B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211DAB2-8BCE-2186-6AF1-5B6BA6C76DB4}"/>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275516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13CE-EA38-958B-CB93-E602A72424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F6D8BC75-DD83-4F66-EDC3-073198DA4C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A6FE1F-BA29-0B05-DDF9-152D768F9367}"/>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5A7B806B-384F-2235-6448-DC7D0C8A86A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3D12FB1-6EF0-88B5-9F63-87EBBCB852B5}"/>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3470132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1C41E-5DE7-5079-AFCE-7502C31ADF73}"/>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4B58DEC9-8930-9B42-DDAE-CEE6B7212F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52F0FE64-BA49-4585-B70F-CE6C0C13B0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C5C521C4-AD9A-5961-0049-A2B945012AF4}"/>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6" name="Footer Placeholder 5">
            <a:extLst>
              <a:ext uri="{FF2B5EF4-FFF2-40B4-BE49-F238E27FC236}">
                <a16:creationId xmlns:a16="http://schemas.microsoft.com/office/drawing/2014/main" id="{63BF17E7-AE62-B6D2-4194-ADACA9D5E242}"/>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B74BA7E-37FA-7F50-1612-D360EC860CA2}"/>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196579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8E79-B526-2DCF-662E-E046F6287F76}"/>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F06E09F1-0016-328F-3A9B-6907F4558E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215580-5C6F-87CD-5585-81E561962D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876F7681-97BA-96E7-6FD9-D5EEA6A1D2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837D8B-A55C-D107-1959-7ED2DC574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4A108CAD-0470-F9A9-15C3-DBCE536BB2A6}"/>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8" name="Footer Placeholder 7">
            <a:extLst>
              <a:ext uri="{FF2B5EF4-FFF2-40B4-BE49-F238E27FC236}">
                <a16:creationId xmlns:a16="http://schemas.microsoft.com/office/drawing/2014/main" id="{B140368F-6663-EDEA-91B3-E99BC61BC41F}"/>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7AB6A8F7-2662-BC61-D505-689A3F278DE6}"/>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1398694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8F56-135E-A478-565A-3749B51789F0}"/>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64DF06F7-0505-E72C-8B37-F7CBFD275706}"/>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4" name="Footer Placeholder 3">
            <a:extLst>
              <a:ext uri="{FF2B5EF4-FFF2-40B4-BE49-F238E27FC236}">
                <a16:creationId xmlns:a16="http://schemas.microsoft.com/office/drawing/2014/main" id="{AEA5FEB9-9252-C9B6-8148-587D2811A05D}"/>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D71E4097-D8F5-B0F9-5E27-1282D1B0B70C}"/>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55816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22287A-FC2D-FAF1-64C9-FD74581FAEA0}"/>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3" name="Footer Placeholder 2">
            <a:extLst>
              <a:ext uri="{FF2B5EF4-FFF2-40B4-BE49-F238E27FC236}">
                <a16:creationId xmlns:a16="http://schemas.microsoft.com/office/drawing/2014/main" id="{BAF61373-B61D-42E2-1ED7-08292C99DE42}"/>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697612D0-575E-5932-9A02-B053802D6236}"/>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2247079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DB2CD-DC44-E78A-B52A-FAE8434A69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BEF7EB6D-C6E8-34A9-F996-0A871067E7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CFD277EF-8807-AF3E-A309-13F839949B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D5D574-60CF-C12A-819C-459E228FF445}"/>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6" name="Footer Placeholder 5">
            <a:extLst>
              <a:ext uri="{FF2B5EF4-FFF2-40B4-BE49-F238E27FC236}">
                <a16:creationId xmlns:a16="http://schemas.microsoft.com/office/drawing/2014/main" id="{AA51233F-E5B6-2831-BF59-C3A9B4756588}"/>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6F07089D-262A-0543-A098-A24BEAF9D2CA}"/>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384788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CE79-DDEF-BC21-C906-666FEE7CB7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4F52ECFD-38F6-4C6B-74AC-656B5B92BA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14044F4D-D6AD-3864-3685-93CECD78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1DD7B5-A6A0-5DBE-202E-993BB4223BB7}"/>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6" name="Footer Placeholder 5">
            <a:extLst>
              <a:ext uri="{FF2B5EF4-FFF2-40B4-BE49-F238E27FC236}">
                <a16:creationId xmlns:a16="http://schemas.microsoft.com/office/drawing/2014/main" id="{AE5A8EED-D593-C222-D9B1-6082D0F56F2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5DA81B49-7408-B8BA-B50E-F03FBE0991AE}"/>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278089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DEA9-0AEB-AE6A-D202-390418FF1D6A}"/>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CC23B637-6134-63A2-F1D4-880C67E355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EB0D74CB-0E57-47C2-A3BC-7B5B29A0C037}"/>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F55637D1-AA4B-ADF5-EF95-8E96D6204FE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D6FBAEC6-0111-0ADD-D0EC-689A1298CFCD}"/>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1474418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D416F-1F5C-2FC2-7942-1823DAEFC2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5F48D1A8-C0F4-8CC1-E5E5-F84A14194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950BCF3C-3CB7-FC0D-937C-D0D9DCCF8319}"/>
              </a:ext>
            </a:extLst>
          </p:cNvPr>
          <p:cNvSpPr>
            <a:spLocks noGrp="1"/>
          </p:cNvSpPr>
          <p:nvPr>
            <p:ph type="dt" sz="half" idx="10"/>
          </p:nvPr>
        </p:nvSpPr>
        <p:spPr/>
        <p:txBody>
          <a:body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7E79598F-7A82-DDB2-010D-0ACD48ED8CC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F8B5C79-4914-2128-BD16-F86708F74C81}"/>
              </a:ext>
            </a:extLst>
          </p:cNvPr>
          <p:cNvSpPr>
            <a:spLocks noGrp="1"/>
          </p:cNvSpPr>
          <p:nvPr>
            <p:ph type="sldNum" sz="quarter" idx="12"/>
          </p:nvPr>
        </p:nvSpPr>
        <p:spPr/>
        <p:txBody>
          <a:bodyPr/>
          <a:lstStyle/>
          <a:p>
            <a:fld id="{4C59EDD4-EA47-49C8-9338-D733E8155DE1}" type="slidenum">
              <a:rPr lang="ar-AE" smtClean="0"/>
              <a:t>‹#›</a:t>
            </a:fld>
            <a:endParaRPr lang="ar-AE"/>
          </a:p>
        </p:txBody>
      </p:sp>
    </p:spTree>
    <p:extLst>
      <p:ext uri="{BB962C8B-B14F-4D97-AF65-F5344CB8AC3E}">
        <p14:creationId xmlns:p14="http://schemas.microsoft.com/office/powerpoint/2010/main" val="4147270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32226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14067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90468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56249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4/22/2025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63127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4/22/2025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97001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4/22/2025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64839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06152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4/22/2025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20032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16851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4/22/2025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66048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50FE6C-A5E8-4143-ABD0-B3909DE9E11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51F5F4E2-4146-4103-8F1E-66603DDDD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E1C14F2-3C4F-401D-956E-B8D0196E740F}"/>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F6DA95A8-70CF-4B4E-B5EE-D556ACCAFEF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10A419E3-3BDF-4C11-B51F-C14C67B1A1D5}"/>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342025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E9232F-CD0C-4E33-99F2-7FA6A8476C5E}"/>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349E7AD-EE76-4265-AA08-14DB0AAAF39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EACD6EC-18E8-4FC3-A8C4-1E00D5BCBE21}"/>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4352ABD5-17C7-49E3-B6E5-3C1A12E7B54F}"/>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4730B47-451D-4C05-A563-CE1781F498B4}"/>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7930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A4AA89E-6919-4519-8ECC-E1EA5BDE25D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BF339DEC-9A85-45A4-BD75-89FF74F156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AE7E4F3-1400-44FA-9802-E9D2D57DCCE9}"/>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8BECB5C6-8057-4F69-A07C-94D0A521489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EBD3DF40-B10C-40F2-B937-F9C5843B42F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843800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C3AC23-4258-4B48-924B-433F1ECBFEBF}"/>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871E0F9C-369B-43BB-B6B8-22C0284B391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66F71DAF-4346-4FC9-AF0B-AB9D1DE44AE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B836735-E485-4459-B5A4-D7F4CDD37D36}"/>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6" name="عنصر نائب للتذييل 5">
            <a:extLst>
              <a:ext uri="{FF2B5EF4-FFF2-40B4-BE49-F238E27FC236}">
                <a16:creationId xmlns:a16="http://schemas.microsoft.com/office/drawing/2014/main" id="{A77C989A-ACA2-4C69-98D1-75D2153F46D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9BAA60F-237C-41FC-9C16-ECF5D21B9C7B}"/>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1404525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529141-6389-4F69-919C-DAD5D3916BC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681BB7E6-610E-4AF1-B4F0-05F8010F2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F35386BA-51F6-4AB3-A7A9-25737FF403A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B9AEB29A-36D0-4FAE-8569-868C625EB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75383BF-73CE-4F39-A637-825B3CCD27B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AF9330D6-372F-4D03-895D-07DCE8F2A700}"/>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8" name="عنصر نائب للتذييل 7">
            <a:extLst>
              <a:ext uri="{FF2B5EF4-FFF2-40B4-BE49-F238E27FC236}">
                <a16:creationId xmlns:a16="http://schemas.microsoft.com/office/drawing/2014/main" id="{43C6D53B-61A5-454F-84AB-F07EF5172788}"/>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F7F0E575-A3E7-4CFD-94BF-FB30EC57B86F}"/>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1889111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B5796D5-D514-481C-9A8E-BCD5CD83B25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B93974C-729C-41F0-88FD-2E554F2C0EC9}"/>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4" name="عنصر نائب للتذييل 3">
            <a:extLst>
              <a:ext uri="{FF2B5EF4-FFF2-40B4-BE49-F238E27FC236}">
                <a16:creationId xmlns:a16="http://schemas.microsoft.com/office/drawing/2014/main" id="{BDA29EEE-B840-4111-95EB-E72D9E131E9B}"/>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95E206B8-D1AC-4C79-94CC-E14FE753256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32594306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C978E61-C9EE-4B60-99AB-7BB961D631F5}"/>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3" name="عنصر نائب للتذييل 2">
            <a:extLst>
              <a:ext uri="{FF2B5EF4-FFF2-40B4-BE49-F238E27FC236}">
                <a16:creationId xmlns:a16="http://schemas.microsoft.com/office/drawing/2014/main" id="{C0A68B1B-B7F8-436A-8505-1F7B361BEDA7}"/>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68F8AEFB-3E4B-454F-8C0B-86237A1B9479}"/>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7576244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94AE5F-F116-40E3-8DDC-83BDAC77A23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73A08870-2576-4D47-99F8-0B650A1D4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4CA3BFF3-1167-453F-B22A-26072EF42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E8F448A-CC13-42CE-A23A-EAE0A4DB5036}"/>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6" name="عنصر نائب للتذييل 5">
            <a:extLst>
              <a:ext uri="{FF2B5EF4-FFF2-40B4-BE49-F238E27FC236}">
                <a16:creationId xmlns:a16="http://schemas.microsoft.com/office/drawing/2014/main" id="{F2BBE730-3376-41C6-ADD6-489CEEF2CB9A}"/>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1C991145-1835-4D6F-A213-589A12551E97}"/>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2528860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B3CC513-4D04-4F12-9C78-733CE67ABA2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B8C9F9-FCCE-435B-B466-A92D4052C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4FFD8B10-B3EE-4478-BC70-B34C99DAE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C78D6CC-8B2E-450D-8FD0-8B5CEF535DF7}"/>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6" name="عنصر نائب للتذييل 5">
            <a:extLst>
              <a:ext uri="{FF2B5EF4-FFF2-40B4-BE49-F238E27FC236}">
                <a16:creationId xmlns:a16="http://schemas.microsoft.com/office/drawing/2014/main" id="{16C7709A-BDAF-4386-962A-396F650EFAD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8D5F021A-5389-4F74-A4C3-1898041A9CDC}"/>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607187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0E3CEC-C927-42FD-A02F-7CF8F150425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DBEC8310-96F5-45B5-B2DF-81837B8C170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788C014F-ACAE-4E54-BBC2-449B6A7B519B}"/>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A8FF6BCA-12B5-4C53-9813-50E527B2B3D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510404-CD93-429F-967A-7510A5D35640}"/>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1883222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3CFF9D3-5385-438E-9ED7-24BCEB1E35FE}"/>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29F9AC14-DA7E-47A6-9056-76F659829E5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4E0CE2-DB62-44B8-BE70-863D0B57D37C}"/>
              </a:ext>
            </a:extLst>
          </p:cNvPr>
          <p:cNvSpPr>
            <a:spLocks noGrp="1"/>
          </p:cNvSpPr>
          <p:nvPr>
            <p:ph type="dt" sz="half" idx="10"/>
          </p:nvPr>
        </p:nvSpPr>
        <p:spPr/>
        <p:txBody>
          <a:body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EE3D3AB1-9213-4F4D-83F4-4210023642F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376AB8E0-F5E7-46F2-9CBB-A7B8A5238CF2}"/>
              </a:ext>
            </a:extLst>
          </p:cNvPr>
          <p:cNvSpPr>
            <a:spLocks noGrp="1"/>
          </p:cNvSpPr>
          <p:nvPr>
            <p:ph type="sldNum" sz="quarter" idx="12"/>
          </p:nvPr>
        </p:nvSpPr>
        <p:spPr/>
        <p:txBody>
          <a:bodyPr/>
          <a:lstStyle/>
          <a:p>
            <a:fld id="{546F5EAB-06A8-4069-BACC-4E0FB46EA23F}" type="slidenum">
              <a:rPr lang="ar-AE" smtClean="0"/>
              <a:t>‹#›</a:t>
            </a:fld>
            <a:endParaRPr lang="ar-AE"/>
          </a:p>
        </p:txBody>
      </p:sp>
    </p:spTree>
    <p:extLst>
      <p:ext uri="{BB962C8B-B14F-4D97-AF65-F5344CB8AC3E}">
        <p14:creationId xmlns:p14="http://schemas.microsoft.com/office/powerpoint/2010/main" val="4102192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D8D59F-5165-51AE-8238-8189CE28AC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21DF46BC-E2D4-7383-A12E-6C66AE8FA0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8DECDD1B-F9B2-E9C1-7662-2D4E676F66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36227-1E08-48AF-B207-5207147459AA}" type="datetimeFigureOut">
              <a:rPr lang="ar-AE" smtClean="0"/>
              <a:t>24/10/1446</a:t>
            </a:fld>
            <a:endParaRPr lang="ar-AE"/>
          </a:p>
        </p:txBody>
      </p:sp>
      <p:sp>
        <p:nvSpPr>
          <p:cNvPr id="5" name="Footer Placeholder 4">
            <a:extLst>
              <a:ext uri="{FF2B5EF4-FFF2-40B4-BE49-F238E27FC236}">
                <a16:creationId xmlns:a16="http://schemas.microsoft.com/office/drawing/2014/main" id="{EF547315-8BD4-7BF4-BFE0-979E1353B7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986DFF21-891C-6399-B1B3-303A02EDB8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9EDD4-EA47-49C8-9338-D733E8155DE1}" type="slidenum">
              <a:rPr lang="ar-AE" smtClean="0"/>
              <a:t>‹#›</a:t>
            </a:fld>
            <a:endParaRPr lang="ar-AE"/>
          </a:p>
        </p:txBody>
      </p:sp>
    </p:spTree>
    <p:extLst>
      <p:ext uri="{BB962C8B-B14F-4D97-AF65-F5344CB8AC3E}">
        <p14:creationId xmlns:p14="http://schemas.microsoft.com/office/powerpoint/2010/main" val="3611745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4/22/2025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417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A5C1556-AC5F-48A3-BB4F-B3347D2D49B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F4DB0EE-C3C5-4CB0-8AFF-A5A7AB60FC7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5B6A34E5-8D5F-42B0-AB0D-09007CF3573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2EE87EC-D14D-4295-8A85-C6BE4F34D540}" type="datetimeFigureOut">
              <a:rPr lang="ar-AE" smtClean="0"/>
              <a:t>24/10/1446</a:t>
            </a:fld>
            <a:endParaRPr lang="ar-AE"/>
          </a:p>
        </p:txBody>
      </p:sp>
      <p:sp>
        <p:nvSpPr>
          <p:cNvPr id="5" name="عنصر نائب للتذييل 4">
            <a:extLst>
              <a:ext uri="{FF2B5EF4-FFF2-40B4-BE49-F238E27FC236}">
                <a16:creationId xmlns:a16="http://schemas.microsoft.com/office/drawing/2014/main" id="{69EE4551-90B5-414A-9480-3F5E69EBB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CC0396AF-1FDF-4065-8AA8-56F3AAD0EBA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6F5EAB-06A8-4069-BACC-4E0FB46EA23F}" type="slidenum">
              <a:rPr lang="ar-AE" smtClean="0"/>
              <a:t>‹#›</a:t>
            </a:fld>
            <a:endParaRPr lang="ar-AE"/>
          </a:p>
        </p:txBody>
      </p:sp>
    </p:spTree>
    <p:extLst>
      <p:ext uri="{BB962C8B-B14F-4D97-AF65-F5344CB8AC3E}">
        <p14:creationId xmlns:p14="http://schemas.microsoft.com/office/powerpoint/2010/main" val="20956939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Layout" Target="../slideLayouts/slideLayout29.xml"/><Relationship Id="rId6" Type="http://schemas.openxmlformats.org/officeDocument/2006/relationships/image" Target="../media/image16.pn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46D8-3EA7-6469-D555-2E984E1C9389}"/>
              </a:ext>
            </a:extLst>
          </p:cNvPr>
          <p:cNvSpPr>
            <a:spLocks noGrp="1"/>
          </p:cNvSpPr>
          <p:nvPr>
            <p:ph type="ctrTitle"/>
          </p:nvPr>
        </p:nvSpPr>
        <p:spPr>
          <a:xfrm>
            <a:off x="1012371" y="293914"/>
            <a:ext cx="10602686"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(7)</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A90EA297-D147-4D53-CA70-2A200B793197}"/>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3109292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10F20-38AD-6B5F-32E3-EE2BF94319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B8F82A5-FB4B-1626-3856-68103F159858}"/>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332F2EFA-C35E-F212-F1E7-A06814C05714}"/>
              </a:ext>
            </a:extLst>
          </p:cNvPr>
          <p:cNvSpPr/>
          <p:nvPr/>
        </p:nvSpPr>
        <p:spPr>
          <a:xfrm>
            <a:off x="8545286" y="1752600"/>
            <a:ext cx="3211285"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السابع صـــ 49 </a:t>
            </a:r>
          </a:p>
        </p:txBody>
      </p:sp>
      <p:sp>
        <p:nvSpPr>
          <p:cNvPr id="7" name="Rectangle: Rounded Corners 6">
            <a:extLst>
              <a:ext uri="{FF2B5EF4-FFF2-40B4-BE49-F238E27FC236}">
                <a16:creationId xmlns:a16="http://schemas.microsoft.com/office/drawing/2014/main" id="{2328BC5C-366B-77D2-835E-E4ADD4A52EC9}"/>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الطيار و الأمير الصغيرُ , الرجل النبيل  </a:t>
            </a:r>
          </a:p>
        </p:txBody>
      </p:sp>
      <p:sp>
        <p:nvSpPr>
          <p:cNvPr id="8" name="Rectangle: Rounded Corners 7">
            <a:extLst>
              <a:ext uri="{FF2B5EF4-FFF2-40B4-BE49-F238E27FC236}">
                <a16:creationId xmlns:a16="http://schemas.microsoft.com/office/drawing/2014/main" id="{92CCE5B3-61BD-37E2-0A99-0B25488BCC1C}"/>
              </a:ext>
            </a:extLst>
          </p:cNvPr>
          <p:cNvSpPr/>
          <p:nvPr/>
        </p:nvSpPr>
        <p:spPr>
          <a:xfrm>
            <a:off x="5802087" y="2449286"/>
            <a:ext cx="4942114" cy="195942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7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السؤال المفاجئ للطيار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0D7661AE-67D6-0F38-5A17-175148BFB42C}"/>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اليوم الخامس</a:t>
            </a:r>
          </a:p>
        </p:txBody>
      </p:sp>
      <p:sp>
        <p:nvSpPr>
          <p:cNvPr id="14" name="Rectangle: Rounded Corners 13">
            <a:extLst>
              <a:ext uri="{FF2B5EF4-FFF2-40B4-BE49-F238E27FC236}">
                <a16:creationId xmlns:a16="http://schemas.microsoft.com/office/drawing/2014/main" id="{B5AC2C2A-6391-57D0-3DD7-68CA4CF13718}"/>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الصحراء الأفريقية , الكوكب  الأرجواني .</a:t>
            </a:r>
          </a:p>
        </p:txBody>
      </p:sp>
      <p:sp>
        <p:nvSpPr>
          <p:cNvPr id="9" name="Rectangle: Rounded Corners 8">
            <a:extLst>
              <a:ext uri="{FF2B5EF4-FFF2-40B4-BE49-F238E27FC236}">
                <a16:creationId xmlns:a16="http://schemas.microsoft.com/office/drawing/2014/main" id="{06D740FB-06D9-4348-CDC8-A52FC38A5E73}"/>
              </a:ext>
            </a:extLst>
          </p:cNvPr>
          <p:cNvSpPr/>
          <p:nvPr/>
        </p:nvSpPr>
        <p:spPr>
          <a:xfrm>
            <a:off x="587829" y="4455079"/>
            <a:ext cx="10156372" cy="1065418"/>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srgbClr val="FF0000"/>
                </a:solidFill>
                <a:effectLst/>
                <a:highlight>
                  <a:srgbClr val="FFFF00"/>
                </a:highlight>
                <a:uLnTx/>
                <a:uFillTx/>
                <a:latin typeface="Arial" panose="020B0604020202020204"/>
                <a:ea typeface="+mn-ea"/>
                <a:cs typeface="Arial" panose="020B0604020202020204" pitchFamily="34" charset="0"/>
              </a:rPr>
              <a:t>تكرار الأمير سؤاله , وإلحاحه ومبالغته لمعرفة الإجابة .</a:t>
            </a:r>
          </a:p>
        </p:txBody>
      </p:sp>
      <p:pic>
        <p:nvPicPr>
          <p:cNvPr id="4" name="Picture 3">
            <a:extLst>
              <a:ext uri="{FF2B5EF4-FFF2-40B4-BE49-F238E27FC236}">
                <a16:creationId xmlns:a16="http://schemas.microsoft.com/office/drawing/2014/main" id="{CA412F00-F50D-F547-E1E9-AE21C5B89881}"/>
              </a:ext>
            </a:extLst>
          </p:cNvPr>
          <p:cNvPicPr>
            <a:picLocks noChangeAspect="1"/>
          </p:cNvPicPr>
          <p:nvPr/>
        </p:nvPicPr>
        <p:blipFill>
          <a:blip r:embed="rId3"/>
          <a:stretch>
            <a:fillRect/>
          </a:stretch>
        </p:blipFill>
        <p:spPr>
          <a:xfrm>
            <a:off x="5802087" y="3062576"/>
            <a:ext cx="4858000" cy="14003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58CCCDD1-11FB-666B-A68D-F8DA832945E2}"/>
              </a:ext>
            </a:extLst>
          </p:cNvPr>
          <p:cNvPicPr>
            <a:picLocks noChangeAspect="1"/>
          </p:cNvPicPr>
          <p:nvPr/>
        </p:nvPicPr>
        <p:blipFill>
          <a:blip r:embed="rId4"/>
          <a:stretch>
            <a:fillRect/>
          </a:stretch>
        </p:blipFill>
        <p:spPr>
          <a:xfrm>
            <a:off x="587829" y="5602802"/>
            <a:ext cx="10072257" cy="10654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1433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67FF-7EB8-C1F0-CEA0-378977690D3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F1DF87B-3F10-39CC-3743-21A4DCA52970}"/>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EBFF15F7-2417-37E6-0469-7EABCBC8EEB4}"/>
              </a:ext>
            </a:extLst>
          </p:cNvPr>
          <p:cNvSpPr txBox="1"/>
          <p:nvPr/>
        </p:nvSpPr>
        <p:spPr>
          <a:xfrm>
            <a:off x="190501" y="702995"/>
            <a:ext cx="11707585" cy="6019918"/>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في اليوم الخامس من تعارف الطيار والأمير الصغير تستمر الحوارات بينهم، ليحاول الطيار معرفة شيء جديد عن الأمير</a:t>
            </a:r>
            <a:r>
              <a:rPr kumimoji="0" lang="ar-AE"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يسأل الأمير ما اذا كان الخروف يأكل الأزهار والأزهار الشائكة على وجه الخصوص، يجيبه الطيار أن الخروف يأكل كل شيء في طريقه حتى الأزهار الشائكة، ثم يصر الأمير على سؤال: ما فائدة الأشواك في الأزهار؟ وهو يقصد أنه من المفترض أن لا يقترب أحد من الأزهار لأنها تحتوي على الأشواك، لم يعرف الطيار اجابته وكان منشغل في اصلاح طائرته وهو قلق بشأن الوضع الخطير لعطب طائرته، مر الحوار كأنهم يتعاركون .. الطيار قلق بشأن طيارته والأمير يصر على أخذ جواب لسؤاله</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أجابه الطيار بدون تفكير : الأشواك لا تفيد شيئاً وهي شيء خبيث من قِبل الأزهار الحقودة</a:t>
            </a:r>
            <a:r>
              <a:rPr kumimoji="0" lang="ar-AE"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لكن الأمير لم يصدق وهو يقول أن الازهار تحمي نفسها بكل ما تستطيع، حاول أن يسأل الأمير سؤال لكن الطيار غضب حينها ولم يجعله يكمل وقال له أنه قد أجابه جواب طائش لأنه منشغل بأمور خطيرة</a:t>
            </a:r>
            <a:r>
              <a:rPr kumimoji="0" lang="ar-AE"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يشتعل الأمير غضباً ويشبه الطيار بالرجل الأرجواني الضخم الذي يتحدث دائماً بجدية ولا يفعل شيئاً سوى جمع الأرقام</a:t>
            </a:r>
            <a:r>
              <a:rPr kumimoji="0" lang="ar-AE"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r>
              <a:rPr kumimoji="0" lang="ar-SA"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في رأي الأمير أنه منذ ملايين السنين والأزهار تنبت الأشواك والخراف تأكل الأزهار ومن المهم أن نعرف لماذا الأزهار تنبت الأشواك وهي ليس لها فائدة، من المهم أن تقع الحرب بين الأزهار والخراف</a:t>
            </a:r>
            <a:r>
              <a:rPr kumimoji="0" lang="ar-AE"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بعدها يفترض الأمير أن الخروف لن يهمه أمر الزهرة وهي ليست له، لكن اذا أكل الخروف زهرته ثم نظر للسماء سيشعر أن كل النجوم أظلمت في لحظة</a:t>
            </a:r>
            <a:r>
              <a:rPr kumimoji="0" lang="ar-AE"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a:t>
            </a:r>
            <a:r>
              <a:rPr kumimoji="0" lang="en-US" sz="2400" b="1" i="0" u="none" strike="noStrike" kern="1200" cap="none" spc="0" normalizeH="0" baseline="0" noProof="0" dirty="0">
                <a:ln>
                  <a:noFill/>
                </a:ln>
                <a:solidFill>
                  <a:srgbClr val="444444"/>
                </a:solidFill>
                <a:effectLst/>
                <a:uLnTx/>
                <a:uFillTx/>
                <a:latin typeface="Arial" panose="020B0604020202020204" pitchFamily="34" charset="0"/>
                <a:ea typeface="Times New Roman" panose="02020603050405020304" pitchFamily="18" charset="0"/>
                <a:cs typeface="Akhbar MT" pitchFamily="2" charset="-78"/>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بعدما حلّ الليل تخلى الطيار عن إصلاح طائرته، والتفت للأمير ليواسيه ويقول له أن الزهرة التي تحبها ليست في خطر، وسيرسم له حاجزاً حول زهرته.. كان الطيار يتخبط ولا يعرف ما يقول .. إن عالم الدموع غامض جداً</a:t>
            </a:r>
            <a:r>
              <a:rPr kumimoji="0" lang="ar-AE" sz="2400" b="1" i="0" u="none" strike="noStrike" kern="1200" cap="none" spc="0" normalizeH="0" baseline="0" noProof="0" dirty="0">
                <a:ln>
                  <a:noFill/>
                </a:ln>
                <a:solidFill>
                  <a:srgbClr val="444444"/>
                </a:solidFill>
                <a:effectLst/>
                <a:uLnTx/>
                <a:uFillTx/>
                <a:latin typeface="Calibri" panose="020F0502020204030204" pitchFamily="34" charset="0"/>
                <a:ea typeface="Times New Roman" panose="02020603050405020304" pitchFamily="18" charset="0"/>
                <a:cs typeface="Akhbar MT"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159002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CBF4A-19A2-47DC-DF8F-C4E04DC6E5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23E32A-23ED-A9C3-E3B9-008E5E14C76C}"/>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908F7E78-559A-B173-B9C2-C89F6FD4AFD7}"/>
              </a:ext>
            </a:extLst>
          </p:cNvPr>
          <p:cNvSpPr/>
          <p:nvPr/>
        </p:nvSpPr>
        <p:spPr>
          <a:xfrm>
            <a:off x="517792" y="4461205"/>
            <a:ext cx="10047383" cy="211947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ربما نختار موقف المواساة السابق , يدل على الإحساس به وشعوره الإيجابي تجاهه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أو موقف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EC3C630F-5FC9-5827-C712-63E8E4FF0BA8}"/>
              </a:ext>
            </a:extLst>
          </p:cNvPr>
          <p:cNvSpPr/>
          <p:nvPr/>
        </p:nvSpPr>
        <p:spPr>
          <a:xfrm>
            <a:off x="517792" y="235075"/>
            <a:ext cx="10047383" cy="11898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بمواساة الطيار للأمير الصغير واحتضانه وطمأنته على زهرته .. </a:t>
            </a:r>
          </a:p>
        </p:txBody>
      </p:sp>
      <p:pic>
        <p:nvPicPr>
          <p:cNvPr id="6" name="Picture 5">
            <a:extLst>
              <a:ext uri="{FF2B5EF4-FFF2-40B4-BE49-F238E27FC236}">
                <a16:creationId xmlns:a16="http://schemas.microsoft.com/office/drawing/2014/main" id="{A64ADC94-4621-9CC5-05CE-EA3FAC541EAC}"/>
              </a:ext>
            </a:extLst>
          </p:cNvPr>
          <p:cNvPicPr>
            <a:picLocks noChangeAspect="1"/>
          </p:cNvPicPr>
          <p:nvPr/>
        </p:nvPicPr>
        <p:blipFill>
          <a:blip r:embed="rId3"/>
          <a:stretch>
            <a:fillRect/>
          </a:stretch>
        </p:blipFill>
        <p:spPr>
          <a:xfrm>
            <a:off x="672029" y="1309530"/>
            <a:ext cx="9793995" cy="2119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139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FAAA6-6A2E-4F36-9B5C-5B33978164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8953F4-02A8-3CBE-0F56-2B84399C79EC}"/>
              </a:ext>
            </a:extLst>
          </p:cNvPr>
          <p:cNvPicPr>
            <a:picLocks noChangeAspect="1"/>
          </p:cNvPicPr>
          <p:nvPr/>
        </p:nvPicPr>
        <p:blipFill>
          <a:blip r:embed="rId2"/>
          <a:stretch>
            <a:fillRect/>
          </a:stretch>
        </p:blipFill>
        <p:spPr>
          <a:xfrm>
            <a:off x="359229" y="163286"/>
            <a:ext cx="11615057" cy="6444343"/>
          </a:xfrm>
          <a:prstGeom prst="rect">
            <a:avLst/>
          </a:prstGeom>
        </p:spPr>
      </p:pic>
      <p:pic>
        <p:nvPicPr>
          <p:cNvPr id="4" name="Picture 3">
            <a:extLst>
              <a:ext uri="{FF2B5EF4-FFF2-40B4-BE49-F238E27FC236}">
                <a16:creationId xmlns:a16="http://schemas.microsoft.com/office/drawing/2014/main" id="{E5FCE6D3-821D-6A41-383B-AF3EFFBBFB98}"/>
              </a:ext>
            </a:extLst>
          </p:cNvPr>
          <p:cNvPicPr>
            <a:picLocks noChangeAspect="1"/>
          </p:cNvPicPr>
          <p:nvPr/>
        </p:nvPicPr>
        <p:blipFill>
          <a:blip r:embed="rId3"/>
          <a:stretch>
            <a:fillRect/>
          </a:stretch>
        </p:blipFill>
        <p:spPr>
          <a:xfrm>
            <a:off x="6608155" y="3915714"/>
            <a:ext cx="3985614" cy="11520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DA55236-968E-0AFB-7691-C5BE47B34F91}"/>
              </a:ext>
            </a:extLst>
          </p:cNvPr>
          <p:cNvPicPr>
            <a:picLocks noChangeAspect="1"/>
          </p:cNvPicPr>
          <p:nvPr/>
        </p:nvPicPr>
        <p:blipFill>
          <a:blip r:embed="rId4"/>
          <a:stretch>
            <a:fillRect/>
          </a:stretch>
        </p:blipFill>
        <p:spPr>
          <a:xfrm>
            <a:off x="6389783" y="1931002"/>
            <a:ext cx="4203986" cy="1152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3837B388-94FF-0A5C-779B-B5361052B00E}"/>
              </a:ext>
            </a:extLst>
          </p:cNvPr>
          <p:cNvPicPr>
            <a:picLocks noChangeAspect="1"/>
          </p:cNvPicPr>
          <p:nvPr/>
        </p:nvPicPr>
        <p:blipFill>
          <a:blip r:embed="rId5"/>
          <a:stretch>
            <a:fillRect/>
          </a:stretch>
        </p:blipFill>
        <p:spPr>
          <a:xfrm>
            <a:off x="892367" y="1773716"/>
            <a:ext cx="5343180" cy="1152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12F20491-C4E9-3AC1-CE2F-3FD0F85380F1}"/>
              </a:ext>
            </a:extLst>
          </p:cNvPr>
          <p:cNvPicPr>
            <a:picLocks noChangeAspect="1"/>
          </p:cNvPicPr>
          <p:nvPr/>
        </p:nvPicPr>
        <p:blipFill>
          <a:blip r:embed="rId6"/>
          <a:stretch>
            <a:fillRect/>
          </a:stretch>
        </p:blipFill>
        <p:spPr>
          <a:xfrm>
            <a:off x="892367" y="3316078"/>
            <a:ext cx="5343180" cy="22254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162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151BC31-0C6C-7ECD-B52F-B93D40E13439}"/>
              </a:ext>
            </a:extLst>
          </p:cNvPr>
          <p:cNvPicPr>
            <a:picLocks noChangeAspect="1"/>
          </p:cNvPicPr>
          <p:nvPr/>
        </p:nvPicPr>
        <p:blipFill>
          <a:blip r:embed="rId2"/>
          <a:stretch>
            <a:fillRect/>
          </a:stretch>
        </p:blipFill>
        <p:spPr>
          <a:xfrm>
            <a:off x="4117323" y="174378"/>
            <a:ext cx="7639050" cy="1553422"/>
          </a:xfrm>
          <a:prstGeom prst="rect">
            <a:avLst/>
          </a:prstGeom>
          <a:ln>
            <a:noFill/>
          </a:ln>
          <a:effectLst>
            <a:outerShdw blurRad="292100" dist="139700" dir="2700000" algn="tl" rotWithShape="0">
              <a:srgbClr val="333333">
                <a:alpha val="65000"/>
              </a:srgbClr>
            </a:outerShdw>
          </a:effectLst>
        </p:spPr>
      </p:pic>
      <p:pic>
        <p:nvPicPr>
          <p:cNvPr id="5" name="صورة 4">
            <a:extLst>
              <a:ext uri="{FF2B5EF4-FFF2-40B4-BE49-F238E27FC236}">
                <a16:creationId xmlns:a16="http://schemas.microsoft.com/office/drawing/2014/main" id="{D9C92B37-5659-D2A7-3D8D-E41363F2E9D7}"/>
              </a:ext>
            </a:extLst>
          </p:cNvPr>
          <p:cNvPicPr>
            <a:picLocks noChangeAspect="1"/>
          </p:cNvPicPr>
          <p:nvPr/>
        </p:nvPicPr>
        <p:blipFill>
          <a:blip r:embed="rId3"/>
          <a:stretch>
            <a:fillRect/>
          </a:stretch>
        </p:blipFill>
        <p:spPr>
          <a:xfrm>
            <a:off x="151977" y="99710"/>
            <a:ext cx="160972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F839F45B-EFF0-484B-8AE8-E6017A311E4E}"/>
              </a:ext>
            </a:extLst>
          </p:cNvPr>
          <p:cNvPicPr>
            <a:picLocks noChangeAspect="1"/>
          </p:cNvPicPr>
          <p:nvPr/>
        </p:nvPicPr>
        <p:blipFill>
          <a:blip r:embed="rId4"/>
          <a:stretch>
            <a:fillRect/>
          </a:stretch>
        </p:blipFill>
        <p:spPr>
          <a:xfrm>
            <a:off x="1761701" y="99709"/>
            <a:ext cx="137810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09842ECA-F179-575C-540C-3B8511A203BB}"/>
              </a:ext>
            </a:extLst>
          </p:cNvPr>
          <p:cNvPicPr>
            <a:picLocks noChangeAspect="1"/>
          </p:cNvPicPr>
          <p:nvPr/>
        </p:nvPicPr>
        <p:blipFill>
          <a:blip r:embed="rId5"/>
          <a:stretch>
            <a:fillRect/>
          </a:stretch>
        </p:blipFill>
        <p:spPr>
          <a:xfrm>
            <a:off x="3302430" y="3395685"/>
            <a:ext cx="8372201" cy="1424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صورة 14">
            <a:extLst>
              <a:ext uri="{FF2B5EF4-FFF2-40B4-BE49-F238E27FC236}">
                <a16:creationId xmlns:a16="http://schemas.microsoft.com/office/drawing/2014/main" id="{99931E1A-DCCF-478A-F35F-6B8837A48364}"/>
              </a:ext>
            </a:extLst>
          </p:cNvPr>
          <p:cNvPicPr>
            <a:picLocks noChangeAspect="1"/>
          </p:cNvPicPr>
          <p:nvPr/>
        </p:nvPicPr>
        <p:blipFill>
          <a:blip r:embed="rId6"/>
          <a:stretch>
            <a:fillRect/>
          </a:stretch>
        </p:blipFill>
        <p:spPr>
          <a:xfrm>
            <a:off x="1563598" y="1842263"/>
            <a:ext cx="10192775" cy="1465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صورة 16">
            <a:extLst>
              <a:ext uri="{FF2B5EF4-FFF2-40B4-BE49-F238E27FC236}">
                <a16:creationId xmlns:a16="http://schemas.microsoft.com/office/drawing/2014/main" id="{2E79F24C-4F0E-3B13-84D1-E74EF6041E0E}"/>
              </a:ext>
            </a:extLst>
          </p:cNvPr>
          <p:cNvPicPr>
            <a:picLocks noChangeAspect="1"/>
          </p:cNvPicPr>
          <p:nvPr/>
        </p:nvPicPr>
        <p:blipFill>
          <a:blip r:embed="rId7"/>
          <a:stretch>
            <a:fillRect/>
          </a:stretch>
        </p:blipFill>
        <p:spPr>
          <a:xfrm>
            <a:off x="1387329" y="4975184"/>
            <a:ext cx="10287302" cy="12908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2771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E22D8-2562-0831-5CBF-6F3ADBD27BB5}"/>
            </a:ext>
          </a:extLst>
        </p:cNvPr>
        <p:cNvGrpSpPr/>
        <p:nvPr/>
      </p:nvGrpSpPr>
      <p:grpSpPr>
        <a:xfrm>
          <a:off x="0" y="0"/>
          <a:ext cx="0" cy="0"/>
          <a:chOff x="0" y="0"/>
          <a:chExt cx="0" cy="0"/>
        </a:xfrm>
      </p:grpSpPr>
      <p:pic>
        <p:nvPicPr>
          <p:cNvPr id="5" name="صورة 4">
            <a:extLst>
              <a:ext uri="{FF2B5EF4-FFF2-40B4-BE49-F238E27FC236}">
                <a16:creationId xmlns:a16="http://schemas.microsoft.com/office/drawing/2014/main" id="{8B6B9A04-4D65-50FE-27FB-3FB9CF8D17AE}"/>
              </a:ext>
            </a:extLst>
          </p:cNvPr>
          <p:cNvPicPr>
            <a:picLocks noChangeAspect="1"/>
          </p:cNvPicPr>
          <p:nvPr/>
        </p:nvPicPr>
        <p:blipFill>
          <a:blip r:embed="rId2"/>
          <a:stretch>
            <a:fillRect/>
          </a:stretch>
        </p:blipFill>
        <p:spPr>
          <a:xfrm>
            <a:off x="151977" y="99710"/>
            <a:ext cx="160972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AF2C9FE4-E8D1-4D8D-3B8E-C24D8473B8E3}"/>
              </a:ext>
            </a:extLst>
          </p:cNvPr>
          <p:cNvPicPr>
            <a:picLocks noChangeAspect="1"/>
          </p:cNvPicPr>
          <p:nvPr/>
        </p:nvPicPr>
        <p:blipFill>
          <a:blip r:embed="rId3"/>
          <a:stretch>
            <a:fillRect/>
          </a:stretch>
        </p:blipFill>
        <p:spPr>
          <a:xfrm>
            <a:off x="1761702" y="99709"/>
            <a:ext cx="895350" cy="66180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10">
            <a:extLst>
              <a:ext uri="{FF2B5EF4-FFF2-40B4-BE49-F238E27FC236}">
                <a16:creationId xmlns:a16="http://schemas.microsoft.com/office/drawing/2014/main" id="{0F3A99D5-5674-78E8-4C02-B85CBF90849E}"/>
              </a:ext>
            </a:extLst>
          </p:cNvPr>
          <p:cNvPicPr>
            <a:picLocks noChangeAspect="1"/>
          </p:cNvPicPr>
          <p:nvPr/>
        </p:nvPicPr>
        <p:blipFill>
          <a:blip r:embed="rId4"/>
          <a:stretch>
            <a:fillRect/>
          </a:stretch>
        </p:blipFill>
        <p:spPr>
          <a:xfrm>
            <a:off x="3922005" y="616264"/>
            <a:ext cx="8118018" cy="1223553"/>
          </a:xfrm>
          <a:prstGeom prst="rect">
            <a:avLst/>
          </a:prstGeom>
          <a:ln>
            <a:noFill/>
          </a:ln>
          <a:effectLst>
            <a:outerShdw blurRad="292100" dist="139700" dir="2700000" algn="tl" rotWithShape="0">
              <a:srgbClr val="333333">
                <a:alpha val="65000"/>
              </a:srgbClr>
            </a:outerShdw>
          </a:effectLst>
        </p:spPr>
      </p:pic>
      <p:pic>
        <p:nvPicPr>
          <p:cNvPr id="13" name="صورة 12">
            <a:extLst>
              <a:ext uri="{FF2B5EF4-FFF2-40B4-BE49-F238E27FC236}">
                <a16:creationId xmlns:a16="http://schemas.microsoft.com/office/drawing/2014/main" id="{08645CFA-D107-3157-73CC-12BDDA63E236}"/>
              </a:ext>
            </a:extLst>
          </p:cNvPr>
          <p:cNvPicPr>
            <a:picLocks noChangeAspect="1"/>
          </p:cNvPicPr>
          <p:nvPr/>
        </p:nvPicPr>
        <p:blipFill>
          <a:blip r:embed="rId5"/>
          <a:stretch>
            <a:fillRect/>
          </a:stretch>
        </p:blipFill>
        <p:spPr>
          <a:xfrm>
            <a:off x="4452335" y="3475630"/>
            <a:ext cx="7531140" cy="1438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صورة 18">
            <a:extLst>
              <a:ext uri="{FF2B5EF4-FFF2-40B4-BE49-F238E27FC236}">
                <a16:creationId xmlns:a16="http://schemas.microsoft.com/office/drawing/2014/main" id="{69A194B4-368A-06AC-1CCD-166A558B4EF9}"/>
              </a:ext>
            </a:extLst>
          </p:cNvPr>
          <p:cNvPicPr>
            <a:picLocks noChangeAspect="1"/>
          </p:cNvPicPr>
          <p:nvPr/>
        </p:nvPicPr>
        <p:blipFill>
          <a:blip r:embed="rId6"/>
          <a:stretch>
            <a:fillRect/>
          </a:stretch>
        </p:blipFill>
        <p:spPr>
          <a:xfrm>
            <a:off x="749250" y="1938587"/>
            <a:ext cx="10693500" cy="1438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صورة 20">
            <a:extLst>
              <a:ext uri="{FF2B5EF4-FFF2-40B4-BE49-F238E27FC236}">
                <a16:creationId xmlns:a16="http://schemas.microsoft.com/office/drawing/2014/main" id="{F256FF0E-A2C9-E2C0-23D5-1CD397A81032}"/>
              </a:ext>
            </a:extLst>
          </p:cNvPr>
          <p:cNvPicPr>
            <a:picLocks noChangeAspect="1"/>
          </p:cNvPicPr>
          <p:nvPr/>
        </p:nvPicPr>
        <p:blipFill>
          <a:blip r:embed="rId7"/>
          <a:stretch>
            <a:fillRect/>
          </a:stretch>
        </p:blipFill>
        <p:spPr>
          <a:xfrm>
            <a:off x="805797" y="5012673"/>
            <a:ext cx="10636953" cy="1438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278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10EAF79-2DF3-F800-443A-2DC1EAD66EBD}"/>
              </a:ext>
            </a:extLst>
          </p:cNvPr>
          <p:cNvPicPr>
            <a:picLocks noChangeAspect="1"/>
          </p:cNvPicPr>
          <p:nvPr/>
        </p:nvPicPr>
        <p:blipFill>
          <a:blip r:embed="rId2"/>
          <a:stretch>
            <a:fillRect/>
          </a:stretch>
        </p:blipFill>
        <p:spPr>
          <a:xfrm>
            <a:off x="4320641" y="106530"/>
            <a:ext cx="7077075" cy="1104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صورة 4">
            <a:extLst>
              <a:ext uri="{FF2B5EF4-FFF2-40B4-BE49-F238E27FC236}">
                <a16:creationId xmlns:a16="http://schemas.microsoft.com/office/drawing/2014/main" id="{56A894AD-D60B-9B2D-599D-DB05131C3E3A}"/>
              </a:ext>
            </a:extLst>
          </p:cNvPr>
          <p:cNvPicPr>
            <a:picLocks noChangeAspect="1"/>
          </p:cNvPicPr>
          <p:nvPr/>
        </p:nvPicPr>
        <p:blipFill>
          <a:blip r:embed="rId3"/>
          <a:stretch>
            <a:fillRect/>
          </a:stretch>
        </p:blipFill>
        <p:spPr>
          <a:xfrm>
            <a:off x="3218010" y="2463125"/>
            <a:ext cx="8174795" cy="2217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D3F34246-074C-B316-EB64-D013454E659E}"/>
              </a:ext>
            </a:extLst>
          </p:cNvPr>
          <p:cNvPicPr>
            <a:picLocks noChangeAspect="1"/>
          </p:cNvPicPr>
          <p:nvPr/>
        </p:nvPicPr>
        <p:blipFill>
          <a:blip r:embed="rId4"/>
          <a:stretch>
            <a:fillRect/>
          </a:stretch>
        </p:blipFill>
        <p:spPr>
          <a:xfrm>
            <a:off x="1029605" y="1282882"/>
            <a:ext cx="10363200" cy="11049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8889551B-4E7A-A7B9-DE29-34561CE8CFC4}"/>
              </a:ext>
            </a:extLst>
          </p:cNvPr>
          <p:cNvPicPr>
            <a:picLocks noChangeAspect="1"/>
          </p:cNvPicPr>
          <p:nvPr/>
        </p:nvPicPr>
        <p:blipFill>
          <a:blip r:embed="rId5"/>
          <a:stretch>
            <a:fillRect/>
          </a:stretch>
        </p:blipFill>
        <p:spPr>
          <a:xfrm>
            <a:off x="698880" y="4748270"/>
            <a:ext cx="10869109" cy="2016087"/>
          </a:xfrm>
          <a:prstGeom prst="rect">
            <a:avLst/>
          </a:prstGeom>
          <a:ln>
            <a:noFill/>
          </a:ln>
          <a:effectLst>
            <a:outerShdw blurRad="292100" dist="139700" dir="2700000" algn="tl" rotWithShape="0">
              <a:srgbClr val="333333">
                <a:alpha val="65000"/>
              </a:srgbClr>
            </a:outerShdw>
          </a:effectLst>
        </p:spPr>
      </p:pic>
      <p:pic>
        <p:nvPicPr>
          <p:cNvPr id="2" name="صورة 4">
            <a:extLst>
              <a:ext uri="{FF2B5EF4-FFF2-40B4-BE49-F238E27FC236}">
                <a16:creationId xmlns:a16="http://schemas.microsoft.com/office/drawing/2014/main" id="{A0353718-55E6-2FB9-E32D-488979E4912F}"/>
              </a:ext>
            </a:extLst>
          </p:cNvPr>
          <p:cNvPicPr>
            <a:picLocks noChangeAspect="1"/>
          </p:cNvPicPr>
          <p:nvPr/>
        </p:nvPicPr>
        <p:blipFill>
          <a:blip r:embed="rId6"/>
          <a:stretch>
            <a:fillRect/>
          </a:stretch>
        </p:blipFill>
        <p:spPr>
          <a:xfrm>
            <a:off x="151977" y="99710"/>
            <a:ext cx="1609725" cy="675672"/>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صورة 6">
            <a:extLst>
              <a:ext uri="{FF2B5EF4-FFF2-40B4-BE49-F238E27FC236}">
                <a16:creationId xmlns:a16="http://schemas.microsoft.com/office/drawing/2014/main" id="{9938BAC3-89D0-0FC2-3BF4-DC811E034792}"/>
              </a:ext>
            </a:extLst>
          </p:cNvPr>
          <p:cNvPicPr>
            <a:picLocks noChangeAspect="1"/>
          </p:cNvPicPr>
          <p:nvPr/>
        </p:nvPicPr>
        <p:blipFill>
          <a:blip r:embed="rId7"/>
          <a:stretch>
            <a:fillRect/>
          </a:stretch>
        </p:blipFill>
        <p:spPr>
          <a:xfrm>
            <a:off x="1761702" y="99709"/>
            <a:ext cx="895350" cy="66180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394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368</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vt:lpstr>
      <vt:lpstr>Calibri</vt:lpstr>
      <vt:lpstr>Calibri Light</vt:lpstr>
      <vt:lpstr>MS Shell Dlg 2</vt:lpstr>
      <vt:lpstr>Wingdings</vt:lpstr>
      <vt:lpstr>Wingdings 3</vt:lpstr>
      <vt:lpstr>Office Theme</vt:lpstr>
      <vt:lpstr>Madison</vt:lpstr>
      <vt:lpstr>نسق Office</vt:lpstr>
      <vt:lpstr>تحليلٌ وحلُ أسئلة الفصل (7)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2025-04-22T19:07:32Z</dcterms:created>
  <dcterms:modified xsi:type="dcterms:W3CDTF">2025-04-22T19:08:41Z</dcterms:modified>
</cp:coreProperties>
</file>