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65" r:id="rId4"/>
    <p:sldId id="257" r:id="rId5"/>
    <p:sldId id="258" r:id="rId6"/>
    <p:sldId id="266" r:id="rId7"/>
    <p:sldId id="259" r:id="rId8"/>
    <p:sldId id="267" r:id="rId9"/>
    <p:sldId id="268" r:id="rId10"/>
    <p:sldId id="260" r:id="rId11"/>
    <p:sldId id="269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5B94F-2774-4510-A500-9741B6F4D2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EB9981-223F-4B50-B931-B7657DABB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D7532-CD1A-422A-95D5-B650A21F3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0FB3-0EDF-40CE-9E16-B04697A84EC2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4D17D-B3D2-4AA5-9428-BBB71E897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0A897-CFFC-4321-A8B6-43A91D67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FD63-9EFC-47C8-B04D-EBE1B52FFE5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2974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B5489-9895-4EE8-9274-7B795269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D4E89-67A9-4CE6-9ED5-037035491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312CF-57E0-423A-AF4F-DF50F2CD1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0FB3-0EDF-40CE-9E16-B04697A84EC2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795-8586-43F4-994D-3503D5704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BFE4A-F98B-4785-8BC3-32ACDC50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FD63-9EFC-47C8-B04D-EBE1B52FFE5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8286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CBA7E3-EF31-4C40-83E7-A8250D5E2A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D3F8C5-6893-4932-8496-BC17421B1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1FFA0-BAF1-43FD-AA24-836FC95D2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0FB3-0EDF-40CE-9E16-B04697A84EC2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6A6FE-98B1-4921-990C-F91EB07D9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A21C1-C017-4F24-A47D-D2DF93E5B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FD63-9EFC-47C8-B04D-EBE1B52FFE5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8967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905C5-8AFD-483D-9EB8-1DA35CABF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D536C-11D9-4390-AD2E-656C2310B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47B3E-2E31-4396-BE3D-32E5282D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0FB3-0EDF-40CE-9E16-B04697A84EC2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C69F7-3E31-4A30-BC06-25815EF8F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CA33F-24F1-4219-B048-9B496FE1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FD63-9EFC-47C8-B04D-EBE1B52FFE5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6809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62552-9B47-4EF0-96C6-1863B300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94134-4B84-4677-81F7-69A22D55D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791CC-CCCA-483F-ABDE-558340677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0FB3-0EDF-40CE-9E16-B04697A84EC2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3B1DD-236D-40E8-8848-FCFF95178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D6C4C-E1F3-460C-851D-5E93BC70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FD63-9EFC-47C8-B04D-EBE1B52FFE5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4865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65FBF-3682-4187-B87E-972F412A9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E67FA-D510-485E-BF30-F069631DB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84915-1C1D-4FC8-88D3-842236701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D1DB1-A5F9-4E37-8DC9-695B73E2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0FB3-0EDF-40CE-9E16-B04697A84EC2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FB67E-6A40-4271-8506-EB21498EF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2CEF9-49B8-4906-8171-B2A99606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FD63-9EFC-47C8-B04D-EBE1B52FFE5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032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17926-3E0B-4829-A93D-5B306070B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6C228-1853-4C38-8BA2-C1D3DD603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9ACDF-17F5-4E5D-A181-909879BEA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43408B-163D-4B53-B036-59017F3F3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72351B-46EF-4B60-8F67-DBCF670FD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4870E4-5787-4235-A2F0-72E37378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0FB3-0EDF-40CE-9E16-B04697A84EC2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8055C6-2101-4800-B8B7-9A2CF3F2C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1B0CDC-39AF-4E29-86C0-B3F822405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FD63-9EFC-47C8-B04D-EBE1B52FFE5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94990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8985-2B5D-4377-ADE9-BE8091945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A896DB-EC50-48F1-A770-42F19128E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0FB3-0EDF-40CE-9E16-B04697A84EC2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146036-DD6C-43E7-BF45-63E37632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C6FBE-A6BD-444C-A1F1-48D2B390E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FD63-9EFC-47C8-B04D-EBE1B52FFE5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3772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649A71-D4D1-4351-81BE-6775A5D0D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0FB3-0EDF-40CE-9E16-B04697A84EC2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62F5E5-25AC-4A92-96BC-BD4FF114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5EE7A-ECB5-4FA8-A692-1B6B7053F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FD63-9EFC-47C8-B04D-EBE1B52FFE5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0796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A69A4-0F90-4693-AFB5-14736F18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86103-B4FA-4331-B84A-E19668ADF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C81D79-3CD2-4054-B113-A5BD9B176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186B7-AB10-4552-820A-50AAC547E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0FB3-0EDF-40CE-9E16-B04697A84EC2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DC5D9-C473-461D-A0E2-93DA00DDE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AAFC6-E5FF-482A-80AE-747A1888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FD63-9EFC-47C8-B04D-EBE1B52FFE5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6865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29EA8-F3CA-44BF-9B12-729CED57D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0D8D6A-FB60-443E-887E-07314B705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31303-0744-4246-A40E-2EFC67F49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7320F-032F-40EC-9E5B-95D34359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0FB3-0EDF-40CE-9E16-B04697A84EC2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7925B-5279-4DEC-9C66-181A64E9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3507C-7AF2-4E3C-9B29-FB76A6A4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FD63-9EFC-47C8-B04D-EBE1B52FFE5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7543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52B1A0-C842-43C5-A042-169D7980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3E05C-3503-47BB-A905-9C37104FE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4CEE8-216F-4524-A2EF-13BC70AC1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B0FB3-0EDF-40CE-9E16-B04697A84EC2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237F5-F781-49A1-ABB3-8CDF73E78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42A43-7711-4EA2-9EDB-9E5EC7F1A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CFD63-9EFC-47C8-B04D-EBE1B52FFE5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3103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B758-AAF7-404F-BD7B-214FEEFE0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DFC56-7ED1-4BDF-93A4-4DB5CD076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AFB14-CC83-4E0A-A49C-42D056061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4" y="0"/>
            <a:ext cx="12087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2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D14BD-358A-4D20-86E7-C7B43E811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9" name="EFE0C098">
            <a:hlinkClick r:id="" action="ppaction://media"/>
            <a:extLst>
              <a:ext uri="{FF2B5EF4-FFF2-40B4-BE49-F238E27FC236}">
                <a16:creationId xmlns:a16="http://schemas.microsoft.com/office/drawing/2014/main" id="{EF7F4442-2C45-46A5-B2DE-C27F634B9239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757613"/>
            <a:ext cx="487363" cy="4873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7341AD-50F2-4856-952E-67802F3E0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" y="365125"/>
            <a:ext cx="11277600" cy="6127750"/>
          </a:xfrm>
          <a:prstGeom prst="rect">
            <a:avLst/>
          </a:prstGeom>
        </p:spPr>
      </p:pic>
      <p:pic>
        <p:nvPicPr>
          <p:cNvPr id="10" name="642A7178">
            <a:hlinkClick r:id="" action="ppaction://media"/>
            <a:extLst>
              <a:ext uri="{FF2B5EF4-FFF2-40B4-BE49-F238E27FC236}">
                <a16:creationId xmlns:a16="http://schemas.microsoft.com/office/drawing/2014/main" id="{71D56BF0-E1E2-4814-B698-D9EC6FF1D1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69500" y="1214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79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D14BD-358A-4D20-86E7-C7B43E811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7341AD-50F2-4856-952E-67802F3E0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25" y="365125"/>
            <a:ext cx="11277600" cy="2735262"/>
          </a:xfrm>
          <a:prstGeom prst="rect">
            <a:avLst/>
          </a:prstGeom>
        </p:spPr>
      </p:pic>
      <p:pic>
        <p:nvPicPr>
          <p:cNvPr id="10" name="642A7178">
            <a:hlinkClick r:id="" action="ppaction://media"/>
            <a:extLst>
              <a:ext uri="{FF2B5EF4-FFF2-40B4-BE49-F238E27FC236}">
                <a16:creationId xmlns:a16="http://schemas.microsoft.com/office/drawing/2014/main" id="{71D56BF0-E1E2-4814-B698-D9EC6FF1D1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69500" y="121443"/>
            <a:ext cx="487363" cy="48736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BAE567-D7D8-4A12-BBFB-13B7C1FE1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95300" y="2781300"/>
            <a:ext cx="11182350" cy="3711575"/>
          </a:xfrm>
        </p:spPr>
      </p:pic>
    </p:spTree>
    <p:extLst>
      <p:ext uri="{BB962C8B-B14F-4D97-AF65-F5344CB8AC3E}">
        <p14:creationId xmlns:p14="http://schemas.microsoft.com/office/powerpoint/2010/main" val="87525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3C8E0-9BDF-42CE-90E6-94C49350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4904D0-56F3-4E42-902C-2D78B3719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09" y="365125"/>
            <a:ext cx="11057591" cy="5724525"/>
          </a:xfrm>
        </p:spPr>
      </p:pic>
    </p:spTree>
    <p:extLst>
      <p:ext uri="{BB962C8B-B14F-4D97-AF65-F5344CB8AC3E}">
        <p14:creationId xmlns:p14="http://schemas.microsoft.com/office/powerpoint/2010/main" val="51348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B0D9-43CE-4A60-BEC1-91AB7B65F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1E6A19-8BEF-4929-BA6B-F5398DEB2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50" y="307974"/>
            <a:ext cx="11601450" cy="6359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493A63-1407-4680-B49F-02198DED3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114" y="2531584"/>
            <a:ext cx="2202371" cy="9297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40009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531DA-59C3-4720-8363-73EE7764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D33CF1-ACEE-4654-A7BD-CC35DE7E5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23901"/>
            <a:ext cx="9658350" cy="5476874"/>
          </a:xfrm>
        </p:spPr>
      </p:pic>
    </p:spTree>
    <p:extLst>
      <p:ext uri="{BB962C8B-B14F-4D97-AF65-F5344CB8AC3E}">
        <p14:creationId xmlns:p14="http://schemas.microsoft.com/office/powerpoint/2010/main" val="1184355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C4456-CA0B-4D38-95BC-9B339BC9D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FF5FA-2226-4FDE-AFC5-76105CE80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1540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28312-3B61-404F-A7FC-1FF155C920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C3C29-9436-43C6-8E4C-54D642EAD4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54DEFD-A435-47FE-BBCC-7602E7949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979" y="1247775"/>
            <a:ext cx="7392041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2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85CA-D6DF-4268-8A8C-825B4AA1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highlight>
                  <a:srgbClr val="00FF00"/>
                </a:highlight>
              </a:rPr>
              <a:t>Objectives </a:t>
            </a:r>
            <a:br>
              <a:rPr lang="en-US" b="1" dirty="0">
                <a:highlight>
                  <a:srgbClr val="00FF00"/>
                </a:highlight>
              </a:rPr>
            </a:br>
            <a:r>
              <a:rPr lang="en-US" b="1" dirty="0">
                <a:highlight>
                  <a:srgbClr val="00FF00"/>
                </a:highlight>
              </a:rPr>
              <a:t>By the end of the lesson learners will be able to </a:t>
            </a:r>
            <a:r>
              <a:rPr lang="en-US" dirty="0">
                <a:highlight>
                  <a:srgbClr val="00FF00"/>
                </a:highlight>
              </a:rPr>
              <a:t>….</a:t>
            </a:r>
            <a:endParaRPr lang="en-AE" dirty="0">
              <a:highlight>
                <a:srgbClr val="00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D0DF2-0F06-4430-9EFE-9FC60A912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highlight>
                  <a:srgbClr val="FFFF00"/>
                </a:highlight>
              </a:rPr>
              <a:t> Listen for specific information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highlight>
                  <a:srgbClr val="FFFF00"/>
                </a:highlight>
              </a:rPr>
              <a:t>Describing a recipe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highlight>
                  <a:srgbClr val="FFFF00"/>
                </a:highlight>
              </a:rPr>
              <a:t>Use verbs related to food preparation.</a:t>
            </a:r>
            <a:endParaRPr lang="en-A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89791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5E0E-2FA6-4792-938D-1F4BE504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F76293-60C6-4114-86A0-293656BE4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5" y="365125"/>
            <a:ext cx="11544300" cy="5811838"/>
          </a:xfrm>
        </p:spPr>
      </p:pic>
    </p:spTree>
    <p:extLst>
      <p:ext uri="{BB962C8B-B14F-4D97-AF65-F5344CB8AC3E}">
        <p14:creationId xmlns:p14="http://schemas.microsoft.com/office/powerpoint/2010/main" val="2396707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D6DA7-A6C2-4E4C-A448-484D0A56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96AE07-D76E-45D8-84E6-0429024AC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675" y="346075"/>
            <a:ext cx="11239499" cy="5609920"/>
          </a:xfrm>
        </p:spPr>
      </p:pic>
    </p:spTree>
    <p:extLst>
      <p:ext uri="{BB962C8B-B14F-4D97-AF65-F5344CB8AC3E}">
        <p14:creationId xmlns:p14="http://schemas.microsoft.com/office/powerpoint/2010/main" val="130982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A2D69-1A24-4579-8E35-0C51D9599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9CD4B9-B4FC-493B-8DAC-81951B876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590550"/>
            <a:ext cx="11353800" cy="5988050"/>
          </a:xfrm>
        </p:spPr>
      </p:pic>
    </p:spTree>
    <p:extLst>
      <p:ext uri="{BB962C8B-B14F-4D97-AF65-F5344CB8AC3E}">
        <p14:creationId xmlns:p14="http://schemas.microsoft.com/office/powerpoint/2010/main" val="3900469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20DBB-5BF3-4E35-9B40-B6C1E095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59D7EE-7007-4863-8C82-8F4CFCF8D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75" y="330200"/>
            <a:ext cx="11982449" cy="6197600"/>
          </a:xfrm>
        </p:spPr>
      </p:pic>
    </p:spTree>
    <p:extLst>
      <p:ext uri="{BB962C8B-B14F-4D97-AF65-F5344CB8AC3E}">
        <p14:creationId xmlns:p14="http://schemas.microsoft.com/office/powerpoint/2010/main" val="1735384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45122-3587-4B10-83C5-904360E01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 dirty="0"/>
          </a:p>
        </p:txBody>
      </p:sp>
      <p:pic>
        <p:nvPicPr>
          <p:cNvPr id="6" name="90466853">
            <a:hlinkClick r:id="" action="ppaction://media"/>
            <a:extLst>
              <a:ext uri="{FF2B5EF4-FFF2-40B4-BE49-F238E27FC236}">
                <a16:creationId xmlns:a16="http://schemas.microsoft.com/office/drawing/2014/main" id="{E1C21E36-88AB-4C90-85DD-315C1755801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6900" y="784225"/>
            <a:ext cx="487363" cy="48736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CB378D-0570-4891-8491-847B87EA5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79" y="1887538"/>
            <a:ext cx="9716342" cy="14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45122-3587-4B10-83C5-904360E01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 dirty="0"/>
          </a:p>
        </p:txBody>
      </p:sp>
      <p:pic>
        <p:nvPicPr>
          <p:cNvPr id="6" name="90466853">
            <a:hlinkClick r:id="" action="ppaction://media"/>
            <a:extLst>
              <a:ext uri="{FF2B5EF4-FFF2-40B4-BE49-F238E27FC236}">
                <a16:creationId xmlns:a16="http://schemas.microsoft.com/office/drawing/2014/main" id="{E1C21E36-88AB-4C90-85DD-315C1755801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2816" y="441325"/>
            <a:ext cx="487363" cy="48736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CB378D-0570-4891-8491-847B87EA5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97" y="1211263"/>
            <a:ext cx="9716342" cy="1478408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8B9FEC6-82AC-4851-8B7C-26251AEF8E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75" y="2861122"/>
            <a:ext cx="6874311" cy="35555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413E34-F589-4A07-9796-2D66E3E43CDA}"/>
              </a:ext>
            </a:extLst>
          </p:cNvPr>
          <p:cNvSpPr txBox="1"/>
          <p:nvPr/>
        </p:nvSpPr>
        <p:spPr>
          <a:xfrm>
            <a:off x="7486650" y="2861122"/>
            <a:ext cx="19526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sz="3200" dirty="0">
                <a:highlight>
                  <a:srgbClr val="00FF00"/>
                </a:highlight>
              </a:rPr>
              <a:t>1.serve; </a:t>
            </a:r>
          </a:p>
          <a:p>
            <a:r>
              <a:rPr lang="en-AE" sz="3200" dirty="0">
                <a:highlight>
                  <a:srgbClr val="00FF00"/>
                </a:highlight>
              </a:rPr>
              <a:t>2. fry; </a:t>
            </a:r>
          </a:p>
          <a:p>
            <a:r>
              <a:rPr lang="en-AE" sz="3200" dirty="0">
                <a:highlight>
                  <a:srgbClr val="00FF00"/>
                </a:highlight>
              </a:rPr>
              <a:t>3. beat; </a:t>
            </a:r>
          </a:p>
          <a:p>
            <a:r>
              <a:rPr lang="en-AE" sz="3200" dirty="0">
                <a:highlight>
                  <a:srgbClr val="00FF00"/>
                </a:highlight>
              </a:rPr>
              <a:t>4. dip; </a:t>
            </a:r>
          </a:p>
          <a:p>
            <a:r>
              <a:rPr lang="en-AE" sz="3200" dirty="0">
                <a:highlight>
                  <a:srgbClr val="00FF00"/>
                </a:highlight>
              </a:rPr>
              <a:t>5. melt;</a:t>
            </a:r>
          </a:p>
        </p:txBody>
      </p:sp>
    </p:spTree>
    <p:extLst>
      <p:ext uri="{BB962C8B-B14F-4D97-AF65-F5344CB8AC3E}">
        <p14:creationId xmlns:p14="http://schemas.microsoft.com/office/powerpoint/2010/main" val="49289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50</Words>
  <Application>Microsoft Office PowerPoint</Application>
  <PresentationFormat>Widescreen</PresentationFormat>
  <Paragraphs>9</Paragraphs>
  <Slides>15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Objectives  By the end of the lesson learners will be able to 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ASAAD SAEED</dc:creator>
  <cp:lastModifiedBy>ASAAD SAEED</cp:lastModifiedBy>
  <cp:revision>6</cp:revision>
  <dcterms:created xsi:type="dcterms:W3CDTF">2025-12-15T14:53:27Z</dcterms:created>
  <dcterms:modified xsi:type="dcterms:W3CDTF">2025-12-28T11:43:54Z</dcterms:modified>
</cp:coreProperties>
</file>