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2"/>
  </p:notesMasterIdLst>
  <p:sldIdLst>
    <p:sldId id="298" r:id="rId2"/>
    <p:sldId id="256" r:id="rId3"/>
    <p:sldId id="260" r:id="rId4"/>
    <p:sldId id="259" r:id="rId5"/>
    <p:sldId id="294" r:id="rId6"/>
    <p:sldId id="300" r:id="rId7"/>
    <p:sldId id="263" r:id="rId8"/>
    <p:sldId id="266" r:id="rId9"/>
    <p:sldId id="295" r:id="rId10"/>
    <p:sldId id="261" r:id="rId11"/>
  </p:sldIdLst>
  <p:sldSz cx="9144000" cy="5143500" type="screen16x9"/>
  <p:notesSz cx="6858000" cy="9144000"/>
  <p:embeddedFontLst>
    <p:embeddedFont>
      <p:font typeface="Algerian" pitchFamily="82" charset="0"/>
      <p:regular r:id="rId13"/>
    </p:embeddedFont>
    <p:embeddedFont>
      <p:font typeface="Barlow" panose="02000000000000000000" pitchFamily="2" charset="0"/>
      <p:regular r:id="rId14"/>
      <p:bold r:id="rId15"/>
      <p:italic r:id="rId16"/>
      <p:boldItalic r:id="rId17"/>
    </p:embeddedFont>
    <p:embeddedFont>
      <p:font typeface="Barlow Semi Condensed" panose="02000000000000000000" pitchFamily="2" charset="0"/>
      <p:regular r:id="rId18"/>
      <p:bold r:id="rId19"/>
      <p:italic r:id="rId20"/>
      <p:boldItalic r:id="rId21"/>
    </p:embeddedFont>
    <p:embeddedFont>
      <p:font typeface="Barlow Semi Condensed Light" panose="02000000000000000000" pitchFamily="2" charset="0"/>
      <p:regular r:id="rId22"/>
      <p:bold r:id="rId23"/>
      <p:italic r:id="rId24"/>
      <p:boldItalic r:id="rId25"/>
    </p:embeddedFont>
    <p:embeddedFont>
      <p:font typeface="Denk One" panose="02000506060000020004" pitchFamily="2" charset="0"/>
      <p:regular r:id="rId26"/>
    </p:embeddedFont>
    <p:embeddedFont>
      <p:font typeface="Fira Sans Extra Condensed" panose="02000000000000000000" pitchFamily="2" charset="0"/>
      <p:regular r:id="rId27"/>
      <p:bold r:id="rId28"/>
      <p:italic r:id="rId29"/>
      <p:boldItalic r:id="rId30"/>
    </p:embeddedFont>
    <p:embeddedFont>
      <p:font typeface="Sakkal Majalla" panose="02000000000000000000" pitchFamily="2" charset="-78"/>
      <p:regular r:id="rId31"/>
      <p:bold r:id="rId32"/>
    </p:embeddedFont>
    <p:embeddedFont>
      <p:font typeface="Segoe UI" panose="02000000000000000000" pitchFamily="2" charset="0"/>
      <p:regular r:id="rId33"/>
      <p:bold r:id="rId34"/>
      <p:italic r:id="rId35"/>
      <p:boldItalic r:id="rId36"/>
    </p:embeddedFont>
    <p:embeddedFont>
      <p:font typeface="Segoe UI Light" panose="020B0502040204020203" pitchFamily="34" charset="0"/>
      <p:regular r:id="rId37"/>
      <p:italic r:id="rId38"/>
    </p:embeddedFont>
    <p:embeddedFont>
      <p:font typeface="Segoe UI Semibold" panose="02000000000000000000" pitchFamily="2" charset="0"/>
      <p:bold r:id="rId39"/>
      <p:boldItalic r:id="rId40"/>
    </p:embeddedFont>
    <p:embeddedFont>
      <p:font typeface="Segoe UI Semilight" panose="020B0502040204020203" pitchFamily="34" charset="0"/>
      <p:regular r:id="rId41"/>
      <p:italic r:id="rId42"/>
    </p:embeddedFont>
    <p:embeddedFont>
      <p:font typeface="Simplified Arabic" panose="02020603050405020304" pitchFamily="18" charset="-78"/>
      <p:regular r:id="rId43"/>
      <p:bold r:id="rId44"/>
    </p:embeddedFont>
    <p:embeddedFont>
      <p:font typeface="Traditional Arabic" panose="02020603050405020304" pitchFamily="18" charset="-78"/>
      <p:regular r:id="rId45"/>
      <p:bold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16" autoAdjust="0"/>
  </p:normalViewPr>
  <p:slideViewPr>
    <p:cSldViewPr snapToGrid="0">
      <p:cViewPr varScale="1">
        <p:scale>
          <a:sx n="88" d="100"/>
          <a:sy n="88" d="100"/>
        </p:scale>
        <p:origin x="87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 /><Relationship Id="rId18" Type="http://schemas.openxmlformats.org/officeDocument/2006/relationships/font" Target="fonts/font6.fntdata" /><Relationship Id="rId26" Type="http://schemas.openxmlformats.org/officeDocument/2006/relationships/font" Target="fonts/font14.fntdata" /><Relationship Id="rId39" Type="http://schemas.openxmlformats.org/officeDocument/2006/relationships/font" Target="fonts/font27.fntdata" /><Relationship Id="rId3" Type="http://schemas.openxmlformats.org/officeDocument/2006/relationships/slide" Target="slides/slide2.xml" /><Relationship Id="rId21" Type="http://schemas.openxmlformats.org/officeDocument/2006/relationships/font" Target="fonts/font9.fntdata" /><Relationship Id="rId34" Type="http://schemas.openxmlformats.org/officeDocument/2006/relationships/font" Target="fonts/font22.fntdata" /><Relationship Id="rId42" Type="http://schemas.openxmlformats.org/officeDocument/2006/relationships/font" Target="fonts/font30.fntdata" /><Relationship Id="rId47" Type="http://schemas.openxmlformats.org/officeDocument/2006/relationships/presProps" Target="presProps.xml" /><Relationship Id="rId50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17" Type="http://schemas.openxmlformats.org/officeDocument/2006/relationships/font" Target="fonts/font5.fntdata" /><Relationship Id="rId25" Type="http://schemas.openxmlformats.org/officeDocument/2006/relationships/font" Target="fonts/font13.fntdata" /><Relationship Id="rId33" Type="http://schemas.openxmlformats.org/officeDocument/2006/relationships/font" Target="fonts/font21.fntdata" /><Relationship Id="rId38" Type="http://schemas.openxmlformats.org/officeDocument/2006/relationships/font" Target="fonts/font26.fntdata" /><Relationship Id="rId46" Type="http://schemas.openxmlformats.org/officeDocument/2006/relationships/font" Target="fonts/font34.fntdata" /><Relationship Id="rId2" Type="http://schemas.openxmlformats.org/officeDocument/2006/relationships/slide" Target="slides/slide1.xml" /><Relationship Id="rId16" Type="http://schemas.openxmlformats.org/officeDocument/2006/relationships/font" Target="fonts/font4.fntdata" /><Relationship Id="rId20" Type="http://schemas.openxmlformats.org/officeDocument/2006/relationships/font" Target="fonts/font8.fntdata" /><Relationship Id="rId29" Type="http://schemas.openxmlformats.org/officeDocument/2006/relationships/font" Target="fonts/font17.fntdata" /><Relationship Id="rId41" Type="http://schemas.openxmlformats.org/officeDocument/2006/relationships/font" Target="fonts/font29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12.fntdata" /><Relationship Id="rId32" Type="http://schemas.openxmlformats.org/officeDocument/2006/relationships/font" Target="fonts/font20.fntdata" /><Relationship Id="rId37" Type="http://schemas.openxmlformats.org/officeDocument/2006/relationships/font" Target="fonts/font25.fntdata" /><Relationship Id="rId40" Type="http://schemas.openxmlformats.org/officeDocument/2006/relationships/font" Target="fonts/font28.fntdata" /><Relationship Id="rId45" Type="http://schemas.openxmlformats.org/officeDocument/2006/relationships/font" Target="fonts/font33.fntdata" /><Relationship Id="rId5" Type="http://schemas.openxmlformats.org/officeDocument/2006/relationships/slide" Target="slides/slide4.xml" /><Relationship Id="rId15" Type="http://schemas.openxmlformats.org/officeDocument/2006/relationships/font" Target="fonts/font3.fntdata" /><Relationship Id="rId23" Type="http://schemas.openxmlformats.org/officeDocument/2006/relationships/font" Target="fonts/font11.fntdata" /><Relationship Id="rId28" Type="http://schemas.openxmlformats.org/officeDocument/2006/relationships/font" Target="fonts/font16.fntdata" /><Relationship Id="rId36" Type="http://schemas.openxmlformats.org/officeDocument/2006/relationships/font" Target="fonts/font24.fntdata" /><Relationship Id="rId49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font" Target="fonts/font7.fntdata" /><Relationship Id="rId31" Type="http://schemas.openxmlformats.org/officeDocument/2006/relationships/font" Target="fonts/font19.fntdata" /><Relationship Id="rId44" Type="http://schemas.openxmlformats.org/officeDocument/2006/relationships/font" Target="fonts/font32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2.fntdata" /><Relationship Id="rId22" Type="http://schemas.openxmlformats.org/officeDocument/2006/relationships/font" Target="fonts/font10.fntdata" /><Relationship Id="rId27" Type="http://schemas.openxmlformats.org/officeDocument/2006/relationships/font" Target="fonts/font15.fntdata" /><Relationship Id="rId30" Type="http://schemas.openxmlformats.org/officeDocument/2006/relationships/font" Target="fonts/font18.fntdata" /><Relationship Id="rId35" Type="http://schemas.openxmlformats.org/officeDocument/2006/relationships/font" Target="fonts/font23.fntdata" /><Relationship Id="rId43" Type="http://schemas.openxmlformats.org/officeDocument/2006/relationships/font" Target="fonts/font31.fntdata" /><Relationship Id="rId48" Type="http://schemas.openxmlformats.org/officeDocument/2006/relationships/viewProps" Target="viewProps.xml" /><Relationship Id="rId8" Type="http://schemas.openxmlformats.org/officeDocument/2006/relationships/slide" Target="slides/slide7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6c6cb6ce8_1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6c6cb6ce8_1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512487f30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512487f30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5465e7bc0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6c6cb6ce8_1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6c6cb6ce8_1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3059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58d3b44f08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58d3b44f08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569cdd4839_0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569cdd4839_0_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58d3b44f08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58d3b44f08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6670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58d3b44f08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58d3b44f08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82675" y="397650"/>
            <a:ext cx="1157700" cy="36783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33126" y="1571150"/>
            <a:ext cx="49551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5500"/>
              <a:buNone/>
              <a:defRPr sz="5500">
                <a:solidFill>
                  <a:srgbClr val="FF7C3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00" y="4423400"/>
            <a:ext cx="9144000" cy="7170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633122" y="3249529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Semi Condensed"/>
              <a:buNone/>
              <a:defRPr sz="14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">
  <p:cSld name="CUSTOM_17_2"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/>
          <p:nvPr/>
        </p:nvSpPr>
        <p:spPr>
          <a:xfrm>
            <a:off x="382675" y="397650"/>
            <a:ext cx="1157700" cy="36783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100" y="4427567"/>
            <a:ext cx="9144000" cy="7170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ctrTitle"/>
          </p:nvPr>
        </p:nvSpPr>
        <p:spPr>
          <a:xfrm>
            <a:off x="532475" y="2283175"/>
            <a:ext cx="51186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5000"/>
              <a:buNone/>
              <a:defRPr sz="5000" b="0">
                <a:solidFill>
                  <a:srgbClr val="FF7C3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title" idx="2" hasCustomPrompt="1"/>
          </p:nvPr>
        </p:nvSpPr>
        <p:spPr>
          <a:xfrm>
            <a:off x="532470" y="1528325"/>
            <a:ext cx="2667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7200"/>
              <a:buNone/>
              <a:defRPr sz="7200" b="0">
                <a:solidFill>
                  <a:srgbClr val="FF7C3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3600"/>
              <a:buFont typeface="Fira Sans Extra Condensed"/>
              <a:buNone/>
              <a:defRPr sz="3600" b="0">
                <a:solidFill>
                  <a:srgbClr val="FF7C3E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3600"/>
              <a:buFont typeface="Fira Sans Extra Condensed"/>
              <a:buNone/>
              <a:defRPr sz="3600" b="0">
                <a:solidFill>
                  <a:srgbClr val="FF7C3E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3600"/>
              <a:buFont typeface="Fira Sans Extra Condensed"/>
              <a:buNone/>
              <a:defRPr sz="3600" b="0">
                <a:solidFill>
                  <a:srgbClr val="FF7C3E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3600"/>
              <a:buFont typeface="Fira Sans Extra Condensed"/>
              <a:buNone/>
              <a:defRPr sz="3600" b="0">
                <a:solidFill>
                  <a:srgbClr val="FF7C3E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3600"/>
              <a:buFont typeface="Fira Sans Extra Condensed"/>
              <a:buNone/>
              <a:defRPr sz="3600" b="0">
                <a:solidFill>
                  <a:srgbClr val="FF7C3E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3600"/>
              <a:buFont typeface="Fira Sans Extra Condensed"/>
              <a:buNone/>
              <a:defRPr sz="3600" b="0">
                <a:solidFill>
                  <a:srgbClr val="FF7C3E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3600"/>
              <a:buFont typeface="Fira Sans Extra Condensed"/>
              <a:buNone/>
              <a:defRPr sz="3600" b="0">
                <a:solidFill>
                  <a:srgbClr val="FF7C3E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3600"/>
              <a:buFont typeface="Fira Sans Extra Condensed"/>
              <a:buNone/>
              <a:defRPr sz="3600" b="0">
                <a:solidFill>
                  <a:srgbClr val="FF7C3E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CUSTOM_17_1"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556784" y="313670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solidFill>
                  <a:srgbClr val="F4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buNone/>
              <a:defRPr>
                <a:solidFill>
                  <a:srgbClr val="F4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buNone/>
              <a:defRPr>
                <a:solidFill>
                  <a:srgbClr val="F4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buNone/>
              <a:defRPr>
                <a:solidFill>
                  <a:srgbClr val="F4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buNone/>
              <a:defRPr>
                <a:solidFill>
                  <a:srgbClr val="F4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buNone/>
              <a:defRPr>
                <a:solidFill>
                  <a:srgbClr val="F4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buNone/>
              <a:defRPr>
                <a:solidFill>
                  <a:srgbClr val="F4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buNone/>
              <a:defRPr>
                <a:solidFill>
                  <a:srgbClr val="F4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buNone/>
              <a:defRPr>
                <a:solidFill>
                  <a:srgbClr val="F4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382675" y="397650"/>
            <a:ext cx="8378700" cy="43482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2" name="Google Shape;42;p5"/>
          <p:cNvCxnSpPr/>
          <p:nvPr/>
        </p:nvCxnSpPr>
        <p:spPr>
          <a:xfrm>
            <a:off x="3834150" y="2653325"/>
            <a:ext cx="1475700" cy="0"/>
          </a:xfrm>
          <a:prstGeom prst="straightConnector1">
            <a:avLst/>
          </a:prstGeom>
          <a:noFill/>
          <a:ln w="28575" cap="flat" cmpd="sng">
            <a:solidFill>
              <a:srgbClr val="FF7C3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Google Shape;43;p5"/>
          <p:cNvSpPr txBox="1">
            <a:spLocks noGrp="1"/>
          </p:cNvSpPr>
          <p:nvPr>
            <p:ph type="ctrTitle"/>
          </p:nvPr>
        </p:nvSpPr>
        <p:spPr>
          <a:xfrm>
            <a:off x="382650" y="776000"/>
            <a:ext cx="83787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5200"/>
              <a:buFont typeface="Barlow"/>
              <a:buNone/>
              <a:defRPr sz="5200" b="1">
                <a:solidFill>
                  <a:srgbClr val="F4783C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1"/>
          </p:nvPr>
        </p:nvSpPr>
        <p:spPr>
          <a:xfrm>
            <a:off x="2395947" y="2813304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Semi Condensed"/>
              <a:buNone/>
              <a:defRPr sz="14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83C"/>
              </a:buClr>
              <a:buSzPts val="2800"/>
              <a:buNone/>
              <a:defRPr sz="2800">
                <a:solidFill>
                  <a:srgbClr val="F4783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CUSTOM_17_1_1"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/>
          <p:nvPr/>
        </p:nvSpPr>
        <p:spPr>
          <a:xfrm>
            <a:off x="382675" y="397650"/>
            <a:ext cx="8396700" cy="5910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ctrTitle"/>
          </p:nvPr>
        </p:nvSpPr>
        <p:spPr>
          <a:xfrm>
            <a:off x="3742025" y="397650"/>
            <a:ext cx="4728300" cy="59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2400"/>
              <a:buNone/>
              <a:defRPr sz="2400" b="0">
                <a:solidFill>
                  <a:srgbClr val="FF7C3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6233224" y="1309000"/>
            <a:ext cx="2528100" cy="34368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382675" y="1309000"/>
            <a:ext cx="2528100" cy="34368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3307947" y="1309000"/>
            <a:ext cx="2528100" cy="34368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ubTitle" idx="1"/>
          </p:nvPr>
        </p:nvSpPr>
        <p:spPr>
          <a:xfrm flipH="1">
            <a:off x="775475" y="2804938"/>
            <a:ext cx="17424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ubTitle" idx="2"/>
          </p:nvPr>
        </p:nvSpPr>
        <p:spPr>
          <a:xfrm flipH="1">
            <a:off x="426474" y="2232562"/>
            <a:ext cx="2440500" cy="57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ubTitle" idx="3"/>
          </p:nvPr>
        </p:nvSpPr>
        <p:spPr>
          <a:xfrm flipH="1">
            <a:off x="3700750" y="2804938"/>
            <a:ext cx="17424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ubTitle" idx="4"/>
          </p:nvPr>
        </p:nvSpPr>
        <p:spPr>
          <a:xfrm flipH="1">
            <a:off x="3351749" y="2232562"/>
            <a:ext cx="2440500" cy="57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subTitle" idx="5"/>
          </p:nvPr>
        </p:nvSpPr>
        <p:spPr>
          <a:xfrm flipH="1">
            <a:off x="6626025" y="2804938"/>
            <a:ext cx="17424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subTitle" idx="6"/>
          </p:nvPr>
        </p:nvSpPr>
        <p:spPr>
          <a:xfrm flipH="1">
            <a:off x="6277024" y="2232562"/>
            <a:ext cx="2440500" cy="57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+ DESIGN 2">
  <p:cSld name="CUSTOM_17_1_1_1_1"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/>
          <p:nvPr/>
        </p:nvSpPr>
        <p:spPr>
          <a:xfrm>
            <a:off x="382675" y="397650"/>
            <a:ext cx="8396700" cy="5910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8"/>
          <p:cNvSpPr/>
          <p:nvPr/>
        </p:nvSpPr>
        <p:spPr>
          <a:xfrm>
            <a:off x="382548" y="1257625"/>
            <a:ext cx="8396700" cy="34779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ctrTitle"/>
          </p:nvPr>
        </p:nvSpPr>
        <p:spPr>
          <a:xfrm>
            <a:off x="3351750" y="397650"/>
            <a:ext cx="5118600" cy="59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2400"/>
              <a:buNone/>
              <a:defRPr sz="2400" b="0">
                <a:solidFill>
                  <a:srgbClr val="FF7C3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CUSTOM_17_2_1_1_1"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"/>
          <p:cNvSpPr/>
          <p:nvPr/>
        </p:nvSpPr>
        <p:spPr>
          <a:xfrm flipH="1">
            <a:off x="388200" y="1267950"/>
            <a:ext cx="4082100" cy="15855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0"/>
          <p:cNvSpPr/>
          <p:nvPr/>
        </p:nvSpPr>
        <p:spPr>
          <a:xfrm flipH="1">
            <a:off x="4786900" y="3166975"/>
            <a:ext cx="3997800" cy="15855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0"/>
          <p:cNvSpPr/>
          <p:nvPr/>
        </p:nvSpPr>
        <p:spPr>
          <a:xfrm flipH="1">
            <a:off x="388199" y="3166975"/>
            <a:ext cx="4082100" cy="15855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0"/>
          <p:cNvSpPr/>
          <p:nvPr/>
        </p:nvSpPr>
        <p:spPr>
          <a:xfrm flipH="1">
            <a:off x="387998" y="397650"/>
            <a:ext cx="8396700" cy="5910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0"/>
          <p:cNvSpPr/>
          <p:nvPr/>
        </p:nvSpPr>
        <p:spPr>
          <a:xfrm flipH="1">
            <a:off x="4786900" y="1285063"/>
            <a:ext cx="3997800" cy="1585500"/>
          </a:xfrm>
          <a:prstGeom prst="rect">
            <a:avLst/>
          </a:prstGeom>
          <a:solidFill>
            <a:srgbClr val="F4E9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1"/>
          </p:nvPr>
        </p:nvSpPr>
        <p:spPr>
          <a:xfrm flipH="1">
            <a:off x="838506" y="2060688"/>
            <a:ext cx="3181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subTitle" idx="2"/>
          </p:nvPr>
        </p:nvSpPr>
        <p:spPr>
          <a:xfrm flipH="1">
            <a:off x="838506" y="1630288"/>
            <a:ext cx="3181500" cy="57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3"/>
          </p:nvPr>
        </p:nvSpPr>
        <p:spPr>
          <a:xfrm flipH="1">
            <a:off x="5195056" y="2060688"/>
            <a:ext cx="3181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subTitle" idx="4"/>
          </p:nvPr>
        </p:nvSpPr>
        <p:spPr>
          <a:xfrm flipH="1">
            <a:off x="5195056" y="1630288"/>
            <a:ext cx="3181500" cy="57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subTitle" idx="5"/>
          </p:nvPr>
        </p:nvSpPr>
        <p:spPr>
          <a:xfrm flipH="1">
            <a:off x="838506" y="3959713"/>
            <a:ext cx="3181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subTitle" idx="6"/>
          </p:nvPr>
        </p:nvSpPr>
        <p:spPr>
          <a:xfrm flipH="1">
            <a:off x="838506" y="3529313"/>
            <a:ext cx="3181500" cy="57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subTitle" idx="7"/>
          </p:nvPr>
        </p:nvSpPr>
        <p:spPr>
          <a:xfrm flipH="1">
            <a:off x="5195056" y="3959713"/>
            <a:ext cx="3181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subTitle" idx="8"/>
          </p:nvPr>
        </p:nvSpPr>
        <p:spPr>
          <a:xfrm flipH="1">
            <a:off x="5195056" y="3529313"/>
            <a:ext cx="3181500" cy="57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1400"/>
              <a:buFont typeface="Denk One"/>
              <a:buNone/>
              <a:defRPr sz="1400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ctrTitle"/>
          </p:nvPr>
        </p:nvSpPr>
        <p:spPr>
          <a:xfrm>
            <a:off x="3351750" y="397650"/>
            <a:ext cx="5118600" cy="59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2400"/>
              <a:buNone/>
              <a:defRPr sz="2400" b="0">
                <a:solidFill>
                  <a:srgbClr val="FF7C3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4800"/>
              <a:buNone/>
              <a:defRPr sz="4800">
                <a:solidFill>
                  <a:srgbClr val="FF7C3E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927089D9-9D43-49CB-9EF8-2154D0591919}" type="datetimeFigureOut">
              <a:rPr lang="ar-AE" smtClean="0"/>
              <a:pPr/>
              <a:t>13/03/1446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ar-A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40E80B2-5BA8-4CFD-ADE2-807E787C9BB6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835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08126" y="4476751"/>
            <a:ext cx="1200150" cy="209550"/>
          </a:xfrm>
          <a:prstGeom prst="rect">
            <a:avLst/>
          </a:prstGeom>
        </p:spPr>
        <p:txBody>
          <a:bodyPr lIns="73262" tIns="36631" rIns="73262" bIns="36631"/>
          <a:lstStyle/>
          <a:p>
            <a:fld id="{64120DC3-71CB-45D2-A161-6FE29D0ED340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71552" y="4476751"/>
            <a:ext cx="5479425" cy="209550"/>
          </a:xfrm>
          <a:prstGeom prst="rect">
            <a:avLst/>
          </a:prstGeom>
        </p:spPr>
        <p:txBody>
          <a:bodyPr lIns="73262" tIns="36631" rIns="73262" bIns="3663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65427" y="4476751"/>
            <a:ext cx="407022" cy="209550"/>
          </a:xfrm>
          <a:prstGeom prst="rect">
            <a:avLst/>
          </a:prstGeom>
        </p:spPr>
        <p:txBody>
          <a:bodyPr lIns="73262" tIns="36631" rIns="73262" bIns="36631"/>
          <a:lstStyle/>
          <a:p>
            <a:fld id="{BE02362B-4BE4-4244-A782-C59C44422B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28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Relationship Id="rId9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4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C3E"/>
              </a:buClr>
              <a:buSzPts val="2800"/>
              <a:buFont typeface="Denk One"/>
              <a:buNone/>
              <a:defRPr sz="2800" b="1">
                <a:solidFill>
                  <a:srgbClr val="FF7C3E"/>
                </a:solidFill>
                <a:latin typeface="Denk One"/>
                <a:ea typeface="Denk One"/>
                <a:cs typeface="Denk One"/>
                <a:sym typeface="Denk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Denk One"/>
              <a:buNone/>
              <a:defRPr sz="2800" b="1">
                <a:solidFill>
                  <a:srgbClr val="434343"/>
                </a:solidFill>
                <a:latin typeface="Denk One"/>
                <a:ea typeface="Denk One"/>
                <a:cs typeface="Denk One"/>
                <a:sym typeface="Denk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Denk One"/>
              <a:buNone/>
              <a:defRPr sz="2800" b="1">
                <a:solidFill>
                  <a:srgbClr val="434343"/>
                </a:solidFill>
                <a:latin typeface="Denk One"/>
                <a:ea typeface="Denk One"/>
                <a:cs typeface="Denk One"/>
                <a:sym typeface="Denk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Denk One"/>
              <a:buNone/>
              <a:defRPr sz="2800" b="1">
                <a:solidFill>
                  <a:srgbClr val="434343"/>
                </a:solidFill>
                <a:latin typeface="Denk One"/>
                <a:ea typeface="Denk One"/>
                <a:cs typeface="Denk One"/>
                <a:sym typeface="Denk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Denk One"/>
              <a:buNone/>
              <a:defRPr sz="2800" b="1">
                <a:solidFill>
                  <a:srgbClr val="434343"/>
                </a:solidFill>
                <a:latin typeface="Denk One"/>
                <a:ea typeface="Denk One"/>
                <a:cs typeface="Denk One"/>
                <a:sym typeface="Denk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Denk One"/>
              <a:buNone/>
              <a:defRPr sz="2800" b="1">
                <a:solidFill>
                  <a:srgbClr val="434343"/>
                </a:solidFill>
                <a:latin typeface="Denk One"/>
                <a:ea typeface="Denk One"/>
                <a:cs typeface="Denk One"/>
                <a:sym typeface="Denk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Denk One"/>
              <a:buNone/>
              <a:defRPr sz="2800" b="1">
                <a:solidFill>
                  <a:srgbClr val="434343"/>
                </a:solidFill>
                <a:latin typeface="Denk One"/>
                <a:ea typeface="Denk One"/>
                <a:cs typeface="Denk One"/>
                <a:sym typeface="Denk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Denk One"/>
              <a:buNone/>
              <a:defRPr sz="2800" b="1">
                <a:solidFill>
                  <a:srgbClr val="434343"/>
                </a:solidFill>
                <a:latin typeface="Denk One"/>
                <a:ea typeface="Denk One"/>
                <a:cs typeface="Denk One"/>
                <a:sym typeface="Denk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Denk One"/>
              <a:buNone/>
              <a:defRPr sz="2800" b="1">
                <a:solidFill>
                  <a:srgbClr val="434343"/>
                </a:solidFill>
                <a:latin typeface="Denk One"/>
                <a:ea typeface="Denk One"/>
                <a:cs typeface="Denk One"/>
                <a:sym typeface="Denk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Light"/>
              <a:buChar char="●"/>
              <a:defRPr sz="1200">
                <a:solidFill>
                  <a:srgbClr val="434343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Light"/>
              <a:buChar char="○"/>
              <a:defRPr sz="1200">
                <a:solidFill>
                  <a:srgbClr val="434343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Light"/>
              <a:buChar char="■"/>
              <a:defRPr sz="1200">
                <a:solidFill>
                  <a:srgbClr val="434343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Light"/>
              <a:buChar char="●"/>
              <a:defRPr sz="1200">
                <a:solidFill>
                  <a:srgbClr val="434343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Light"/>
              <a:buChar char="○"/>
              <a:defRPr sz="1200">
                <a:solidFill>
                  <a:srgbClr val="434343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Light"/>
              <a:buChar char="■"/>
              <a:defRPr sz="1200">
                <a:solidFill>
                  <a:srgbClr val="434343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Light"/>
              <a:buChar char="●"/>
              <a:defRPr sz="1200">
                <a:solidFill>
                  <a:srgbClr val="434343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Light"/>
              <a:buChar char="○"/>
              <a:defRPr sz="1200">
                <a:solidFill>
                  <a:srgbClr val="434343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Barlow Semi Condensed Light"/>
              <a:buChar char="■"/>
              <a:defRPr sz="1200">
                <a:solidFill>
                  <a:srgbClr val="434343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67" r:id="rId7"/>
    <p:sldLayoutId id="214748366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ym6a59xi74" TargetMode="External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 /><Relationship Id="rId2" Type="http://schemas.openxmlformats.org/officeDocument/2006/relationships/slideLayout" Target="../slideLayouts/slideLayout1.xml" /><Relationship Id="rId1" Type="http://schemas.openxmlformats.org/officeDocument/2006/relationships/video" Target="file:///E:/adel/&#1578;&#1604;&#1575;&#1608;&#1577;%20&#1587;&#1608;&#1585;&#1577;%20&#1575;&#1604;&#1581;&#1580;&#1585;&#1575;&#1578;%20&#1605;&#1606;%20&#1570;&#1610;&#1577;%20(1)%20&#1573;&#1604;&#1609;%20&#1570;&#1610;&#1577;%20(5).mp4" TargetMode="External" /><Relationship Id="rId4" Type="http://schemas.openxmlformats.org/officeDocument/2006/relationships/image" Target="../media/image4.pn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8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5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6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5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D08858-222B-4D74-B72F-6128DBCEF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076" y="139617"/>
            <a:ext cx="2689514" cy="2020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CE44DF-C856-4D29-A40E-FA2DD4627CDC}"/>
              </a:ext>
            </a:extLst>
          </p:cNvPr>
          <p:cNvSpPr/>
          <p:nvPr/>
        </p:nvSpPr>
        <p:spPr>
          <a:xfrm>
            <a:off x="0" y="1726698"/>
            <a:ext cx="6224719" cy="237886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C3300"/>
            </a:solidFill>
            <a:prstDash val="solid"/>
          </a:ln>
          <a:effectLst/>
        </p:spPr>
        <p:txBody>
          <a:bodyPr lIns="68580" tIns="34290" rIns="68580" bIns="34290" rtlCol="1" anchor="ctr"/>
          <a:lstStyle/>
          <a:p>
            <a:pPr algn="ctr" defTabSz="685800">
              <a:defRPr/>
            </a:pPr>
            <a:r>
              <a:rPr lang="ar-AE" sz="2400" dirty="0">
                <a:solidFill>
                  <a:srgbClr val="281F3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* قال الحسن البصري رحمه الله : </a:t>
            </a:r>
          </a:p>
          <a:p>
            <a:pPr algn="ctr" defTabSz="685800">
              <a:defRPr/>
            </a:pPr>
            <a:r>
              <a:rPr lang="ar-AE" sz="2400" dirty="0">
                <a:solidFill>
                  <a:srgbClr val="281F3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إن أناساً ذبحوا يوم الأضحى قبل الصلاة ، </a:t>
            </a:r>
          </a:p>
          <a:p>
            <a:pPr algn="ctr" defTabSz="685800">
              <a:defRPr/>
            </a:pPr>
            <a:r>
              <a:rPr lang="ar-AE" sz="2400" dirty="0">
                <a:solidFill>
                  <a:srgbClr val="281F3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فنزل قول الله تعالى: </a:t>
            </a:r>
          </a:p>
          <a:p>
            <a:pPr algn="ctr" defTabSz="685800">
              <a:defRPr/>
            </a:pPr>
            <a:r>
              <a:rPr lang="ar-AE" sz="2400" dirty="0">
                <a:solidFill>
                  <a:srgbClr val="281F3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« يا أيها الذين آمنوا لا تقدموا بين يدي الله ورسوله ..» </a:t>
            </a:r>
          </a:p>
          <a:p>
            <a:pPr algn="ctr" defTabSz="685800">
              <a:defRPr/>
            </a:pPr>
            <a:r>
              <a:rPr lang="ar-AE" sz="2400" dirty="0">
                <a:solidFill>
                  <a:srgbClr val="281F3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وأمرهم رسول الله – صلى الله عليه وسلم – أن يعيدوا ذبحاً آخر 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F52634-87FC-46B4-A9B6-CF47B568E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20" y="1874226"/>
            <a:ext cx="873581" cy="855843"/>
          </a:xfrm>
          <a:prstGeom prst="rect">
            <a:avLst/>
          </a:prstGeom>
        </p:spPr>
      </p:pic>
      <p:sp>
        <p:nvSpPr>
          <p:cNvPr id="8" name="Cross 7">
            <a:extLst>
              <a:ext uri="{FF2B5EF4-FFF2-40B4-BE49-F238E27FC236}">
                <a16:creationId xmlns:a16="http://schemas.microsoft.com/office/drawing/2014/main" id="{3ADA9F68-33B4-4184-BB0B-42DA574552A0}"/>
              </a:ext>
            </a:extLst>
          </p:cNvPr>
          <p:cNvSpPr/>
          <p:nvPr/>
        </p:nvSpPr>
        <p:spPr>
          <a:xfrm rot="1948015">
            <a:off x="610295" y="2241372"/>
            <a:ext cx="166382" cy="180109"/>
          </a:xfrm>
          <a:prstGeom prst="plus">
            <a:avLst>
              <a:gd name="adj" fmla="val 465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B28901-8737-41E0-8543-B1E1CEFF7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9" y="4105566"/>
            <a:ext cx="6214150" cy="103793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DF3A5B7-6590-448B-A333-7C8FAA60C1CF}"/>
              </a:ext>
            </a:extLst>
          </p:cNvPr>
          <p:cNvSpPr/>
          <p:nvPr/>
        </p:nvSpPr>
        <p:spPr>
          <a:xfrm>
            <a:off x="1357312" y="359940"/>
            <a:ext cx="4214813" cy="12545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ar-EG" sz="2400" b="1" dirty="0">
                <a:solidFill>
                  <a:srgbClr val="FFFF00"/>
                </a:solidFill>
              </a:rPr>
              <a:t>اكتشف الخطأ الذي أمامك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351776" y="3547872"/>
            <a:ext cx="1792224" cy="1595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 </a:t>
            </a:r>
            <a:r>
              <a:rPr lang="ar-EG" sz="3200" b="1" dirty="0">
                <a:solidFill>
                  <a:srgbClr val="FF0000"/>
                </a:solidFill>
              </a:rPr>
              <a:t>دقائق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6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9406" y="1268926"/>
            <a:ext cx="7108035" cy="227754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5400" b="1" u="sng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مع الله ورسوله وولي الأمر</a:t>
            </a:r>
          </a:p>
          <a:p>
            <a:pPr algn="ctr"/>
            <a:r>
              <a:rPr lang="ar-EG" sz="88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سورة ( الحجرات )</a:t>
            </a:r>
            <a:endParaRPr lang="en-US" sz="88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8" name="Google Shape;578;p25"/>
          <p:cNvCxnSpPr>
            <a:endCxn id="579" idx="0"/>
          </p:cNvCxnSpPr>
          <p:nvPr/>
        </p:nvCxnSpPr>
        <p:spPr>
          <a:xfrm rot="-5400000" flipH="1">
            <a:off x="4343242" y="2427000"/>
            <a:ext cx="456900" cy="600"/>
          </a:xfrm>
          <a:prstGeom prst="bentConnector3">
            <a:avLst>
              <a:gd name="adj1" fmla="val 50000"/>
            </a:avLst>
          </a:prstGeom>
          <a:noFill/>
          <a:ln w="38100" cap="flat" cmpd="sng">
            <a:solidFill>
              <a:srgbClr val="F4E9D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Rectangle 2"/>
          <p:cNvSpPr/>
          <p:nvPr/>
        </p:nvSpPr>
        <p:spPr>
          <a:xfrm>
            <a:off x="3138057" y="189006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JO" sz="5400" b="1" cap="none" spc="0" dirty="0">
                <a:ln/>
                <a:solidFill>
                  <a:schemeClr val="accent4"/>
                </a:solidFill>
                <a:effectLst/>
              </a:rPr>
              <a:t>الأهداف 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148F94B8-42B9-4819-9BC2-116D4FBB2E3A}"/>
              </a:ext>
            </a:extLst>
          </p:cNvPr>
          <p:cNvSpPr>
            <a:spLocks noGrp="1"/>
          </p:cNvSpPr>
          <p:nvPr/>
        </p:nvSpPr>
        <p:spPr>
          <a:xfrm>
            <a:off x="3478224" y="1867787"/>
            <a:ext cx="2186335" cy="18327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>
              <a:lnSpc>
                <a:spcPct val="150000"/>
              </a:lnSpc>
            </a:pPr>
            <a:br>
              <a:rPr lang="ar-AE" altLang="en-US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AE" altLang="en-US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br>
              <a:rPr lang="ar-AE" altLang="en-US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JO" altLang="en-US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</a:t>
            </a:r>
            <a:r>
              <a:rPr lang="ar-AE" altLang="en-US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ar-JO" altLang="en-US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يبدي رأيه في مسائل ذات علاقة مبيناً السبب.</a:t>
            </a:r>
            <a:endParaRPr lang="en-US" sz="28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42482" y="1867787"/>
            <a:ext cx="2811846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rtl="1">
              <a:lnSpc>
                <a:spcPct val="150000"/>
              </a:lnSpc>
            </a:pPr>
            <a:r>
              <a:rPr lang="ar-EG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1</a:t>
            </a: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ar-EG" sz="2400" dirty="0">
                <a:solidFill>
                  <a:srgbClr val="292828"/>
                </a:solidFill>
                <a:latin typeface="Droid Arabic Kufi"/>
                <a:cs typeface="+mj-cs"/>
              </a:rPr>
              <a:t>يقرأ</a:t>
            </a:r>
            <a:r>
              <a:rPr lang="ar-SA" sz="2400" dirty="0">
                <a:solidFill>
                  <a:srgbClr val="292828"/>
                </a:solidFill>
                <a:latin typeface="Droid Arabic Kufi"/>
                <a:cs typeface="+mj-cs"/>
              </a:rPr>
              <a:t> </a:t>
            </a:r>
            <a:r>
              <a:rPr lang="ar-EG" sz="2400">
                <a:solidFill>
                  <a:srgbClr val="292828"/>
                </a:solidFill>
                <a:latin typeface="Droid Arabic Kufi"/>
                <a:cs typeface="+mj-cs"/>
              </a:rPr>
              <a:t>الطالب </a:t>
            </a:r>
            <a:r>
              <a:rPr lang="ar-SA" sz="2400">
                <a:solidFill>
                  <a:srgbClr val="292828"/>
                </a:solidFill>
                <a:latin typeface="Droid Arabic Kufi"/>
                <a:cs typeface="+mj-cs"/>
              </a:rPr>
              <a:t>الآيات </a:t>
            </a:r>
            <a:r>
              <a:rPr lang="ar-SA" sz="2400" dirty="0">
                <a:solidFill>
                  <a:srgbClr val="292828"/>
                </a:solidFill>
                <a:latin typeface="Droid Arabic Kufi"/>
                <a:cs typeface="+mj-cs"/>
              </a:rPr>
              <a:t>الكريمة مراعيا أحكام التلاوة .</a:t>
            </a:r>
          </a:p>
          <a:p>
            <a:pPr algn="ctr"/>
            <a:b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بيان معنى </a:t>
            </a:r>
            <a:r>
              <a:rPr lang="ar-EG" altLang="en-US" sz="2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فَاسِقٌ</a:t>
            </a: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و</a:t>
            </a:r>
            <a:r>
              <a:rPr lang="ar-AE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EG" altLang="en-US" sz="2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اقْسِطُوا </a:t>
            </a:r>
            <a:r>
              <a:rPr lang="ar-JO" altLang="en-US" sz="24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الفرق بينهما</a:t>
            </a:r>
            <a:endParaRPr lang="en-US" sz="2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0371" y="1867787"/>
            <a:ext cx="25727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JO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</a:t>
            </a: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</a:t>
            </a:r>
            <a:r>
              <a:rPr lang="ar-JO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2400" dirty="0">
                <a:solidFill>
                  <a:srgbClr val="292828"/>
                </a:solidFill>
                <a:latin typeface="Algerian" pitchFamily="82" charset="0"/>
                <a:cs typeface="+mj-cs"/>
              </a:rPr>
              <a:t>يستنتج بعض دلالات الآيات الكريمة.</a:t>
            </a:r>
          </a:p>
          <a:p>
            <a:pPr algn="ctr"/>
            <a:endParaRPr lang="ar-JO" altLang="en-US" sz="2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ar-JO" altLang="en-US" sz="2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486" y="470614"/>
            <a:ext cx="845478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rtl="1">
              <a:lnSpc>
                <a:spcPct val="150000"/>
              </a:lnSpc>
            </a:pP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1- </a:t>
            </a:r>
            <a:r>
              <a:rPr lang="ar-EG" sz="2400" dirty="0">
                <a:solidFill>
                  <a:srgbClr val="292828"/>
                </a:solidFill>
                <a:latin typeface="Droid Arabic Kufi"/>
              </a:rPr>
              <a:t>يقرأ الطالب</a:t>
            </a:r>
            <a:r>
              <a:rPr lang="ar-SA" sz="2400" dirty="0">
                <a:solidFill>
                  <a:srgbClr val="292828"/>
                </a:solidFill>
                <a:latin typeface="Droid Arabic Kufi"/>
              </a:rPr>
              <a:t> الآيات الكريمة مراعيا أحكام التلاوة .</a:t>
            </a:r>
            <a:r>
              <a:rPr lang="en-US" sz="2400" b="1" dirty="0">
                <a:solidFill>
                  <a:srgbClr val="292828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بيان معنى </a:t>
            </a:r>
            <a:r>
              <a:rPr lang="ar-EG" altLang="en-US" sz="2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فَاسِقٌ</a:t>
            </a: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و</a:t>
            </a:r>
            <a:r>
              <a:rPr lang="ar-AE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EG" altLang="en-US" sz="2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اقْسِطُوا </a:t>
            </a:r>
            <a:r>
              <a:rPr lang="ar-JO" altLang="en-US" sz="24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الفرق بينهما</a:t>
            </a:r>
            <a:endParaRPr lang="en-US" sz="2400" b="1" dirty="0">
              <a:ln/>
              <a:solidFill>
                <a:schemeClr val="accent4"/>
              </a:solidFill>
            </a:endParaRPr>
          </a:p>
          <a:p>
            <a:pPr algn="r"/>
            <a:endParaRPr lang="ar-JO" altLang="en-US" sz="2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b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endParaRPr lang="en-US" sz="2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3256" y="1774372"/>
            <a:ext cx="7151915" cy="21553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3"/>
              </a:rPr>
              <a:t>https://www.youtube.com/watch?v=8ym6a59xi74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80857" y="1262743"/>
            <a:ext cx="3494314" cy="990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فيديو عن سبب نزول الأيات</a:t>
            </a:r>
            <a:endParaRPr lang="en-US" sz="2000" b="1" dirty="0"/>
          </a:p>
        </p:txBody>
      </p:sp>
      <p:sp>
        <p:nvSpPr>
          <p:cNvPr id="6" name="Oval 5"/>
          <p:cNvSpPr/>
          <p:nvPr/>
        </p:nvSpPr>
        <p:spPr>
          <a:xfrm>
            <a:off x="0" y="3730752"/>
            <a:ext cx="2157984" cy="14127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5 </a:t>
            </a:r>
            <a:r>
              <a:rPr lang="ar-EG" sz="2400" b="1" dirty="0">
                <a:solidFill>
                  <a:schemeClr val="tx1"/>
                </a:solidFill>
              </a:rPr>
              <a:t>دقائق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6562" y="0"/>
            <a:ext cx="872455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1- </a:t>
            </a:r>
            <a:r>
              <a:rPr lang="ar-SA" sz="2400" dirty="0">
                <a:solidFill>
                  <a:srgbClr val="292828"/>
                </a:solidFill>
                <a:latin typeface="Droid Arabic Kufi"/>
              </a:rPr>
              <a:t>يسمع الآيات الكريمة مراعيا أحكام التلاوة .</a:t>
            </a:r>
            <a:r>
              <a:rPr lang="en-US" sz="2400" b="1" dirty="0">
                <a:solidFill>
                  <a:srgbClr val="292828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بيان معنى </a:t>
            </a:r>
            <a:r>
              <a:rPr lang="ar-EG" altLang="en-US" sz="2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فَاسِقٌ</a:t>
            </a:r>
            <a:r>
              <a:rPr lang="ar-AE" altLang="en-US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و</a:t>
            </a:r>
            <a:r>
              <a:rPr lang="ar-AE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EG" altLang="en-US" sz="2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اقْسِطُوا</a:t>
            </a:r>
            <a:endParaRPr lang="en-US" sz="2400" b="1" dirty="0">
              <a:ln/>
              <a:solidFill>
                <a:schemeClr val="accent4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4101084"/>
            <a:ext cx="2011680" cy="1042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 </a:t>
            </a:r>
            <a:r>
              <a:rPr lang="ar-EG" dirty="0"/>
              <a:t>دقائق </a:t>
            </a:r>
            <a:endParaRPr lang="en-US" dirty="0"/>
          </a:p>
        </p:txBody>
      </p:sp>
      <p:pic>
        <p:nvPicPr>
          <p:cNvPr id="5" name="تلاوة سورة الحجرات من آية (1) إلى آية (5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91857" y="1007705"/>
            <a:ext cx="6659782" cy="374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1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lock&#10;&#10;Description automatically generated">
            <a:extLst>
              <a:ext uri="{FF2B5EF4-FFF2-40B4-BE49-F238E27FC236}">
                <a16:creationId xmlns:a16="http://schemas.microsoft.com/office/drawing/2014/main" id="{E586CE24-BF30-4E4E-B888-0D3BB2481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1" y="1029321"/>
            <a:ext cx="6957391" cy="40899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57129E-D3BF-4E46-B435-D06773427866}"/>
              </a:ext>
            </a:extLst>
          </p:cNvPr>
          <p:cNvSpPr/>
          <p:nvPr/>
        </p:nvSpPr>
        <p:spPr>
          <a:xfrm>
            <a:off x="6887817" y="3896759"/>
            <a:ext cx="1083366" cy="11436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73" tIns="34287" rIns="68573" bIns="34287" rtlCol="0" anchor="ctr"/>
          <a:lstStyle/>
          <a:p>
            <a:pPr algn="ctr" rtl="1"/>
            <a:r>
              <a:rPr lang="ar-EG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UI Semilight" pitchFamily="34" charset="0"/>
                <a:cs typeface="Segoe UI Semilight" pitchFamily="34" charset="0"/>
              </a:rPr>
              <a:t>وَلا تَجْهَرُوا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CF137E-AC28-4382-9DBB-2B88FDEE0656}"/>
              </a:ext>
            </a:extLst>
          </p:cNvPr>
          <p:cNvSpPr/>
          <p:nvPr/>
        </p:nvSpPr>
        <p:spPr>
          <a:xfrm>
            <a:off x="7951305" y="3913533"/>
            <a:ext cx="974034" cy="11436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73" tIns="34287" rIns="68573" bIns="34287" rtlCol="0" anchor="ctr"/>
          <a:lstStyle/>
          <a:p>
            <a:pPr algn="ctr" rtl="1"/>
            <a:r>
              <a:rPr lang="ar-EG" sz="1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UI Semibold" pitchFamily="34" charset="0"/>
                <a:cs typeface="Segoe UI Semibold" pitchFamily="34" charset="0"/>
              </a:rPr>
              <a:t>لا تُقَدِّمُوا</a:t>
            </a:r>
            <a:endParaRPr lang="en-US" sz="1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66315EFA-9007-4448-9170-3BDC4BFE86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11" t="5129" b="61025"/>
          <a:stretch/>
        </p:blipFill>
        <p:spPr>
          <a:xfrm>
            <a:off x="7066723" y="926479"/>
            <a:ext cx="976431" cy="1538425"/>
          </a:xfrm>
          <a:prstGeom prst="rect">
            <a:avLst/>
          </a:prstGeom>
        </p:spPr>
      </p:pic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83E569C6-916E-411A-B048-D0587822C9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11" t="5129" b="61025"/>
          <a:stretch/>
        </p:blipFill>
        <p:spPr>
          <a:xfrm>
            <a:off x="8136862" y="926479"/>
            <a:ext cx="976431" cy="15384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59982E-A767-4276-813C-93083168E220}"/>
              </a:ext>
            </a:extLst>
          </p:cNvPr>
          <p:cNvSpPr/>
          <p:nvPr/>
        </p:nvSpPr>
        <p:spPr>
          <a:xfrm>
            <a:off x="6038738" y="2222018"/>
            <a:ext cx="934277" cy="596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>
              <a:lnSpc>
                <a:spcPct val="150000"/>
              </a:lnSpc>
            </a:pPr>
            <a:r>
              <a:rPr lang="ar-AE" sz="1800" b="1" dirty="0">
                <a:solidFill>
                  <a:schemeClr val="tx1"/>
                </a:solidFill>
                <a:latin typeface="Segoe UI Light" pitchFamily="34" charset="0"/>
                <a:cs typeface="Segoe UI Light" pitchFamily="34" charset="0"/>
              </a:rPr>
              <a:t>تُبْطلُ وتُفْسدُ. تُبْطلُ وتُفْسدُ.</a:t>
            </a:r>
            <a:endParaRPr lang="en-US" sz="1800" b="1" dirty="0">
              <a:solidFill>
                <a:schemeClr val="tx1"/>
              </a:solidFill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2706FC-D32E-476C-B4D0-C398327E9EDB}"/>
              </a:ext>
            </a:extLst>
          </p:cNvPr>
          <p:cNvSpPr/>
          <p:nvPr/>
        </p:nvSpPr>
        <p:spPr>
          <a:xfrm>
            <a:off x="4731028" y="2853772"/>
            <a:ext cx="934277" cy="357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r>
              <a:rPr lang="ar-AE" sz="1800" b="1" dirty="0">
                <a:solidFill>
                  <a:srgbClr val="FF0000"/>
                </a:solidFill>
                <a:latin typeface="Segoe UI" pitchFamily="34" charset="0"/>
                <a:cs typeface="Segoe UI" pitchFamily="34" charset="0"/>
              </a:rPr>
              <a:t>تعدّت</a:t>
            </a:r>
            <a:endParaRPr lang="en-US" sz="1800" b="1" dirty="0">
              <a:solidFill>
                <a:srgbClr val="FF000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01CAC3-8397-4281-AC04-E5B67D591F2E}"/>
              </a:ext>
            </a:extLst>
          </p:cNvPr>
          <p:cNvSpPr/>
          <p:nvPr/>
        </p:nvSpPr>
        <p:spPr>
          <a:xfrm>
            <a:off x="3588026" y="2222017"/>
            <a:ext cx="934277" cy="357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r" rtl="1">
              <a:lnSpc>
                <a:spcPct val="150000"/>
              </a:lnSpc>
            </a:pPr>
            <a:r>
              <a:rPr lang="ar-AE" sz="1800" b="1" dirty="0">
                <a:solidFill>
                  <a:schemeClr val="tx1"/>
                </a:solidFill>
                <a:latin typeface="Segoe UI Light" pitchFamily="34" charset="0"/>
                <a:cs typeface="Segoe UI Light" pitchFamily="34" charset="0"/>
              </a:rPr>
              <a:t>خارجٌ عنِ الطّاعةِ.</a:t>
            </a:r>
            <a:endParaRPr lang="en-US" sz="1800" b="1" dirty="0">
              <a:solidFill>
                <a:schemeClr val="tx1"/>
              </a:solidFill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B54AAC-AC94-4434-8FE8-C65790BA35A1}"/>
              </a:ext>
            </a:extLst>
          </p:cNvPr>
          <p:cNvSpPr/>
          <p:nvPr/>
        </p:nvSpPr>
        <p:spPr>
          <a:xfrm>
            <a:off x="2266124" y="2674867"/>
            <a:ext cx="1260849" cy="53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>
              <a:lnSpc>
                <a:spcPct val="150000"/>
              </a:lnSpc>
            </a:pPr>
            <a:r>
              <a:rPr lang="ar-AE" dirty="0">
                <a:solidFill>
                  <a:srgbClr val="FF0000"/>
                </a:solidFill>
                <a:latin typeface="Segoe UI Light" pitchFamily="34" charset="0"/>
                <a:cs typeface="Segoe UI Light" pitchFamily="34" charset="0"/>
              </a:rPr>
              <a:t>أصابكُمْ الشّقاءَ والشّدةَ.</a:t>
            </a:r>
            <a:endParaRPr lang="en-US" dirty="0">
              <a:solidFill>
                <a:srgbClr val="FF0000"/>
              </a:solidFill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317961-BFD5-4E6F-AE6F-33E31FD1202A}"/>
              </a:ext>
            </a:extLst>
          </p:cNvPr>
          <p:cNvSpPr/>
          <p:nvPr/>
        </p:nvSpPr>
        <p:spPr>
          <a:xfrm>
            <a:off x="1431235" y="2084733"/>
            <a:ext cx="834886" cy="48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>
              <a:lnSpc>
                <a:spcPct val="150000"/>
              </a:lnSpc>
            </a:pPr>
            <a:r>
              <a:rPr lang="ar-AE" sz="1800" b="1" dirty="0">
                <a:solidFill>
                  <a:schemeClr val="tx1"/>
                </a:solidFill>
                <a:latin typeface="Segoe UI Light" pitchFamily="34" charset="0"/>
                <a:cs typeface="Segoe UI Light" pitchFamily="34" charset="0"/>
              </a:rPr>
              <a:t>ترْجع.</a:t>
            </a:r>
            <a:endParaRPr lang="en-US" sz="1800" b="1" dirty="0">
              <a:solidFill>
                <a:schemeClr val="tx1"/>
              </a:solidFill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2B0CA2-F9FE-479B-9CCD-3893E18EDB94}"/>
              </a:ext>
            </a:extLst>
          </p:cNvPr>
          <p:cNvSpPr/>
          <p:nvPr/>
        </p:nvSpPr>
        <p:spPr>
          <a:xfrm>
            <a:off x="253450" y="2550628"/>
            <a:ext cx="934277" cy="535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>
              <a:lnSpc>
                <a:spcPct val="150000"/>
              </a:lnSpc>
            </a:pPr>
            <a:r>
              <a:rPr lang="ar-AE" sz="1800" b="1" dirty="0">
                <a:solidFill>
                  <a:srgbClr val="FF0000"/>
                </a:solidFill>
                <a:latin typeface="Segoe UI Light" pitchFamily="34" charset="0"/>
                <a:cs typeface="Segoe UI Light" pitchFamily="34" charset="0"/>
              </a:rPr>
              <a:t>واعْدِلوا.</a:t>
            </a:r>
            <a:endParaRPr lang="en-US" sz="1800" b="1" dirty="0">
              <a:solidFill>
                <a:srgbClr val="FF0000"/>
              </a:solidFill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FF9746-CD9B-4C98-934D-0A20AD2CCDF2}"/>
              </a:ext>
            </a:extLst>
          </p:cNvPr>
          <p:cNvSpPr/>
          <p:nvPr/>
        </p:nvSpPr>
        <p:spPr>
          <a:xfrm>
            <a:off x="7155249" y="1737360"/>
            <a:ext cx="934277" cy="1627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r" rtl="1">
              <a:lnSpc>
                <a:spcPct val="150000"/>
              </a:lnSpc>
            </a:pPr>
            <a:r>
              <a:rPr lang="ar-AE" sz="1800" b="1" dirty="0">
                <a:solidFill>
                  <a:srgbClr val="FF0000"/>
                </a:solidFill>
                <a:latin typeface="Segoe UI Light" pitchFamily="34" charset="0"/>
                <a:cs typeface="Segoe UI Light" pitchFamily="34" charset="0"/>
              </a:rPr>
              <a:t>لا تسبقوا النّبيَّ بقولٍ أو فعلٍ.</a:t>
            </a:r>
            <a:endParaRPr lang="en-US" sz="1800" b="1" dirty="0">
              <a:solidFill>
                <a:srgbClr val="FF0000"/>
              </a:solidFill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F0393A-9254-4FB2-81EE-861DE0DE7AB3}"/>
              </a:ext>
            </a:extLst>
          </p:cNvPr>
          <p:cNvSpPr/>
          <p:nvPr/>
        </p:nvSpPr>
        <p:spPr>
          <a:xfrm>
            <a:off x="8131680" y="1971054"/>
            <a:ext cx="934277" cy="596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r" rtl="1">
              <a:lnSpc>
                <a:spcPct val="150000"/>
              </a:lnSpc>
            </a:pPr>
            <a:r>
              <a:rPr lang="ar-AE" sz="1800" b="1" dirty="0">
                <a:solidFill>
                  <a:schemeClr val="tx1"/>
                </a:solidFill>
                <a:latin typeface="Segoe UI Light" pitchFamily="34" charset="0"/>
                <a:cs typeface="Segoe UI Light" pitchFamily="34" charset="0"/>
              </a:rPr>
              <a:t>لا تنادوا النّبيَّ باسمِه.</a:t>
            </a:r>
            <a:endParaRPr lang="en-US" sz="1800" b="1" dirty="0">
              <a:solidFill>
                <a:schemeClr val="tx1"/>
              </a:solidFill>
              <a:latin typeface="Segoe UI Light" pitchFamily="34" charset="0"/>
              <a:cs typeface="Segoe UI Light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66F160C-1553-4E40-8FC5-522A7A4B3C6D}"/>
              </a:ext>
            </a:extLst>
          </p:cNvPr>
          <p:cNvCxnSpPr>
            <a:cxnSpLocks/>
            <a:stCxn id="14" idx="2"/>
            <a:endCxn id="3" idx="0"/>
          </p:cNvCxnSpPr>
          <p:nvPr/>
        </p:nvCxnSpPr>
        <p:spPr>
          <a:xfrm flipH="1">
            <a:off x="7429500" y="2567402"/>
            <a:ext cx="1169318" cy="1329358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042B24D-2AFB-4F9D-B159-58123998E484}"/>
              </a:ext>
            </a:extLst>
          </p:cNvPr>
          <p:cNvCxnSpPr/>
          <p:nvPr/>
        </p:nvCxnSpPr>
        <p:spPr>
          <a:xfrm>
            <a:off x="7382752" y="2550628"/>
            <a:ext cx="1353744" cy="1431855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13FC42EB-E996-400C-A874-5EB266C4A76D}"/>
              </a:ext>
            </a:extLst>
          </p:cNvPr>
          <p:cNvSpPr/>
          <p:nvPr/>
        </p:nvSpPr>
        <p:spPr>
          <a:xfrm>
            <a:off x="5804451" y="3896759"/>
            <a:ext cx="1083366" cy="1162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/>
            <a:r>
              <a:rPr lang="ar-EG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UI Semilight" pitchFamily="34" charset="0"/>
                <a:cs typeface="Segoe UI Semilight" pitchFamily="34" charset="0"/>
              </a:rPr>
              <a:t>تَحْبَطَ</a:t>
            </a:r>
            <a:endParaRPr lang="en-US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1CD003-D4E8-4C6B-93BD-07D24572C443}"/>
              </a:ext>
            </a:extLst>
          </p:cNvPr>
          <p:cNvSpPr/>
          <p:nvPr/>
        </p:nvSpPr>
        <p:spPr>
          <a:xfrm>
            <a:off x="4731028" y="3877501"/>
            <a:ext cx="1083366" cy="1162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>
              <a:lnSpc>
                <a:spcPct val="150000"/>
              </a:lnSpc>
            </a:pPr>
            <a:r>
              <a:rPr lang="ar-EG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implified Arabic" pitchFamily="18" charset="-78"/>
                <a:cs typeface="Simplified Arabic" pitchFamily="18" charset="-78"/>
              </a:rPr>
              <a:t>فَاسِقٌ</a:t>
            </a:r>
            <a:endParaRPr lang="en-US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275C3C-43BA-4C14-BA51-0BEB4BD146E2}"/>
              </a:ext>
            </a:extLst>
          </p:cNvPr>
          <p:cNvSpPr/>
          <p:nvPr/>
        </p:nvSpPr>
        <p:spPr>
          <a:xfrm>
            <a:off x="3642689" y="3896759"/>
            <a:ext cx="1083366" cy="1162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/>
            <a:r>
              <a:rPr lang="ar-AE" sz="280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UI Semilight" pitchFamily="34" charset="0"/>
                <a:cs typeface="Segoe UI Semilight" pitchFamily="34" charset="0"/>
              </a:rPr>
              <a:t>بَغَتْ</a:t>
            </a:r>
            <a:endParaRPr lang="en-US" sz="28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A8B682-4704-463B-987B-22B1190387E6}"/>
              </a:ext>
            </a:extLst>
          </p:cNvPr>
          <p:cNvSpPr/>
          <p:nvPr/>
        </p:nvSpPr>
        <p:spPr>
          <a:xfrm>
            <a:off x="2540919" y="3877501"/>
            <a:ext cx="1083366" cy="1162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/>
            <a:r>
              <a:rPr lang="ar-AE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SKR HEAD1" pitchFamily="2" charset="-78"/>
              </a:rPr>
              <a:t>تَفِيءَ </a:t>
            </a:r>
            <a:endParaRPr lang="en-US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SKR HEAD1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64C41-760A-4CA1-8F9B-EF06CE08CD05}"/>
              </a:ext>
            </a:extLst>
          </p:cNvPr>
          <p:cNvSpPr/>
          <p:nvPr/>
        </p:nvSpPr>
        <p:spPr>
          <a:xfrm>
            <a:off x="1439147" y="3896759"/>
            <a:ext cx="1083366" cy="1162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>
              <a:lnSpc>
                <a:spcPct val="150000"/>
              </a:lnSpc>
            </a:pPr>
            <a:r>
              <a:rPr lang="ar-AE" sz="1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UI Semibold" pitchFamily="34" charset="0"/>
                <a:cs typeface="Segoe UI Semibold" pitchFamily="34" charset="0"/>
              </a:rPr>
              <a:t>وَأَقْسِطُوا</a:t>
            </a:r>
            <a:endParaRPr lang="en-US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7DB2F0D-515F-4DAC-A7A4-819ADE201EEB}"/>
              </a:ext>
            </a:extLst>
          </p:cNvPr>
          <p:cNvSpPr/>
          <p:nvPr/>
        </p:nvSpPr>
        <p:spPr>
          <a:xfrm>
            <a:off x="332403" y="3877501"/>
            <a:ext cx="1083366" cy="1162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rtl="1"/>
            <a:r>
              <a:rPr lang="ar-AE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UI Semibold" pitchFamily="34" charset="0"/>
                <a:cs typeface="Segoe UI Semibold" pitchFamily="34" charset="0"/>
              </a:rPr>
              <a:t>لَعَنِتُّمْ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1481C84-9F52-4B21-83B5-CCD5CCEDD86F}"/>
              </a:ext>
            </a:extLst>
          </p:cNvPr>
          <p:cNvCxnSpPr/>
          <p:nvPr/>
        </p:nvCxnSpPr>
        <p:spPr>
          <a:xfrm flipH="1">
            <a:off x="6470374" y="2818365"/>
            <a:ext cx="168966" cy="1095168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BDA0276-A89C-4D5A-B313-503B6CDD631B}"/>
              </a:ext>
            </a:extLst>
          </p:cNvPr>
          <p:cNvCxnSpPr>
            <a:stCxn id="23" idx="0"/>
          </p:cNvCxnSpPr>
          <p:nvPr/>
        </p:nvCxnSpPr>
        <p:spPr>
          <a:xfrm flipH="1" flipV="1">
            <a:off x="1639957" y="2579826"/>
            <a:ext cx="1442645" cy="1297675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F957AF7-BE1A-4B46-AABF-6DAF5CEEA12D}"/>
              </a:ext>
            </a:extLst>
          </p:cNvPr>
          <p:cNvCxnSpPr/>
          <p:nvPr/>
        </p:nvCxnSpPr>
        <p:spPr>
          <a:xfrm flipH="1" flipV="1">
            <a:off x="993913" y="3011557"/>
            <a:ext cx="795130" cy="865944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E3052B1-A425-4FC2-A82C-1BB6D3772388}"/>
              </a:ext>
            </a:extLst>
          </p:cNvPr>
          <p:cNvCxnSpPr>
            <a:stCxn id="25" idx="0"/>
          </p:cNvCxnSpPr>
          <p:nvPr/>
        </p:nvCxnSpPr>
        <p:spPr>
          <a:xfrm flipV="1">
            <a:off x="874088" y="3211581"/>
            <a:ext cx="1521244" cy="665920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8AED6C7-990B-4CA9-95BC-31BD48303226}"/>
              </a:ext>
            </a:extLst>
          </p:cNvPr>
          <p:cNvCxnSpPr/>
          <p:nvPr/>
        </p:nvCxnSpPr>
        <p:spPr>
          <a:xfrm flipH="1" flipV="1">
            <a:off x="3756991" y="2567402"/>
            <a:ext cx="1391478" cy="1346131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0D3B832-9244-4D96-8B5F-55CC8CC20E01}"/>
              </a:ext>
            </a:extLst>
          </p:cNvPr>
          <p:cNvCxnSpPr/>
          <p:nvPr/>
        </p:nvCxnSpPr>
        <p:spPr>
          <a:xfrm flipV="1">
            <a:off x="4244009" y="3211581"/>
            <a:ext cx="824948" cy="665920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1F5613B-8A84-4CDE-8352-AEFAE8365AB0}"/>
              </a:ext>
            </a:extLst>
          </p:cNvPr>
          <p:cNvSpPr/>
          <p:nvPr/>
        </p:nvSpPr>
        <p:spPr>
          <a:xfrm>
            <a:off x="865097" y="386206"/>
            <a:ext cx="3267466" cy="703262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68573" tIns="34287" rIns="68573" bIns="34287" rtlCol="0" anchor="ctr"/>
          <a:lstStyle/>
          <a:p>
            <a:pPr algn="ctr"/>
            <a:r>
              <a:rPr lang="ar-AE" sz="2200" b="1" dirty="0">
                <a:solidFill>
                  <a:srgbClr val="FF0000"/>
                </a:solidFill>
                <a:cs typeface="+mj-cs"/>
              </a:rPr>
              <a:t>صل الكلمة بمعناها المناسب</a:t>
            </a:r>
            <a:endParaRPr lang="en-US" sz="22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5AD5EC6-B188-4339-AA96-35CCD1D1A4B6}"/>
              </a:ext>
            </a:extLst>
          </p:cNvPr>
          <p:cNvSpPr/>
          <p:nvPr/>
        </p:nvSpPr>
        <p:spPr>
          <a:xfrm>
            <a:off x="5728523" y="381314"/>
            <a:ext cx="3275176" cy="66394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68573" tIns="34287" rIns="68573" bIns="34287" rtlCol="0" anchor="ctr"/>
          <a:lstStyle/>
          <a:p>
            <a:pPr algn="ctr"/>
            <a:r>
              <a:rPr lang="ar-AE" sz="2200" b="1" dirty="0">
                <a:solidFill>
                  <a:srgbClr val="FF0000"/>
                </a:solidFill>
                <a:cs typeface="+mj-cs"/>
              </a:rPr>
              <a:t>استراتيجية الطائرة الورقية</a:t>
            </a:r>
            <a:endParaRPr lang="en-US" sz="2200" b="1" dirty="0">
              <a:solidFill>
                <a:srgbClr val="FF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295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20386" y="189432"/>
            <a:ext cx="7236276" cy="823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JO" altLang="en-US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</a:t>
            </a:r>
            <a:r>
              <a:rPr lang="ar-AE" altLang="en-US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ar-JO" altLang="en-US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يبدي رأيه في مسائل ذات علاقة مبيناً السبب.</a:t>
            </a:r>
            <a:endParaRPr lang="en-US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77280" y="1418371"/>
            <a:ext cx="624882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JO" sz="2400" b="1" cap="none" spc="0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effectLst/>
              </a:rPr>
              <a:t>ما رأيك في المواقف التالية بناءاً على فهمك </a:t>
            </a:r>
            <a:r>
              <a:rPr lang="ar-EG" sz="2400" b="1" cap="none" spc="0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effectLst/>
              </a:rPr>
              <a:t>للآيات الكريمة </a:t>
            </a:r>
            <a:r>
              <a:rPr lang="ar-JO" sz="2400" b="1" cap="none" spc="0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effectLst/>
              </a:rPr>
              <a:t>: </a:t>
            </a:r>
            <a:endParaRPr lang="en-US" sz="2400" b="1" cap="none" spc="0" dirty="0">
              <a:ln>
                <a:solidFill>
                  <a:schemeClr val="tx1"/>
                </a:solidFill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183" y="2916774"/>
            <a:ext cx="833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ar-JO" sz="2400" dirty="0"/>
              <a:t>إجراء عملية جراحية  خطيرة  لمريض نسبة النجاح فيها 1% قد تؤدي إلى وفاته.</a:t>
            </a:r>
            <a:endParaRPr lang="en-GB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1478334" y="3597047"/>
            <a:ext cx="7138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ar-EG" sz="2400" dirty="0"/>
              <a:t>استخدام اسلوب الديموقراطية عند اتخاذ قرار يخص الأمة الإسلامية .</a:t>
            </a:r>
            <a:endParaRPr lang="en-GB" sz="2400" dirty="0"/>
          </a:p>
        </p:txBody>
      </p:sp>
      <p:sp>
        <p:nvSpPr>
          <p:cNvPr id="2" name="Rectangle 1"/>
          <p:cNvSpPr/>
          <p:nvPr/>
        </p:nvSpPr>
        <p:spPr>
          <a:xfrm>
            <a:off x="4003477" y="2285223"/>
            <a:ext cx="4604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ar-JO" sz="2400" dirty="0"/>
              <a:t> </a:t>
            </a:r>
            <a:r>
              <a:rPr lang="ar-EG" sz="2400" dirty="0"/>
              <a:t>التمسك بالرأي في حالة الصواب والخطأ </a:t>
            </a:r>
            <a:r>
              <a:rPr lang="ar-JO" sz="2400" dirty="0"/>
              <a:t>.</a:t>
            </a:r>
            <a:endParaRPr lang="en-GB" sz="2400" dirty="0"/>
          </a:p>
        </p:txBody>
      </p:sp>
      <p:sp>
        <p:nvSpPr>
          <p:cNvPr id="5" name="Rectangle 4"/>
          <p:cNvSpPr/>
          <p:nvPr/>
        </p:nvSpPr>
        <p:spPr>
          <a:xfrm>
            <a:off x="5020042" y="4195230"/>
            <a:ext cx="3575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ar-EG" sz="2400" dirty="0"/>
              <a:t>صريخ الأبناء في وجود أبائهم .</a:t>
            </a:r>
            <a:endParaRPr lang="en-GB" sz="2400" dirty="0"/>
          </a:p>
        </p:txBody>
      </p:sp>
      <p:sp>
        <p:nvSpPr>
          <p:cNvPr id="8" name="Oval 7"/>
          <p:cNvSpPr/>
          <p:nvPr/>
        </p:nvSpPr>
        <p:spPr>
          <a:xfrm>
            <a:off x="0" y="3749040"/>
            <a:ext cx="1682496" cy="9509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7  </a:t>
            </a:r>
            <a:r>
              <a:rPr lang="ar-EG" sz="2000" b="1" dirty="0">
                <a:solidFill>
                  <a:schemeClr val="tx1"/>
                </a:solidFill>
              </a:rPr>
              <a:t>دقائق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35" grpId="0"/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746620" y="461081"/>
            <a:ext cx="9020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1800" dirty="0">
                <a:solidFill>
                  <a:srgbClr val="292828"/>
                </a:solidFill>
                <a:latin typeface="Algerian" pitchFamily="82" charset="0"/>
              </a:rPr>
              <a:t>  3_ </a:t>
            </a:r>
            <a:r>
              <a:rPr lang="ar-SA" sz="1800" dirty="0">
                <a:solidFill>
                  <a:srgbClr val="292828"/>
                </a:solidFill>
                <a:latin typeface="Algerian" pitchFamily="82" charset="0"/>
              </a:rPr>
              <a:t>يستنتج بعض دلالات الآيات الكريمة.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09744" y="1280160"/>
            <a:ext cx="3895344" cy="15727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توجيه المسلمين إلى الأدب مع الرسول 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13657" y="1360714"/>
            <a:ext cx="3744686" cy="117565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آداب التعامل مع المؤمنين</a:t>
            </a:r>
            <a:endParaRPr lang="en-US" sz="3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91456" y="3218688"/>
            <a:ext cx="3968496" cy="1517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dirty="0"/>
              <a:t>....................................................................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65760" y="3145536"/>
            <a:ext cx="3968496" cy="1609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dirty="0"/>
              <a:t>.........................................................................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0" y="0"/>
            <a:ext cx="1097280" cy="841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10" grpId="0" build="p" animBg="1"/>
      <p:bldP spid="11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فكر معي - Community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كيف تساعدنا الكتابة الإبداعية في أوقاتنا الصعبة؟ | نون بوست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44" y="328594"/>
            <a:ext cx="3842238" cy="1574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640080" y="2029968"/>
            <a:ext cx="7808976" cy="31135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EG" sz="3600" b="1" dirty="0">
              <a:solidFill>
                <a:schemeClr val="accent2">
                  <a:lumMod val="75000"/>
                </a:scheme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algn="ctr"/>
            <a:r>
              <a:rPr lang="ar-EG" sz="3600" b="1" dirty="0">
                <a:solidFill>
                  <a:schemeClr val="accent2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الفرْقَ بينَ إبداءِ الرّأي وأخْذِ القرارِ.</a:t>
            </a:r>
          </a:p>
          <a:p>
            <a:pPr algn="ctr" rtl="1"/>
            <a:r>
              <a:rPr lang="ar-S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  <a:cs typeface="Segoe UI Light" pitchFamily="34" charset="0"/>
              </a:rPr>
              <a:t>الرأي: فكرة  قابلة للنقاش.</a:t>
            </a:r>
          </a:p>
          <a:p>
            <a:pPr algn="ctr" rtl="1"/>
            <a:r>
              <a:rPr lang="ar-S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  <a:cs typeface="Segoe UI Light" pitchFamily="34" charset="0"/>
              </a:rPr>
              <a:t>القرار :  تنفيذ  وتطبيق</a:t>
            </a:r>
            <a:r>
              <a:rPr lang="ar-AE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itchFamily="34" charset="0"/>
                <a:cs typeface="Segoe UI Light" pitchFamily="34" charset="0"/>
              </a:rPr>
              <a:t>.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itchFamily="34" charset="0"/>
              <a:cs typeface="Segoe UI Light" pitchFamily="34" charset="0"/>
            </a:endParaRPr>
          </a:p>
          <a:p>
            <a:pPr algn="ctr"/>
            <a:endParaRPr lang="ar-EG" sz="3600" b="1" dirty="0">
              <a:solidFill>
                <a:schemeClr val="accent2">
                  <a:lumMod val="75000"/>
                </a:scheme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algn="ctr"/>
            <a:endParaRPr lang="ar-EG" sz="3600" b="1" dirty="0">
              <a:solidFill>
                <a:schemeClr val="accent2">
                  <a:lumMod val="75000"/>
                </a:scheme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algn="ctr"/>
            <a:endParaRPr lang="en-US" sz="3600" b="1" dirty="0">
              <a:solidFill>
                <a:schemeClr val="accent2">
                  <a:lumMod val="75000"/>
                </a:scheme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12311" y="1309916"/>
            <a:ext cx="17155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JO" sz="5400" b="1" cap="none" spc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</a:rPr>
              <a:t>فكر .. </a:t>
            </a:r>
            <a:endParaRPr lang="en-US" sz="5400" b="1" cap="none" spc="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Oval 5"/>
          <p:cNvSpPr/>
          <p:nvPr/>
        </p:nvSpPr>
        <p:spPr>
          <a:xfrm>
            <a:off x="0" y="3255264"/>
            <a:ext cx="1280160" cy="117043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75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DDDA">
            <a:alpha val="71900"/>
          </a:srgbClr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5" name="Google Shape;635;p26"/>
          <p:cNvGrpSpPr/>
          <p:nvPr/>
        </p:nvGrpSpPr>
        <p:grpSpPr>
          <a:xfrm>
            <a:off x="4559636" y="717339"/>
            <a:ext cx="4151178" cy="4066813"/>
            <a:chOff x="4559636" y="717339"/>
            <a:chExt cx="4151178" cy="4066813"/>
          </a:xfrm>
        </p:grpSpPr>
        <p:sp>
          <p:nvSpPr>
            <p:cNvPr id="636" name="Google Shape;636;p26"/>
            <p:cNvSpPr/>
            <p:nvPr/>
          </p:nvSpPr>
          <p:spPr>
            <a:xfrm flipH="1">
              <a:off x="6016542" y="717339"/>
              <a:ext cx="2694273" cy="3983228"/>
            </a:xfrm>
            <a:custGeom>
              <a:avLst/>
              <a:gdLst/>
              <a:ahLst/>
              <a:cxnLst/>
              <a:rect l="l" t="t" r="r" b="b"/>
              <a:pathLst>
                <a:path w="39964" h="59083" extrusionOk="0">
                  <a:moveTo>
                    <a:pt x="24766" y="0"/>
                  </a:moveTo>
                  <a:cubicBezTo>
                    <a:pt x="24741" y="0"/>
                    <a:pt x="24716" y="0"/>
                    <a:pt x="24691" y="0"/>
                  </a:cubicBezTo>
                  <a:cubicBezTo>
                    <a:pt x="22227" y="17"/>
                    <a:pt x="19851" y="902"/>
                    <a:pt x="17591" y="1885"/>
                  </a:cubicBezTo>
                  <a:cubicBezTo>
                    <a:pt x="15966" y="2591"/>
                    <a:pt x="14365" y="3355"/>
                    <a:pt x="12795" y="4175"/>
                  </a:cubicBezTo>
                  <a:cubicBezTo>
                    <a:pt x="10811" y="5213"/>
                    <a:pt x="8832" y="6370"/>
                    <a:pt x="7367" y="8066"/>
                  </a:cubicBezTo>
                  <a:cubicBezTo>
                    <a:pt x="4397" y="11511"/>
                    <a:pt x="4114" y="16723"/>
                    <a:pt x="5797" y="20949"/>
                  </a:cubicBezTo>
                  <a:cubicBezTo>
                    <a:pt x="6179" y="21908"/>
                    <a:pt x="6664" y="22902"/>
                    <a:pt x="6510" y="23926"/>
                  </a:cubicBezTo>
                  <a:cubicBezTo>
                    <a:pt x="6203" y="26005"/>
                    <a:pt x="3677" y="26790"/>
                    <a:pt x="2155" y="28241"/>
                  </a:cubicBezTo>
                  <a:cubicBezTo>
                    <a:pt x="369" y="29941"/>
                    <a:pt x="0" y="32767"/>
                    <a:pt x="748" y="35119"/>
                  </a:cubicBezTo>
                  <a:cubicBezTo>
                    <a:pt x="1492" y="37471"/>
                    <a:pt x="3179" y="39410"/>
                    <a:pt x="5032" y="41038"/>
                  </a:cubicBezTo>
                  <a:cubicBezTo>
                    <a:pt x="5469" y="41424"/>
                    <a:pt x="5927" y="41807"/>
                    <a:pt x="6231" y="42302"/>
                  </a:cubicBezTo>
                  <a:cubicBezTo>
                    <a:pt x="6862" y="43340"/>
                    <a:pt x="6708" y="44646"/>
                    <a:pt x="6776" y="45859"/>
                  </a:cubicBezTo>
                  <a:cubicBezTo>
                    <a:pt x="6916" y="48327"/>
                    <a:pt x="8067" y="50652"/>
                    <a:pt x="9603" y="52590"/>
                  </a:cubicBezTo>
                  <a:cubicBezTo>
                    <a:pt x="11136" y="54529"/>
                    <a:pt x="13812" y="57496"/>
                    <a:pt x="15706" y="59083"/>
                  </a:cubicBezTo>
                  <a:lnTo>
                    <a:pt x="29965" y="58834"/>
                  </a:lnTo>
                  <a:cubicBezTo>
                    <a:pt x="32194" y="57748"/>
                    <a:pt x="32085" y="54945"/>
                    <a:pt x="33788" y="53140"/>
                  </a:cubicBezTo>
                  <a:cubicBezTo>
                    <a:pt x="35297" y="51536"/>
                    <a:pt x="37527" y="50614"/>
                    <a:pt x="38656" y="48722"/>
                  </a:cubicBezTo>
                  <a:cubicBezTo>
                    <a:pt x="39554" y="47221"/>
                    <a:pt x="39953" y="45204"/>
                    <a:pt x="39957" y="43455"/>
                  </a:cubicBezTo>
                  <a:cubicBezTo>
                    <a:pt x="39964" y="40748"/>
                    <a:pt x="39537" y="38051"/>
                    <a:pt x="38086" y="35761"/>
                  </a:cubicBezTo>
                  <a:cubicBezTo>
                    <a:pt x="37492" y="34826"/>
                    <a:pt x="36676" y="34003"/>
                    <a:pt x="36325" y="32951"/>
                  </a:cubicBezTo>
                  <a:cubicBezTo>
                    <a:pt x="35877" y="31604"/>
                    <a:pt x="36273" y="30139"/>
                    <a:pt x="36629" y="28763"/>
                  </a:cubicBezTo>
                  <a:cubicBezTo>
                    <a:pt x="38022" y="23394"/>
                    <a:pt x="38803" y="17853"/>
                    <a:pt x="38745" y="12306"/>
                  </a:cubicBezTo>
                  <a:cubicBezTo>
                    <a:pt x="38715" y="9548"/>
                    <a:pt x="38400" y="6588"/>
                    <a:pt x="36615" y="4486"/>
                  </a:cubicBezTo>
                  <a:cubicBezTo>
                    <a:pt x="35075" y="2673"/>
                    <a:pt x="32713" y="1816"/>
                    <a:pt x="30443" y="1110"/>
                  </a:cubicBezTo>
                  <a:cubicBezTo>
                    <a:pt x="28596" y="533"/>
                    <a:pt x="26703" y="0"/>
                    <a:pt x="24766" y="0"/>
                  </a:cubicBez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6"/>
            <p:cNvSpPr/>
            <p:nvPr/>
          </p:nvSpPr>
          <p:spPr>
            <a:xfrm flipH="1">
              <a:off x="6043441" y="746531"/>
              <a:ext cx="2611417" cy="3898821"/>
            </a:xfrm>
            <a:custGeom>
              <a:avLst/>
              <a:gdLst/>
              <a:ahLst/>
              <a:cxnLst/>
              <a:rect l="l" t="t" r="r" b="b"/>
              <a:pathLst>
                <a:path w="38735" h="57831" extrusionOk="0">
                  <a:moveTo>
                    <a:pt x="24090" y="1"/>
                  </a:moveTo>
                  <a:cubicBezTo>
                    <a:pt x="21731" y="18"/>
                    <a:pt x="19403" y="891"/>
                    <a:pt x="17232" y="1837"/>
                  </a:cubicBezTo>
                  <a:cubicBezTo>
                    <a:pt x="15631" y="2533"/>
                    <a:pt x="14030" y="3298"/>
                    <a:pt x="12480" y="4107"/>
                  </a:cubicBezTo>
                  <a:cubicBezTo>
                    <a:pt x="10279" y="5254"/>
                    <a:pt x="8548" y="6330"/>
                    <a:pt x="7237" y="7852"/>
                  </a:cubicBezTo>
                  <a:cubicBezTo>
                    <a:pt x="5909" y="9388"/>
                    <a:pt x="5086" y="11395"/>
                    <a:pt x="4854" y="13655"/>
                  </a:cubicBezTo>
                  <a:cubicBezTo>
                    <a:pt x="4636" y="15775"/>
                    <a:pt x="4963" y="18062"/>
                    <a:pt x="5773" y="20093"/>
                  </a:cubicBezTo>
                  <a:cubicBezTo>
                    <a:pt x="5817" y="20206"/>
                    <a:pt x="5864" y="20319"/>
                    <a:pt x="5909" y="20434"/>
                  </a:cubicBezTo>
                  <a:cubicBezTo>
                    <a:pt x="6271" y="21319"/>
                    <a:pt x="6680" y="22323"/>
                    <a:pt x="6523" y="23394"/>
                  </a:cubicBezTo>
                  <a:cubicBezTo>
                    <a:pt x="6274" y="25070"/>
                    <a:pt x="4909" y="25981"/>
                    <a:pt x="3588" y="26865"/>
                  </a:cubicBezTo>
                  <a:cubicBezTo>
                    <a:pt x="2997" y="27262"/>
                    <a:pt x="2437" y="27634"/>
                    <a:pt x="1980" y="28067"/>
                  </a:cubicBezTo>
                  <a:cubicBezTo>
                    <a:pt x="502" y="29481"/>
                    <a:pt x="0" y="31986"/>
                    <a:pt x="737" y="34308"/>
                  </a:cubicBezTo>
                  <a:cubicBezTo>
                    <a:pt x="1338" y="36205"/>
                    <a:pt x="2680" y="38048"/>
                    <a:pt x="4837" y="39947"/>
                  </a:cubicBezTo>
                  <a:lnTo>
                    <a:pt x="4939" y="40035"/>
                  </a:lnTo>
                  <a:cubicBezTo>
                    <a:pt x="5376" y="40418"/>
                    <a:pt x="5827" y="40813"/>
                    <a:pt x="6159" y="41357"/>
                  </a:cubicBezTo>
                  <a:cubicBezTo>
                    <a:pt x="6739" y="42309"/>
                    <a:pt x="6756" y="43378"/>
                    <a:pt x="6773" y="44412"/>
                  </a:cubicBezTo>
                  <a:cubicBezTo>
                    <a:pt x="6776" y="44685"/>
                    <a:pt x="6783" y="44944"/>
                    <a:pt x="6797" y="45201"/>
                  </a:cubicBezTo>
                  <a:cubicBezTo>
                    <a:pt x="6947" y="47853"/>
                    <a:pt x="8343" y="50133"/>
                    <a:pt x="9486" y="51580"/>
                  </a:cubicBezTo>
                  <a:cubicBezTo>
                    <a:pt x="10985" y="53475"/>
                    <a:pt x="13501" y="56261"/>
                    <a:pt x="15327" y="57831"/>
                  </a:cubicBezTo>
                  <a:lnTo>
                    <a:pt x="29204" y="57588"/>
                  </a:lnTo>
                  <a:cubicBezTo>
                    <a:pt x="30197" y="57046"/>
                    <a:pt x="30620" y="56042"/>
                    <a:pt x="31108" y="54884"/>
                  </a:cubicBezTo>
                  <a:cubicBezTo>
                    <a:pt x="31515" y="53922"/>
                    <a:pt x="31934" y="52932"/>
                    <a:pt x="32727" y="52089"/>
                  </a:cubicBezTo>
                  <a:cubicBezTo>
                    <a:pt x="33379" y="51396"/>
                    <a:pt x="34140" y="50833"/>
                    <a:pt x="34880" y="50290"/>
                  </a:cubicBezTo>
                  <a:cubicBezTo>
                    <a:pt x="35922" y="49522"/>
                    <a:pt x="36905" y="48795"/>
                    <a:pt x="37516" y="47777"/>
                  </a:cubicBezTo>
                  <a:cubicBezTo>
                    <a:pt x="38270" y="46515"/>
                    <a:pt x="38724" y="44668"/>
                    <a:pt x="38728" y="42831"/>
                  </a:cubicBezTo>
                  <a:cubicBezTo>
                    <a:pt x="38734" y="39776"/>
                    <a:pt x="38154" y="37369"/>
                    <a:pt x="36952" y="35475"/>
                  </a:cubicBezTo>
                  <a:cubicBezTo>
                    <a:pt x="36771" y="35188"/>
                    <a:pt x="36566" y="34911"/>
                    <a:pt x="36352" y="34618"/>
                  </a:cubicBezTo>
                  <a:cubicBezTo>
                    <a:pt x="35881" y="33987"/>
                    <a:pt x="35396" y="33328"/>
                    <a:pt x="35126" y="32526"/>
                  </a:cubicBezTo>
                  <a:cubicBezTo>
                    <a:pt x="34631" y="31027"/>
                    <a:pt x="35038" y="29454"/>
                    <a:pt x="35399" y="28064"/>
                  </a:cubicBezTo>
                  <a:lnTo>
                    <a:pt x="35419" y="27985"/>
                  </a:lnTo>
                  <a:cubicBezTo>
                    <a:pt x="36864" y="22411"/>
                    <a:pt x="37570" y="16929"/>
                    <a:pt x="37512" y="11688"/>
                  </a:cubicBezTo>
                  <a:cubicBezTo>
                    <a:pt x="37485" y="9142"/>
                    <a:pt x="37229" y="6268"/>
                    <a:pt x="35533" y="4268"/>
                  </a:cubicBezTo>
                  <a:cubicBezTo>
                    <a:pt x="34091" y="2571"/>
                    <a:pt x="31838" y="1762"/>
                    <a:pt x="29651" y="1083"/>
                  </a:cubicBezTo>
                  <a:cubicBezTo>
                    <a:pt x="27896" y="537"/>
                    <a:pt x="26029" y="1"/>
                    <a:pt x="24155" y="1"/>
                  </a:cubicBezTo>
                  <a:close/>
                </a:path>
              </a:pathLst>
            </a:custGeom>
            <a:solidFill>
              <a:srgbClr val="F4E9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6"/>
            <p:cNvSpPr/>
            <p:nvPr/>
          </p:nvSpPr>
          <p:spPr>
            <a:xfrm flipH="1">
              <a:off x="4559636" y="4611169"/>
              <a:ext cx="4062473" cy="172983"/>
            </a:xfrm>
            <a:custGeom>
              <a:avLst/>
              <a:gdLst/>
              <a:ahLst/>
              <a:cxnLst/>
              <a:rect l="l" t="t" r="r" b="b"/>
              <a:pathLst>
                <a:path w="73786" h="3142" extrusionOk="0">
                  <a:moveTo>
                    <a:pt x="36891" y="1"/>
                  </a:moveTo>
                  <a:cubicBezTo>
                    <a:pt x="16515" y="1"/>
                    <a:pt x="0" y="704"/>
                    <a:pt x="0" y="1570"/>
                  </a:cubicBezTo>
                  <a:cubicBezTo>
                    <a:pt x="0" y="2438"/>
                    <a:pt x="16515" y="3141"/>
                    <a:pt x="36891" y="3141"/>
                  </a:cubicBezTo>
                  <a:cubicBezTo>
                    <a:pt x="57267" y="3141"/>
                    <a:pt x="73786" y="2438"/>
                    <a:pt x="73786" y="1570"/>
                  </a:cubicBezTo>
                  <a:cubicBezTo>
                    <a:pt x="73786" y="704"/>
                    <a:pt x="57267" y="1"/>
                    <a:pt x="36891" y="1"/>
                  </a:cubicBez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9" name="Google Shape;639;p26"/>
            <p:cNvGrpSpPr/>
            <p:nvPr/>
          </p:nvGrpSpPr>
          <p:grpSpPr>
            <a:xfrm>
              <a:off x="6848238" y="1414670"/>
              <a:ext cx="1804167" cy="3285908"/>
              <a:chOff x="6257575" y="810650"/>
              <a:chExt cx="2253237" cy="4103794"/>
            </a:xfrm>
          </p:grpSpPr>
          <p:sp>
            <p:nvSpPr>
              <p:cNvPr id="640" name="Google Shape;640;p26"/>
              <p:cNvSpPr/>
              <p:nvPr/>
            </p:nvSpPr>
            <p:spPr>
              <a:xfrm flipH="1">
                <a:off x="6983264" y="4357505"/>
                <a:ext cx="371544" cy="261628"/>
              </a:xfrm>
              <a:custGeom>
                <a:avLst/>
                <a:gdLst/>
                <a:ahLst/>
                <a:cxnLst/>
                <a:rect l="l" t="t" r="r" b="b"/>
                <a:pathLst>
                  <a:path w="5858" h="4125" extrusionOk="0">
                    <a:moveTo>
                      <a:pt x="5857" y="1"/>
                    </a:moveTo>
                    <a:lnTo>
                      <a:pt x="150" y="311"/>
                    </a:lnTo>
                    <a:cubicBezTo>
                      <a:pt x="150" y="311"/>
                      <a:pt x="0" y="4125"/>
                      <a:pt x="36" y="4125"/>
                    </a:cubicBezTo>
                    <a:cubicBezTo>
                      <a:pt x="36" y="4125"/>
                      <a:pt x="36" y="4125"/>
                      <a:pt x="37" y="4125"/>
                    </a:cubicBezTo>
                    <a:cubicBezTo>
                      <a:pt x="74" y="4114"/>
                      <a:pt x="4519" y="3708"/>
                      <a:pt x="4519" y="3708"/>
                    </a:cubicBezTo>
                    <a:cubicBezTo>
                      <a:pt x="4556" y="3629"/>
                      <a:pt x="5857" y="1"/>
                      <a:pt x="5857" y="1"/>
                    </a:cubicBezTo>
                    <a:close/>
                  </a:path>
                </a:pathLst>
              </a:custGeom>
              <a:solidFill>
                <a:srgbClr val="80AF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26"/>
              <p:cNvSpPr/>
              <p:nvPr/>
            </p:nvSpPr>
            <p:spPr>
              <a:xfrm flipH="1">
                <a:off x="6923963" y="4592689"/>
                <a:ext cx="498901" cy="321755"/>
              </a:xfrm>
              <a:custGeom>
                <a:avLst/>
                <a:gdLst/>
                <a:ahLst/>
                <a:cxnLst/>
                <a:rect l="l" t="t" r="r" b="b"/>
                <a:pathLst>
                  <a:path w="7866" h="5073" extrusionOk="0">
                    <a:moveTo>
                      <a:pt x="5311" y="1"/>
                    </a:moveTo>
                    <a:cubicBezTo>
                      <a:pt x="3741" y="1"/>
                      <a:pt x="1059" y="299"/>
                      <a:pt x="864" y="522"/>
                    </a:cubicBezTo>
                    <a:cubicBezTo>
                      <a:pt x="864" y="522"/>
                      <a:pt x="0" y="5073"/>
                      <a:pt x="1110" y="5073"/>
                    </a:cubicBezTo>
                    <a:lnTo>
                      <a:pt x="7466" y="5073"/>
                    </a:lnTo>
                    <a:cubicBezTo>
                      <a:pt x="7865" y="5073"/>
                      <a:pt x="6513" y="3669"/>
                      <a:pt x="5080" y="3546"/>
                    </a:cubicBezTo>
                    <a:cubicBezTo>
                      <a:pt x="5080" y="3546"/>
                      <a:pt x="6316" y="679"/>
                      <a:pt x="6431" y="201"/>
                    </a:cubicBezTo>
                    <a:cubicBezTo>
                      <a:pt x="6468" y="57"/>
                      <a:pt x="5995" y="1"/>
                      <a:pt x="5311" y="1"/>
                    </a:cubicBezTo>
                    <a:close/>
                  </a:path>
                </a:pathLst>
              </a:custGeom>
              <a:solidFill>
                <a:srgbClr val="F478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26"/>
              <p:cNvSpPr/>
              <p:nvPr/>
            </p:nvSpPr>
            <p:spPr>
              <a:xfrm flipH="1">
                <a:off x="7247239" y="4605184"/>
                <a:ext cx="127357" cy="309260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4876" extrusionOk="0">
                    <a:moveTo>
                      <a:pt x="1629" y="1"/>
                    </a:moveTo>
                    <a:lnTo>
                      <a:pt x="1629" y="1"/>
                    </a:lnTo>
                    <a:cubicBezTo>
                      <a:pt x="824" y="100"/>
                      <a:pt x="195" y="220"/>
                      <a:pt x="103" y="325"/>
                    </a:cubicBezTo>
                    <a:cubicBezTo>
                      <a:pt x="103" y="325"/>
                      <a:pt x="58" y="571"/>
                      <a:pt x="0" y="946"/>
                    </a:cubicBezTo>
                    <a:cubicBezTo>
                      <a:pt x="158" y="1974"/>
                      <a:pt x="397" y="3974"/>
                      <a:pt x="0" y="4650"/>
                    </a:cubicBezTo>
                    <a:cubicBezTo>
                      <a:pt x="82" y="4794"/>
                      <a:pt x="199" y="4876"/>
                      <a:pt x="349" y="4876"/>
                    </a:cubicBezTo>
                    <a:lnTo>
                      <a:pt x="1933" y="4876"/>
                    </a:lnTo>
                    <a:cubicBezTo>
                      <a:pt x="2008" y="4876"/>
                      <a:pt x="988" y="4275"/>
                      <a:pt x="885" y="3616"/>
                    </a:cubicBezTo>
                    <a:cubicBezTo>
                      <a:pt x="799" y="3059"/>
                      <a:pt x="1434" y="704"/>
                      <a:pt x="1629" y="1"/>
                    </a:cubicBezTo>
                    <a:close/>
                  </a:path>
                </a:pathLst>
              </a:custGeom>
              <a:solidFill>
                <a:srgbClr val="BE4A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26"/>
              <p:cNvSpPr/>
              <p:nvPr/>
            </p:nvSpPr>
            <p:spPr>
              <a:xfrm flipH="1">
                <a:off x="7015957" y="4816488"/>
                <a:ext cx="235941" cy="33806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533" extrusionOk="0">
                    <a:moveTo>
                      <a:pt x="2402" y="0"/>
                    </a:moveTo>
                    <a:cubicBezTo>
                      <a:pt x="2402" y="0"/>
                      <a:pt x="1021" y="149"/>
                      <a:pt x="342" y="408"/>
                    </a:cubicBezTo>
                    <a:lnTo>
                      <a:pt x="342" y="408"/>
                    </a:lnTo>
                    <a:cubicBezTo>
                      <a:pt x="588" y="386"/>
                      <a:pt x="1465" y="314"/>
                      <a:pt x="2308" y="314"/>
                    </a:cubicBezTo>
                    <a:cubicBezTo>
                      <a:pt x="2853" y="314"/>
                      <a:pt x="3384" y="345"/>
                      <a:pt x="3720" y="438"/>
                    </a:cubicBezTo>
                    <a:cubicBezTo>
                      <a:pt x="3720" y="438"/>
                      <a:pt x="3153" y="79"/>
                      <a:pt x="2402" y="0"/>
                    </a:cubicBezTo>
                    <a:close/>
                    <a:moveTo>
                      <a:pt x="342" y="408"/>
                    </a:moveTo>
                    <a:lnTo>
                      <a:pt x="342" y="408"/>
                    </a:lnTo>
                    <a:cubicBezTo>
                      <a:pt x="299" y="412"/>
                      <a:pt x="275" y="414"/>
                      <a:pt x="275" y="414"/>
                    </a:cubicBezTo>
                    <a:cubicBezTo>
                      <a:pt x="275" y="414"/>
                      <a:pt x="0" y="532"/>
                      <a:pt x="16" y="532"/>
                    </a:cubicBezTo>
                    <a:cubicBezTo>
                      <a:pt x="23" y="532"/>
                      <a:pt x="103" y="503"/>
                      <a:pt x="326" y="414"/>
                    </a:cubicBezTo>
                    <a:cubicBezTo>
                      <a:pt x="332" y="412"/>
                      <a:pt x="337" y="410"/>
                      <a:pt x="342" y="4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26"/>
              <p:cNvSpPr/>
              <p:nvPr/>
            </p:nvSpPr>
            <p:spPr>
              <a:xfrm flipH="1">
                <a:off x="7394455" y="4357505"/>
                <a:ext cx="371607" cy="261628"/>
              </a:xfrm>
              <a:custGeom>
                <a:avLst/>
                <a:gdLst/>
                <a:ahLst/>
                <a:cxnLst/>
                <a:rect l="l" t="t" r="r" b="b"/>
                <a:pathLst>
                  <a:path w="5859" h="4125" extrusionOk="0">
                    <a:moveTo>
                      <a:pt x="1" y="1"/>
                    </a:moveTo>
                    <a:cubicBezTo>
                      <a:pt x="1" y="1"/>
                      <a:pt x="1302" y="3629"/>
                      <a:pt x="1339" y="3708"/>
                    </a:cubicBezTo>
                    <a:cubicBezTo>
                      <a:pt x="1339" y="3708"/>
                      <a:pt x="5787" y="4114"/>
                      <a:pt x="5824" y="4125"/>
                    </a:cubicBezTo>
                    <a:cubicBezTo>
                      <a:pt x="5824" y="4125"/>
                      <a:pt x="5824" y="4125"/>
                      <a:pt x="5824" y="4125"/>
                    </a:cubicBezTo>
                    <a:cubicBezTo>
                      <a:pt x="5858" y="4125"/>
                      <a:pt x="5709" y="311"/>
                      <a:pt x="5709" y="31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AF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26"/>
              <p:cNvSpPr/>
              <p:nvPr/>
            </p:nvSpPr>
            <p:spPr>
              <a:xfrm flipH="1">
                <a:off x="7326465" y="4592689"/>
                <a:ext cx="498901" cy="321755"/>
              </a:xfrm>
              <a:custGeom>
                <a:avLst/>
                <a:gdLst/>
                <a:ahLst/>
                <a:cxnLst/>
                <a:rect l="l" t="t" r="r" b="b"/>
                <a:pathLst>
                  <a:path w="7866" h="5073" extrusionOk="0">
                    <a:moveTo>
                      <a:pt x="2555" y="1"/>
                    </a:moveTo>
                    <a:cubicBezTo>
                      <a:pt x="1871" y="1"/>
                      <a:pt x="1398" y="57"/>
                      <a:pt x="1434" y="201"/>
                    </a:cubicBezTo>
                    <a:cubicBezTo>
                      <a:pt x="1554" y="679"/>
                      <a:pt x="2786" y="3546"/>
                      <a:pt x="2786" y="3546"/>
                    </a:cubicBezTo>
                    <a:cubicBezTo>
                      <a:pt x="1356" y="3669"/>
                      <a:pt x="0" y="5073"/>
                      <a:pt x="400" y="5073"/>
                    </a:cubicBezTo>
                    <a:lnTo>
                      <a:pt x="6759" y="5073"/>
                    </a:lnTo>
                    <a:cubicBezTo>
                      <a:pt x="7865" y="5073"/>
                      <a:pt x="7002" y="522"/>
                      <a:pt x="7002" y="522"/>
                    </a:cubicBezTo>
                    <a:cubicBezTo>
                      <a:pt x="6809" y="299"/>
                      <a:pt x="4126" y="1"/>
                      <a:pt x="2555" y="1"/>
                    </a:cubicBezTo>
                    <a:close/>
                  </a:path>
                </a:pathLst>
              </a:custGeom>
              <a:solidFill>
                <a:srgbClr val="F478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26"/>
              <p:cNvSpPr/>
              <p:nvPr/>
            </p:nvSpPr>
            <p:spPr>
              <a:xfrm flipH="1">
                <a:off x="7562913" y="4592626"/>
                <a:ext cx="241713" cy="321818"/>
              </a:xfrm>
              <a:custGeom>
                <a:avLst/>
                <a:gdLst/>
                <a:ahLst/>
                <a:cxnLst/>
                <a:rect l="l" t="t" r="r" b="b"/>
                <a:pathLst>
                  <a:path w="3811" h="5074" extrusionOk="0">
                    <a:moveTo>
                      <a:pt x="2230" y="1"/>
                    </a:moveTo>
                    <a:cubicBezTo>
                      <a:pt x="1568" y="1"/>
                      <a:pt x="1104" y="56"/>
                      <a:pt x="1104" y="188"/>
                    </a:cubicBezTo>
                    <a:cubicBezTo>
                      <a:pt x="1104" y="192"/>
                      <a:pt x="1104" y="199"/>
                      <a:pt x="1107" y="202"/>
                    </a:cubicBezTo>
                    <a:cubicBezTo>
                      <a:pt x="1227" y="680"/>
                      <a:pt x="2459" y="3547"/>
                      <a:pt x="2459" y="3547"/>
                    </a:cubicBezTo>
                    <a:cubicBezTo>
                      <a:pt x="1199" y="3657"/>
                      <a:pt x="1" y="4756"/>
                      <a:pt x="1" y="5019"/>
                    </a:cubicBezTo>
                    <a:cubicBezTo>
                      <a:pt x="1" y="5053"/>
                      <a:pt x="25" y="5074"/>
                      <a:pt x="73" y="5074"/>
                    </a:cubicBezTo>
                    <a:lnTo>
                      <a:pt x="1831" y="5074"/>
                    </a:lnTo>
                    <a:cubicBezTo>
                      <a:pt x="2189" y="4367"/>
                      <a:pt x="3810" y="4070"/>
                      <a:pt x="3500" y="3701"/>
                    </a:cubicBezTo>
                    <a:cubicBezTo>
                      <a:pt x="3189" y="3336"/>
                      <a:pt x="3101" y="831"/>
                      <a:pt x="3029" y="21"/>
                    </a:cubicBezTo>
                    <a:cubicBezTo>
                      <a:pt x="2745" y="8"/>
                      <a:pt x="2476" y="1"/>
                      <a:pt x="2230" y="1"/>
                    </a:cubicBezTo>
                    <a:close/>
                  </a:path>
                </a:pathLst>
              </a:custGeom>
              <a:solidFill>
                <a:srgbClr val="BD49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26"/>
              <p:cNvSpPr/>
              <p:nvPr/>
            </p:nvSpPr>
            <p:spPr>
              <a:xfrm flipH="1">
                <a:off x="7497426" y="4816488"/>
                <a:ext cx="235941" cy="33806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533" extrusionOk="0">
                    <a:moveTo>
                      <a:pt x="1318" y="0"/>
                    </a:moveTo>
                    <a:cubicBezTo>
                      <a:pt x="567" y="79"/>
                      <a:pt x="0" y="438"/>
                      <a:pt x="0" y="438"/>
                    </a:cubicBezTo>
                    <a:cubicBezTo>
                      <a:pt x="336" y="345"/>
                      <a:pt x="866" y="314"/>
                      <a:pt x="1412" y="314"/>
                    </a:cubicBezTo>
                    <a:cubicBezTo>
                      <a:pt x="2255" y="314"/>
                      <a:pt x="3134" y="386"/>
                      <a:pt x="3378" y="408"/>
                    </a:cubicBezTo>
                    <a:lnTo>
                      <a:pt x="3378" y="408"/>
                    </a:lnTo>
                    <a:cubicBezTo>
                      <a:pt x="2703" y="149"/>
                      <a:pt x="1318" y="0"/>
                      <a:pt x="1318" y="0"/>
                    </a:cubicBezTo>
                    <a:close/>
                    <a:moveTo>
                      <a:pt x="3378" y="408"/>
                    </a:moveTo>
                    <a:cubicBezTo>
                      <a:pt x="3383" y="410"/>
                      <a:pt x="3389" y="412"/>
                      <a:pt x="3394" y="414"/>
                    </a:cubicBezTo>
                    <a:cubicBezTo>
                      <a:pt x="3617" y="503"/>
                      <a:pt x="3696" y="532"/>
                      <a:pt x="3704" y="532"/>
                    </a:cubicBezTo>
                    <a:cubicBezTo>
                      <a:pt x="3719" y="532"/>
                      <a:pt x="3445" y="414"/>
                      <a:pt x="3445" y="414"/>
                    </a:cubicBezTo>
                    <a:cubicBezTo>
                      <a:pt x="3445" y="414"/>
                      <a:pt x="3421" y="412"/>
                      <a:pt x="3378" y="4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26"/>
              <p:cNvSpPr/>
              <p:nvPr/>
            </p:nvSpPr>
            <p:spPr>
              <a:xfrm flipH="1">
                <a:off x="7680885" y="2916209"/>
                <a:ext cx="195349" cy="270698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4268" extrusionOk="0">
                    <a:moveTo>
                      <a:pt x="3080" y="0"/>
                    </a:moveTo>
                    <a:lnTo>
                      <a:pt x="3080" y="0"/>
                    </a:lnTo>
                    <a:cubicBezTo>
                      <a:pt x="1199" y="505"/>
                      <a:pt x="0" y="1891"/>
                      <a:pt x="0" y="1891"/>
                    </a:cubicBezTo>
                    <a:lnTo>
                      <a:pt x="2847" y="4267"/>
                    </a:lnTo>
                    <a:lnTo>
                      <a:pt x="3080" y="0"/>
                    </a:lnTo>
                    <a:close/>
                  </a:path>
                </a:pathLst>
              </a:custGeom>
              <a:solidFill>
                <a:srgbClr val="252A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26"/>
              <p:cNvSpPr/>
              <p:nvPr/>
            </p:nvSpPr>
            <p:spPr>
              <a:xfrm flipH="1">
                <a:off x="7005335" y="2789293"/>
                <a:ext cx="281988" cy="178288"/>
              </a:xfrm>
              <a:custGeom>
                <a:avLst/>
                <a:gdLst/>
                <a:ahLst/>
                <a:cxnLst/>
                <a:rect l="l" t="t" r="r" b="b"/>
                <a:pathLst>
                  <a:path w="4446" h="2811" extrusionOk="0">
                    <a:moveTo>
                      <a:pt x="1" y="1"/>
                    </a:moveTo>
                    <a:cubicBezTo>
                      <a:pt x="1" y="1"/>
                      <a:pt x="1656" y="2725"/>
                      <a:pt x="4445" y="2810"/>
                    </a:cubicBezTo>
                    <a:lnTo>
                      <a:pt x="4277" y="95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AF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26"/>
              <p:cNvSpPr/>
              <p:nvPr/>
            </p:nvSpPr>
            <p:spPr>
              <a:xfrm flipH="1">
                <a:off x="6781695" y="2927435"/>
                <a:ext cx="286554" cy="1430107"/>
              </a:xfrm>
              <a:custGeom>
                <a:avLst/>
                <a:gdLst/>
                <a:ahLst/>
                <a:cxnLst/>
                <a:rect l="l" t="t" r="r" b="b"/>
                <a:pathLst>
                  <a:path w="4518" h="22548" extrusionOk="0">
                    <a:moveTo>
                      <a:pt x="1" y="0"/>
                    </a:moveTo>
                    <a:lnTo>
                      <a:pt x="1520" y="22548"/>
                    </a:lnTo>
                    <a:lnTo>
                      <a:pt x="4517" y="22452"/>
                    </a:lnTo>
                    <a:lnTo>
                      <a:pt x="1946" y="325"/>
                    </a:lnTo>
                    <a:lnTo>
                      <a:pt x="991" y="63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0AF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26"/>
              <p:cNvSpPr/>
              <p:nvPr/>
            </p:nvSpPr>
            <p:spPr>
              <a:xfrm flipH="1">
                <a:off x="7206272" y="2736903"/>
                <a:ext cx="474673" cy="179366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2828" extrusionOk="0">
                    <a:moveTo>
                      <a:pt x="5511" y="1"/>
                    </a:moveTo>
                    <a:cubicBezTo>
                      <a:pt x="3641" y="1"/>
                      <a:pt x="1" y="2827"/>
                      <a:pt x="1" y="2827"/>
                    </a:cubicBezTo>
                    <a:cubicBezTo>
                      <a:pt x="1" y="2827"/>
                      <a:pt x="3560" y="1059"/>
                      <a:pt x="4984" y="1059"/>
                    </a:cubicBezTo>
                    <a:cubicBezTo>
                      <a:pt x="5022" y="1059"/>
                      <a:pt x="5059" y="1060"/>
                      <a:pt x="5093" y="1063"/>
                    </a:cubicBezTo>
                    <a:cubicBezTo>
                      <a:pt x="6439" y="1161"/>
                      <a:pt x="7012" y="1837"/>
                      <a:pt x="7012" y="1837"/>
                    </a:cubicBezTo>
                    <a:cubicBezTo>
                      <a:pt x="7012" y="1837"/>
                      <a:pt x="7483" y="178"/>
                      <a:pt x="5667" y="8"/>
                    </a:cubicBezTo>
                    <a:cubicBezTo>
                      <a:pt x="5616" y="3"/>
                      <a:pt x="5565" y="1"/>
                      <a:pt x="5511" y="1"/>
                    </a:cubicBezTo>
                    <a:close/>
                  </a:path>
                </a:pathLst>
              </a:custGeom>
              <a:solidFill>
                <a:srgbClr val="0095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26"/>
              <p:cNvSpPr/>
              <p:nvPr/>
            </p:nvSpPr>
            <p:spPr>
              <a:xfrm flipH="1">
                <a:off x="7841350" y="3418354"/>
                <a:ext cx="16047" cy="24863"/>
              </a:xfrm>
              <a:custGeom>
                <a:avLst/>
                <a:gdLst/>
                <a:ahLst/>
                <a:cxnLst/>
                <a:rect l="l" t="t" r="r" b="b"/>
                <a:pathLst>
                  <a:path w="253" h="392" extrusionOk="0">
                    <a:moveTo>
                      <a:pt x="146" y="1"/>
                    </a:moveTo>
                    <a:cubicBezTo>
                      <a:pt x="98" y="1"/>
                      <a:pt x="57" y="33"/>
                      <a:pt x="48" y="81"/>
                    </a:cubicBezTo>
                    <a:lnTo>
                      <a:pt x="10" y="273"/>
                    </a:lnTo>
                    <a:cubicBezTo>
                      <a:pt x="1" y="327"/>
                      <a:pt x="34" y="379"/>
                      <a:pt x="86" y="388"/>
                    </a:cubicBezTo>
                    <a:cubicBezTo>
                      <a:pt x="92" y="392"/>
                      <a:pt x="100" y="392"/>
                      <a:pt x="106" y="392"/>
                    </a:cubicBezTo>
                    <a:cubicBezTo>
                      <a:pt x="154" y="392"/>
                      <a:pt x="195" y="358"/>
                      <a:pt x="202" y="314"/>
                    </a:cubicBezTo>
                    <a:lnTo>
                      <a:pt x="243" y="119"/>
                    </a:lnTo>
                    <a:cubicBezTo>
                      <a:pt x="253" y="68"/>
                      <a:pt x="218" y="13"/>
                      <a:pt x="164" y="3"/>
                    </a:cubicBezTo>
                    <a:cubicBezTo>
                      <a:pt x="158" y="1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FAE0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26"/>
              <p:cNvSpPr/>
              <p:nvPr/>
            </p:nvSpPr>
            <p:spPr>
              <a:xfrm flipH="1">
                <a:off x="7848710" y="3454570"/>
                <a:ext cx="199472" cy="943701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4879" extrusionOk="0">
                    <a:moveTo>
                      <a:pt x="3041" y="0"/>
                    </a:moveTo>
                    <a:cubicBezTo>
                      <a:pt x="2994" y="0"/>
                      <a:pt x="2952" y="32"/>
                      <a:pt x="2944" y="80"/>
                    </a:cubicBezTo>
                    <a:lnTo>
                      <a:pt x="2868" y="456"/>
                    </a:lnTo>
                    <a:cubicBezTo>
                      <a:pt x="2858" y="510"/>
                      <a:pt x="2892" y="562"/>
                      <a:pt x="2944" y="572"/>
                    </a:cubicBezTo>
                    <a:lnTo>
                      <a:pt x="2964" y="572"/>
                    </a:lnTo>
                    <a:cubicBezTo>
                      <a:pt x="3012" y="572"/>
                      <a:pt x="3053" y="542"/>
                      <a:pt x="3059" y="493"/>
                    </a:cubicBezTo>
                    <a:lnTo>
                      <a:pt x="3135" y="118"/>
                    </a:lnTo>
                    <a:cubicBezTo>
                      <a:pt x="3145" y="63"/>
                      <a:pt x="3111" y="12"/>
                      <a:pt x="3059" y="2"/>
                    </a:cubicBezTo>
                    <a:cubicBezTo>
                      <a:pt x="3053" y="1"/>
                      <a:pt x="3047" y="0"/>
                      <a:pt x="3041" y="0"/>
                    </a:cubicBezTo>
                    <a:close/>
                    <a:moveTo>
                      <a:pt x="2886" y="753"/>
                    </a:moveTo>
                    <a:cubicBezTo>
                      <a:pt x="2841" y="753"/>
                      <a:pt x="2802" y="787"/>
                      <a:pt x="2793" y="832"/>
                    </a:cubicBezTo>
                    <a:lnTo>
                      <a:pt x="2718" y="1210"/>
                    </a:lnTo>
                    <a:cubicBezTo>
                      <a:pt x="2708" y="1262"/>
                      <a:pt x="2742" y="1313"/>
                      <a:pt x="2793" y="1323"/>
                    </a:cubicBezTo>
                    <a:cubicBezTo>
                      <a:pt x="2800" y="1326"/>
                      <a:pt x="2807" y="1326"/>
                      <a:pt x="2814" y="1326"/>
                    </a:cubicBezTo>
                    <a:cubicBezTo>
                      <a:pt x="2858" y="1326"/>
                      <a:pt x="2903" y="1295"/>
                      <a:pt x="2909" y="1248"/>
                    </a:cubicBezTo>
                    <a:lnTo>
                      <a:pt x="2985" y="873"/>
                    </a:lnTo>
                    <a:cubicBezTo>
                      <a:pt x="2995" y="818"/>
                      <a:pt x="2960" y="767"/>
                      <a:pt x="2909" y="756"/>
                    </a:cubicBezTo>
                    <a:cubicBezTo>
                      <a:pt x="2902" y="754"/>
                      <a:pt x="2894" y="753"/>
                      <a:pt x="2886" y="753"/>
                    </a:cubicBezTo>
                    <a:close/>
                    <a:moveTo>
                      <a:pt x="2740" y="1506"/>
                    </a:moveTo>
                    <a:cubicBezTo>
                      <a:pt x="2693" y="1506"/>
                      <a:pt x="2652" y="1538"/>
                      <a:pt x="2643" y="1586"/>
                    </a:cubicBezTo>
                    <a:lnTo>
                      <a:pt x="2568" y="1961"/>
                    </a:lnTo>
                    <a:cubicBezTo>
                      <a:pt x="2558" y="2016"/>
                      <a:pt x="2592" y="2067"/>
                      <a:pt x="2643" y="2078"/>
                    </a:cubicBezTo>
                    <a:cubicBezTo>
                      <a:pt x="2650" y="2078"/>
                      <a:pt x="2657" y="2081"/>
                      <a:pt x="2664" y="2081"/>
                    </a:cubicBezTo>
                    <a:cubicBezTo>
                      <a:pt x="2708" y="2081"/>
                      <a:pt x="2749" y="2047"/>
                      <a:pt x="2759" y="1999"/>
                    </a:cubicBezTo>
                    <a:lnTo>
                      <a:pt x="2834" y="1623"/>
                    </a:lnTo>
                    <a:cubicBezTo>
                      <a:pt x="2845" y="1572"/>
                      <a:pt x="2810" y="1517"/>
                      <a:pt x="2759" y="1508"/>
                    </a:cubicBezTo>
                    <a:cubicBezTo>
                      <a:pt x="2753" y="1506"/>
                      <a:pt x="2746" y="1506"/>
                      <a:pt x="2740" y="1506"/>
                    </a:cubicBezTo>
                    <a:close/>
                    <a:moveTo>
                      <a:pt x="2586" y="2259"/>
                    </a:moveTo>
                    <a:cubicBezTo>
                      <a:pt x="2541" y="2259"/>
                      <a:pt x="2502" y="2293"/>
                      <a:pt x="2493" y="2337"/>
                    </a:cubicBezTo>
                    <a:lnTo>
                      <a:pt x="2418" y="2716"/>
                    </a:lnTo>
                    <a:cubicBezTo>
                      <a:pt x="2407" y="2767"/>
                      <a:pt x="2442" y="2818"/>
                      <a:pt x="2493" y="2831"/>
                    </a:cubicBezTo>
                    <a:lnTo>
                      <a:pt x="2514" y="2831"/>
                    </a:lnTo>
                    <a:cubicBezTo>
                      <a:pt x="2558" y="2831"/>
                      <a:pt x="2599" y="2801"/>
                      <a:pt x="2609" y="2754"/>
                    </a:cubicBezTo>
                    <a:lnTo>
                      <a:pt x="2684" y="2378"/>
                    </a:lnTo>
                    <a:cubicBezTo>
                      <a:pt x="2694" y="2324"/>
                      <a:pt x="2660" y="2272"/>
                      <a:pt x="2609" y="2262"/>
                    </a:cubicBezTo>
                    <a:cubicBezTo>
                      <a:pt x="2601" y="2260"/>
                      <a:pt x="2593" y="2259"/>
                      <a:pt x="2586" y="2259"/>
                    </a:cubicBezTo>
                    <a:close/>
                    <a:moveTo>
                      <a:pt x="2438" y="3011"/>
                    </a:moveTo>
                    <a:cubicBezTo>
                      <a:pt x="2393" y="3011"/>
                      <a:pt x="2352" y="3043"/>
                      <a:pt x="2342" y="3091"/>
                    </a:cubicBezTo>
                    <a:lnTo>
                      <a:pt x="2268" y="3466"/>
                    </a:lnTo>
                    <a:cubicBezTo>
                      <a:pt x="2257" y="3521"/>
                      <a:pt x="2292" y="3573"/>
                      <a:pt x="2342" y="3583"/>
                    </a:cubicBezTo>
                    <a:cubicBezTo>
                      <a:pt x="2350" y="3586"/>
                      <a:pt x="2356" y="3586"/>
                      <a:pt x="2363" y="3586"/>
                    </a:cubicBezTo>
                    <a:cubicBezTo>
                      <a:pt x="2407" y="3586"/>
                      <a:pt x="2448" y="3552"/>
                      <a:pt x="2459" y="3507"/>
                    </a:cubicBezTo>
                    <a:lnTo>
                      <a:pt x="2534" y="3129"/>
                    </a:lnTo>
                    <a:cubicBezTo>
                      <a:pt x="2544" y="3077"/>
                      <a:pt x="2510" y="3026"/>
                      <a:pt x="2456" y="3013"/>
                    </a:cubicBezTo>
                    <a:cubicBezTo>
                      <a:pt x="2449" y="3011"/>
                      <a:pt x="2443" y="3011"/>
                      <a:pt x="2438" y="3011"/>
                    </a:cubicBezTo>
                    <a:close/>
                    <a:moveTo>
                      <a:pt x="2287" y="3765"/>
                    </a:moveTo>
                    <a:cubicBezTo>
                      <a:pt x="2242" y="3765"/>
                      <a:pt x="2201" y="3797"/>
                      <a:pt x="2193" y="3846"/>
                    </a:cubicBezTo>
                    <a:lnTo>
                      <a:pt x="2117" y="4221"/>
                    </a:lnTo>
                    <a:cubicBezTo>
                      <a:pt x="2104" y="4276"/>
                      <a:pt x="2141" y="4327"/>
                      <a:pt x="2193" y="4337"/>
                    </a:cubicBezTo>
                    <a:lnTo>
                      <a:pt x="2213" y="4337"/>
                    </a:lnTo>
                    <a:cubicBezTo>
                      <a:pt x="2257" y="4337"/>
                      <a:pt x="2298" y="4306"/>
                      <a:pt x="2309" y="4259"/>
                    </a:cubicBezTo>
                    <a:lnTo>
                      <a:pt x="2383" y="3883"/>
                    </a:lnTo>
                    <a:cubicBezTo>
                      <a:pt x="2394" y="3829"/>
                      <a:pt x="2360" y="3778"/>
                      <a:pt x="2305" y="3767"/>
                    </a:cubicBezTo>
                    <a:cubicBezTo>
                      <a:pt x="2299" y="3766"/>
                      <a:pt x="2293" y="3765"/>
                      <a:pt x="2287" y="3765"/>
                    </a:cubicBezTo>
                    <a:close/>
                    <a:moveTo>
                      <a:pt x="2133" y="4519"/>
                    </a:moveTo>
                    <a:cubicBezTo>
                      <a:pt x="2090" y="4519"/>
                      <a:pt x="2051" y="4553"/>
                      <a:pt x="2043" y="4597"/>
                    </a:cubicBezTo>
                    <a:lnTo>
                      <a:pt x="1967" y="4972"/>
                    </a:lnTo>
                    <a:cubicBezTo>
                      <a:pt x="1953" y="5027"/>
                      <a:pt x="1991" y="5078"/>
                      <a:pt x="2043" y="5089"/>
                    </a:cubicBezTo>
                    <a:cubicBezTo>
                      <a:pt x="2049" y="5092"/>
                      <a:pt x="2056" y="5092"/>
                      <a:pt x="2063" y="5092"/>
                    </a:cubicBezTo>
                    <a:cubicBezTo>
                      <a:pt x="2107" y="5092"/>
                      <a:pt x="2148" y="5057"/>
                      <a:pt x="2158" y="5013"/>
                    </a:cubicBezTo>
                    <a:lnTo>
                      <a:pt x="2233" y="4634"/>
                    </a:lnTo>
                    <a:cubicBezTo>
                      <a:pt x="2243" y="4583"/>
                      <a:pt x="2210" y="4531"/>
                      <a:pt x="2155" y="4522"/>
                    </a:cubicBezTo>
                    <a:cubicBezTo>
                      <a:pt x="2148" y="4520"/>
                      <a:pt x="2140" y="4519"/>
                      <a:pt x="2133" y="4519"/>
                    </a:cubicBezTo>
                    <a:close/>
                    <a:moveTo>
                      <a:pt x="1986" y="5271"/>
                    </a:moveTo>
                    <a:cubicBezTo>
                      <a:pt x="1941" y="5271"/>
                      <a:pt x="1901" y="5303"/>
                      <a:pt x="1889" y="5351"/>
                    </a:cubicBezTo>
                    <a:lnTo>
                      <a:pt x="1813" y="5727"/>
                    </a:lnTo>
                    <a:cubicBezTo>
                      <a:pt x="1803" y="5781"/>
                      <a:pt x="1838" y="5832"/>
                      <a:pt x="1892" y="5842"/>
                    </a:cubicBezTo>
                    <a:lnTo>
                      <a:pt x="1912" y="5842"/>
                    </a:lnTo>
                    <a:cubicBezTo>
                      <a:pt x="1957" y="5842"/>
                      <a:pt x="1998" y="5812"/>
                      <a:pt x="2008" y="5764"/>
                    </a:cubicBezTo>
                    <a:lnTo>
                      <a:pt x="2084" y="5388"/>
                    </a:lnTo>
                    <a:cubicBezTo>
                      <a:pt x="2093" y="5334"/>
                      <a:pt x="2059" y="5283"/>
                      <a:pt x="2005" y="5273"/>
                    </a:cubicBezTo>
                    <a:cubicBezTo>
                      <a:pt x="1999" y="5272"/>
                      <a:pt x="1992" y="5271"/>
                      <a:pt x="1986" y="5271"/>
                    </a:cubicBezTo>
                    <a:close/>
                    <a:moveTo>
                      <a:pt x="1834" y="6024"/>
                    </a:moveTo>
                    <a:cubicBezTo>
                      <a:pt x="1790" y="6024"/>
                      <a:pt x="1750" y="6058"/>
                      <a:pt x="1739" y="6102"/>
                    </a:cubicBezTo>
                    <a:lnTo>
                      <a:pt x="1663" y="6481"/>
                    </a:lnTo>
                    <a:cubicBezTo>
                      <a:pt x="1653" y="6532"/>
                      <a:pt x="1687" y="6584"/>
                      <a:pt x="1742" y="6594"/>
                    </a:cubicBezTo>
                    <a:cubicBezTo>
                      <a:pt x="1748" y="6597"/>
                      <a:pt x="1756" y="6597"/>
                      <a:pt x="1762" y="6597"/>
                    </a:cubicBezTo>
                    <a:cubicBezTo>
                      <a:pt x="1807" y="6597"/>
                      <a:pt x="1848" y="6567"/>
                      <a:pt x="1858" y="6518"/>
                    </a:cubicBezTo>
                    <a:lnTo>
                      <a:pt x="1933" y="6143"/>
                    </a:lnTo>
                    <a:cubicBezTo>
                      <a:pt x="1943" y="6088"/>
                      <a:pt x="1909" y="6037"/>
                      <a:pt x="1854" y="6027"/>
                    </a:cubicBezTo>
                    <a:cubicBezTo>
                      <a:pt x="1847" y="6025"/>
                      <a:pt x="1840" y="6024"/>
                      <a:pt x="1834" y="6024"/>
                    </a:cubicBezTo>
                    <a:close/>
                    <a:moveTo>
                      <a:pt x="1686" y="6776"/>
                    </a:moveTo>
                    <a:cubicBezTo>
                      <a:pt x="1641" y="6776"/>
                      <a:pt x="1597" y="6808"/>
                      <a:pt x="1588" y="6857"/>
                    </a:cubicBezTo>
                    <a:lnTo>
                      <a:pt x="1513" y="7232"/>
                    </a:lnTo>
                    <a:cubicBezTo>
                      <a:pt x="1503" y="7287"/>
                      <a:pt x="1537" y="7337"/>
                      <a:pt x="1592" y="7348"/>
                    </a:cubicBezTo>
                    <a:cubicBezTo>
                      <a:pt x="1599" y="7348"/>
                      <a:pt x="1605" y="7351"/>
                      <a:pt x="1612" y="7351"/>
                    </a:cubicBezTo>
                    <a:cubicBezTo>
                      <a:pt x="1657" y="7351"/>
                      <a:pt x="1698" y="7317"/>
                      <a:pt x="1708" y="7269"/>
                    </a:cubicBezTo>
                    <a:lnTo>
                      <a:pt x="1783" y="6894"/>
                    </a:lnTo>
                    <a:cubicBezTo>
                      <a:pt x="1793" y="6843"/>
                      <a:pt x="1759" y="6789"/>
                      <a:pt x="1704" y="6778"/>
                    </a:cubicBezTo>
                    <a:cubicBezTo>
                      <a:pt x="1698" y="6777"/>
                      <a:pt x="1692" y="6776"/>
                      <a:pt x="1686" y="6776"/>
                    </a:cubicBezTo>
                    <a:close/>
                    <a:moveTo>
                      <a:pt x="1534" y="7531"/>
                    </a:moveTo>
                    <a:cubicBezTo>
                      <a:pt x="1488" y="7531"/>
                      <a:pt x="1447" y="7563"/>
                      <a:pt x="1438" y="7608"/>
                    </a:cubicBezTo>
                    <a:lnTo>
                      <a:pt x="1363" y="7986"/>
                    </a:lnTo>
                    <a:cubicBezTo>
                      <a:pt x="1353" y="8038"/>
                      <a:pt x="1387" y="8092"/>
                      <a:pt x="1441" y="8103"/>
                    </a:cubicBezTo>
                    <a:lnTo>
                      <a:pt x="1462" y="8103"/>
                    </a:lnTo>
                    <a:cubicBezTo>
                      <a:pt x="1506" y="8103"/>
                      <a:pt x="1547" y="8072"/>
                      <a:pt x="1558" y="8024"/>
                    </a:cubicBezTo>
                    <a:lnTo>
                      <a:pt x="1633" y="7649"/>
                    </a:lnTo>
                    <a:cubicBezTo>
                      <a:pt x="1643" y="7594"/>
                      <a:pt x="1608" y="7542"/>
                      <a:pt x="1554" y="7532"/>
                    </a:cubicBezTo>
                    <a:cubicBezTo>
                      <a:pt x="1548" y="7531"/>
                      <a:pt x="1541" y="7531"/>
                      <a:pt x="1534" y="7531"/>
                    </a:cubicBezTo>
                    <a:close/>
                    <a:moveTo>
                      <a:pt x="1384" y="8282"/>
                    </a:moveTo>
                    <a:cubicBezTo>
                      <a:pt x="1337" y="8282"/>
                      <a:pt x="1297" y="8314"/>
                      <a:pt x="1288" y="8362"/>
                    </a:cubicBezTo>
                    <a:lnTo>
                      <a:pt x="1213" y="8738"/>
                    </a:lnTo>
                    <a:cubicBezTo>
                      <a:pt x="1203" y="8792"/>
                      <a:pt x="1236" y="8843"/>
                      <a:pt x="1291" y="8853"/>
                    </a:cubicBezTo>
                    <a:cubicBezTo>
                      <a:pt x="1298" y="8857"/>
                      <a:pt x="1305" y="8857"/>
                      <a:pt x="1312" y="8857"/>
                    </a:cubicBezTo>
                    <a:cubicBezTo>
                      <a:pt x="1356" y="8857"/>
                      <a:pt x="1397" y="8823"/>
                      <a:pt x="1408" y="8779"/>
                    </a:cubicBezTo>
                    <a:lnTo>
                      <a:pt x="1482" y="8399"/>
                    </a:lnTo>
                    <a:cubicBezTo>
                      <a:pt x="1493" y="8348"/>
                      <a:pt x="1458" y="8297"/>
                      <a:pt x="1404" y="8284"/>
                    </a:cubicBezTo>
                    <a:cubicBezTo>
                      <a:pt x="1397" y="8282"/>
                      <a:pt x="1390" y="8282"/>
                      <a:pt x="1384" y="8282"/>
                    </a:cubicBezTo>
                    <a:close/>
                    <a:moveTo>
                      <a:pt x="1235" y="9036"/>
                    </a:moveTo>
                    <a:cubicBezTo>
                      <a:pt x="1188" y="9036"/>
                      <a:pt x="1147" y="9068"/>
                      <a:pt x="1137" y="9116"/>
                    </a:cubicBezTo>
                    <a:lnTo>
                      <a:pt x="1063" y="9492"/>
                    </a:lnTo>
                    <a:cubicBezTo>
                      <a:pt x="1052" y="9546"/>
                      <a:pt x="1087" y="9598"/>
                      <a:pt x="1141" y="9608"/>
                    </a:cubicBezTo>
                    <a:lnTo>
                      <a:pt x="1158" y="9608"/>
                    </a:lnTo>
                    <a:cubicBezTo>
                      <a:pt x="1206" y="9608"/>
                      <a:pt x="1247" y="9577"/>
                      <a:pt x="1257" y="9529"/>
                    </a:cubicBezTo>
                    <a:lnTo>
                      <a:pt x="1332" y="9154"/>
                    </a:lnTo>
                    <a:cubicBezTo>
                      <a:pt x="1342" y="9099"/>
                      <a:pt x="1309" y="9048"/>
                      <a:pt x="1254" y="9037"/>
                    </a:cubicBezTo>
                    <a:cubicBezTo>
                      <a:pt x="1247" y="9036"/>
                      <a:pt x="1241" y="9036"/>
                      <a:pt x="1235" y="9036"/>
                    </a:cubicBezTo>
                    <a:close/>
                    <a:moveTo>
                      <a:pt x="1081" y="9789"/>
                    </a:moveTo>
                    <a:cubicBezTo>
                      <a:pt x="1036" y="9789"/>
                      <a:pt x="997" y="9823"/>
                      <a:pt x="987" y="9867"/>
                    </a:cubicBezTo>
                    <a:lnTo>
                      <a:pt x="912" y="10246"/>
                    </a:lnTo>
                    <a:cubicBezTo>
                      <a:pt x="902" y="10297"/>
                      <a:pt x="937" y="10348"/>
                      <a:pt x="991" y="10359"/>
                    </a:cubicBezTo>
                    <a:cubicBezTo>
                      <a:pt x="998" y="10362"/>
                      <a:pt x="1005" y="10362"/>
                      <a:pt x="1008" y="10362"/>
                    </a:cubicBezTo>
                    <a:cubicBezTo>
                      <a:pt x="1055" y="10362"/>
                      <a:pt x="1096" y="10332"/>
                      <a:pt x="1107" y="10284"/>
                    </a:cubicBezTo>
                    <a:lnTo>
                      <a:pt x="1182" y="9905"/>
                    </a:lnTo>
                    <a:cubicBezTo>
                      <a:pt x="1192" y="9853"/>
                      <a:pt x="1158" y="9803"/>
                      <a:pt x="1104" y="9792"/>
                    </a:cubicBezTo>
                    <a:cubicBezTo>
                      <a:pt x="1096" y="9790"/>
                      <a:pt x="1089" y="9789"/>
                      <a:pt x="1081" y="9789"/>
                    </a:cubicBezTo>
                    <a:close/>
                    <a:moveTo>
                      <a:pt x="933" y="10541"/>
                    </a:moveTo>
                    <a:cubicBezTo>
                      <a:pt x="887" y="10541"/>
                      <a:pt x="846" y="10574"/>
                      <a:pt x="837" y="10622"/>
                    </a:cubicBezTo>
                    <a:lnTo>
                      <a:pt x="762" y="10997"/>
                    </a:lnTo>
                    <a:cubicBezTo>
                      <a:pt x="752" y="11052"/>
                      <a:pt x="786" y="11103"/>
                      <a:pt x="841" y="11113"/>
                    </a:cubicBezTo>
                    <a:cubicBezTo>
                      <a:pt x="847" y="11113"/>
                      <a:pt x="851" y="11117"/>
                      <a:pt x="858" y="11117"/>
                    </a:cubicBezTo>
                    <a:cubicBezTo>
                      <a:pt x="905" y="11117"/>
                      <a:pt x="946" y="11082"/>
                      <a:pt x="957" y="11035"/>
                    </a:cubicBezTo>
                    <a:lnTo>
                      <a:pt x="1032" y="10660"/>
                    </a:lnTo>
                    <a:cubicBezTo>
                      <a:pt x="1042" y="10608"/>
                      <a:pt x="1008" y="10553"/>
                      <a:pt x="953" y="10543"/>
                    </a:cubicBezTo>
                    <a:cubicBezTo>
                      <a:pt x="946" y="10542"/>
                      <a:pt x="940" y="10541"/>
                      <a:pt x="933" y="10541"/>
                    </a:cubicBezTo>
                    <a:close/>
                    <a:moveTo>
                      <a:pt x="780" y="11295"/>
                    </a:moveTo>
                    <a:cubicBezTo>
                      <a:pt x="734" y="11295"/>
                      <a:pt x="696" y="11329"/>
                      <a:pt x="687" y="11372"/>
                    </a:cubicBezTo>
                    <a:lnTo>
                      <a:pt x="612" y="11752"/>
                    </a:lnTo>
                    <a:cubicBezTo>
                      <a:pt x="602" y="11802"/>
                      <a:pt x="636" y="11854"/>
                      <a:pt x="691" y="11868"/>
                    </a:cubicBezTo>
                    <a:lnTo>
                      <a:pt x="707" y="11868"/>
                    </a:lnTo>
                    <a:cubicBezTo>
                      <a:pt x="756" y="11868"/>
                      <a:pt x="796" y="11837"/>
                      <a:pt x="803" y="11789"/>
                    </a:cubicBezTo>
                    <a:lnTo>
                      <a:pt x="882" y="11413"/>
                    </a:lnTo>
                    <a:cubicBezTo>
                      <a:pt x="892" y="11359"/>
                      <a:pt x="858" y="11308"/>
                      <a:pt x="803" y="11298"/>
                    </a:cubicBezTo>
                    <a:cubicBezTo>
                      <a:pt x="795" y="11296"/>
                      <a:pt x="787" y="11295"/>
                      <a:pt x="780" y="11295"/>
                    </a:cubicBezTo>
                    <a:close/>
                    <a:moveTo>
                      <a:pt x="634" y="12047"/>
                    </a:moveTo>
                    <a:cubicBezTo>
                      <a:pt x="587" y="12047"/>
                      <a:pt x="546" y="12079"/>
                      <a:pt x="537" y="12127"/>
                    </a:cubicBezTo>
                    <a:lnTo>
                      <a:pt x="461" y="12503"/>
                    </a:lnTo>
                    <a:cubicBezTo>
                      <a:pt x="452" y="12557"/>
                      <a:pt x="486" y="12609"/>
                      <a:pt x="540" y="12618"/>
                    </a:cubicBezTo>
                    <a:cubicBezTo>
                      <a:pt x="543" y="12622"/>
                      <a:pt x="551" y="12622"/>
                      <a:pt x="557" y="12622"/>
                    </a:cubicBezTo>
                    <a:cubicBezTo>
                      <a:pt x="605" y="12622"/>
                      <a:pt x="646" y="12588"/>
                      <a:pt x="653" y="12544"/>
                    </a:cubicBezTo>
                    <a:lnTo>
                      <a:pt x="728" y="12165"/>
                    </a:lnTo>
                    <a:cubicBezTo>
                      <a:pt x="742" y="12114"/>
                      <a:pt x="704" y="12059"/>
                      <a:pt x="653" y="12048"/>
                    </a:cubicBezTo>
                    <a:cubicBezTo>
                      <a:pt x="647" y="12047"/>
                      <a:pt x="641" y="12047"/>
                      <a:pt x="634" y="12047"/>
                    </a:cubicBezTo>
                    <a:close/>
                    <a:moveTo>
                      <a:pt x="484" y="12801"/>
                    </a:moveTo>
                    <a:cubicBezTo>
                      <a:pt x="437" y="12801"/>
                      <a:pt x="396" y="12833"/>
                      <a:pt x="387" y="12881"/>
                    </a:cubicBezTo>
                    <a:lnTo>
                      <a:pt x="311" y="13257"/>
                    </a:lnTo>
                    <a:cubicBezTo>
                      <a:pt x="302" y="13308"/>
                      <a:pt x="335" y="13363"/>
                      <a:pt x="387" y="13373"/>
                    </a:cubicBezTo>
                    <a:lnTo>
                      <a:pt x="407" y="13373"/>
                    </a:lnTo>
                    <a:cubicBezTo>
                      <a:pt x="455" y="13373"/>
                      <a:pt x="496" y="13343"/>
                      <a:pt x="502" y="13294"/>
                    </a:cubicBezTo>
                    <a:lnTo>
                      <a:pt x="578" y="12919"/>
                    </a:lnTo>
                    <a:cubicBezTo>
                      <a:pt x="592" y="12864"/>
                      <a:pt x="554" y="12813"/>
                      <a:pt x="502" y="12803"/>
                    </a:cubicBezTo>
                    <a:cubicBezTo>
                      <a:pt x="496" y="12802"/>
                      <a:pt x="490" y="12801"/>
                      <a:pt x="484" y="12801"/>
                    </a:cubicBezTo>
                    <a:close/>
                    <a:moveTo>
                      <a:pt x="329" y="13554"/>
                    </a:moveTo>
                    <a:cubicBezTo>
                      <a:pt x="284" y="13554"/>
                      <a:pt x="245" y="13588"/>
                      <a:pt x="236" y="13633"/>
                    </a:cubicBezTo>
                    <a:lnTo>
                      <a:pt x="162" y="14008"/>
                    </a:lnTo>
                    <a:cubicBezTo>
                      <a:pt x="151" y="14063"/>
                      <a:pt x="185" y="14114"/>
                      <a:pt x="236" y="14124"/>
                    </a:cubicBezTo>
                    <a:cubicBezTo>
                      <a:pt x="243" y="14128"/>
                      <a:pt x="250" y="14128"/>
                      <a:pt x="257" y="14128"/>
                    </a:cubicBezTo>
                    <a:cubicBezTo>
                      <a:pt x="305" y="14128"/>
                      <a:pt x="346" y="14093"/>
                      <a:pt x="352" y="14049"/>
                    </a:cubicBezTo>
                    <a:lnTo>
                      <a:pt x="428" y="13670"/>
                    </a:lnTo>
                    <a:cubicBezTo>
                      <a:pt x="438" y="13619"/>
                      <a:pt x="404" y="13568"/>
                      <a:pt x="352" y="13557"/>
                    </a:cubicBezTo>
                    <a:cubicBezTo>
                      <a:pt x="345" y="13555"/>
                      <a:pt x="337" y="13554"/>
                      <a:pt x="329" y="13554"/>
                    </a:cubicBezTo>
                    <a:close/>
                    <a:moveTo>
                      <a:pt x="183" y="14307"/>
                    </a:moveTo>
                    <a:cubicBezTo>
                      <a:pt x="136" y="14307"/>
                      <a:pt x="96" y="14339"/>
                      <a:pt x="86" y="14387"/>
                    </a:cubicBezTo>
                    <a:lnTo>
                      <a:pt x="11" y="14762"/>
                    </a:lnTo>
                    <a:cubicBezTo>
                      <a:pt x="1" y="14817"/>
                      <a:pt x="35" y="14868"/>
                      <a:pt x="86" y="14879"/>
                    </a:cubicBezTo>
                    <a:lnTo>
                      <a:pt x="107" y="14879"/>
                    </a:lnTo>
                    <a:cubicBezTo>
                      <a:pt x="154" y="14879"/>
                      <a:pt x="195" y="14848"/>
                      <a:pt x="203" y="14800"/>
                    </a:cubicBezTo>
                    <a:lnTo>
                      <a:pt x="277" y="14424"/>
                    </a:lnTo>
                    <a:cubicBezTo>
                      <a:pt x="288" y="14370"/>
                      <a:pt x="253" y="14318"/>
                      <a:pt x="203" y="14309"/>
                    </a:cubicBezTo>
                    <a:cubicBezTo>
                      <a:pt x="196" y="14307"/>
                      <a:pt x="189" y="14307"/>
                      <a:pt x="183" y="14307"/>
                    </a:cubicBezTo>
                    <a:close/>
                  </a:path>
                </a:pathLst>
              </a:custGeom>
              <a:solidFill>
                <a:srgbClr val="FAE0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26"/>
              <p:cNvSpPr/>
              <p:nvPr/>
            </p:nvSpPr>
            <p:spPr>
              <a:xfrm flipH="1">
                <a:off x="8039429" y="4409768"/>
                <a:ext cx="16110" cy="24672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89" extrusionOk="0">
                    <a:moveTo>
                      <a:pt x="145" y="0"/>
                    </a:moveTo>
                    <a:cubicBezTo>
                      <a:pt x="100" y="0"/>
                      <a:pt x="61" y="34"/>
                      <a:pt x="52" y="78"/>
                    </a:cubicBezTo>
                    <a:lnTo>
                      <a:pt x="15" y="273"/>
                    </a:lnTo>
                    <a:cubicBezTo>
                      <a:pt x="1" y="323"/>
                      <a:pt x="38" y="378"/>
                      <a:pt x="90" y="388"/>
                    </a:cubicBezTo>
                    <a:lnTo>
                      <a:pt x="110" y="388"/>
                    </a:lnTo>
                    <a:cubicBezTo>
                      <a:pt x="155" y="388"/>
                      <a:pt x="196" y="358"/>
                      <a:pt x="205" y="310"/>
                    </a:cubicBezTo>
                    <a:lnTo>
                      <a:pt x="243" y="119"/>
                    </a:lnTo>
                    <a:cubicBezTo>
                      <a:pt x="254" y="65"/>
                      <a:pt x="219" y="13"/>
                      <a:pt x="168" y="3"/>
                    </a:cubicBezTo>
                    <a:cubicBezTo>
                      <a:pt x="160" y="1"/>
                      <a:pt x="152" y="0"/>
                      <a:pt x="145" y="0"/>
                    </a:cubicBezTo>
                    <a:close/>
                  </a:path>
                </a:pathLst>
              </a:custGeom>
              <a:solidFill>
                <a:srgbClr val="FAE0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26"/>
              <p:cNvSpPr/>
              <p:nvPr/>
            </p:nvSpPr>
            <p:spPr>
              <a:xfrm flipH="1">
                <a:off x="6734966" y="2736908"/>
                <a:ext cx="1466703" cy="1745948"/>
              </a:xfrm>
              <a:custGeom>
                <a:avLst/>
                <a:gdLst/>
                <a:ahLst/>
                <a:cxnLst/>
                <a:rect l="l" t="t" r="r" b="b"/>
                <a:pathLst>
                  <a:path w="23125" h="26673" extrusionOk="0">
                    <a:moveTo>
                      <a:pt x="18017" y="0"/>
                    </a:moveTo>
                    <a:cubicBezTo>
                      <a:pt x="15812" y="0"/>
                      <a:pt x="9147" y="562"/>
                      <a:pt x="5776" y="3740"/>
                    </a:cubicBezTo>
                    <a:cubicBezTo>
                      <a:pt x="5776" y="3740"/>
                      <a:pt x="3018" y="15169"/>
                      <a:pt x="2410" y="17579"/>
                    </a:cubicBezTo>
                    <a:cubicBezTo>
                      <a:pt x="1799" y="19985"/>
                      <a:pt x="0" y="25034"/>
                      <a:pt x="0" y="25034"/>
                    </a:cubicBezTo>
                    <a:cubicBezTo>
                      <a:pt x="0" y="25034"/>
                      <a:pt x="1390" y="26424"/>
                      <a:pt x="2291" y="26673"/>
                    </a:cubicBezTo>
                    <a:lnTo>
                      <a:pt x="6681" y="6086"/>
                    </a:lnTo>
                    <a:lnTo>
                      <a:pt x="6766" y="3420"/>
                    </a:lnTo>
                    <a:lnTo>
                      <a:pt x="9193" y="2361"/>
                    </a:lnTo>
                    <a:lnTo>
                      <a:pt x="7937" y="26652"/>
                    </a:lnTo>
                    <a:cubicBezTo>
                      <a:pt x="10374" y="26571"/>
                      <a:pt x="12675" y="26468"/>
                      <a:pt x="12675" y="26468"/>
                    </a:cubicBezTo>
                    <a:lnTo>
                      <a:pt x="13419" y="26229"/>
                    </a:lnTo>
                    <a:cubicBezTo>
                      <a:pt x="13419" y="26229"/>
                      <a:pt x="21267" y="25556"/>
                      <a:pt x="22195" y="25208"/>
                    </a:cubicBezTo>
                    <a:cubicBezTo>
                      <a:pt x="23124" y="24860"/>
                      <a:pt x="18802" y="228"/>
                      <a:pt x="18744" y="53"/>
                    </a:cubicBezTo>
                    <a:cubicBezTo>
                      <a:pt x="18734" y="24"/>
                      <a:pt x="18470" y="0"/>
                      <a:pt x="18017" y="0"/>
                    </a:cubicBezTo>
                    <a:close/>
                  </a:path>
                </a:pathLst>
              </a:custGeom>
              <a:solidFill>
                <a:srgbClr val="4D3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26"/>
              <p:cNvSpPr/>
              <p:nvPr/>
            </p:nvSpPr>
            <p:spPr>
              <a:xfrm flipH="1">
                <a:off x="7605821" y="2878659"/>
                <a:ext cx="462965" cy="1611539"/>
              </a:xfrm>
              <a:custGeom>
                <a:avLst/>
                <a:gdLst/>
                <a:ahLst/>
                <a:cxnLst/>
                <a:rect l="l" t="t" r="r" b="b"/>
                <a:pathLst>
                  <a:path w="6904" h="24384" extrusionOk="0">
                    <a:moveTo>
                      <a:pt x="6903" y="0"/>
                    </a:moveTo>
                    <a:lnTo>
                      <a:pt x="4476" y="1059"/>
                    </a:lnTo>
                    <a:lnTo>
                      <a:pt x="4391" y="3725"/>
                    </a:lnTo>
                    <a:lnTo>
                      <a:pt x="1" y="24312"/>
                    </a:lnTo>
                    <a:cubicBezTo>
                      <a:pt x="21" y="24319"/>
                      <a:pt x="42" y="24322"/>
                      <a:pt x="62" y="24326"/>
                    </a:cubicBezTo>
                    <a:cubicBezTo>
                      <a:pt x="238" y="24367"/>
                      <a:pt x="739" y="24383"/>
                      <a:pt x="1431" y="24383"/>
                    </a:cubicBezTo>
                    <a:cubicBezTo>
                      <a:pt x="2531" y="24383"/>
                      <a:pt x="4115" y="24342"/>
                      <a:pt x="5647" y="24291"/>
                    </a:cubicBezTo>
                    <a:lnTo>
                      <a:pt x="6903" y="0"/>
                    </a:ln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26"/>
              <p:cNvSpPr/>
              <p:nvPr/>
            </p:nvSpPr>
            <p:spPr>
              <a:xfrm flipH="1">
                <a:off x="7036804" y="1968431"/>
                <a:ext cx="882876" cy="460022"/>
              </a:xfrm>
              <a:custGeom>
                <a:avLst/>
                <a:gdLst/>
                <a:ahLst/>
                <a:cxnLst/>
                <a:rect l="l" t="t" r="r" b="b"/>
                <a:pathLst>
                  <a:path w="13920" h="7253" extrusionOk="0">
                    <a:moveTo>
                      <a:pt x="6417" y="0"/>
                    </a:moveTo>
                    <a:cubicBezTo>
                      <a:pt x="6093" y="0"/>
                      <a:pt x="5758" y="16"/>
                      <a:pt x="5410" y="50"/>
                    </a:cubicBezTo>
                    <a:cubicBezTo>
                      <a:pt x="3765" y="214"/>
                      <a:pt x="955" y="3610"/>
                      <a:pt x="450" y="4552"/>
                    </a:cubicBezTo>
                    <a:cubicBezTo>
                      <a:pt x="1" y="5392"/>
                      <a:pt x="6285" y="7253"/>
                      <a:pt x="9304" y="7253"/>
                    </a:cubicBezTo>
                    <a:cubicBezTo>
                      <a:pt x="9660" y="7253"/>
                      <a:pt x="9971" y="7227"/>
                      <a:pt x="10220" y="7170"/>
                    </a:cubicBezTo>
                    <a:cubicBezTo>
                      <a:pt x="12578" y="6631"/>
                      <a:pt x="13920" y="4484"/>
                      <a:pt x="13920" y="4484"/>
                    </a:cubicBezTo>
                    <a:cubicBezTo>
                      <a:pt x="13920" y="4484"/>
                      <a:pt x="11837" y="0"/>
                      <a:pt x="6417" y="0"/>
                    </a:cubicBezTo>
                    <a:close/>
                  </a:path>
                </a:pathLst>
              </a:custGeom>
              <a:solidFill>
                <a:srgbClr val="0094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26"/>
              <p:cNvSpPr/>
              <p:nvPr/>
            </p:nvSpPr>
            <p:spPr>
              <a:xfrm flipH="1">
                <a:off x="7539765" y="1960313"/>
                <a:ext cx="374588" cy="285920"/>
              </a:xfrm>
              <a:custGeom>
                <a:avLst/>
                <a:gdLst/>
                <a:ahLst/>
                <a:cxnLst/>
                <a:rect l="l" t="t" r="r" b="b"/>
                <a:pathLst>
                  <a:path w="5906" h="4508" extrusionOk="0">
                    <a:moveTo>
                      <a:pt x="4651" y="1"/>
                    </a:moveTo>
                    <a:cubicBezTo>
                      <a:pt x="4384" y="1"/>
                      <a:pt x="4064" y="55"/>
                      <a:pt x="3681" y="191"/>
                    </a:cubicBezTo>
                    <a:cubicBezTo>
                      <a:pt x="1868" y="837"/>
                      <a:pt x="1" y="4434"/>
                      <a:pt x="1" y="4500"/>
                    </a:cubicBezTo>
                    <a:cubicBezTo>
                      <a:pt x="1" y="4505"/>
                      <a:pt x="24" y="4508"/>
                      <a:pt x="68" y="4508"/>
                    </a:cubicBezTo>
                    <a:cubicBezTo>
                      <a:pt x="506" y="4508"/>
                      <a:pt x="2947" y="4250"/>
                      <a:pt x="2947" y="4250"/>
                    </a:cubicBezTo>
                    <a:cubicBezTo>
                      <a:pt x="3127" y="2177"/>
                      <a:pt x="5860" y="747"/>
                      <a:pt x="5905" y="747"/>
                    </a:cubicBezTo>
                    <a:cubicBezTo>
                      <a:pt x="5906" y="747"/>
                      <a:pt x="5906" y="747"/>
                      <a:pt x="5906" y="747"/>
                    </a:cubicBezTo>
                    <a:cubicBezTo>
                      <a:pt x="5906" y="747"/>
                      <a:pt x="5647" y="1"/>
                      <a:pt x="4651" y="1"/>
                    </a:cubicBezTo>
                    <a:close/>
                  </a:path>
                </a:pathLst>
              </a:custGeom>
              <a:solidFill>
                <a:srgbClr val="80AF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26"/>
              <p:cNvSpPr/>
              <p:nvPr/>
            </p:nvSpPr>
            <p:spPr>
              <a:xfrm flipH="1">
                <a:off x="7041110" y="2164672"/>
                <a:ext cx="423552" cy="165222"/>
              </a:xfrm>
              <a:custGeom>
                <a:avLst/>
                <a:gdLst/>
                <a:ahLst/>
                <a:cxnLst/>
                <a:rect l="l" t="t" r="r" b="b"/>
                <a:pathLst>
                  <a:path w="6678" h="2605" extrusionOk="0">
                    <a:moveTo>
                      <a:pt x="5824" y="0"/>
                    </a:moveTo>
                    <a:cubicBezTo>
                      <a:pt x="4336" y="2130"/>
                      <a:pt x="1" y="2267"/>
                      <a:pt x="1" y="2267"/>
                    </a:cubicBezTo>
                    <a:cubicBezTo>
                      <a:pt x="803" y="2507"/>
                      <a:pt x="1564" y="2605"/>
                      <a:pt x="2264" y="2605"/>
                    </a:cubicBezTo>
                    <a:cubicBezTo>
                      <a:pt x="4360" y="2605"/>
                      <a:pt x="5947" y="1745"/>
                      <a:pt x="6678" y="1257"/>
                    </a:cubicBezTo>
                    <a:cubicBezTo>
                      <a:pt x="6558" y="1032"/>
                      <a:pt x="6282" y="557"/>
                      <a:pt x="5824" y="0"/>
                    </a:cubicBezTo>
                    <a:close/>
                  </a:path>
                </a:pathLst>
              </a:custGeom>
              <a:solidFill>
                <a:srgbClr val="0077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26"/>
              <p:cNvSpPr/>
              <p:nvPr/>
            </p:nvSpPr>
            <p:spPr>
              <a:xfrm flipH="1">
                <a:off x="6912920" y="2270340"/>
                <a:ext cx="119746" cy="502580"/>
              </a:xfrm>
              <a:custGeom>
                <a:avLst/>
                <a:gdLst/>
                <a:ahLst/>
                <a:cxnLst/>
                <a:rect l="l" t="t" r="r" b="b"/>
                <a:pathLst>
                  <a:path w="1888" h="7924" extrusionOk="0">
                    <a:moveTo>
                      <a:pt x="0" y="1"/>
                    </a:moveTo>
                    <a:cubicBezTo>
                      <a:pt x="492" y="2202"/>
                      <a:pt x="1215" y="5609"/>
                      <a:pt x="1536" y="7923"/>
                    </a:cubicBezTo>
                    <a:cubicBezTo>
                      <a:pt x="1888" y="6544"/>
                      <a:pt x="1594" y="4571"/>
                      <a:pt x="1157" y="3048"/>
                    </a:cubicBezTo>
                    <a:cubicBezTo>
                      <a:pt x="785" y="1755"/>
                      <a:pt x="352" y="724"/>
                      <a:pt x="0" y="1"/>
                    </a:cubicBezTo>
                    <a:close/>
                  </a:path>
                </a:pathLst>
              </a:custGeom>
              <a:solidFill>
                <a:srgbClr val="FF79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26"/>
              <p:cNvSpPr/>
              <p:nvPr/>
            </p:nvSpPr>
            <p:spPr>
              <a:xfrm flipH="1">
                <a:off x="7080507" y="2194165"/>
                <a:ext cx="983024" cy="1201206"/>
              </a:xfrm>
              <a:custGeom>
                <a:avLst/>
                <a:gdLst/>
                <a:ahLst/>
                <a:cxnLst/>
                <a:rect l="l" t="t" r="r" b="b"/>
                <a:pathLst>
                  <a:path w="15499" h="18939" extrusionOk="0">
                    <a:moveTo>
                      <a:pt x="4929" y="0"/>
                    </a:moveTo>
                    <a:cubicBezTo>
                      <a:pt x="4622" y="0"/>
                      <a:pt x="4330" y="21"/>
                      <a:pt x="4059" y="55"/>
                    </a:cubicBezTo>
                    <a:cubicBezTo>
                      <a:pt x="3288" y="1645"/>
                      <a:pt x="0" y="8667"/>
                      <a:pt x="581" y="11651"/>
                    </a:cubicBezTo>
                    <a:cubicBezTo>
                      <a:pt x="1113" y="14388"/>
                      <a:pt x="2906" y="17764"/>
                      <a:pt x="3561" y="18939"/>
                    </a:cubicBezTo>
                    <a:cubicBezTo>
                      <a:pt x="3667" y="18864"/>
                      <a:pt x="3772" y="18785"/>
                      <a:pt x="3889" y="18703"/>
                    </a:cubicBezTo>
                    <a:cubicBezTo>
                      <a:pt x="5050" y="17860"/>
                      <a:pt x="5800" y="15651"/>
                      <a:pt x="5800" y="15651"/>
                    </a:cubicBezTo>
                    <a:cubicBezTo>
                      <a:pt x="4752" y="14515"/>
                      <a:pt x="4615" y="12193"/>
                      <a:pt x="4615" y="12193"/>
                    </a:cubicBezTo>
                    <a:cubicBezTo>
                      <a:pt x="4615" y="12193"/>
                      <a:pt x="8576" y="9804"/>
                      <a:pt x="10764" y="9326"/>
                    </a:cubicBezTo>
                    <a:cubicBezTo>
                      <a:pt x="11033" y="9267"/>
                      <a:pt x="11266" y="9240"/>
                      <a:pt x="11474" y="9240"/>
                    </a:cubicBezTo>
                    <a:cubicBezTo>
                      <a:pt x="12921" y="9240"/>
                      <a:pt x="13113" y="10513"/>
                      <a:pt x="15499" y="10770"/>
                    </a:cubicBezTo>
                    <a:cubicBezTo>
                      <a:pt x="15403" y="8643"/>
                      <a:pt x="15335" y="2713"/>
                      <a:pt x="15311" y="269"/>
                    </a:cubicBezTo>
                    <a:cubicBezTo>
                      <a:pt x="14815" y="693"/>
                      <a:pt x="13679" y="1492"/>
                      <a:pt x="11877" y="1837"/>
                    </a:cubicBezTo>
                    <a:cubicBezTo>
                      <a:pt x="11601" y="1889"/>
                      <a:pt x="11337" y="1913"/>
                      <a:pt x="11083" y="1913"/>
                    </a:cubicBezTo>
                    <a:cubicBezTo>
                      <a:pt x="9029" y="1913"/>
                      <a:pt x="7617" y="368"/>
                      <a:pt x="5937" y="82"/>
                    </a:cubicBezTo>
                    <a:cubicBezTo>
                      <a:pt x="5591" y="24"/>
                      <a:pt x="5252" y="0"/>
                      <a:pt x="4929" y="0"/>
                    </a:cubicBezTo>
                    <a:close/>
                  </a:path>
                </a:pathLst>
              </a:custGeom>
              <a:solidFill>
                <a:srgbClr val="FF9F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26"/>
              <p:cNvSpPr/>
              <p:nvPr/>
            </p:nvSpPr>
            <p:spPr>
              <a:xfrm flipH="1">
                <a:off x="6938515" y="2195212"/>
                <a:ext cx="157294" cy="684546"/>
              </a:xfrm>
              <a:custGeom>
                <a:avLst/>
                <a:gdLst/>
                <a:ahLst/>
                <a:cxnLst/>
                <a:rect l="l" t="t" r="r" b="b"/>
                <a:pathLst>
                  <a:path w="2480" h="10793" extrusionOk="0">
                    <a:moveTo>
                      <a:pt x="288" y="1"/>
                    </a:moveTo>
                    <a:cubicBezTo>
                      <a:pt x="288" y="1"/>
                      <a:pt x="192" y="107"/>
                      <a:pt x="1" y="270"/>
                    </a:cubicBezTo>
                    <a:cubicBezTo>
                      <a:pt x="25" y="2714"/>
                      <a:pt x="93" y="8644"/>
                      <a:pt x="189" y="10771"/>
                    </a:cubicBezTo>
                    <a:cubicBezTo>
                      <a:pt x="233" y="10774"/>
                      <a:pt x="277" y="10778"/>
                      <a:pt x="325" y="10781"/>
                    </a:cubicBezTo>
                    <a:cubicBezTo>
                      <a:pt x="410" y="10788"/>
                      <a:pt x="492" y="10792"/>
                      <a:pt x="572" y="10792"/>
                    </a:cubicBezTo>
                    <a:cubicBezTo>
                      <a:pt x="1654" y="10792"/>
                      <a:pt x="2231" y="10111"/>
                      <a:pt x="2479" y="9125"/>
                    </a:cubicBezTo>
                    <a:cubicBezTo>
                      <a:pt x="2158" y="6811"/>
                      <a:pt x="1435" y="3404"/>
                      <a:pt x="943" y="1203"/>
                    </a:cubicBezTo>
                    <a:cubicBezTo>
                      <a:pt x="567" y="420"/>
                      <a:pt x="288" y="1"/>
                      <a:pt x="288" y="1"/>
                    </a:cubicBezTo>
                    <a:close/>
                  </a:path>
                </a:pathLst>
              </a:custGeom>
              <a:solidFill>
                <a:srgbClr val="FFA9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26"/>
              <p:cNvSpPr/>
              <p:nvPr/>
            </p:nvSpPr>
            <p:spPr>
              <a:xfrm flipH="1">
                <a:off x="7794812" y="2197590"/>
                <a:ext cx="373320" cy="1246492"/>
              </a:xfrm>
              <a:custGeom>
                <a:avLst/>
                <a:gdLst/>
                <a:ahLst/>
                <a:cxnLst/>
                <a:rect l="l" t="t" r="r" b="b"/>
                <a:pathLst>
                  <a:path w="5886" h="19653" extrusionOk="0">
                    <a:moveTo>
                      <a:pt x="5885" y="1"/>
                    </a:moveTo>
                    <a:cubicBezTo>
                      <a:pt x="4875" y="124"/>
                      <a:pt x="4165" y="417"/>
                      <a:pt x="4165" y="417"/>
                    </a:cubicBezTo>
                    <a:cubicBezTo>
                      <a:pt x="4165" y="417"/>
                      <a:pt x="2096" y="2782"/>
                      <a:pt x="1048" y="8361"/>
                    </a:cubicBezTo>
                    <a:cubicBezTo>
                      <a:pt x="0" y="13938"/>
                      <a:pt x="3120" y="19287"/>
                      <a:pt x="3550" y="19561"/>
                    </a:cubicBezTo>
                    <a:cubicBezTo>
                      <a:pt x="3649" y="19623"/>
                      <a:pt x="3754" y="19653"/>
                      <a:pt x="3872" y="19653"/>
                    </a:cubicBezTo>
                    <a:cubicBezTo>
                      <a:pt x="4222" y="19653"/>
                      <a:pt x="4679" y="19385"/>
                      <a:pt x="5387" y="18885"/>
                    </a:cubicBezTo>
                    <a:cubicBezTo>
                      <a:pt x="4732" y="17710"/>
                      <a:pt x="2939" y="14334"/>
                      <a:pt x="2407" y="11597"/>
                    </a:cubicBezTo>
                    <a:cubicBezTo>
                      <a:pt x="1826" y="8613"/>
                      <a:pt x="5114" y="1591"/>
                      <a:pt x="5885" y="1"/>
                    </a:cubicBezTo>
                    <a:close/>
                  </a:path>
                </a:pathLst>
              </a:custGeom>
              <a:solidFill>
                <a:srgbClr val="FFA9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26"/>
              <p:cNvSpPr/>
              <p:nvPr/>
            </p:nvSpPr>
            <p:spPr>
              <a:xfrm flipH="1">
                <a:off x="7216654" y="3194851"/>
                <a:ext cx="177160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2793" h="17865" extrusionOk="0">
                    <a:moveTo>
                      <a:pt x="2792" y="1"/>
                    </a:moveTo>
                    <a:cubicBezTo>
                      <a:pt x="2792" y="1"/>
                      <a:pt x="1406" y="1120"/>
                      <a:pt x="836" y="1800"/>
                    </a:cubicBezTo>
                    <a:cubicBezTo>
                      <a:pt x="262" y="2479"/>
                      <a:pt x="0" y="17864"/>
                      <a:pt x="0" y="17864"/>
                    </a:cubicBezTo>
                    <a:lnTo>
                      <a:pt x="744" y="17625"/>
                    </a:lnTo>
                    <a:cubicBezTo>
                      <a:pt x="744" y="17625"/>
                      <a:pt x="1191" y="3817"/>
                      <a:pt x="1341" y="2854"/>
                    </a:cubicBezTo>
                    <a:cubicBezTo>
                      <a:pt x="1488" y="1888"/>
                      <a:pt x="2792" y="1"/>
                      <a:pt x="2792" y="1"/>
                    </a:cubicBez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26"/>
              <p:cNvSpPr/>
              <p:nvPr/>
            </p:nvSpPr>
            <p:spPr>
              <a:xfrm flipH="1">
                <a:off x="6632322" y="3508355"/>
                <a:ext cx="44398" cy="34503"/>
              </a:xfrm>
              <a:custGeom>
                <a:avLst/>
                <a:gdLst/>
                <a:ahLst/>
                <a:cxnLst/>
                <a:rect l="l" t="t" r="r" b="b"/>
                <a:pathLst>
                  <a:path w="700" h="544" extrusionOk="0">
                    <a:moveTo>
                      <a:pt x="348" y="1"/>
                    </a:moveTo>
                    <a:cubicBezTo>
                      <a:pt x="0" y="1"/>
                      <a:pt x="0" y="543"/>
                      <a:pt x="348" y="543"/>
                    </a:cubicBezTo>
                    <a:cubicBezTo>
                      <a:pt x="700" y="543"/>
                      <a:pt x="700" y="1"/>
                      <a:pt x="348" y="1"/>
                    </a:cubicBezTo>
                    <a:close/>
                  </a:path>
                </a:pathLst>
              </a:custGeom>
              <a:solidFill>
                <a:srgbClr val="DD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26"/>
              <p:cNvSpPr/>
              <p:nvPr/>
            </p:nvSpPr>
            <p:spPr>
              <a:xfrm flipH="1">
                <a:off x="6547022" y="2021519"/>
                <a:ext cx="532199" cy="434842"/>
              </a:xfrm>
              <a:custGeom>
                <a:avLst/>
                <a:gdLst/>
                <a:ahLst/>
                <a:cxnLst/>
                <a:rect l="l" t="t" r="r" b="b"/>
                <a:pathLst>
                  <a:path w="8391" h="6856" extrusionOk="0">
                    <a:moveTo>
                      <a:pt x="4454" y="0"/>
                    </a:moveTo>
                    <a:cubicBezTo>
                      <a:pt x="4286" y="0"/>
                      <a:pt x="4114" y="9"/>
                      <a:pt x="3936" y="28"/>
                    </a:cubicBezTo>
                    <a:cubicBezTo>
                      <a:pt x="744" y="370"/>
                      <a:pt x="0" y="2125"/>
                      <a:pt x="48" y="2633"/>
                    </a:cubicBezTo>
                    <a:lnTo>
                      <a:pt x="433" y="6856"/>
                    </a:lnTo>
                    <a:lnTo>
                      <a:pt x="8390" y="6436"/>
                    </a:lnTo>
                    <a:lnTo>
                      <a:pt x="7988" y="2032"/>
                    </a:lnTo>
                    <a:cubicBezTo>
                      <a:pt x="7915" y="1515"/>
                      <a:pt x="6635" y="0"/>
                      <a:pt x="4454" y="0"/>
                    </a:cubicBezTo>
                    <a:close/>
                  </a:path>
                </a:pathLst>
              </a:custGeom>
              <a:solidFill>
                <a:srgbClr val="0F93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26"/>
              <p:cNvSpPr/>
              <p:nvPr/>
            </p:nvSpPr>
            <p:spPr>
              <a:xfrm flipH="1">
                <a:off x="6520818" y="2868322"/>
                <a:ext cx="11099" cy="52452"/>
              </a:xfrm>
              <a:custGeom>
                <a:avLst/>
                <a:gdLst/>
                <a:ahLst/>
                <a:cxnLst/>
                <a:rect l="l" t="t" r="r" b="b"/>
                <a:pathLst>
                  <a:path w="175" h="827" extrusionOk="0">
                    <a:moveTo>
                      <a:pt x="0" y="1"/>
                    </a:moveTo>
                    <a:lnTo>
                      <a:pt x="65" y="827"/>
                    </a:lnTo>
                    <a:lnTo>
                      <a:pt x="175" y="827"/>
                    </a:lnTo>
                    <a:lnTo>
                      <a:pt x="175" y="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D31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26"/>
              <p:cNvSpPr/>
              <p:nvPr/>
            </p:nvSpPr>
            <p:spPr>
              <a:xfrm flipH="1">
                <a:off x="6520818" y="2818596"/>
                <a:ext cx="15032" cy="46554"/>
              </a:xfrm>
              <a:custGeom>
                <a:avLst/>
                <a:gdLst/>
                <a:ahLst/>
                <a:cxnLst/>
                <a:rect l="l" t="t" r="r" b="b"/>
                <a:pathLst>
                  <a:path w="237" h="734" extrusionOk="0">
                    <a:moveTo>
                      <a:pt x="237" y="0"/>
                    </a:moveTo>
                    <a:cubicBezTo>
                      <a:pt x="209" y="7"/>
                      <a:pt x="179" y="7"/>
                      <a:pt x="151" y="7"/>
                    </a:cubicBezTo>
                    <a:lnTo>
                      <a:pt x="1" y="7"/>
                    </a:lnTo>
                    <a:lnTo>
                      <a:pt x="59" y="733"/>
                    </a:lnTo>
                    <a:lnTo>
                      <a:pt x="237" y="733"/>
                    </a:lnTo>
                    <a:lnTo>
                      <a:pt x="237" y="0"/>
                    </a:lnTo>
                    <a:close/>
                  </a:path>
                </a:pathLst>
              </a:custGeom>
              <a:solidFill>
                <a:srgbClr val="4D31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26"/>
              <p:cNvSpPr/>
              <p:nvPr/>
            </p:nvSpPr>
            <p:spPr>
              <a:xfrm flipH="1">
                <a:off x="6520818" y="2865087"/>
                <a:ext cx="11290" cy="355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56" extrusionOk="0">
                    <a:moveTo>
                      <a:pt x="0" y="0"/>
                    </a:moveTo>
                    <a:lnTo>
                      <a:pt x="3" y="52"/>
                    </a:lnTo>
                    <a:lnTo>
                      <a:pt x="178" y="55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4D2C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26"/>
              <p:cNvSpPr/>
              <p:nvPr/>
            </p:nvSpPr>
            <p:spPr>
              <a:xfrm flipH="1">
                <a:off x="6520819" y="2763351"/>
                <a:ext cx="19345" cy="49598"/>
              </a:xfrm>
              <a:custGeom>
                <a:avLst/>
                <a:gdLst/>
                <a:ahLst/>
                <a:cxnLst/>
                <a:rect l="l" t="t" r="r" b="b"/>
                <a:pathLst>
                  <a:path w="305" h="782" extrusionOk="0">
                    <a:moveTo>
                      <a:pt x="1" y="0"/>
                    </a:moveTo>
                    <a:lnTo>
                      <a:pt x="62" y="778"/>
                    </a:lnTo>
                    <a:lnTo>
                      <a:pt x="305" y="782"/>
                    </a:lnTo>
                    <a:lnTo>
                      <a:pt x="305" y="27"/>
                    </a:lnTo>
                    <a:cubicBezTo>
                      <a:pt x="250" y="11"/>
                      <a:pt x="192" y="3"/>
                      <a:pt x="134" y="0"/>
                    </a:cubicBezTo>
                    <a:close/>
                  </a:path>
                </a:pathLst>
              </a:custGeom>
              <a:solidFill>
                <a:srgbClr val="4D31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26"/>
              <p:cNvSpPr/>
              <p:nvPr/>
            </p:nvSpPr>
            <p:spPr>
              <a:xfrm flipH="1">
                <a:off x="6520818" y="2812697"/>
                <a:ext cx="15412" cy="634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100" extrusionOk="0">
                    <a:moveTo>
                      <a:pt x="0" y="0"/>
                    </a:moveTo>
                    <a:lnTo>
                      <a:pt x="7" y="100"/>
                    </a:lnTo>
                    <a:lnTo>
                      <a:pt x="157" y="100"/>
                    </a:lnTo>
                    <a:cubicBezTo>
                      <a:pt x="185" y="100"/>
                      <a:pt x="215" y="100"/>
                      <a:pt x="243" y="93"/>
                    </a:cubicBezTo>
                    <a:lnTo>
                      <a:pt x="243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2C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26"/>
              <p:cNvSpPr/>
              <p:nvPr/>
            </p:nvSpPr>
            <p:spPr>
              <a:xfrm flipH="1">
                <a:off x="6404377" y="2257084"/>
                <a:ext cx="509049" cy="2251588"/>
              </a:xfrm>
              <a:custGeom>
                <a:avLst/>
                <a:gdLst/>
                <a:ahLst/>
                <a:cxnLst/>
                <a:rect l="l" t="t" r="r" b="b"/>
                <a:pathLst>
                  <a:path w="8026" h="35500" extrusionOk="0">
                    <a:moveTo>
                      <a:pt x="2186" y="0"/>
                    </a:moveTo>
                    <a:cubicBezTo>
                      <a:pt x="2017" y="0"/>
                      <a:pt x="1843" y="9"/>
                      <a:pt x="1663" y="29"/>
                    </a:cubicBezTo>
                    <a:cubicBezTo>
                      <a:pt x="1011" y="97"/>
                      <a:pt x="462" y="226"/>
                      <a:pt x="0" y="390"/>
                    </a:cubicBezTo>
                    <a:lnTo>
                      <a:pt x="2773" y="35500"/>
                    </a:lnTo>
                    <a:lnTo>
                      <a:pt x="8026" y="35103"/>
                    </a:lnTo>
                    <a:lnTo>
                      <a:pt x="5366" y="1408"/>
                    </a:lnTo>
                    <a:cubicBezTo>
                      <a:pt x="4843" y="776"/>
                      <a:pt x="3744" y="0"/>
                      <a:pt x="2186" y="0"/>
                    </a:cubicBezTo>
                    <a:close/>
                  </a:path>
                </a:pathLst>
              </a:custGeom>
              <a:solidFill>
                <a:srgbClr val="66B0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26"/>
              <p:cNvSpPr/>
              <p:nvPr/>
            </p:nvSpPr>
            <p:spPr>
              <a:xfrm flipH="1">
                <a:off x="6737551" y="2281820"/>
                <a:ext cx="319408" cy="2236365"/>
              </a:xfrm>
              <a:custGeom>
                <a:avLst/>
                <a:gdLst/>
                <a:ahLst/>
                <a:cxnLst/>
                <a:rect l="l" t="t" r="r" b="b"/>
                <a:pathLst>
                  <a:path w="5036" h="35260" extrusionOk="0">
                    <a:moveTo>
                      <a:pt x="2263" y="0"/>
                    </a:moveTo>
                    <a:cubicBezTo>
                      <a:pt x="465" y="642"/>
                      <a:pt x="0" y="1837"/>
                      <a:pt x="38" y="2240"/>
                    </a:cubicBezTo>
                    <a:lnTo>
                      <a:pt x="38" y="2243"/>
                    </a:lnTo>
                    <a:lnTo>
                      <a:pt x="3025" y="35260"/>
                    </a:lnTo>
                    <a:lnTo>
                      <a:pt x="5036" y="35110"/>
                    </a:lnTo>
                    <a:lnTo>
                      <a:pt x="2263" y="0"/>
                    </a:lnTo>
                    <a:close/>
                  </a:path>
                </a:pathLst>
              </a:custGeom>
              <a:solidFill>
                <a:srgbClr val="0F93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26"/>
              <p:cNvSpPr/>
              <p:nvPr/>
            </p:nvSpPr>
            <p:spPr>
              <a:xfrm flipH="1">
                <a:off x="6361496" y="2346324"/>
                <a:ext cx="211586" cy="2137232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3697" extrusionOk="0">
                    <a:moveTo>
                      <a:pt x="0" y="1"/>
                    </a:moveTo>
                    <a:lnTo>
                      <a:pt x="2660" y="33696"/>
                    </a:lnTo>
                    <a:lnTo>
                      <a:pt x="3336" y="33645"/>
                    </a:lnTo>
                    <a:lnTo>
                      <a:pt x="349" y="626"/>
                    </a:lnTo>
                    <a:cubicBezTo>
                      <a:pt x="328" y="478"/>
                      <a:pt x="209" y="250"/>
                      <a:pt x="0" y="1"/>
                    </a:cubicBezTo>
                    <a:close/>
                  </a:path>
                </a:pathLst>
              </a:custGeom>
              <a:solidFill>
                <a:srgbClr val="0F93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26"/>
              <p:cNvSpPr/>
              <p:nvPr/>
            </p:nvSpPr>
            <p:spPr>
              <a:xfrm flipH="1">
                <a:off x="6466022" y="4725694"/>
                <a:ext cx="226998" cy="184123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2903" extrusionOk="0">
                    <a:moveTo>
                      <a:pt x="2101" y="0"/>
                    </a:moveTo>
                    <a:cubicBezTo>
                      <a:pt x="1525" y="0"/>
                      <a:pt x="818" y="184"/>
                      <a:pt x="1" y="743"/>
                    </a:cubicBezTo>
                    <a:cubicBezTo>
                      <a:pt x="924" y="1923"/>
                      <a:pt x="1803" y="2902"/>
                      <a:pt x="2113" y="2902"/>
                    </a:cubicBezTo>
                    <a:cubicBezTo>
                      <a:pt x="2122" y="2902"/>
                      <a:pt x="2130" y="2902"/>
                      <a:pt x="2137" y="2900"/>
                    </a:cubicBezTo>
                    <a:cubicBezTo>
                      <a:pt x="2383" y="2853"/>
                      <a:pt x="2977" y="1761"/>
                      <a:pt x="3578" y="466"/>
                    </a:cubicBezTo>
                    <a:cubicBezTo>
                      <a:pt x="3302" y="268"/>
                      <a:pt x="2797" y="0"/>
                      <a:pt x="2101" y="0"/>
                    </a:cubicBezTo>
                    <a:close/>
                  </a:path>
                </a:pathLst>
              </a:custGeom>
              <a:solidFill>
                <a:srgbClr val="1528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26"/>
              <p:cNvSpPr/>
              <p:nvPr/>
            </p:nvSpPr>
            <p:spPr>
              <a:xfrm flipH="1">
                <a:off x="6358393" y="4351416"/>
                <a:ext cx="509556" cy="421459"/>
              </a:xfrm>
              <a:custGeom>
                <a:avLst/>
                <a:gdLst/>
                <a:ahLst/>
                <a:cxnLst/>
                <a:rect l="l" t="t" r="r" b="b"/>
                <a:pathLst>
                  <a:path w="8034" h="6645" extrusionOk="0">
                    <a:moveTo>
                      <a:pt x="4450" y="1"/>
                    </a:moveTo>
                    <a:cubicBezTo>
                      <a:pt x="4283" y="1"/>
                      <a:pt x="4110" y="10"/>
                      <a:pt x="3933" y="29"/>
                    </a:cubicBezTo>
                    <a:cubicBezTo>
                      <a:pt x="742" y="370"/>
                      <a:pt x="0" y="2124"/>
                      <a:pt x="45" y="2630"/>
                    </a:cubicBezTo>
                    <a:cubicBezTo>
                      <a:pt x="72" y="2923"/>
                      <a:pt x="1462" y="4985"/>
                      <a:pt x="2759" y="6644"/>
                    </a:cubicBezTo>
                    <a:cubicBezTo>
                      <a:pt x="3576" y="6085"/>
                      <a:pt x="4283" y="5901"/>
                      <a:pt x="4859" y="5901"/>
                    </a:cubicBezTo>
                    <a:cubicBezTo>
                      <a:pt x="5555" y="5901"/>
                      <a:pt x="6060" y="6169"/>
                      <a:pt x="6336" y="6367"/>
                    </a:cubicBezTo>
                    <a:cubicBezTo>
                      <a:pt x="7176" y="4558"/>
                      <a:pt x="8033" y="2357"/>
                      <a:pt x="7985" y="2032"/>
                    </a:cubicBezTo>
                    <a:cubicBezTo>
                      <a:pt x="7912" y="1516"/>
                      <a:pt x="6632" y="1"/>
                      <a:pt x="4450" y="1"/>
                    </a:cubicBezTo>
                    <a:close/>
                  </a:path>
                </a:pathLst>
              </a:custGeom>
              <a:solidFill>
                <a:srgbClr val="FDDF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26"/>
              <p:cNvSpPr/>
              <p:nvPr/>
            </p:nvSpPr>
            <p:spPr>
              <a:xfrm flipH="1">
                <a:off x="6652494" y="4385856"/>
                <a:ext cx="212854" cy="387019"/>
              </a:xfrm>
              <a:custGeom>
                <a:avLst/>
                <a:gdLst/>
                <a:ahLst/>
                <a:cxnLst/>
                <a:rect l="l" t="t" r="r" b="b"/>
                <a:pathLst>
                  <a:path w="3356" h="6102" extrusionOk="0">
                    <a:moveTo>
                      <a:pt x="1854" y="1"/>
                    </a:moveTo>
                    <a:lnTo>
                      <a:pt x="1854" y="1"/>
                    </a:lnTo>
                    <a:cubicBezTo>
                      <a:pt x="424" y="636"/>
                      <a:pt x="0" y="1636"/>
                      <a:pt x="0" y="2042"/>
                    </a:cubicBezTo>
                    <a:cubicBezTo>
                      <a:pt x="0" y="2060"/>
                      <a:pt x="4" y="2073"/>
                      <a:pt x="4" y="2087"/>
                    </a:cubicBezTo>
                    <a:cubicBezTo>
                      <a:pt x="31" y="2380"/>
                      <a:pt x="1421" y="4442"/>
                      <a:pt x="2718" y="6101"/>
                    </a:cubicBezTo>
                    <a:cubicBezTo>
                      <a:pt x="2940" y="5951"/>
                      <a:pt x="3154" y="5828"/>
                      <a:pt x="3356" y="5726"/>
                    </a:cubicBezTo>
                    <a:cubicBezTo>
                      <a:pt x="2458" y="3927"/>
                      <a:pt x="1602" y="1704"/>
                      <a:pt x="1854" y="1"/>
                    </a:cubicBezTo>
                    <a:close/>
                  </a:path>
                </a:pathLst>
              </a:custGeom>
              <a:solidFill>
                <a:srgbClr val="FBC3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26"/>
              <p:cNvSpPr/>
              <p:nvPr/>
            </p:nvSpPr>
            <p:spPr>
              <a:xfrm flipH="1">
                <a:off x="6257575" y="810650"/>
                <a:ext cx="2253237" cy="1137781"/>
              </a:xfrm>
              <a:custGeom>
                <a:avLst/>
                <a:gdLst/>
                <a:ahLst/>
                <a:cxnLst/>
                <a:rect l="l" t="t" r="r" b="b"/>
                <a:pathLst>
                  <a:path w="35526" h="17939" extrusionOk="0">
                    <a:moveTo>
                      <a:pt x="16263" y="0"/>
                    </a:moveTo>
                    <a:cubicBezTo>
                      <a:pt x="15165" y="0"/>
                      <a:pt x="13956" y="211"/>
                      <a:pt x="12723" y="826"/>
                    </a:cubicBezTo>
                    <a:cubicBezTo>
                      <a:pt x="8305" y="3021"/>
                      <a:pt x="9917" y="6851"/>
                      <a:pt x="9364" y="7257"/>
                    </a:cubicBezTo>
                    <a:cubicBezTo>
                      <a:pt x="9278" y="7319"/>
                      <a:pt x="9106" y="7338"/>
                      <a:pt x="8869" y="7338"/>
                    </a:cubicBezTo>
                    <a:cubicBezTo>
                      <a:pt x="8702" y="7338"/>
                      <a:pt x="8503" y="7328"/>
                      <a:pt x="8278" y="7318"/>
                    </a:cubicBezTo>
                    <a:cubicBezTo>
                      <a:pt x="8056" y="7310"/>
                      <a:pt x="7809" y="7301"/>
                      <a:pt x="7546" y="7301"/>
                    </a:cubicBezTo>
                    <a:cubicBezTo>
                      <a:pt x="6476" y="7301"/>
                      <a:pt x="5134" y="7447"/>
                      <a:pt x="4021" y="8343"/>
                    </a:cubicBezTo>
                    <a:cubicBezTo>
                      <a:pt x="1963" y="9998"/>
                      <a:pt x="4352" y="12672"/>
                      <a:pt x="4185" y="12954"/>
                    </a:cubicBezTo>
                    <a:cubicBezTo>
                      <a:pt x="4021" y="13238"/>
                      <a:pt x="1795" y="12815"/>
                      <a:pt x="898" y="14743"/>
                    </a:cubicBezTo>
                    <a:cubicBezTo>
                      <a:pt x="0" y="16675"/>
                      <a:pt x="2034" y="17939"/>
                      <a:pt x="3383" y="17939"/>
                    </a:cubicBezTo>
                    <a:lnTo>
                      <a:pt x="7166" y="17939"/>
                    </a:lnTo>
                    <a:cubicBezTo>
                      <a:pt x="7608" y="17939"/>
                      <a:pt x="7820" y="16691"/>
                      <a:pt x="8005" y="16691"/>
                    </a:cubicBezTo>
                    <a:cubicBezTo>
                      <a:pt x="8008" y="16691"/>
                      <a:pt x="8012" y="16692"/>
                      <a:pt x="8015" y="16692"/>
                    </a:cubicBezTo>
                    <a:cubicBezTo>
                      <a:pt x="8199" y="16737"/>
                      <a:pt x="8251" y="17866"/>
                      <a:pt x="8943" y="17935"/>
                    </a:cubicBezTo>
                    <a:cubicBezTo>
                      <a:pt x="8729" y="17621"/>
                      <a:pt x="8609" y="17187"/>
                      <a:pt x="8684" y="16597"/>
                    </a:cubicBezTo>
                    <a:cubicBezTo>
                      <a:pt x="8956" y="14510"/>
                      <a:pt x="13069" y="13686"/>
                      <a:pt x="13085" y="13678"/>
                    </a:cubicBezTo>
                    <a:lnTo>
                      <a:pt x="13085" y="13678"/>
                    </a:lnTo>
                    <a:lnTo>
                      <a:pt x="15675" y="17939"/>
                    </a:lnTo>
                    <a:lnTo>
                      <a:pt x="29040" y="17939"/>
                    </a:lnTo>
                    <a:cubicBezTo>
                      <a:pt x="29371" y="17939"/>
                      <a:pt x="29108" y="17307"/>
                      <a:pt x="29275" y="17307"/>
                    </a:cubicBezTo>
                    <a:cubicBezTo>
                      <a:pt x="29439" y="17307"/>
                      <a:pt x="29535" y="17939"/>
                      <a:pt x="30033" y="17939"/>
                    </a:cubicBezTo>
                    <a:lnTo>
                      <a:pt x="35188" y="17939"/>
                    </a:lnTo>
                    <a:cubicBezTo>
                      <a:pt x="35188" y="17939"/>
                      <a:pt x="35525" y="17501"/>
                      <a:pt x="35188" y="16385"/>
                    </a:cubicBezTo>
                    <a:cubicBezTo>
                      <a:pt x="34737" y="14893"/>
                      <a:pt x="33767" y="14965"/>
                      <a:pt x="33341" y="14743"/>
                    </a:cubicBezTo>
                    <a:cubicBezTo>
                      <a:pt x="32918" y="14521"/>
                      <a:pt x="33696" y="13261"/>
                      <a:pt x="32845" y="11845"/>
                    </a:cubicBezTo>
                    <a:cubicBezTo>
                      <a:pt x="31996" y="10425"/>
                      <a:pt x="31095" y="10545"/>
                      <a:pt x="30576" y="10237"/>
                    </a:cubicBezTo>
                    <a:cubicBezTo>
                      <a:pt x="30057" y="9930"/>
                      <a:pt x="31191" y="5387"/>
                      <a:pt x="28163" y="2833"/>
                    </a:cubicBezTo>
                    <a:cubicBezTo>
                      <a:pt x="26224" y="1197"/>
                      <a:pt x="24042" y="843"/>
                      <a:pt x="22606" y="843"/>
                    </a:cubicBezTo>
                    <a:cubicBezTo>
                      <a:pt x="21801" y="843"/>
                      <a:pt x="21230" y="954"/>
                      <a:pt x="21068" y="1013"/>
                    </a:cubicBezTo>
                    <a:cubicBezTo>
                      <a:pt x="21053" y="1019"/>
                      <a:pt x="21033" y="1022"/>
                      <a:pt x="21010" y="1022"/>
                    </a:cubicBezTo>
                    <a:cubicBezTo>
                      <a:pt x="20786" y="1022"/>
                      <a:pt x="20204" y="769"/>
                      <a:pt x="19376" y="512"/>
                    </a:cubicBezTo>
                    <a:cubicBezTo>
                      <a:pt x="18548" y="256"/>
                      <a:pt x="17472" y="0"/>
                      <a:pt x="16263" y="0"/>
                    </a:cubicBezTo>
                    <a:close/>
                  </a:path>
                </a:pathLst>
              </a:custGeom>
              <a:solidFill>
                <a:srgbClr val="4D3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26"/>
              <p:cNvSpPr/>
              <p:nvPr/>
            </p:nvSpPr>
            <p:spPr>
              <a:xfrm flipH="1">
                <a:off x="7516545" y="1674212"/>
                <a:ext cx="454814" cy="274227"/>
              </a:xfrm>
              <a:custGeom>
                <a:avLst/>
                <a:gdLst/>
                <a:ahLst/>
                <a:cxnLst/>
                <a:rect l="l" t="t" r="r" b="b"/>
                <a:pathLst>
                  <a:path w="7067" h="4261" extrusionOk="0">
                    <a:moveTo>
                      <a:pt x="4476" y="0"/>
                    </a:moveTo>
                    <a:lnTo>
                      <a:pt x="4476" y="0"/>
                    </a:lnTo>
                    <a:lnTo>
                      <a:pt x="4476" y="0"/>
                    </a:lnTo>
                    <a:cubicBezTo>
                      <a:pt x="4476" y="0"/>
                      <a:pt x="4476" y="0"/>
                      <a:pt x="4476" y="0"/>
                    </a:cubicBezTo>
                    <a:close/>
                    <a:moveTo>
                      <a:pt x="4476" y="0"/>
                    </a:moveTo>
                    <a:cubicBezTo>
                      <a:pt x="4460" y="8"/>
                      <a:pt x="347" y="832"/>
                      <a:pt x="75" y="2919"/>
                    </a:cubicBezTo>
                    <a:cubicBezTo>
                      <a:pt x="0" y="3509"/>
                      <a:pt x="120" y="3943"/>
                      <a:pt x="334" y="4257"/>
                    </a:cubicBezTo>
                    <a:cubicBezTo>
                      <a:pt x="355" y="4261"/>
                      <a:pt x="375" y="4261"/>
                      <a:pt x="400" y="4261"/>
                    </a:cubicBezTo>
                    <a:lnTo>
                      <a:pt x="7066" y="4261"/>
                    </a:lnTo>
                    <a:lnTo>
                      <a:pt x="4476" y="0"/>
                    </a:ln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26"/>
              <p:cNvSpPr/>
              <p:nvPr/>
            </p:nvSpPr>
            <p:spPr>
              <a:xfrm flipH="1">
                <a:off x="6576275" y="1013867"/>
                <a:ext cx="1333637" cy="1070995"/>
              </a:xfrm>
              <a:custGeom>
                <a:avLst/>
                <a:gdLst/>
                <a:ahLst/>
                <a:cxnLst/>
                <a:rect l="l" t="t" r="r" b="b"/>
                <a:pathLst>
                  <a:path w="21027" h="16886" extrusionOk="0">
                    <a:moveTo>
                      <a:pt x="12782" y="1"/>
                    </a:moveTo>
                    <a:cubicBezTo>
                      <a:pt x="12782" y="1"/>
                      <a:pt x="12240" y="3579"/>
                      <a:pt x="10066" y="6006"/>
                    </a:cubicBezTo>
                    <a:cubicBezTo>
                      <a:pt x="7055" y="9368"/>
                      <a:pt x="3914" y="10290"/>
                      <a:pt x="3914" y="10290"/>
                    </a:cubicBezTo>
                    <a:cubicBezTo>
                      <a:pt x="3225" y="9790"/>
                      <a:pt x="2513" y="9546"/>
                      <a:pt x="1892" y="9546"/>
                    </a:cubicBezTo>
                    <a:cubicBezTo>
                      <a:pt x="808" y="9546"/>
                      <a:pt x="0" y="10293"/>
                      <a:pt x="81" y="11734"/>
                    </a:cubicBezTo>
                    <a:cubicBezTo>
                      <a:pt x="203" y="14001"/>
                      <a:pt x="4215" y="13751"/>
                      <a:pt x="4737" y="13826"/>
                    </a:cubicBezTo>
                    <a:cubicBezTo>
                      <a:pt x="5262" y="13901"/>
                      <a:pt x="5235" y="15072"/>
                      <a:pt x="5311" y="15745"/>
                    </a:cubicBezTo>
                    <a:cubicBezTo>
                      <a:pt x="5375" y="16325"/>
                      <a:pt x="7073" y="16885"/>
                      <a:pt x="8017" y="16885"/>
                    </a:cubicBezTo>
                    <a:cubicBezTo>
                      <a:pt x="8167" y="16885"/>
                      <a:pt x="8297" y="16871"/>
                      <a:pt x="8399" y="16841"/>
                    </a:cubicBezTo>
                    <a:cubicBezTo>
                      <a:pt x="9147" y="16616"/>
                      <a:pt x="9120" y="16168"/>
                      <a:pt x="9147" y="15642"/>
                    </a:cubicBezTo>
                    <a:cubicBezTo>
                      <a:pt x="9171" y="15120"/>
                      <a:pt x="13008" y="15294"/>
                      <a:pt x="17019" y="14250"/>
                    </a:cubicBezTo>
                    <a:cubicBezTo>
                      <a:pt x="21027" y="13202"/>
                      <a:pt x="20006" y="9866"/>
                      <a:pt x="19757" y="5781"/>
                    </a:cubicBezTo>
                    <a:cubicBezTo>
                      <a:pt x="19508" y="1694"/>
                      <a:pt x="14602" y="1"/>
                      <a:pt x="12782" y="1"/>
                    </a:cubicBezTo>
                    <a:close/>
                  </a:path>
                </a:pathLst>
              </a:custGeom>
              <a:solidFill>
                <a:srgbClr val="FFB3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26"/>
              <p:cNvSpPr/>
              <p:nvPr/>
            </p:nvSpPr>
            <p:spPr>
              <a:xfrm flipH="1">
                <a:off x="7680440" y="1693415"/>
                <a:ext cx="147971" cy="104778"/>
              </a:xfrm>
              <a:custGeom>
                <a:avLst/>
                <a:gdLst/>
                <a:ahLst/>
                <a:cxnLst/>
                <a:rect l="l" t="t" r="r" b="b"/>
                <a:pathLst>
                  <a:path w="2333" h="1652" extrusionOk="0">
                    <a:moveTo>
                      <a:pt x="934" y="0"/>
                    </a:moveTo>
                    <a:cubicBezTo>
                      <a:pt x="795" y="0"/>
                      <a:pt x="662" y="25"/>
                      <a:pt x="540" y="74"/>
                    </a:cubicBezTo>
                    <a:cubicBezTo>
                      <a:pt x="192" y="218"/>
                      <a:pt x="1" y="545"/>
                      <a:pt x="1" y="1007"/>
                    </a:cubicBezTo>
                    <a:cubicBezTo>
                      <a:pt x="1" y="1061"/>
                      <a:pt x="45" y="1102"/>
                      <a:pt x="97" y="1102"/>
                    </a:cubicBezTo>
                    <a:cubicBezTo>
                      <a:pt x="151" y="1102"/>
                      <a:pt x="196" y="1061"/>
                      <a:pt x="196" y="1007"/>
                    </a:cubicBezTo>
                    <a:cubicBezTo>
                      <a:pt x="196" y="630"/>
                      <a:pt x="346" y="364"/>
                      <a:pt x="615" y="255"/>
                    </a:cubicBezTo>
                    <a:cubicBezTo>
                      <a:pt x="710" y="216"/>
                      <a:pt x="816" y="197"/>
                      <a:pt x="927" y="197"/>
                    </a:cubicBezTo>
                    <a:cubicBezTo>
                      <a:pt x="1210" y="197"/>
                      <a:pt x="1531" y="320"/>
                      <a:pt x="1814" y="539"/>
                    </a:cubicBezTo>
                    <a:cubicBezTo>
                      <a:pt x="1584" y="549"/>
                      <a:pt x="1267" y="600"/>
                      <a:pt x="1080" y="777"/>
                    </a:cubicBezTo>
                    <a:cubicBezTo>
                      <a:pt x="970" y="884"/>
                      <a:pt x="919" y="1016"/>
                      <a:pt x="926" y="1177"/>
                    </a:cubicBezTo>
                    <a:cubicBezTo>
                      <a:pt x="933" y="1371"/>
                      <a:pt x="1001" y="1508"/>
                      <a:pt x="1127" y="1583"/>
                    </a:cubicBezTo>
                    <a:cubicBezTo>
                      <a:pt x="1209" y="1634"/>
                      <a:pt x="1302" y="1651"/>
                      <a:pt x="1393" y="1651"/>
                    </a:cubicBezTo>
                    <a:cubicBezTo>
                      <a:pt x="1592" y="1651"/>
                      <a:pt x="1779" y="1569"/>
                      <a:pt x="1806" y="1555"/>
                    </a:cubicBezTo>
                    <a:cubicBezTo>
                      <a:pt x="1858" y="1535"/>
                      <a:pt x="1878" y="1473"/>
                      <a:pt x="1855" y="1426"/>
                    </a:cubicBezTo>
                    <a:cubicBezTo>
                      <a:pt x="1840" y="1389"/>
                      <a:pt x="1806" y="1369"/>
                      <a:pt x="1768" y="1369"/>
                    </a:cubicBezTo>
                    <a:cubicBezTo>
                      <a:pt x="1754" y="1369"/>
                      <a:pt x="1739" y="1372"/>
                      <a:pt x="1724" y="1378"/>
                    </a:cubicBezTo>
                    <a:cubicBezTo>
                      <a:pt x="1668" y="1404"/>
                      <a:pt x="1523" y="1454"/>
                      <a:pt x="1392" y="1454"/>
                    </a:cubicBezTo>
                    <a:cubicBezTo>
                      <a:pt x="1332" y="1454"/>
                      <a:pt x="1274" y="1444"/>
                      <a:pt x="1230" y="1416"/>
                    </a:cubicBezTo>
                    <a:cubicBezTo>
                      <a:pt x="1162" y="1375"/>
                      <a:pt x="1127" y="1293"/>
                      <a:pt x="1121" y="1170"/>
                    </a:cubicBezTo>
                    <a:cubicBezTo>
                      <a:pt x="1117" y="1068"/>
                      <a:pt x="1148" y="986"/>
                      <a:pt x="1216" y="920"/>
                    </a:cubicBezTo>
                    <a:cubicBezTo>
                      <a:pt x="1373" y="769"/>
                      <a:pt x="1701" y="734"/>
                      <a:pt x="1917" y="734"/>
                    </a:cubicBezTo>
                    <a:cubicBezTo>
                      <a:pt x="1977" y="734"/>
                      <a:pt x="2029" y="736"/>
                      <a:pt x="2066" y="740"/>
                    </a:cubicBezTo>
                    <a:lnTo>
                      <a:pt x="2332" y="761"/>
                    </a:lnTo>
                    <a:lnTo>
                      <a:pt x="2145" y="572"/>
                    </a:lnTo>
                    <a:cubicBezTo>
                      <a:pt x="1784" y="204"/>
                      <a:pt x="1336" y="0"/>
                      <a:pt x="934" y="0"/>
                    </a:cubicBezTo>
                    <a:close/>
                  </a:path>
                </a:pathLst>
              </a:custGeom>
              <a:solidFill>
                <a:srgbClr val="DD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26"/>
              <p:cNvSpPr/>
              <p:nvPr/>
            </p:nvSpPr>
            <p:spPr>
              <a:xfrm flipH="1">
                <a:off x="6685728" y="1408695"/>
                <a:ext cx="123235" cy="65772"/>
              </a:xfrm>
              <a:custGeom>
                <a:avLst/>
                <a:gdLst/>
                <a:ahLst/>
                <a:cxnLst/>
                <a:rect l="l" t="t" r="r" b="b"/>
                <a:pathLst>
                  <a:path w="1943" h="1037" extrusionOk="0">
                    <a:moveTo>
                      <a:pt x="659" y="1"/>
                    </a:moveTo>
                    <a:cubicBezTo>
                      <a:pt x="447" y="1"/>
                      <a:pt x="263" y="60"/>
                      <a:pt x="170" y="201"/>
                    </a:cubicBezTo>
                    <a:cubicBezTo>
                      <a:pt x="1" y="452"/>
                      <a:pt x="943" y="1037"/>
                      <a:pt x="1481" y="1037"/>
                    </a:cubicBezTo>
                    <a:cubicBezTo>
                      <a:pt x="1651" y="1037"/>
                      <a:pt x="1781" y="978"/>
                      <a:pt x="1822" y="832"/>
                    </a:cubicBezTo>
                    <a:cubicBezTo>
                      <a:pt x="1942" y="397"/>
                      <a:pt x="1205" y="1"/>
                      <a:pt x="659" y="1"/>
                    </a:cubicBez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26"/>
              <p:cNvSpPr/>
              <p:nvPr/>
            </p:nvSpPr>
            <p:spPr>
              <a:xfrm flipH="1">
                <a:off x="7197767" y="1434383"/>
                <a:ext cx="145687" cy="58288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919" extrusionOk="0">
                    <a:moveTo>
                      <a:pt x="1721" y="0"/>
                    </a:moveTo>
                    <a:cubicBezTo>
                      <a:pt x="1105" y="0"/>
                      <a:pt x="1" y="429"/>
                      <a:pt x="240" y="881"/>
                    </a:cubicBezTo>
                    <a:cubicBezTo>
                      <a:pt x="254" y="907"/>
                      <a:pt x="302" y="919"/>
                      <a:pt x="373" y="919"/>
                    </a:cubicBezTo>
                    <a:cubicBezTo>
                      <a:pt x="836" y="919"/>
                      <a:pt x="2297" y="424"/>
                      <a:pt x="2087" y="113"/>
                    </a:cubicBezTo>
                    <a:cubicBezTo>
                      <a:pt x="2032" y="35"/>
                      <a:pt x="1897" y="0"/>
                      <a:pt x="1721" y="0"/>
                    </a:cubicBez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26"/>
              <p:cNvSpPr/>
              <p:nvPr/>
            </p:nvSpPr>
            <p:spPr>
              <a:xfrm flipH="1">
                <a:off x="6729935" y="1577663"/>
                <a:ext cx="71099" cy="3564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562" extrusionOk="0">
                    <a:moveTo>
                      <a:pt x="0" y="1"/>
                    </a:moveTo>
                    <a:cubicBezTo>
                      <a:pt x="0" y="312"/>
                      <a:pt x="249" y="561"/>
                      <a:pt x="560" y="561"/>
                    </a:cubicBezTo>
                    <a:cubicBezTo>
                      <a:pt x="870" y="561"/>
                      <a:pt x="1120" y="312"/>
                      <a:pt x="1120" y="1"/>
                    </a:cubicBezTo>
                    <a:close/>
                  </a:path>
                </a:pathLst>
              </a:custGeom>
              <a:solidFill>
                <a:srgbClr val="252A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26"/>
              <p:cNvSpPr/>
              <p:nvPr/>
            </p:nvSpPr>
            <p:spPr>
              <a:xfrm flipH="1">
                <a:off x="7192692" y="1577663"/>
                <a:ext cx="97674" cy="48837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770" extrusionOk="0">
                    <a:moveTo>
                      <a:pt x="0" y="1"/>
                    </a:moveTo>
                    <a:cubicBezTo>
                      <a:pt x="0" y="424"/>
                      <a:pt x="345" y="769"/>
                      <a:pt x="772" y="769"/>
                    </a:cubicBezTo>
                    <a:cubicBezTo>
                      <a:pt x="1196" y="769"/>
                      <a:pt x="1540" y="424"/>
                      <a:pt x="1540" y="1"/>
                    </a:cubicBezTo>
                    <a:close/>
                  </a:path>
                </a:pathLst>
              </a:custGeom>
              <a:solidFill>
                <a:srgbClr val="252A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26"/>
              <p:cNvSpPr/>
              <p:nvPr/>
            </p:nvSpPr>
            <p:spPr>
              <a:xfrm flipH="1">
                <a:off x="7062099" y="1721703"/>
                <a:ext cx="134968" cy="68880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086" extrusionOk="0">
                    <a:moveTo>
                      <a:pt x="134" y="0"/>
                    </a:moveTo>
                    <a:lnTo>
                      <a:pt x="1" y="143"/>
                    </a:lnTo>
                    <a:cubicBezTo>
                      <a:pt x="4" y="151"/>
                      <a:pt x="11" y="161"/>
                      <a:pt x="21" y="175"/>
                    </a:cubicBezTo>
                    <a:cubicBezTo>
                      <a:pt x="486" y="775"/>
                      <a:pt x="1039" y="1086"/>
                      <a:pt x="1622" y="1086"/>
                    </a:cubicBezTo>
                    <a:cubicBezTo>
                      <a:pt x="1789" y="1086"/>
                      <a:pt x="1957" y="1062"/>
                      <a:pt x="2128" y="1007"/>
                    </a:cubicBezTo>
                    <a:lnTo>
                      <a:pt x="2069" y="819"/>
                    </a:lnTo>
                    <a:cubicBezTo>
                      <a:pt x="1915" y="867"/>
                      <a:pt x="1763" y="890"/>
                      <a:pt x="1613" y="890"/>
                    </a:cubicBezTo>
                    <a:cubicBezTo>
                      <a:pt x="1093" y="890"/>
                      <a:pt x="605" y="607"/>
                      <a:pt x="179" y="55"/>
                    </a:cubicBezTo>
                    <a:cubicBezTo>
                      <a:pt x="155" y="24"/>
                      <a:pt x="147" y="11"/>
                      <a:pt x="134" y="0"/>
                    </a:cubicBezTo>
                    <a:close/>
                  </a:path>
                </a:pathLst>
              </a:custGeom>
              <a:solidFill>
                <a:srgbClr val="DD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26"/>
              <p:cNvSpPr/>
              <p:nvPr/>
            </p:nvSpPr>
            <p:spPr>
              <a:xfrm flipH="1">
                <a:off x="7170619" y="1707940"/>
                <a:ext cx="50677" cy="3716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586" extrusionOk="0">
                    <a:moveTo>
                      <a:pt x="691" y="1"/>
                    </a:moveTo>
                    <a:cubicBezTo>
                      <a:pt x="685" y="1"/>
                      <a:pt x="679" y="1"/>
                      <a:pt x="673" y="2"/>
                    </a:cubicBezTo>
                    <a:cubicBezTo>
                      <a:pt x="376" y="61"/>
                      <a:pt x="52" y="405"/>
                      <a:pt x="35" y="419"/>
                    </a:cubicBezTo>
                    <a:cubicBezTo>
                      <a:pt x="0" y="460"/>
                      <a:pt x="0" y="521"/>
                      <a:pt x="41" y="559"/>
                    </a:cubicBezTo>
                    <a:cubicBezTo>
                      <a:pt x="58" y="576"/>
                      <a:pt x="82" y="586"/>
                      <a:pt x="107" y="586"/>
                    </a:cubicBezTo>
                    <a:cubicBezTo>
                      <a:pt x="134" y="586"/>
                      <a:pt x="161" y="576"/>
                      <a:pt x="178" y="555"/>
                    </a:cubicBezTo>
                    <a:cubicBezTo>
                      <a:pt x="260" y="466"/>
                      <a:pt x="516" y="234"/>
                      <a:pt x="710" y="197"/>
                    </a:cubicBezTo>
                    <a:cubicBezTo>
                      <a:pt x="762" y="187"/>
                      <a:pt x="799" y="135"/>
                      <a:pt x="789" y="81"/>
                    </a:cubicBezTo>
                    <a:cubicBezTo>
                      <a:pt x="780" y="35"/>
                      <a:pt x="739" y="1"/>
                      <a:pt x="691" y="1"/>
                    </a:cubicBezTo>
                    <a:close/>
                  </a:path>
                </a:pathLst>
              </a:custGeom>
              <a:solidFill>
                <a:srgbClr val="DD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26"/>
              <p:cNvSpPr/>
              <p:nvPr/>
            </p:nvSpPr>
            <p:spPr>
              <a:xfrm flipH="1">
                <a:off x="7241153" y="1637220"/>
                <a:ext cx="285856" cy="252114"/>
              </a:xfrm>
              <a:custGeom>
                <a:avLst/>
                <a:gdLst/>
                <a:ahLst/>
                <a:cxnLst/>
                <a:rect l="l" t="t" r="r" b="b"/>
                <a:pathLst>
                  <a:path w="4507" h="3975" extrusionOk="0">
                    <a:moveTo>
                      <a:pt x="2253" y="1"/>
                    </a:moveTo>
                    <a:cubicBezTo>
                      <a:pt x="1007" y="1"/>
                      <a:pt x="0" y="892"/>
                      <a:pt x="0" y="1988"/>
                    </a:cubicBezTo>
                    <a:cubicBezTo>
                      <a:pt x="0" y="3087"/>
                      <a:pt x="1007" y="3974"/>
                      <a:pt x="2253" y="3974"/>
                    </a:cubicBezTo>
                    <a:cubicBezTo>
                      <a:pt x="3496" y="3974"/>
                      <a:pt x="4506" y="3087"/>
                      <a:pt x="4506" y="1988"/>
                    </a:cubicBezTo>
                    <a:cubicBezTo>
                      <a:pt x="4506" y="892"/>
                      <a:pt x="3496" y="1"/>
                      <a:pt x="2253" y="1"/>
                    </a:cubicBezTo>
                    <a:close/>
                  </a:path>
                </a:pathLst>
              </a:custGeom>
              <a:solidFill>
                <a:srgbClr val="DD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26"/>
              <p:cNvSpPr/>
              <p:nvPr/>
            </p:nvSpPr>
            <p:spPr>
              <a:xfrm flipH="1">
                <a:off x="6670887" y="1653520"/>
                <a:ext cx="150317" cy="170613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2690" extrusionOk="0">
                    <a:moveTo>
                      <a:pt x="1185" y="0"/>
                    </a:moveTo>
                    <a:cubicBezTo>
                      <a:pt x="530" y="0"/>
                      <a:pt x="0" y="601"/>
                      <a:pt x="0" y="1345"/>
                    </a:cubicBezTo>
                    <a:cubicBezTo>
                      <a:pt x="0" y="2089"/>
                      <a:pt x="530" y="2690"/>
                      <a:pt x="1185" y="2690"/>
                    </a:cubicBezTo>
                    <a:cubicBezTo>
                      <a:pt x="1837" y="2690"/>
                      <a:pt x="2370" y="2089"/>
                      <a:pt x="2370" y="1345"/>
                    </a:cubicBezTo>
                    <a:cubicBezTo>
                      <a:pt x="2370" y="601"/>
                      <a:pt x="1837" y="0"/>
                      <a:pt x="1185" y="0"/>
                    </a:cubicBezTo>
                    <a:close/>
                  </a:path>
                </a:pathLst>
              </a:custGeom>
              <a:solidFill>
                <a:srgbClr val="DD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26"/>
              <p:cNvSpPr/>
              <p:nvPr/>
            </p:nvSpPr>
            <p:spPr>
              <a:xfrm flipH="1">
                <a:off x="6718964" y="1571447"/>
                <a:ext cx="150508" cy="12622"/>
              </a:xfrm>
              <a:custGeom>
                <a:avLst/>
                <a:gdLst/>
                <a:ahLst/>
                <a:cxnLst/>
                <a:rect l="l" t="t" r="r" b="b"/>
                <a:pathLst>
                  <a:path w="2373" h="199" extrusionOk="0">
                    <a:moveTo>
                      <a:pt x="0" y="1"/>
                    </a:moveTo>
                    <a:lnTo>
                      <a:pt x="0" y="198"/>
                    </a:lnTo>
                    <a:lnTo>
                      <a:pt x="2373" y="198"/>
                    </a:lnTo>
                    <a:lnTo>
                      <a:pt x="2373" y="1"/>
                    </a:lnTo>
                    <a:close/>
                  </a:path>
                </a:pathLst>
              </a:custGeom>
              <a:solidFill>
                <a:srgbClr val="DD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26"/>
              <p:cNvSpPr/>
              <p:nvPr/>
            </p:nvSpPr>
            <p:spPr>
              <a:xfrm flipH="1">
                <a:off x="7177535" y="1569037"/>
                <a:ext cx="206575" cy="17188"/>
              </a:xfrm>
              <a:custGeom>
                <a:avLst/>
                <a:gdLst/>
                <a:ahLst/>
                <a:cxnLst/>
                <a:rect l="l" t="t" r="r" b="b"/>
                <a:pathLst>
                  <a:path w="3257" h="271" extrusionOk="0">
                    <a:moveTo>
                      <a:pt x="0" y="1"/>
                    </a:moveTo>
                    <a:lnTo>
                      <a:pt x="0" y="270"/>
                    </a:lnTo>
                    <a:lnTo>
                      <a:pt x="3257" y="270"/>
                    </a:lnTo>
                    <a:lnTo>
                      <a:pt x="3257" y="1"/>
                    </a:lnTo>
                    <a:close/>
                  </a:path>
                </a:pathLst>
              </a:custGeom>
              <a:solidFill>
                <a:srgbClr val="DD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26"/>
              <p:cNvSpPr/>
              <p:nvPr/>
            </p:nvSpPr>
            <p:spPr>
              <a:xfrm flipH="1">
                <a:off x="6599214" y="1424425"/>
                <a:ext cx="54419" cy="261818"/>
              </a:xfrm>
              <a:custGeom>
                <a:avLst/>
                <a:gdLst/>
                <a:ahLst/>
                <a:cxnLst/>
                <a:rect l="l" t="t" r="r" b="b"/>
                <a:pathLst>
                  <a:path w="858" h="4128" extrusionOk="0">
                    <a:moveTo>
                      <a:pt x="1" y="0"/>
                    </a:moveTo>
                    <a:cubicBezTo>
                      <a:pt x="8" y="127"/>
                      <a:pt x="18" y="250"/>
                      <a:pt x="32" y="373"/>
                    </a:cubicBezTo>
                    <a:cubicBezTo>
                      <a:pt x="400" y="830"/>
                      <a:pt x="424" y="1503"/>
                      <a:pt x="394" y="2079"/>
                    </a:cubicBezTo>
                    <a:cubicBezTo>
                      <a:pt x="387" y="2219"/>
                      <a:pt x="305" y="2308"/>
                      <a:pt x="202" y="2346"/>
                    </a:cubicBezTo>
                    <a:cubicBezTo>
                      <a:pt x="205" y="2428"/>
                      <a:pt x="213" y="2513"/>
                      <a:pt x="219" y="2595"/>
                    </a:cubicBezTo>
                    <a:cubicBezTo>
                      <a:pt x="500" y="2653"/>
                      <a:pt x="509" y="3083"/>
                      <a:pt x="243" y="3165"/>
                    </a:cubicBezTo>
                    <a:cubicBezTo>
                      <a:pt x="254" y="3499"/>
                      <a:pt x="254" y="3820"/>
                      <a:pt x="233" y="4128"/>
                    </a:cubicBezTo>
                    <a:cubicBezTo>
                      <a:pt x="725" y="3370"/>
                      <a:pt x="749" y="2387"/>
                      <a:pt x="749" y="2212"/>
                    </a:cubicBezTo>
                    <a:cubicBezTo>
                      <a:pt x="749" y="1946"/>
                      <a:pt x="766" y="1659"/>
                      <a:pt x="783" y="1383"/>
                    </a:cubicBezTo>
                    <a:cubicBezTo>
                      <a:pt x="817" y="860"/>
                      <a:pt x="858" y="212"/>
                      <a:pt x="714" y="14"/>
                    </a:cubicBezTo>
                    <a:cubicBezTo>
                      <a:pt x="704" y="14"/>
                      <a:pt x="694" y="11"/>
                      <a:pt x="681" y="11"/>
                    </a:cubicBezTo>
                    <a:cubicBezTo>
                      <a:pt x="547" y="11"/>
                      <a:pt x="305" y="7"/>
                      <a:pt x="1" y="0"/>
                    </a:cubicBezTo>
                    <a:close/>
                  </a:path>
                </a:pathLst>
              </a:custGeom>
              <a:solidFill>
                <a:srgbClr val="4D3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26"/>
              <p:cNvSpPr/>
              <p:nvPr/>
            </p:nvSpPr>
            <p:spPr>
              <a:xfrm flipH="1">
                <a:off x="6637527" y="1419478"/>
                <a:ext cx="269620" cy="309451"/>
              </a:xfrm>
              <a:custGeom>
                <a:avLst/>
                <a:gdLst/>
                <a:ahLst/>
                <a:cxnLst/>
                <a:rect l="l" t="t" r="r" b="b"/>
                <a:pathLst>
                  <a:path w="4251" h="4879" extrusionOk="0">
                    <a:moveTo>
                      <a:pt x="2991" y="54"/>
                    </a:moveTo>
                    <a:lnTo>
                      <a:pt x="2991" y="54"/>
                    </a:lnTo>
                    <a:cubicBezTo>
                      <a:pt x="3155" y="153"/>
                      <a:pt x="3288" y="276"/>
                      <a:pt x="3346" y="413"/>
                    </a:cubicBezTo>
                    <a:cubicBezTo>
                      <a:pt x="3373" y="273"/>
                      <a:pt x="3482" y="153"/>
                      <a:pt x="3616" y="153"/>
                    </a:cubicBezTo>
                    <a:cubicBezTo>
                      <a:pt x="3663" y="153"/>
                      <a:pt x="3718" y="171"/>
                      <a:pt x="3769" y="208"/>
                    </a:cubicBezTo>
                    <a:cubicBezTo>
                      <a:pt x="3871" y="280"/>
                      <a:pt x="3953" y="362"/>
                      <a:pt x="4029" y="451"/>
                    </a:cubicBezTo>
                    <a:cubicBezTo>
                      <a:pt x="4015" y="328"/>
                      <a:pt x="4005" y="205"/>
                      <a:pt x="3998" y="78"/>
                    </a:cubicBezTo>
                    <a:cubicBezTo>
                      <a:pt x="3708" y="72"/>
                      <a:pt x="3363" y="65"/>
                      <a:pt x="2991" y="54"/>
                    </a:cubicBezTo>
                    <a:close/>
                    <a:moveTo>
                      <a:pt x="2967" y="2397"/>
                    </a:moveTo>
                    <a:lnTo>
                      <a:pt x="2967" y="2594"/>
                    </a:lnTo>
                    <a:lnTo>
                      <a:pt x="2786" y="2594"/>
                    </a:lnTo>
                    <a:cubicBezTo>
                      <a:pt x="2738" y="2857"/>
                      <a:pt x="2510" y="3055"/>
                      <a:pt x="2233" y="3055"/>
                    </a:cubicBezTo>
                    <a:cubicBezTo>
                      <a:pt x="1957" y="3055"/>
                      <a:pt x="1728" y="2857"/>
                      <a:pt x="1680" y="2594"/>
                    </a:cubicBezTo>
                    <a:lnTo>
                      <a:pt x="594" y="2594"/>
                    </a:lnTo>
                    <a:lnTo>
                      <a:pt x="594" y="2397"/>
                    </a:lnTo>
                    <a:close/>
                    <a:moveTo>
                      <a:pt x="219" y="0"/>
                    </a:moveTo>
                    <a:cubicBezTo>
                      <a:pt x="113" y="167"/>
                      <a:pt x="0" y="1055"/>
                      <a:pt x="131" y="2878"/>
                    </a:cubicBezTo>
                    <a:cubicBezTo>
                      <a:pt x="205" y="3933"/>
                      <a:pt x="598" y="4581"/>
                      <a:pt x="1363" y="4878"/>
                    </a:cubicBezTo>
                    <a:cubicBezTo>
                      <a:pt x="1431" y="4209"/>
                      <a:pt x="1933" y="3690"/>
                      <a:pt x="2540" y="3690"/>
                    </a:cubicBezTo>
                    <a:cubicBezTo>
                      <a:pt x="3114" y="3690"/>
                      <a:pt x="3588" y="4151"/>
                      <a:pt x="3701" y="4765"/>
                    </a:cubicBezTo>
                    <a:cubicBezTo>
                      <a:pt x="3920" y="4612"/>
                      <a:pt x="4093" y="4417"/>
                      <a:pt x="4230" y="4206"/>
                    </a:cubicBezTo>
                    <a:cubicBezTo>
                      <a:pt x="4251" y="3898"/>
                      <a:pt x="4251" y="3577"/>
                      <a:pt x="4240" y="3243"/>
                    </a:cubicBezTo>
                    <a:lnTo>
                      <a:pt x="4240" y="3243"/>
                    </a:lnTo>
                    <a:cubicBezTo>
                      <a:pt x="4213" y="3253"/>
                      <a:pt x="4182" y="3257"/>
                      <a:pt x="4148" y="3257"/>
                    </a:cubicBezTo>
                    <a:cubicBezTo>
                      <a:pt x="3769" y="3257"/>
                      <a:pt x="3769" y="2666"/>
                      <a:pt x="4148" y="2666"/>
                    </a:cubicBezTo>
                    <a:cubicBezTo>
                      <a:pt x="4172" y="2666"/>
                      <a:pt x="4196" y="2669"/>
                      <a:pt x="4216" y="2673"/>
                    </a:cubicBezTo>
                    <a:cubicBezTo>
                      <a:pt x="4210" y="2591"/>
                      <a:pt x="4202" y="2506"/>
                      <a:pt x="4199" y="2424"/>
                    </a:cubicBezTo>
                    <a:cubicBezTo>
                      <a:pt x="4161" y="2438"/>
                      <a:pt x="4121" y="2444"/>
                      <a:pt x="4084" y="2444"/>
                    </a:cubicBezTo>
                    <a:cubicBezTo>
                      <a:pt x="3936" y="2444"/>
                      <a:pt x="3793" y="2348"/>
                      <a:pt x="3803" y="2157"/>
                    </a:cubicBezTo>
                    <a:cubicBezTo>
                      <a:pt x="3824" y="1731"/>
                      <a:pt x="3879" y="1004"/>
                      <a:pt x="3472" y="717"/>
                    </a:cubicBezTo>
                    <a:cubicBezTo>
                      <a:pt x="3432" y="689"/>
                      <a:pt x="3400" y="652"/>
                      <a:pt x="3377" y="615"/>
                    </a:cubicBezTo>
                    <a:cubicBezTo>
                      <a:pt x="3377" y="631"/>
                      <a:pt x="3373" y="648"/>
                      <a:pt x="3370" y="662"/>
                    </a:cubicBezTo>
                    <a:cubicBezTo>
                      <a:pt x="3329" y="809"/>
                      <a:pt x="3199" y="867"/>
                      <a:pt x="3028" y="867"/>
                    </a:cubicBezTo>
                    <a:cubicBezTo>
                      <a:pt x="2493" y="867"/>
                      <a:pt x="1550" y="283"/>
                      <a:pt x="1718" y="31"/>
                    </a:cubicBezTo>
                    <a:cubicBezTo>
                      <a:pt x="1718" y="31"/>
                      <a:pt x="1721" y="27"/>
                      <a:pt x="1721" y="24"/>
                    </a:cubicBezTo>
                    <a:cubicBezTo>
                      <a:pt x="1127" y="10"/>
                      <a:pt x="577" y="0"/>
                      <a:pt x="219" y="0"/>
                    </a:cubicBezTo>
                    <a:close/>
                  </a:path>
                </a:pathLst>
              </a:custGeom>
              <a:solidFill>
                <a:srgbClr val="D1B3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26"/>
              <p:cNvSpPr/>
              <p:nvPr/>
            </p:nvSpPr>
            <p:spPr>
              <a:xfrm flipH="1">
                <a:off x="6692959" y="1421000"/>
                <a:ext cx="115877" cy="53531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844" extrusionOk="0">
                    <a:moveTo>
                      <a:pt x="171" y="0"/>
                    </a:moveTo>
                    <a:cubicBezTo>
                      <a:pt x="171" y="3"/>
                      <a:pt x="168" y="7"/>
                      <a:pt x="168" y="7"/>
                    </a:cubicBezTo>
                    <a:cubicBezTo>
                      <a:pt x="0" y="259"/>
                      <a:pt x="943" y="843"/>
                      <a:pt x="1478" y="843"/>
                    </a:cubicBezTo>
                    <a:cubicBezTo>
                      <a:pt x="1649" y="843"/>
                      <a:pt x="1779" y="785"/>
                      <a:pt x="1820" y="638"/>
                    </a:cubicBezTo>
                    <a:cubicBezTo>
                      <a:pt x="1823" y="624"/>
                      <a:pt x="1827" y="607"/>
                      <a:pt x="1827" y="591"/>
                    </a:cubicBezTo>
                    <a:cubicBezTo>
                      <a:pt x="1792" y="529"/>
                      <a:pt x="1786" y="454"/>
                      <a:pt x="1796" y="389"/>
                    </a:cubicBezTo>
                    <a:cubicBezTo>
                      <a:pt x="1738" y="252"/>
                      <a:pt x="1605" y="129"/>
                      <a:pt x="1441" y="30"/>
                    </a:cubicBezTo>
                    <a:lnTo>
                      <a:pt x="1397" y="30"/>
                    </a:lnTo>
                    <a:cubicBezTo>
                      <a:pt x="993" y="21"/>
                      <a:pt x="574" y="10"/>
                      <a:pt x="171" y="0"/>
                    </a:cubicBez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26"/>
              <p:cNvSpPr/>
              <p:nvPr/>
            </p:nvSpPr>
            <p:spPr>
              <a:xfrm flipH="1">
                <a:off x="6730443" y="1584005"/>
                <a:ext cx="70211" cy="29302"/>
              </a:xfrm>
              <a:custGeom>
                <a:avLst/>
                <a:gdLst/>
                <a:ahLst/>
                <a:cxnLst/>
                <a:rect l="l" t="t" r="r" b="b"/>
                <a:pathLst>
                  <a:path w="1107" h="462" extrusionOk="0">
                    <a:moveTo>
                      <a:pt x="1" y="0"/>
                    </a:moveTo>
                    <a:cubicBezTo>
                      <a:pt x="49" y="263"/>
                      <a:pt x="278" y="461"/>
                      <a:pt x="554" y="461"/>
                    </a:cubicBezTo>
                    <a:cubicBezTo>
                      <a:pt x="831" y="461"/>
                      <a:pt x="1059" y="263"/>
                      <a:pt x="1107" y="0"/>
                    </a:cubicBezTo>
                    <a:close/>
                  </a:path>
                </a:pathLst>
              </a:custGeom>
              <a:solidFill>
                <a:srgbClr val="252A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26"/>
              <p:cNvSpPr/>
              <p:nvPr/>
            </p:nvSpPr>
            <p:spPr>
              <a:xfrm flipH="1">
                <a:off x="6672346" y="1653520"/>
                <a:ext cx="148415" cy="87526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380" extrusionOk="0">
                    <a:moveTo>
                      <a:pt x="1178" y="0"/>
                    </a:moveTo>
                    <a:cubicBezTo>
                      <a:pt x="571" y="0"/>
                      <a:pt x="69" y="519"/>
                      <a:pt x="1" y="1188"/>
                    </a:cubicBezTo>
                    <a:cubicBezTo>
                      <a:pt x="332" y="1318"/>
                      <a:pt x="735" y="1379"/>
                      <a:pt x="1209" y="1379"/>
                    </a:cubicBezTo>
                    <a:lnTo>
                      <a:pt x="1284" y="1379"/>
                    </a:lnTo>
                    <a:cubicBezTo>
                      <a:pt x="1575" y="1376"/>
                      <a:pt x="1827" y="1324"/>
                      <a:pt x="2046" y="1239"/>
                    </a:cubicBezTo>
                    <a:cubicBezTo>
                      <a:pt x="2151" y="1191"/>
                      <a:pt x="2251" y="1137"/>
                      <a:pt x="2339" y="1075"/>
                    </a:cubicBezTo>
                    <a:cubicBezTo>
                      <a:pt x="2226" y="461"/>
                      <a:pt x="1752" y="0"/>
                      <a:pt x="1178" y="0"/>
                    </a:cubicBezTo>
                    <a:close/>
                  </a:path>
                </a:pathLst>
              </a:custGeom>
              <a:solidFill>
                <a:srgbClr val="BF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26"/>
              <p:cNvSpPr/>
              <p:nvPr/>
            </p:nvSpPr>
            <p:spPr>
              <a:xfrm flipH="1">
                <a:off x="6718964" y="1571447"/>
                <a:ext cx="150508" cy="12622"/>
              </a:xfrm>
              <a:custGeom>
                <a:avLst/>
                <a:gdLst/>
                <a:ahLst/>
                <a:cxnLst/>
                <a:rect l="l" t="t" r="r" b="b"/>
                <a:pathLst>
                  <a:path w="2373" h="199" extrusionOk="0">
                    <a:moveTo>
                      <a:pt x="0" y="1"/>
                    </a:moveTo>
                    <a:lnTo>
                      <a:pt x="0" y="198"/>
                    </a:lnTo>
                    <a:lnTo>
                      <a:pt x="2373" y="198"/>
                    </a:lnTo>
                    <a:lnTo>
                      <a:pt x="2373" y="1"/>
                    </a:lnTo>
                    <a:close/>
                  </a:path>
                </a:pathLst>
              </a:custGeom>
              <a:solidFill>
                <a:srgbClr val="BF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26"/>
              <p:cNvSpPr/>
              <p:nvPr/>
            </p:nvSpPr>
            <p:spPr>
              <a:xfrm flipH="1">
                <a:off x="7272548" y="1395820"/>
                <a:ext cx="234102" cy="196237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3094" extrusionOk="0">
                    <a:moveTo>
                      <a:pt x="615" y="0"/>
                    </a:moveTo>
                    <a:cubicBezTo>
                      <a:pt x="376" y="0"/>
                      <a:pt x="1" y="205"/>
                      <a:pt x="1" y="752"/>
                    </a:cubicBezTo>
                    <a:lnTo>
                      <a:pt x="1" y="2906"/>
                    </a:lnTo>
                    <a:cubicBezTo>
                      <a:pt x="1" y="2970"/>
                      <a:pt x="1" y="3032"/>
                      <a:pt x="4" y="3093"/>
                    </a:cubicBezTo>
                    <a:cubicBezTo>
                      <a:pt x="1083" y="2431"/>
                      <a:pt x="2397" y="1442"/>
                      <a:pt x="3691" y="0"/>
                    </a:cubicBezTo>
                    <a:close/>
                  </a:path>
                </a:pathLst>
              </a:custGeom>
              <a:solidFill>
                <a:srgbClr val="4D3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26"/>
              <p:cNvSpPr/>
              <p:nvPr/>
            </p:nvSpPr>
            <p:spPr>
              <a:xfrm flipH="1">
                <a:off x="7013838" y="1395820"/>
                <a:ext cx="492622" cy="399578"/>
              </a:xfrm>
              <a:custGeom>
                <a:avLst/>
                <a:gdLst/>
                <a:ahLst/>
                <a:cxnLst/>
                <a:rect l="l" t="t" r="r" b="b"/>
                <a:pathLst>
                  <a:path w="7767" h="6300" extrusionOk="0">
                    <a:moveTo>
                      <a:pt x="4288" y="608"/>
                    </a:moveTo>
                    <a:cubicBezTo>
                      <a:pt x="4466" y="608"/>
                      <a:pt x="4603" y="643"/>
                      <a:pt x="4657" y="721"/>
                    </a:cubicBezTo>
                    <a:cubicBezTo>
                      <a:pt x="4869" y="1032"/>
                      <a:pt x="3407" y="1527"/>
                      <a:pt x="2944" y="1527"/>
                    </a:cubicBezTo>
                    <a:cubicBezTo>
                      <a:pt x="2872" y="1527"/>
                      <a:pt x="2824" y="1513"/>
                      <a:pt x="2810" y="1489"/>
                    </a:cubicBezTo>
                    <a:cubicBezTo>
                      <a:pt x="2571" y="1035"/>
                      <a:pt x="3674" y="608"/>
                      <a:pt x="4288" y="608"/>
                    </a:cubicBezTo>
                    <a:close/>
                    <a:moveTo>
                      <a:pt x="6442" y="82"/>
                    </a:moveTo>
                    <a:cubicBezTo>
                      <a:pt x="6490" y="82"/>
                      <a:pt x="6544" y="100"/>
                      <a:pt x="6596" y="137"/>
                    </a:cubicBezTo>
                    <a:cubicBezTo>
                      <a:pt x="7217" y="571"/>
                      <a:pt x="7255" y="1393"/>
                      <a:pt x="7220" y="2086"/>
                    </a:cubicBezTo>
                    <a:cubicBezTo>
                      <a:pt x="7210" y="2274"/>
                      <a:pt x="7056" y="2370"/>
                      <a:pt x="6910" y="2370"/>
                    </a:cubicBezTo>
                    <a:cubicBezTo>
                      <a:pt x="6763" y="2370"/>
                      <a:pt x="6620" y="2274"/>
                      <a:pt x="6630" y="2086"/>
                    </a:cubicBezTo>
                    <a:cubicBezTo>
                      <a:pt x="6651" y="1656"/>
                      <a:pt x="6708" y="933"/>
                      <a:pt x="6299" y="646"/>
                    </a:cubicBezTo>
                    <a:cubicBezTo>
                      <a:pt x="6043" y="465"/>
                      <a:pt x="6203" y="82"/>
                      <a:pt x="6442" y="82"/>
                    </a:cubicBezTo>
                    <a:close/>
                    <a:moveTo>
                      <a:pt x="6974" y="2595"/>
                    </a:moveTo>
                    <a:cubicBezTo>
                      <a:pt x="7357" y="2595"/>
                      <a:pt x="7357" y="3186"/>
                      <a:pt x="6974" y="3186"/>
                    </a:cubicBezTo>
                    <a:cubicBezTo>
                      <a:pt x="6596" y="3186"/>
                      <a:pt x="6596" y="2595"/>
                      <a:pt x="6974" y="2595"/>
                    </a:cubicBezTo>
                    <a:close/>
                    <a:moveTo>
                      <a:pt x="5186" y="2732"/>
                    </a:moveTo>
                    <a:lnTo>
                      <a:pt x="5186" y="3001"/>
                    </a:lnTo>
                    <a:lnTo>
                      <a:pt x="4937" y="3001"/>
                    </a:lnTo>
                    <a:cubicBezTo>
                      <a:pt x="4872" y="3364"/>
                      <a:pt x="4558" y="3636"/>
                      <a:pt x="4179" y="3636"/>
                    </a:cubicBezTo>
                    <a:cubicBezTo>
                      <a:pt x="3800" y="3636"/>
                      <a:pt x="3483" y="3364"/>
                      <a:pt x="3418" y="3001"/>
                    </a:cubicBezTo>
                    <a:lnTo>
                      <a:pt x="1929" y="3001"/>
                    </a:lnTo>
                    <a:lnTo>
                      <a:pt x="1929" y="2732"/>
                    </a:lnTo>
                    <a:close/>
                    <a:moveTo>
                      <a:pt x="3688" y="0"/>
                    </a:moveTo>
                    <a:cubicBezTo>
                      <a:pt x="2394" y="1442"/>
                      <a:pt x="1080" y="2431"/>
                      <a:pt x="1" y="3093"/>
                    </a:cubicBezTo>
                    <a:cubicBezTo>
                      <a:pt x="11" y="3609"/>
                      <a:pt x="79" y="4076"/>
                      <a:pt x="236" y="4479"/>
                    </a:cubicBezTo>
                    <a:cubicBezTo>
                      <a:pt x="650" y="4067"/>
                      <a:pt x="1257" y="3807"/>
                      <a:pt x="1929" y="3807"/>
                    </a:cubicBezTo>
                    <a:cubicBezTo>
                      <a:pt x="3172" y="3807"/>
                      <a:pt x="4182" y="4698"/>
                      <a:pt x="4182" y="5794"/>
                    </a:cubicBezTo>
                    <a:cubicBezTo>
                      <a:pt x="4182" y="5965"/>
                      <a:pt x="4159" y="6132"/>
                      <a:pt x="4111" y="6288"/>
                    </a:cubicBezTo>
                    <a:cubicBezTo>
                      <a:pt x="4288" y="6296"/>
                      <a:pt x="4476" y="6299"/>
                      <a:pt x="4667" y="6299"/>
                    </a:cubicBezTo>
                    <a:cubicBezTo>
                      <a:pt x="4906" y="6299"/>
                      <a:pt x="5135" y="6275"/>
                      <a:pt x="5347" y="6234"/>
                    </a:cubicBezTo>
                    <a:cubicBezTo>
                      <a:pt x="5504" y="6190"/>
                      <a:pt x="5650" y="6132"/>
                      <a:pt x="5791" y="6063"/>
                    </a:cubicBezTo>
                    <a:cubicBezTo>
                      <a:pt x="5469" y="5913"/>
                      <a:pt x="5169" y="5661"/>
                      <a:pt x="4899" y="5313"/>
                    </a:cubicBezTo>
                    <a:cubicBezTo>
                      <a:pt x="4893" y="5302"/>
                      <a:pt x="4889" y="5295"/>
                      <a:pt x="4882" y="5289"/>
                    </a:cubicBezTo>
                    <a:cubicBezTo>
                      <a:pt x="4794" y="5360"/>
                      <a:pt x="4715" y="5436"/>
                      <a:pt x="4674" y="5476"/>
                    </a:cubicBezTo>
                    <a:cubicBezTo>
                      <a:pt x="4657" y="5497"/>
                      <a:pt x="4630" y="5507"/>
                      <a:pt x="4603" y="5507"/>
                    </a:cubicBezTo>
                    <a:cubicBezTo>
                      <a:pt x="4578" y="5507"/>
                      <a:pt x="4554" y="5497"/>
                      <a:pt x="4537" y="5480"/>
                    </a:cubicBezTo>
                    <a:cubicBezTo>
                      <a:pt x="4496" y="5442"/>
                      <a:pt x="4496" y="5381"/>
                      <a:pt x="4531" y="5340"/>
                    </a:cubicBezTo>
                    <a:cubicBezTo>
                      <a:pt x="4548" y="5326"/>
                      <a:pt x="4872" y="4982"/>
                      <a:pt x="5169" y="4923"/>
                    </a:cubicBezTo>
                    <a:lnTo>
                      <a:pt x="5189" y="4923"/>
                    </a:lnTo>
                    <a:cubicBezTo>
                      <a:pt x="5233" y="4923"/>
                      <a:pt x="5274" y="4954"/>
                      <a:pt x="5285" y="5002"/>
                    </a:cubicBezTo>
                    <a:cubicBezTo>
                      <a:pt x="5295" y="5056"/>
                      <a:pt x="5258" y="5108"/>
                      <a:pt x="5206" y="5118"/>
                    </a:cubicBezTo>
                    <a:cubicBezTo>
                      <a:pt x="5156" y="5128"/>
                      <a:pt x="5101" y="5149"/>
                      <a:pt x="5046" y="5179"/>
                    </a:cubicBezTo>
                    <a:cubicBezTo>
                      <a:pt x="5049" y="5182"/>
                      <a:pt x="5053" y="5186"/>
                      <a:pt x="5057" y="5193"/>
                    </a:cubicBezTo>
                    <a:cubicBezTo>
                      <a:pt x="5347" y="5568"/>
                      <a:pt x="5668" y="5821"/>
                      <a:pt x="6005" y="5940"/>
                    </a:cubicBezTo>
                    <a:cubicBezTo>
                      <a:pt x="6183" y="5831"/>
                      <a:pt x="6347" y="5694"/>
                      <a:pt x="6494" y="5538"/>
                    </a:cubicBezTo>
                    <a:cubicBezTo>
                      <a:pt x="7767" y="4183"/>
                      <a:pt x="7603" y="1541"/>
                      <a:pt x="7548" y="670"/>
                    </a:cubicBezTo>
                    <a:cubicBezTo>
                      <a:pt x="7541" y="553"/>
                      <a:pt x="7535" y="465"/>
                      <a:pt x="7535" y="418"/>
                    </a:cubicBezTo>
                    <a:cubicBezTo>
                      <a:pt x="7535" y="216"/>
                      <a:pt x="7422" y="96"/>
                      <a:pt x="7258" y="28"/>
                    </a:cubicBezTo>
                    <a:cubicBezTo>
                      <a:pt x="7155" y="8"/>
                      <a:pt x="7043" y="0"/>
                      <a:pt x="6941" y="0"/>
                    </a:cubicBezTo>
                    <a:close/>
                  </a:path>
                </a:pathLst>
              </a:custGeom>
              <a:solidFill>
                <a:srgbClr val="D1B3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26"/>
              <p:cNvSpPr/>
              <p:nvPr/>
            </p:nvSpPr>
            <p:spPr>
              <a:xfrm flipH="1">
                <a:off x="7197640" y="1434383"/>
                <a:ext cx="145814" cy="58288"/>
              </a:xfrm>
              <a:custGeom>
                <a:avLst/>
                <a:gdLst/>
                <a:ahLst/>
                <a:cxnLst/>
                <a:rect l="l" t="t" r="r" b="b"/>
                <a:pathLst>
                  <a:path w="2299" h="919" extrusionOk="0">
                    <a:moveTo>
                      <a:pt x="1718" y="0"/>
                    </a:moveTo>
                    <a:cubicBezTo>
                      <a:pt x="1104" y="0"/>
                      <a:pt x="1" y="427"/>
                      <a:pt x="240" y="881"/>
                    </a:cubicBezTo>
                    <a:cubicBezTo>
                      <a:pt x="254" y="905"/>
                      <a:pt x="302" y="919"/>
                      <a:pt x="374" y="919"/>
                    </a:cubicBezTo>
                    <a:cubicBezTo>
                      <a:pt x="837" y="919"/>
                      <a:pt x="2299" y="424"/>
                      <a:pt x="2087" y="113"/>
                    </a:cubicBezTo>
                    <a:cubicBezTo>
                      <a:pt x="2033" y="35"/>
                      <a:pt x="1896" y="0"/>
                      <a:pt x="1718" y="0"/>
                    </a:cubicBez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26"/>
              <p:cNvSpPr/>
              <p:nvPr/>
            </p:nvSpPr>
            <p:spPr>
              <a:xfrm flipH="1">
                <a:off x="7193327" y="1586162"/>
                <a:ext cx="96406" cy="40338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636" extrusionOk="0">
                    <a:moveTo>
                      <a:pt x="1" y="0"/>
                    </a:moveTo>
                    <a:cubicBezTo>
                      <a:pt x="66" y="363"/>
                      <a:pt x="383" y="635"/>
                      <a:pt x="762" y="635"/>
                    </a:cubicBezTo>
                    <a:cubicBezTo>
                      <a:pt x="1141" y="635"/>
                      <a:pt x="1455" y="363"/>
                      <a:pt x="1520" y="0"/>
                    </a:cubicBezTo>
                    <a:close/>
                  </a:path>
                </a:pathLst>
              </a:custGeom>
              <a:solidFill>
                <a:srgbClr val="252A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26"/>
              <p:cNvSpPr/>
              <p:nvPr/>
            </p:nvSpPr>
            <p:spPr>
              <a:xfrm flipH="1">
                <a:off x="7125524" y="1724304"/>
                <a:ext cx="71290" cy="56131"/>
              </a:xfrm>
              <a:custGeom>
                <a:avLst/>
                <a:gdLst/>
                <a:ahLst/>
                <a:cxnLst/>
                <a:rect l="l" t="t" r="r" b="b"/>
                <a:pathLst>
                  <a:path w="1124" h="885" extrusionOk="0">
                    <a:moveTo>
                      <a:pt x="164" y="0"/>
                    </a:moveTo>
                    <a:cubicBezTo>
                      <a:pt x="110" y="31"/>
                      <a:pt x="55" y="72"/>
                      <a:pt x="0" y="110"/>
                    </a:cubicBezTo>
                    <a:cubicBezTo>
                      <a:pt x="7" y="116"/>
                      <a:pt x="11" y="123"/>
                      <a:pt x="17" y="134"/>
                    </a:cubicBezTo>
                    <a:cubicBezTo>
                      <a:pt x="287" y="482"/>
                      <a:pt x="587" y="734"/>
                      <a:pt x="909" y="884"/>
                    </a:cubicBezTo>
                    <a:cubicBezTo>
                      <a:pt x="980" y="847"/>
                      <a:pt x="1052" y="806"/>
                      <a:pt x="1123" y="761"/>
                    </a:cubicBezTo>
                    <a:cubicBezTo>
                      <a:pt x="786" y="642"/>
                      <a:pt x="465" y="389"/>
                      <a:pt x="175" y="14"/>
                    </a:cubicBezTo>
                    <a:cubicBezTo>
                      <a:pt x="171" y="7"/>
                      <a:pt x="167" y="3"/>
                      <a:pt x="164" y="0"/>
                    </a:cubicBezTo>
                    <a:close/>
                  </a:path>
                </a:pathLst>
              </a:custGeom>
              <a:solidFill>
                <a:srgbClr val="BF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26"/>
              <p:cNvSpPr/>
              <p:nvPr/>
            </p:nvSpPr>
            <p:spPr>
              <a:xfrm flipH="1">
                <a:off x="7170619" y="1708067"/>
                <a:ext cx="50677" cy="37040"/>
              </a:xfrm>
              <a:custGeom>
                <a:avLst/>
                <a:gdLst/>
                <a:ahLst/>
                <a:cxnLst/>
                <a:rect l="l" t="t" r="r" b="b"/>
                <a:pathLst>
                  <a:path w="799" h="584" extrusionOk="0">
                    <a:moveTo>
                      <a:pt x="673" y="0"/>
                    </a:moveTo>
                    <a:cubicBezTo>
                      <a:pt x="376" y="59"/>
                      <a:pt x="52" y="403"/>
                      <a:pt x="35" y="417"/>
                    </a:cubicBezTo>
                    <a:cubicBezTo>
                      <a:pt x="0" y="458"/>
                      <a:pt x="0" y="519"/>
                      <a:pt x="41" y="557"/>
                    </a:cubicBezTo>
                    <a:cubicBezTo>
                      <a:pt x="58" y="574"/>
                      <a:pt x="82" y="584"/>
                      <a:pt x="107" y="584"/>
                    </a:cubicBezTo>
                    <a:cubicBezTo>
                      <a:pt x="134" y="584"/>
                      <a:pt x="161" y="574"/>
                      <a:pt x="178" y="553"/>
                    </a:cubicBezTo>
                    <a:cubicBezTo>
                      <a:pt x="219" y="513"/>
                      <a:pt x="298" y="437"/>
                      <a:pt x="386" y="366"/>
                    </a:cubicBezTo>
                    <a:cubicBezTo>
                      <a:pt x="441" y="328"/>
                      <a:pt x="496" y="287"/>
                      <a:pt x="550" y="256"/>
                    </a:cubicBezTo>
                    <a:cubicBezTo>
                      <a:pt x="605" y="226"/>
                      <a:pt x="660" y="205"/>
                      <a:pt x="710" y="195"/>
                    </a:cubicBezTo>
                    <a:cubicBezTo>
                      <a:pt x="762" y="185"/>
                      <a:pt x="799" y="133"/>
                      <a:pt x="789" y="79"/>
                    </a:cubicBezTo>
                    <a:cubicBezTo>
                      <a:pt x="778" y="31"/>
                      <a:pt x="737" y="0"/>
                      <a:pt x="693" y="0"/>
                    </a:cubicBezTo>
                    <a:close/>
                  </a:path>
                </a:pathLst>
              </a:custGeom>
              <a:solidFill>
                <a:srgbClr val="BF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26"/>
              <p:cNvSpPr/>
              <p:nvPr/>
            </p:nvSpPr>
            <p:spPr>
              <a:xfrm flipH="1">
                <a:off x="7241153" y="1637220"/>
                <a:ext cx="250402" cy="157484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2483" extrusionOk="0">
                    <a:moveTo>
                      <a:pt x="1694" y="1"/>
                    </a:moveTo>
                    <a:cubicBezTo>
                      <a:pt x="1022" y="1"/>
                      <a:pt x="415" y="261"/>
                      <a:pt x="1" y="673"/>
                    </a:cubicBezTo>
                    <a:cubicBezTo>
                      <a:pt x="421" y="1745"/>
                      <a:pt x="1483" y="2397"/>
                      <a:pt x="3876" y="2482"/>
                    </a:cubicBezTo>
                    <a:cubicBezTo>
                      <a:pt x="3924" y="2326"/>
                      <a:pt x="3947" y="2159"/>
                      <a:pt x="3947" y="1988"/>
                    </a:cubicBezTo>
                    <a:cubicBezTo>
                      <a:pt x="3947" y="892"/>
                      <a:pt x="2937" y="1"/>
                      <a:pt x="1694" y="1"/>
                    </a:cubicBezTo>
                    <a:close/>
                  </a:path>
                </a:pathLst>
              </a:custGeom>
              <a:solidFill>
                <a:srgbClr val="BF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26"/>
              <p:cNvSpPr/>
              <p:nvPr/>
            </p:nvSpPr>
            <p:spPr>
              <a:xfrm flipH="1">
                <a:off x="7177535" y="1569037"/>
                <a:ext cx="206575" cy="17188"/>
              </a:xfrm>
              <a:custGeom>
                <a:avLst/>
                <a:gdLst/>
                <a:ahLst/>
                <a:cxnLst/>
                <a:rect l="l" t="t" r="r" b="b"/>
                <a:pathLst>
                  <a:path w="3257" h="271" extrusionOk="0">
                    <a:moveTo>
                      <a:pt x="0" y="1"/>
                    </a:moveTo>
                    <a:lnTo>
                      <a:pt x="0" y="270"/>
                    </a:lnTo>
                    <a:lnTo>
                      <a:pt x="3257" y="270"/>
                    </a:lnTo>
                    <a:lnTo>
                      <a:pt x="3257" y="1"/>
                    </a:lnTo>
                    <a:close/>
                  </a:path>
                </a:pathLst>
              </a:custGeom>
              <a:solidFill>
                <a:srgbClr val="BF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26"/>
              <p:cNvSpPr/>
              <p:nvPr/>
            </p:nvSpPr>
            <p:spPr>
              <a:xfrm flipH="1">
                <a:off x="6573468" y="1391317"/>
                <a:ext cx="369197" cy="377188"/>
              </a:xfrm>
              <a:custGeom>
                <a:avLst/>
                <a:gdLst/>
                <a:ahLst/>
                <a:cxnLst/>
                <a:rect l="l" t="t" r="r" b="b"/>
                <a:pathLst>
                  <a:path w="5821" h="5947" extrusionOk="0">
                    <a:moveTo>
                      <a:pt x="629" y="393"/>
                    </a:moveTo>
                    <a:cubicBezTo>
                      <a:pt x="1236" y="396"/>
                      <a:pt x="2387" y="424"/>
                      <a:pt x="3404" y="448"/>
                    </a:cubicBezTo>
                    <a:cubicBezTo>
                      <a:pt x="4203" y="468"/>
                      <a:pt x="4896" y="485"/>
                      <a:pt x="5169" y="485"/>
                    </a:cubicBezTo>
                    <a:cubicBezTo>
                      <a:pt x="5217" y="485"/>
                      <a:pt x="5241" y="502"/>
                      <a:pt x="5254" y="519"/>
                    </a:cubicBezTo>
                    <a:cubicBezTo>
                      <a:pt x="5418" y="690"/>
                      <a:pt x="5374" y="1362"/>
                      <a:pt x="5340" y="1905"/>
                    </a:cubicBezTo>
                    <a:cubicBezTo>
                      <a:pt x="5323" y="2181"/>
                      <a:pt x="5306" y="2468"/>
                      <a:pt x="5306" y="2734"/>
                    </a:cubicBezTo>
                    <a:cubicBezTo>
                      <a:pt x="5306" y="3021"/>
                      <a:pt x="5244" y="5530"/>
                      <a:pt x="3097" y="5554"/>
                    </a:cubicBezTo>
                    <a:cubicBezTo>
                      <a:pt x="3073" y="5554"/>
                      <a:pt x="3049" y="5554"/>
                      <a:pt x="3026" y="5554"/>
                    </a:cubicBezTo>
                    <a:cubicBezTo>
                      <a:pt x="1422" y="5554"/>
                      <a:pt x="648" y="4862"/>
                      <a:pt x="540" y="3325"/>
                    </a:cubicBezTo>
                    <a:cubicBezTo>
                      <a:pt x="407" y="1468"/>
                      <a:pt x="519" y="563"/>
                      <a:pt x="629" y="393"/>
                    </a:cubicBezTo>
                    <a:close/>
                    <a:moveTo>
                      <a:pt x="592" y="0"/>
                    </a:moveTo>
                    <a:cubicBezTo>
                      <a:pt x="530" y="0"/>
                      <a:pt x="438" y="21"/>
                      <a:pt x="356" y="109"/>
                    </a:cubicBezTo>
                    <a:cubicBezTo>
                      <a:pt x="1" y="492"/>
                      <a:pt x="72" y="2304"/>
                      <a:pt x="148" y="3353"/>
                    </a:cubicBezTo>
                    <a:cubicBezTo>
                      <a:pt x="270" y="5097"/>
                      <a:pt x="1216" y="5946"/>
                      <a:pt x="3035" y="5946"/>
                    </a:cubicBezTo>
                    <a:lnTo>
                      <a:pt x="3100" y="5946"/>
                    </a:lnTo>
                    <a:cubicBezTo>
                      <a:pt x="5019" y="5926"/>
                      <a:pt x="5698" y="4202"/>
                      <a:pt x="5698" y="2734"/>
                    </a:cubicBezTo>
                    <a:cubicBezTo>
                      <a:pt x="5698" y="2479"/>
                      <a:pt x="5715" y="2202"/>
                      <a:pt x="5732" y="1929"/>
                    </a:cubicBezTo>
                    <a:cubicBezTo>
                      <a:pt x="5780" y="1188"/>
                      <a:pt x="5821" y="547"/>
                      <a:pt x="5541" y="249"/>
                    </a:cubicBezTo>
                    <a:cubicBezTo>
                      <a:pt x="5446" y="147"/>
                      <a:pt x="5315" y="92"/>
                      <a:pt x="5169" y="92"/>
                    </a:cubicBezTo>
                    <a:cubicBezTo>
                      <a:pt x="4899" y="92"/>
                      <a:pt x="4214" y="76"/>
                      <a:pt x="3415" y="55"/>
                    </a:cubicBezTo>
                    <a:cubicBezTo>
                      <a:pt x="2373" y="31"/>
                      <a:pt x="1195" y="0"/>
                      <a:pt x="592" y="0"/>
                    </a:cubicBezTo>
                    <a:close/>
                  </a:path>
                </a:pathLst>
              </a:custGeom>
              <a:solidFill>
                <a:srgbClr val="D6B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26"/>
              <p:cNvSpPr/>
              <p:nvPr/>
            </p:nvSpPr>
            <p:spPr>
              <a:xfrm flipH="1">
                <a:off x="6988278" y="1367215"/>
                <a:ext cx="564039" cy="456533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7198" extrusionOk="0">
                    <a:moveTo>
                      <a:pt x="7462" y="397"/>
                    </a:moveTo>
                    <a:cubicBezTo>
                      <a:pt x="7824" y="397"/>
                      <a:pt x="8258" y="479"/>
                      <a:pt x="8258" y="869"/>
                    </a:cubicBezTo>
                    <a:cubicBezTo>
                      <a:pt x="8258" y="916"/>
                      <a:pt x="8264" y="1004"/>
                      <a:pt x="8271" y="1121"/>
                    </a:cubicBezTo>
                    <a:cubicBezTo>
                      <a:pt x="8326" y="1992"/>
                      <a:pt x="8490" y="4634"/>
                      <a:pt x="7217" y="5989"/>
                    </a:cubicBezTo>
                    <a:cubicBezTo>
                      <a:pt x="6708" y="6531"/>
                      <a:pt x="6011" y="6805"/>
                      <a:pt x="5148" y="6805"/>
                    </a:cubicBezTo>
                    <a:cubicBezTo>
                      <a:pt x="1188" y="6805"/>
                      <a:pt x="393" y="5483"/>
                      <a:pt x="393" y="3353"/>
                    </a:cubicBezTo>
                    <a:lnTo>
                      <a:pt x="393" y="1159"/>
                    </a:lnTo>
                    <a:cubicBezTo>
                      <a:pt x="393" y="602"/>
                      <a:pt x="779" y="397"/>
                      <a:pt x="1020" y="397"/>
                    </a:cubicBezTo>
                    <a:close/>
                    <a:moveTo>
                      <a:pt x="1020" y="1"/>
                    </a:moveTo>
                    <a:cubicBezTo>
                      <a:pt x="598" y="1"/>
                      <a:pt x="0" y="363"/>
                      <a:pt x="0" y="1159"/>
                    </a:cubicBezTo>
                    <a:lnTo>
                      <a:pt x="0" y="3353"/>
                    </a:lnTo>
                    <a:cubicBezTo>
                      <a:pt x="0" y="6084"/>
                      <a:pt x="1491" y="7197"/>
                      <a:pt x="5148" y="7197"/>
                    </a:cubicBezTo>
                    <a:cubicBezTo>
                      <a:pt x="6124" y="7197"/>
                      <a:pt x="6919" y="6883"/>
                      <a:pt x="7503" y="6258"/>
                    </a:cubicBezTo>
                    <a:cubicBezTo>
                      <a:pt x="8893" y="4781"/>
                      <a:pt x="8722" y="2008"/>
                      <a:pt x="8664" y="1097"/>
                    </a:cubicBezTo>
                    <a:cubicBezTo>
                      <a:pt x="8657" y="991"/>
                      <a:pt x="8650" y="913"/>
                      <a:pt x="8650" y="869"/>
                    </a:cubicBezTo>
                    <a:cubicBezTo>
                      <a:pt x="8650" y="325"/>
                      <a:pt x="8206" y="1"/>
                      <a:pt x="7462" y="1"/>
                    </a:cubicBezTo>
                    <a:close/>
                  </a:path>
                </a:pathLst>
              </a:custGeom>
              <a:solidFill>
                <a:srgbClr val="D6B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26"/>
              <p:cNvSpPr/>
              <p:nvPr/>
            </p:nvSpPr>
            <p:spPr>
              <a:xfrm flipH="1">
                <a:off x="6569726" y="1394995"/>
                <a:ext cx="362728" cy="370465"/>
              </a:xfrm>
              <a:custGeom>
                <a:avLst/>
                <a:gdLst/>
                <a:ahLst/>
                <a:cxnLst/>
                <a:rect l="l" t="t" r="r" b="b"/>
                <a:pathLst>
                  <a:path w="5719" h="5841" extrusionOk="0">
                    <a:moveTo>
                      <a:pt x="618" y="386"/>
                    </a:moveTo>
                    <a:cubicBezTo>
                      <a:pt x="1219" y="386"/>
                      <a:pt x="2345" y="417"/>
                      <a:pt x="3346" y="440"/>
                    </a:cubicBezTo>
                    <a:cubicBezTo>
                      <a:pt x="4130" y="461"/>
                      <a:pt x="4810" y="475"/>
                      <a:pt x="5077" y="475"/>
                    </a:cubicBezTo>
                    <a:cubicBezTo>
                      <a:pt x="5127" y="475"/>
                      <a:pt x="5148" y="492"/>
                      <a:pt x="5162" y="509"/>
                    </a:cubicBezTo>
                    <a:cubicBezTo>
                      <a:pt x="5322" y="676"/>
                      <a:pt x="5281" y="1338"/>
                      <a:pt x="5247" y="1871"/>
                    </a:cubicBezTo>
                    <a:cubicBezTo>
                      <a:pt x="5230" y="2140"/>
                      <a:pt x="5213" y="2424"/>
                      <a:pt x="5213" y="2687"/>
                    </a:cubicBezTo>
                    <a:cubicBezTo>
                      <a:pt x="5213" y="2967"/>
                      <a:pt x="5151" y="5431"/>
                      <a:pt x="3045" y="5455"/>
                    </a:cubicBezTo>
                    <a:cubicBezTo>
                      <a:pt x="3021" y="5455"/>
                      <a:pt x="2998" y="5456"/>
                      <a:pt x="2974" y="5456"/>
                    </a:cubicBezTo>
                    <a:cubicBezTo>
                      <a:pt x="1398" y="5456"/>
                      <a:pt x="637" y="4774"/>
                      <a:pt x="530" y="3264"/>
                    </a:cubicBezTo>
                    <a:cubicBezTo>
                      <a:pt x="399" y="1441"/>
                      <a:pt x="512" y="553"/>
                      <a:pt x="618" y="386"/>
                    </a:cubicBezTo>
                    <a:close/>
                    <a:moveTo>
                      <a:pt x="584" y="0"/>
                    </a:moveTo>
                    <a:cubicBezTo>
                      <a:pt x="522" y="0"/>
                      <a:pt x="431" y="18"/>
                      <a:pt x="349" y="106"/>
                    </a:cubicBezTo>
                    <a:cubicBezTo>
                      <a:pt x="0" y="481"/>
                      <a:pt x="72" y="2263"/>
                      <a:pt x="144" y="3291"/>
                    </a:cubicBezTo>
                    <a:cubicBezTo>
                      <a:pt x="267" y="5004"/>
                      <a:pt x="1195" y="5841"/>
                      <a:pt x="2983" y="5841"/>
                    </a:cubicBezTo>
                    <a:lnTo>
                      <a:pt x="3049" y="5841"/>
                    </a:lnTo>
                    <a:cubicBezTo>
                      <a:pt x="4929" y="5820"/>
                      <a:pt x="5598" y="4127"/>
                      <a:pt x="5598" y="2687"/>
                    </a:cubicBezTo>
                    <a:cubicBezTo>
                      <a:pt x="5598" y="2434"/>
                      <a:pt x="5616" y="2161"/>
                      <a:pt x="5633" y="1895"/>
                    </a:cubicBezTo>
                    <a:cubicBezTo>
                      <a:pt x="5677" y="1165"/>
                      <a:pt x="5718" y="536"/>
                      <a:pt x="5445" y="243"/>
                    </a:cubicBezTo>
                    <a:cubicBezTo>
                      <a:pt x="5349" y="144"/>
                      <a:pt x="5223" y="89"/>
                      <a:pt x="5077" y="89"/>
                    </a:cubicBezTo>
                    <a:cubicBezTo>
                      <a:pt x="4814" y="89"/>
                      <a:pt x="4138" y="72"/>
                      <a:pt x="3356" y="54"/>
                    </a:cubicBezTo>
                    <a:cubicBezTo>
                      <a:pt x="2332" y="27"/>
                      <a:pt x="1174" y="0"/>
                      <a:pt x="584" y="0"/>
                    </a:cubicBezTo>
                    <a:close/>
                  </a:path>
                </a:pathLst>
              </a:custGeom>
              <a:solidFill>
                <a:srgbClr val="FAE0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26"/>
              <p:cNvSpPr/>
              <p:nvPr/>
            </p:nvSpPr>
            <p:spPr>
              <a:xfrm flipH="1">
                <a:off x="6977051" y="1371401"/>
                <a:ext cx="554081" cy="448415"/>
              </a:xfrm>
              <a:custGeom>
                <a:avLst/>
                <a:gdLst/>
                <a:ahLst/>
                <a:cxnLst/>
                <a:rect l="l" t="t" r="r" b="b"/>
                <a:pathLst>
                  <a:path w="8736" h="7070" extrusionOk="0">
                    <a:moveTo>
                      <a:pt x="7330" y="385"/>
                    </a:moveTo>
                    <a:cubicBezTo>
                      <a:pt x="7685" y="385"/>
                      <a:pt x="8111" y="467"/>
                      <a:pt x="8111" y="850"/>
                    </a:cubicBezTo>
                    <a:cubicBezTo>
                      <a:pt x="8111" y="898"/>
                      <a:pt x="8115" y="984"/>
                      <a:pt x="8125" y="1099"/>
                    </a:cubicBezTo>
                    <a:cubicBezTo>
                      <a:pt x="8176" y="1953"/>
                      <a:pt x="8340" y="4551"/>
                      <a:pt x="7091" y="5882"/>
                    </a:cubicBezTo>
                    <a:cubicBezTo>
                      <a:pt x="6589" y="6411"/>
                      <a:pt x="5906" y="6684"/>
                      <a:pt x="5056" y="6684"/>
                    </a:cubicBezTo>
                    <a:cubicBezTo>
                      <a:pt x="1168" y="6684"/>
                      <a:pt x="387" y="5387"/>
                      <a:pt x="387" y="3291"/>
                    </a:cubicBezTo>
                    <a:lnTo>
                      <a:pt x="387" y="1137"/>
                    </a:lnTo>
                    <a:cubicBezTo>
                      <a:pt x="387" y="590"/>
                      <a:pt x="762" y="385"/>
                      <a:pt x="1001" y="385"/>
                    </a:cubicBezTo>
                    <a:close/>
                    <a:moveTo>
                      <a:pt x="1001" y="0"/>
                    </a:moveTo>
                    <a:cubicBezTo>
                      <a:pt x="584" y="0"/>
                      <a:pt x="1" y="355"/>
                      <a:pt x="1" y="1137"/>
                    </a:cubicBezTo>
                    <a:lnTo>
                      <a:pt x="1" y="3291"/>
                    </a:lnTo>
                    <a:cubicBezTo>
                      <a:pt x="1" y="5974"/>
                      <a:pt x="1465" y="7070"/>
                      <a:pt x="5056" y="7070"/>
                    </a:cubicBezTo>
                    <a:cubicBezTo>
                      <a:pt x="6016" y="7070"/>
                      <a:pt x="6794" y="6759"/>
                      <a:pt x="7371" y="6145"/>
                    </a:cubicBezTo>
                    <a:cubicBezTo>
                      <a:pt x="8736" y="4694"/>
                      <a:pt x="8565" y="1970"/>
                      <a:pt x="8507" y="1075"/>
                    </a:cubicBezTo>
                    <a:cubicBezTo>
                      <a:pt x="8501" y="970"/>
                      <a:pt x="8497" y="894"/>
                      <a:pt x="8497" y="850"/>
                    </a:cubicBezTo>
                    <a:cubicBezTo>
                      <a:pt x="8497" y="317"/>
                      <a:pt x="8060" y="0"/>
                      <a:pt x="7330" y="0"/>
                    </a:cubicBezTo>
                    <a:close/>
                  </a:path>
                </a:pathLst>
              </a:custGeom>
              <a:solidFill>
                <a:srgbClr val="FAE0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26"/>
              <p:cNvSpPr/>
              <p:nvPr/>
            </p:nvSpPr>
            <p:spPr>
              <a:xfrm flipH="1">
                <a:off x="6846259" y="1579883"/>
                <a:ext cx="117083" cy="166744"/>
              </a:xfrm>
              <a:custGeom>
                <a:avLst/>
                <a:gdLst/>
                <a:ahLst/>
                <a:cxnLst/>
                <a:rect l="l" t="t" r="r" b="b"/>
                <a:pathLst>
                  <a:path w="1846" h="2629" extrusionOk="0">
                    <a:moveTo>
                      <a:pt x="78" y="0"/>
                    </a:moveTo>
                    <a:cubicBezTo>
                      <a:pt x="61" y="92"/>
                      <a:pt x="0" y="1666"/>
                      <a:pt x="76" y="1666"/>
                    </a:cubicBezTo>
                    <a:cubicBezTo>
                      <a:pt x="76" y="1666"/>
                      <a:pt x="77" y="1666"/>
                      <a:pt x="78" y="1666"/>
                    </a:cubicBezTo>
                    <a:cubicBezTo>
                      <a:pt x="102" y="1656"/>
                      <a:pt x="220" y="1581"/>
                      <a:pt x="381" y="1504"/>
                    </a:cubicBezTo>
                    <a:lnTo>
                      <a:pt x="381" y="1504"/>
                    </a:lnTo>
                    <a:lnTo>
                      <a:pt x="78" y="0"/>
                    </a:lnTo>
                    <a:close/>
                    <a:moveTo>
                      <a:pt x="1025" y="1324"/>
                    </a:moveTo>
                    <a:cubicBezTo>
                      <a:pt x="805" y="1324"/>
                      <a:pt x="565" y="1416"/>
                      <a:pt x="381" y="1504"/>
                    </a:cubicBezTo>
                    <a:lnTo>
                      <a:pt x="381" y="1504"/>
                    </a:lnTo>
                    <a:lnTo>
                      <a:pt x="607" y="2629"/>
                    </a:lnTo>
                    <a:cubicBezTo>
                      <a:pt x="607" y="2629"/>
                      <a:pt x="1846" y="2134"/>
                      <a:pt x="1480" y="1560"/>
                    </a:cubicBezTo>
                    <a:cubicBezTo>
                      <a:pt x="1370" y="1386"/>
                      <a:pt x="1204" y="1324"/>
                      <a:pt x="1025" y="1324"/>
                    </a:cubicBezTo>
                    <a:close/>
                  </a:path>
                </a:pathLst>
              </a:custGeom>
              <a:solidFill>
                <a:srgbClr val="FFB3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26"/>
              <p:cNvSpPr/>
              <p:nvPr/>
            </p:nvSpPr>
            <p:spPr>
              <a:xfrm flipH="1">
                <a:off x="6858564" y="1578995"/>
                <a:ext cx="111565" cy="172389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2718" extrusionOk="0">
                    <a:moveTo>
                      <a:pt x="103" y="0"/>
                    </a:moveTo>
                    <a:cubicBezTo>
                      <a:pt x="103" y="18"/>
                      <a:pt x="0" y="1643"/>
                      <a:pt x="127" y="1741"/>
                    </a:cubicBezTo>
                    <a:lnTo>
                      <a:pt x="171" y="1772"/>
                    </a:lnTo>
                    <a:lnTo>
                      <a:pt x="212" y="1755"/>
                    </a:lnTo>
                    <a:cubicBezTo>
                      <a:pt x="223" y="1752"/>
                      <a:pt x="246" y="1738"/>
                      <a:pt x="280" y="1718"/>
                    </a:cubicBezTo>
                    <a:cubicBezTo>
                      <a:pt x="632" y="1519"/>
                      <a:pt x="916" y="1419"/>
                      <a:pt x="1131" y="1419"/>
                    </a:cubicBezTo>
                    <a:cubicBezTo>
                      <a:pt x="1307" y="1419"/>
                      <a:pt x="1437" y="1485"/>
                      <a:pt x="1519" y="1618"/>
                    </a:cubicBezTo>
                    <a:cubicBezTo>
                      <a:pt x="1578" y="1708"/>
                      <a:pt x="1591" y="1793"/>
                      <a:pt x="1560" y="1889"/>
                    </a:cubicBezTo>
                    <a:cubicBezTo>
                      <a:pt x="1437" y="2264"/>
                      <a:pt x="694" y="2565"/>
                      <a:pt x="686" y="2568"/>
                    </a:cubicBezTo>
                    <a:lnTo>
                      <a:pt x="744" y="2718"/>
                    </a:lnTo>
                    <a:cubicBezTo>
                      <a:pt x="779" y="2704"/>
                      <a:pt x="1567" y="2387"/>
                      <a:pt x="1714" y="1936"/>
                    </a:cubicBezTo>
                    <a:cubicBezTo>
                      <a:pt x="1759" y="1796"/>
                      <a:pt x="1738" y="1659"/>
                      <a:pt x="1656" y="1530"/>
                    </a:cubicBezTo>
                    <a:cubicBezTo>
                      <a:pt x="1541" y="1349"/>
                      <a:pt x="1369" y="1258"/>
                      <a:pt x="1141" y="1258"/>
                    </a:cubicBezTo>
                    <a:cubicBezTo>
                      <a:pt x="901" y="1258"/>
                      <a:pt x="599" y="1359"/>
                      <a:pt x="236" y="1561"/>
                    </a:cubicBezTo>
                    <a:cubicBezTo>
                      <a:pt x="212" y="1237"/>
                      <a:pt x="246" y="137"/>
                      <a:pt x="263" y="28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DD83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26"/>
              <p:cNvSpPr/>
              <p:nvPr/>
            </p:nvSpPr>
            <p:spPr>
              <a:xfrm flipH="1">
                <a:off x="7533482" y="1560601"/>
                <a:ext cx="149810" cy="106808"/>
              </a:xfrm>
              <a:custGeom>
                <a:avLst/>
                <a:gdLst/>
                <a:ahLst/>
                <a:cxnLst/>
                <a:rect l="l" t="t" r="r" b="b"/>
                <a:pathLst>
                  <a:path w="2362" h="1684" extrusionOk="0">
                    <a:moveTo>
                      <a:pt x="2164" y="0"/>
                    </a:moveTo>
                    <a:lnTo>
                      <a:pt x="0" y="1455"/>
                    </a:lnTo>
                    <a:lnTo>
                      <a:pt x="341" y="1683"/>
                    </a:lnTo>
                    <a:lnTo>
                      <a:pt x="2362" y="342"/>
                    </a:lnTo>
                    <a:lnTo>
                      <a:pt x="2164" y="0"/>
                    </a:lnTo>
                    <a:close/>
                  </a:path>
                </a:pathLst>
              </a:custGeom>
              <a:solidFill>
                <a:srgbClr val="D6B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26"/>
              <p:cNvSpPr/>
              <p:nvPr/>
            </p:nvSpPr>
            <p:spPr>
              <a:xfrm flipH="1">
                <a:off x="6925288" y="1558889"/>
                <a:ext cx="78203" cy="2518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397" extrusionOk="0">
                    <a:moveTo>
                      <a:pt x="1" y="0"/>
                    </a:moveTo>
                    <a:lnTo>
                      <a:pt x="1" y="396"/>
                    </a:lnTo>
                    <a:lnTo>
                      <a:pt x="1233" y="396"/>
                    </a:lnTo>
                    <a:lnTo>
                      <a:pt x="1233" y="0"/>
                    </a:lnTo>
                    <a:close/>
                  </a:path>
                </a:pathLst>
              </a:custGeom>
              <a:solidFill>
                <a:srgbClr val="D6B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26"/>
              <p:cNvSpPr/>
              <p:nvPr/>
            </p:nvSpPr>
            <p:spPr>
              <a:xfrm flipH="1">
                <a:off x="6910319" y="1540305"/>
                <a:ext cx="93362" cy="37421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590" extrusionOk="0">
                    <a:moveTo>
                      <a:pt x="0" y="0"/>
                    </a:moveTo>
                    <a:lnTo>
                      <a:pt x="0" y="590"/>
                    </a:lnTo>
                    <a:lnTo>
                      <a:pt x="1472" y="590"/>
                    </a:lnTo>
                    <a:lnTo>
                      <a:pt x="1472" y="0"/>
                    </a:lnTo>
                    <a:close/>
                  </a:path>
                </a:pathLst>
              </a:custGeom>
              <a:solidFill>
                <a:srgbClr val="FAE0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26"/>
              <p:cNvSpPr/>
              <p:nvPr/>
            </p:nvSpPr>
            <p:spPr>
              <a:xfrm flipH="1">
                <a:off x="6582342" y="1420429"/>
                <a:ext cx="17822" cy="33044"/>
              </a:xfrm>
              <a:custGeom>
                <a:avLst/>
                <a:gdLst/>
                <a:ahLst/>
                <a:cxnLst/>
                <a:rect l="l" t="t" r="r" b="b"/>
                <a:pathLst>
                  <a:path w="281" h="521" extrusionOk="0">
                    <a:moveTo>
                      <a:pt x="105" y="1"/>
                    </a:moveTo>
                    <a:cubicBezTo>
                      <a:pt x="53" y="1"/>
                      <a:pt x="0" y="53"/>
                      <a:pt x="38" y="108"/>
                    </a:cubicBezTo>
                    <a:cubicBezTo>
                      <a:pt x="104" y="203"/>
                      <a:pt x="134" y="313"/>
                      <a:pt x="117" y="428"/>
                    </a:cubicBezTo>
                    <a:cubicBezTo>
                      <a:pt x="111" y="484"/>
                      <a:pt x="159" y="521"/>
                      <a:pt x="201" y="521"/>
                    </a:cubicBezTo>
                    <a:cubicBezTo>
                      <a:pt x="230" y="521"/>
                      <a:pt x="255" y="505"/>
                      <a:pt x="260" y="466"/>
                    </a:cubicBezTo>
                    <a:cubicBezTo>
                      <a:pt x="281" y="313"/>
                      <a:pt x="254" y="165"/>
                      <a:pt x="165" y="33"/>
                    </a:cubicBezTo>
                    <a:cubicBezTo>
                      <a:pt x="150" y="10"/>
                      <a:pt x="128" y="1"/>
                      <a:pt x="1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26"/>
              <p:cNvSpPr/>
              <p:nvPr/>
            </p:nvSpPr>
            <p:spPr>
              <a:xfrm flipH="1">
                <a:off x="6577331" y="1461212"/>
                <a:ext cx="11987" cy="9387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48" extrusionOk="0">
                    <a:moveTo>
                      <a:pt x="93" y="1"/>
                    </a:moveTo>
                    <a:cubicBezTo>
                      <a:pt x="1" y="1"/>
                      <a:pt x="1" y="148"/>
                      <a:pt x="93" y="148"/>
                    </a:cubicBezTo>
                    <a:cubicBezTo>
                      <a:pt x="188" y="148"/>
                      <a:pt x="188" y="1"/>
                      <a:pt x="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26"/>
              <p:cNvSpPr/>
              <p:nvPr/>
            </p:nvSpPr>
            <p:spPr>
              <a:xfrm flipH="1">
                <a:off x="6927000" y="1547091"/>
                <a:ext cx="53721" cy="9894"/>
              </a:xfrm>
              <a:custGeom>
                <a:avLst/>
                <a:gdLst/>
                <a:ahLst/>
                <a:cxnLst/>
                <a:rect l="l" t="t" r="r" b="b"/>
                <a:pathLst>
                  <a:path w="847" h="156" extrusionOk="0">
                    <a:moveTo>
                      <a:pt x="270" y="1"/>
                    </a:moveTo>
                    <a:cubicBezTo>
                      <a:pt x="211" y="1"/>
                      <a:pt x="152" y="1"/>
                      <a:pt x="92" y="2"/>
                    </a:cubicBezTo>
                    <a:cubicBezTo>
                      <a:pt x="0" y="5"/>
                      <a:pt x="0" y="152"/>
                      <a:pt x="92" y="152"/>
                    </a:cubicBezTo>
                    <a:cubicBezTo>
                      <a:pt x="177" y="149"/>
                      <a:pt x="261" y="148"/>
                      <a:pt x="345" y="148"/>
                    </a:cubicBezTo>
                    <a:cubicBezTo>
                      <a:pt x="481" y="148"/>
                      <a:pt x="616" y="151"/>
                      <a:pt x="751" y="155"/>
                    </a:cubicBezTo>
                    <a:cubicBezTo>
                      <a:pt x="752" y="155"/>
                      <a:pt x="753" y="155"/>
                      <a:pt x="755" y="155"/>
                    </a:cubicBezTo>
                    <a:cubicBezTo>
                      <a:pt x="847" y="155"/>
                      <a:pt x="845" y="12"/>
                      <a:pt x="751" y="9"/>
                    </a:cubicBezTo>
                    <a:cubicBezTo>
                      <a:pt x="591" y="4"/>
                      <a:pt x="431" y="1"/>
                      <a:pt x="2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26"/>
              <p:cNvSpPr/>
              <p:nvPr/>
            </p:nvSpPr>
            <p:spPr>
              <a:xfrm flipH="1">
                <a:off x="6997529" y="1388462"/>
                <a:ext cx="29239" cy="43002"/>
              </a:xfrm>
              <a:custGeom>
                <a:avLst/>
                <a:gdLst/>
                <a:ahLst/>
                <a:cxnLst/>
                <a:rect l="l" t="t" r="r" b="b"/>
                <a:pathLst>
                  <a:path w="461" h="678" extrusionOk="0">
                    <a:moveTo>
                      <a:pt x="103" y="1"/>
                    </a:moveTo>
                    <a:cubicBezTo>
                      <a:pt x="48" y="1"/>
                      <a:pt x="0" y="75"/>
                      <a:pt x="50" y="127"/>
                    </a:cubicBezTo>
                    <a:cubicBezTo>
                      <a:pt x="166" y="250"/>
                      <a:pt x="306" y="397"/>
                      <a:pt x="272" y="584"/>
                    </a:cubicBezTo>
                    <a:cubicBezTo>
                      <a:pt x="262" y="640"/>
                      <a:pt x="310" y="678"/>
                      <a:pt x="354" y="678"/>
                    </a:cubicBezTo>
                    <a:cubicBezTo>
                      <a:pt x="382" y="678"/>
                      <a:pt x="409" y="662"/>
                      <a:pt x="415" y="625"/>
                    </a:cubicBezTo>
                    <a:cubicBezTo>
                      <a:pt x="460" y="376"/>
                      <a:pt x="313" y="192"/>
                      <a:pt x="153" y="25"/>
                    </a:cubicBezTo>
                    <a:cubicBezTo>
                      <a:pt x="137" y="8"/>
                      <a:pt x="120" y="1"/>
                      <a:pt x="1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26"/>
              <p:cNvSpPr/>
              <p:nvPr/>
            </p:nvSpPr>
            <p:spPr>
              <a:xfrm flipH="1">
                <a:off x="6998671" y="1438062"/>
                <a:ext cx="11924" cy="9387"/>
              </a:xfrm>
              <a:custGeom>
                <a:avLst/>
                <a:gdLst/>
                <a:ahLst/>
                <a:cxnLst/>
                <a:rect l="l" t="t" r="r" b="b"/>
                <a:pathLst>
                  <a:path w="188" h="148" extrusionOk="0">
                    <a:moveTo>
                      <a:pt x="95" y="1"/>
                    </a:moveTo>
                    <a:cubicBezTo>
                      <a:pt x="0" y="1"/>
                      <a:pt x="0" y="147"/>
                      <a:pt x="95" y="147"/>
                    </a:cubicBezTo>
                    <a:cubicBezTo>
                      <a:pt x="188" y="147"/>
                      <a:pt x="188" y="1"/>
                      <a:pt x="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26"/>
              <p:cNvSpPr/>
              <p:nvPr/>
            </p:nvSpPr>
            <p:spPr>
              <a:xfrm flipH="1">
                <a:off x="6475344" y="2739630"/>
                <a:ext cx="111121" cy="67801"/>
              </a:xfrm>
              <a:custGeom>
                <a:avLst/>
                <a:gdLst/>
                <a:ahLst/>
                <a:cxnLst/>
                <a:rect l="l" t="t" r="r" b="b"/>
                <a:pathLst>
                  <a:path w="1752" h="1069" extrusionOk="0">
                    <a:moveTo>
                      <a:pt x="1248" y="1"/>
                    </a:moveTo>
                    <a:cubicBezTo>
                      <a:pt x="1221" y="1"/>
                      <a:pt x="1192" y="3"/>
                      <a:pt x="1164" y="9"/>
                    </a:cubicBezTo>
                    <a:lnTo>
                      <a:pt x="420" y="146"/>
                    </a:lnTo>
                    <a:cubicBezTo>
                      <a:pt x="167" y="193"/>
                      <a:pt x="0" y="436"/>
                      <a:pt x="48" y="688"/>
                    </a:cubicBezTo>
                    <a:cubicBezTo>
                      <a:pt x="90" y="912"/>
                      <a:pt x="285" y="1069"/>
                      <a:pt x="505" y="1069"/>
                    </a:cubicBezTo>
                    <a:cubicBezTo>
                      <a:pt x="533" y="1069"/>
                      <a:pt x="562" y="1066"/>
                      <a:pt x="591" y="1061"/>
                    </a:cubicBezTo>
                    <a:lnTo>
                      <a:pt x="1331" y="924"/>
                    </a:lnTo>
                    <a:cubicBezTo>
                      <a:pt x="1584" y="876"/>
                      <a:pt x="1752" y="634"/>
                      <a:pt x="1703" y="381"/>
                    </a:cubicBezTo>
                    <a:cubicBezTo>
                      <a:pt x="1664" y="160"/>
                      <a:pt x="1466" y="1"/>
                      <a:pt x="1248" y="1"/>
                    </a:cubicBezTo>
                    <a:close/>
                  </a:path>
                </a:pathLst>
              </a:custGeom>
              <a:solidFill>
                <a:srgbClr val="FFB3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26"/>
              <p:cNvSpPr/>
              <p:nvPr/>
            </p:nvSpPr>
            <p:spPr>
              <a:xfrm flipH="1">
                <a:off x="6474519" y="2792528"/>
                <a:ext cx="106744" cy="67040"/>
              </a:xfrm>
              <a:custGeom>
                <a:avLst/>
                <a:gdLst/>
                <a:ahLst/>
                <a:cxnLst/>
                <a:rect l="l" t="t" r="r" b="b"/>
                <a:pathLst>
                  <a:path w="1683" h="1057" extrusionOk="0">
                    <a:moveTo>
                      <a:pt x="1178" y="1"/>
                    </a:moveTo>
                    <a:cubicBezTo>
                      <a:pt x="1151" y="1"/>
                      <a:pt x="1124" y="3"/>
                      <a:pt x="1096" y="8"/>
                    </a:cubicBezTo>
                    <a:lnTo>
                      <a:pt x="420" y="134"/>
                    </a:lnTo>
                    <a:cubicBezTo>
                      <a:pt x="167" y="182"/>
                      <a:pt x="0" y="424"/>
                      <a:pt x="48" y="677"/>
                    </a:cubicBezTo>
                    <a:cubicBezTo>
                      <a:pt x="91" y="899"/>
                      <a:pt x="288" y="1056"/>
                      <a:pt x="509" y="1056"/>
                    </a:cubicBezTo>
                    <a:cubicBezTo>
                      <a:pt x="536" y="1056"/>
                      <a:pt x="563" y="1054"/>
                      <a:pt x="591" y="1049"/>
                    </a:cubicBezTo>
                    <a:lnTo>
                      <a:pt x="1267" y="923"/>
                    </a:lnTo>
                    <a:cubicBezTo>
                      <a:pt x="1516" y="875"/>
                      <a:pt x="1683" y="632"/>
                      <a:pt x="1639" y="380"/>
                    </a:cubicBezTo>
                    <a:cubicBezTo>
                      <a:pt x="1596" y="158"/>
                      <a:pt x="1399" y="1"/>
                      <a:pt x="1178" y="1"/>
                    </a:cubicBezTo>
                    <a:close/>
                  </a:path>
                </a:pathLst>
              </a:custGeom>
              <a:solidFill>
                <a:srgbClr val="FFB3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26"/>
              <p:cNvSpPr/>
              <p:nvPr/>
            </p:nvSpPr>
            <p:spPr>
              <a:xfrm flipH="1">
                <a:off x="6486379" y="2845742"/>
                <a:ext cx="87336" cy="6323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997" extrusionOk="0">
                    <a:moveTo>
                      <a:pt x="874" y="1"/>
                    </a:moveTo>
                    <a:cubicBezTo>
                      <a:pt x="846" y="1"/>
                      <a:pt x="817" y="3"/>
                      <a:pt x="789" y="9"/>
                    </a:cubicBezTo>
                    <a:lnTo>
                      <a:pt x="420" y="77"/>
                    </a:lnTo>
                    <a:cubicBezTo>
                      <a:pt x="168" y="121"/>
                      <a:pt x="1" y="367"/>
                      <a:pt x="48" y="617"/>
                    </a:cubicBezTo>
                    <a:cubicBezTo>
                      <a:pt x="87" y="840"/>
                      <a:pt x="284" y="997"/>
                      <a:pt x="503" y="997"/>
                    </a:cubicBezTo>
                    <a:cubicBezTo>
                      <a:pt x="531" y="997"/>
                      <a:pt x="559" y="994"/>
                      <a:pt x="588" y="989"/>
                    </a:cubicBezTo>
                    <a:lnTo>
                      <a:pt x="957" y="920"/>
                    </a:lnTo>
                    <a:cubicBezTo>
                      <a:pt x="1209" y="876"/>
                      <a:pt x="1376" y="630"/>
                      <a:pt x="1329" y="381"/>
                    </a:cubicBezTo>
                    <a:cubicBezTo>
                      <a:pt x="1290" y="157"/>
                      <a:pt x="1092" y="1"/>
                      <a:pt x="874" y="1"/>
                    </a:cubicBezTo>
                    <a:close/>
                  </a:path>
                </a:pathLst>
              </a:custGeom>
              <a:solidFill>
                <a:srgbClr val="FFB3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26"/>
              <p:cNvSpPr/>
              <p:nvPr/>
            </p:nvSpPr>
            <p:spPr>
              <a:xfrm flipH="1">
                <a:off x="7680883" y="2507237"/>
                <a:ext cx="113975" cy="460339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7258" extrusionOk="0">
                    <a:moveTo>
                      <a:pt x="1326" y="0"/>
                    </a:moveTo>
                    <a:cubicBezTo>
                      <a:pt x="1" y="2024"/>
                      <a:pt x="379" y="7257"/>
                      <a:pt x="379" y="7257"/>
                    </a:cubicBezTo>
                    <a:lnTo>
                      <a:pt x="1797" y="6448"/>
                    </a:lnTo>
                    <a:lnTo>
                      <a:pt x="1326" y="0"/>
                    </a:lnTo>
                    <a:close/>
                  </a:path>
                </a:pathLst>
              </a:custGeom>
              <a:solidFill>
                <a:srgbClr val="FFA9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26"/>
              <p:cNvSpPr/>
              <p:nvPr/>
            </p:nvSpPr>
            <p:spPr>
              <a:xfrm flipH="1">
                <a:off x="7686974" y="3205559"/>
                <a:ext cx="249641" cy="253700"/>
              </a:xfrm>
              <a:custGeom>
                <a:avLst/>
                <a:gdLst/>
                <a:ahLst/>
                <a:cxnLst/>
                <a:rect l="l" t="t" r="r" b="b"/>
                <a:pathLst>
                  <a:path w="3936" h="4000" extrusionOk="0">
                    <a:moveTo>
                      <a:pt x="3823" y="1"/>
                    </a:moveTo>
                    <a:cubicBezTo>
                      <a:pt x="3782" y="1"/>
                      <a:pt x="3745" y="27"/>
                      <a:pt x="3731" y="71"/>
                    </a:cubicBezTo>
                    <a:lnTo>
                      <a:pt x="3720" y="105"/>
                    </a:lnTo>
                    <a:cubicBezTo>
                      <a:pt x="3704" y="156"/>
                      <a:pt x="3731" y="211"/>
                      <a:pt x="3782" y="228"/>
                    </a:cubicBezTo>
                    <a:cubicBezTo>
                      <a:pt x="3793" y="231"/>
                      <a:pt x="3802" y="234"/>
                      <a:pt x="3813" y="234"/>
                    </a:cubicBezTo>
                    <a:cubicBezTo>
                      <a:pt x="3854" y="234"/>
                      <a:pt x="3892" y="207"/>
                      <a:pt x="3905" y="166"/>
                    </a:cubicBezTo>
                    <a:lnTo>
                      <a:pt x="3919" y="129"/>
                    </a:lnTo>
                    <a:cubicBezTo>
                      <a:pt x="3936" y="77"/>
                      <a:pt x="3909" y="23"/>
                      <a:pt x="3854" y="6"/>
                    </a:cubicBezTo>
                    <a:cubicBezTo>
                      <a:pt x="3844" y="2"/>
                      <a:pt x="3833" y="1"/>
                      <a:pt x="3823" y="1"/>
                    </a:cubicBezTo>
                    <a:close/>
                    <a:moveTo>
                      <a:pt x="3682" y="407"/>
                    </a:moveTo>
                    <a:cubicBezTo>
                      <a:pt x="3643" y="407"/>
                      <a:pt x="3604" y="430"/>
                      <a:pt x="3588" y="470"/>
                    </a:cubicBezTo>
                    <a:cubicBezTo>
                      <a:pt x="3540" y="592"/>
                      <a:pt x="3489" y="709"/>
                      <a:pt x="3438" y="825"/>
                    </a:cubicBezTo>
                    <a:cubicBezTo>
                      <a:pt x="3413" y="873"/>
                      <a:pt x="3434" y="931"/>
                      <a:pt x="3485" y="955"/>
                    </a:cubicBezTo>
                    <a:cubicBezTo>
                      <a:pt x="3499" y="961"/>
                      <a:pt x="3512" y="965"/>
                      <a:pt x="3526" y="965"/>
                    </a:cubicBezTo>
                    <a:cubicBezTo>
                      <a:pt x="3564" y="965"/>
                      <a:pt x="3598" y="945"/>
                      <a:pt x="3615" y="907"/>
                    </a:cubicBezTo>
                    <a:cubicBezTo>
                      <a:pt x="3670" y="791"/>
                      <a:pt x="3720" y="668"/>
                      <a:pt x="3772" y="542"/>
                    </a:cubicBezTo>
                    <a:cubicBezTo>
                      <a:pt x="3793" y="490"/>
                      <a:pt x="3765" y="433"/>
                      <a:pt x="3714" y="412"/>
                    </a:cubicBezTo>
                    <a:cubicBezTo>
                      <a:pt x="3704" y="408"/>
                      <a:pt x="3693" y="407"/>
                      <a:pt x="3682" y="407"/>
                    </a:cubicBezTo>
                    <a:close/>
                    <a:moveTo>
                      <a:pt x="3348" y="1119"/>
                    </a:moveTo>
                    <a:cubicBezTo>
                      <a:pt x="3314" y="1119"/>
                      <a:pt x="3282" y="1137"/>
                      <a:pt x="3263" y="1170"/>
                    </a:cubicBezTo>
                    <a:cubicBezTo>
                      <a:pt x="3202" y="1289"/>
                      <a:pt x="3137" y="1399"/>
                      <a:pt x="3072" y="1504"/>
                    </a:cubicBezTo>
                    <a:cubicBezTo>
                      <a:pt x="3041" y="1552"/>
                      <a:pt x="3055" y="1613"/>
                      <a:pt x="3103" y="1641"/>
                    </a:cubicBezTo>
                    <a:cubicBezTo>
                      <a:pt x="3117" y="1651"/>
                      <a:pt x="3137" y="1654"/>
                      <a:pt x="3154" y="1654"/>
                    </a:cubicBezTo>
                    <a:cubicBezTo>
                      <a:pt x="3188" y="1654"/>
                      <a:pt x="3219" y="1641"/>
                      <a:pt x="3236" y="1610"/>
                    </a:cubicBezTo>
                    <a:cubicBezTo>
                      <a:pt x="3304" y="1501"/>
                      <a:pt x="3372" y="1385"/>
                      <a:pt x="3438" y="1265"/>
                    </a:cubicBezTo>
                    <a:cubicBezTo>
                      <a:pt x="3462" y="1218"/>
                      <a:pt x="3444" y="1156"/>
                      <a:pt x="3397" y="1132"/>
                    </a:cubicBezTo>
                    <a:cubicBezTo>
                      <a:pt x="3381" y="1123"/>
                      <a:pt x="3364" y="1119"/>
                      <a:pt x="3348" y="1119"/>
                    </a:cubicBezTo>
                    <a:close/>
                    <a:moveTo>
                      <a:pt x="2935" y="1784"/>
                    </a:moveTo>
                    <a:cubicBezTo>
                      <a:pt x="2905" y="1784"/>
                      <a:pt x="2875" y="1799"/>
                      <a:pt x="2857" y="1825"/>
                    </a:cubicBezTo>
                    <a:cubicBezTo>
                      <a:pt x="2782" y="1931"/>
                      <a:pt x="2700" y="2034"/>
                      <a:pt x="2619" y="2133"/>
                    </a:cubicBezTo>
                    <a:cubicBezTo>
                      <a:pt x="2584" y="2174"/>
                      <a:pt x="2591" y="2235"/>
                      <a:pt x="2632" y="2269"/>
                    </a:cubicBezTo>
                    <a:cubicBezTo>
                      <a:pt x="2649" y="2286"/>
                      <a:pt x="2673" y="2292"/>
                      <a:pt x="2693" y="2292"/>
                    </a:cubicBezTo>
                    <a:cubicBezTo>
                      <a:pt x="2724" y="2292"/>
                      <a:pt x="2751" y="2279"/>
                      <a:pt x="2772" y="2259"/>
                    </a:cubicBezTo>
                    <a:cubicBezTo>
                      <a:pt x="2854" y="2156"/>
                      <a:pt x="2936" y="2051"/>
                      <a:pt x="3014" y="1941"/>
                    </a:cubicBezTo>
                    <a:cubicBezTo>
                      <a:pt x="3049" y="1897"/>
                      <a:pt x="3038" y="1835"/>
                      <a:pt x="2994" y="1805"/>
                    </a:cubicBezTo>
                    <a:cubicBezTo>
                      <a:pt x="2976" y="1791"/>
                      <a:pt x="2955" y="1784"/>
                      <a:pt x="2935" y="1784"/>
                    </a:cubicBezTo>
                    <a:close/>
                    <a:moveTo>
                      <a:pt x="2435" y="2389"/>
                    </a:moveTo>
                    <a:cubicBezTo>
                      <a:pt x="2408" y="2389"/>
                      <a:pt x="2382" y="2400"/>
                      <a:pt x="2362" y="2419"/>
                    </a:cubicBezTo>
                    <a:cubicBezTo>
                      <a:pt x="2274" y="2511"/>
                      <a:pt x="2178" y="2604"/>
                      <a:pt x="2086" y="2689"/>
                    </a:cubicBezTo>
                    <a:cubicBezTo>
                      <a:pt x="2045" y="2723"/>
                      <a:pt x="2041" y="2784"/>
                      <a:pt x="2079" y="2825"/>
                    </a:cubicBezTo>
                    <a:cubicBezTo>
                      <a:pt x="2096" y="2850"/>
                      <a:pt x="2123" y="2859"/>
                      <a:pt x="2151" y="2859"/>
                    </a:cubicBezTo>
                    <a:cubicBezTo>
                      <a:pt x="2174" y="2859"/>
                      <a:pt x="2198" y="2850"/>
                      <a:pt x="2215" y="2832"/>
                    </a:cubicBezTo>
                    <a:cubicBezTo>
                      <a:pt x="2315" y="2747"/>
                      <a:pt x="2410" y="2651"/>
                      <a:pt x="2502" y="2555"/>
                    </a:cubicBezTo>
                    <a:cubicBezTo>
                      <a:pt x="2543" y="2518"/>
                      <a:pt x="2540" y="2453"/>
                      <a:pt x="2502" y="2415"/>
                    </a:cubicBezTo>
                    <a:cubicBezTo>
                      <a:pt x="2483" y="2398"/>
                      <a:pt x="2459" y="2389"/>
                      <a:pt x="2435" y="2389"/>
                    </a:cubicBezTo>
                    <a:close/>
                    <a:moveTo>
                      <a:pt x="1848" y="2914"/>
                    </a:moveTo>
                    <a:cubicBezTo>
                      <a:pt x="1828" y="2914"/>
                      <a:pt x="1807" y="2921"/>
                      <a:pt x="1789" y="2935"/>
                    </a:cubicBezTo>
                    <a:cubicBezTo>
                      <a:pt x="1686" y="3013"/>
                      <a:pt x="1580" y="3088"/>
                      <a:pt x="1475" y="3160"/>
                    </a:cubicBezTo>
                    <a:cubicBezTo>
                      <a:pt x="1431" y="3190"/>
                      <a:pt x="1417" y="3252"/>
                      <a:pt x="1447" y="3296"/>
                    </a:cubicBezTo>
                    <a:cubicBezTo>
                      <a:pt x="1467" y="3324"/>
                      <a:pt x="1499" y="3341"/>
                      <a:pt x="1529" y="3341"/>
                    </a:cubicBezTo>
                    <a:cubicBezTo>
                      <a:pt x="1546" y="3341"/>
                      <a:pt x="1567" y="3334"/>
                      <a:pt x="1584" y="3324"/>
                    </a:cubicBezTo>
                    <a:cubicBezTo>
                      <a:pt x="1693" y="3249"/>
                      <a:pt x="1803" y="3170"/>
                      <a:pt x="1908" y="3091"/>
                    </a:cubicBezTo>
                    <a:cubicBezTo>
                      <a:pt x="1952" y="3058"/>
                      <a:pt x="1959" y="2996"/>
                      <a:pt x="1925" y="2952"/>
                    </a:cubicBezTo>
                    <a:cubicBezTo>
                      <a:pt x="1907" y="2928"/>
                      <a:pt x="1878" y="2914"/>
                      <a:pt x="1848" y="2914"/>
                    </a:cubicBezTo>
                    <a:close/>
                    <a:moveTo>
                      <a:pt x="1194" y="3348"/>
                    </a:moveTo>
                    <a:cubicBezTo>
                      <a:pt x="1178" y="3348"/>
                      <a:pt x="1162" y="3353"/>
                      <a:pt x="1147" y="3362"/>
                    </a:cubicBezTo>
                    <a:cubicBezTo>
                      <a:pt x="1034" y="3423"/>
                      <a:pt x="919" y="3480"/>
                      <a:pt x="802" y="3535"/>
                    </a:cubicBezTo>
                    <a:cubicBezTo>
                      <a:pt x="751" y="3559"/>
                      <a:pt x="730" y="3617"/>
                      <a:pt x="755" y="3665"/>
                    </a:cubicBezTo>
                    <a:cubicBezTo>
                      <a:pt x="771" y="3702"/>
                      <a:pt x="805" y="3723"/>
                      <a:pt x="843" y="3723"/>
                    </a:cubicBezTo>
                    <a:cubicBezTo>
                      <a:pt x="857" y="3723"/>
                      <a:pt x="870" y="3720"/>
                      <a:pt x="884" y="3713"/>
                    </a:cubicBezTo>
                    <a:cubicBezTo>
                      <a:pt x="1004" y="3658"/>
                      <a:pt x="1123" y="3597"/>
                      <a:pt x="1242" y="3532"/>
                    </a:cubicBezTo>
                    <a:cubicBezTo>
                      <a:pt x="1287" y="3505"/>
                      <a:pt x="1304" y="3447"/>
                      <a:pt x="1280" y="3398"/>
                    </a:cubicBezTo>
                    <a:cubicBezTo>
                      <a:pt x="1262" y="3366"/>
                      <a:pt x="1228" y="3348"/>
                      <a:pt x="1194" y="3348"/>
                    </a:cubicBezTo>
                    <a:close/>
                    <a:moveTo>
                      <a:pt x="477" y="3677"/>
                    </a:moveTo>
                    <a:cubicBezTo>
                      <a:pt x="467" y="3677"/>
                      <a:pt x="457" y="3678"/>
                      <a:pt x="447" y="3682"/>
                    </a:cubicBezTo>
                    <a:cubicBezTo>
                      <a:pt x="325" y="3730"/>
                      <a:pt x="229" y="3757"/>
                      <a:pt x="164" y="3778"/>
                    </a:cubicBezTo>
                    <a:cubicBezTo>
                      <a:pt x="79" y="3805"/>
                      <a:pt x="58" y="3812"/>
                      <a:pt x="38" y="3833"/>
                    </a:cubicBezTo>
                    <a:cubicBezTo>
                      <a:pt x="0" y="3874"/>
                      <a:pt x="0" y="3935"/>
                      <a:pt x="38" y="3972"/>
                    </a:cubicBezTo>
                    <a:cubicBezTo>
                      <a:pt x="58" y="3992"/>
                      <a:pt x="82" y="4000"/>
                      <a:pt x="106" y="4000"/>
                    </a:cubicBezTo>
                    <a:cubicBezTo>
                      <a:pt x="123" y="4000"/>
                      <a:pt x="144" y="3997"/>
                      <a:pt x="157" y="3986"/>
                    </a:cubicBezTo>
                    <a:cubicBezTo>
                      <a:pt x="171" y="3983"/>
                      <a:pt x="191" y="3976"/>
                      <a:pt x="222" y="3965"/>
                    </a:cubicBezTo>
                    <a:cubicBezTo>
                      <a:pt x="290" y="3945"/>
                      <a:pt x="389" y="3915"/>
                      <a:pt x="512" y="3866"/>
                    </a:cubicBezTo>
                    <a:cubicBezTo>
                      <a:pt x="563" y="3849"/>
                      <a:pt x="591" y="3792"/>
                      <a:pt x="570" y="3740"/>
                    </a:cubicBezTo>
                    <a:cubicBezTo>
                      <a:pt x="557" y="3702"/>
                      <a:pt x="517" y="3677"/>
                      <a:pt x="477" y="3677"/>
                    </a:cubicBez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26"/>
              <p:cNvSpPr/>
              <p:nvPr/>
            </p:nvSpPr>
            <p:spPr>
              <a:xfrm flipH="1">
                <a:off x="6419402" y="1504025"/>
                <a:ext cx="113340" cy="130021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2050" extrusionOk="0">
                    <a:moveTo>
                      <a:pt x="411" y="1"/>
                    </a:moveTo>
                    <a:cubicBezTo>
                      <a:pt x="165" y="1"/>
                      <a:pt x="0" y="387"/>
                      <a:pt x="266" y="558"/>
                    </a:cubicBezTo>
                    <a:cubicBezTo>
                      <a:pt x="727" y="859"/>
                      <a:pt x="1034" y="1305"/>
                      <a:pt x="1164" y="1838"/>
                    </a:cubicBezTo>
                    <a:cubicBezTo>
                      <a:pt x="1201" y="1985"/>
                      <a:pt x="1313" y="2049"/>
                      <a:pt x="1429" y="2049"/>
                    </a:cubicBezTo>
                    <a:cubicBezTo>
                      <a:pt x="1604" y="2049"/>
                      <a:pt x="1787" y="1905"/>
                      <a:pt x="1734" y="1681"/>
                    </a:cubicBezTo>
                    <a:cubicBezTo>
                      <a:pt x="1567" y="1002"/>
                      <a:pt x="1150" y="432"/>
                      <a:pt x="563" y="49"/>
                    </a:cubicBezTo>
                    <a:cubicBezTo>
                      <a:pt x="511" y="15"/>
                      <a:pt x="460" y="1"/>
                      <a:pt x="411" y="1"/>
                    </a:cubicBez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26"/>
              <p:cNvSpPr/>
              <p:nvPr/>
            </p:nvSpPr>
            <p:spPr>
              <a:xfrm flipH="1">
                <a:off x="7156921" y="1045327"/>
                <a:ext cx="157104" cy="290423"/>
              </a:xfrm>
              <a:custGeom>
                <a:avLst/>
                <a:gdLst/>
                <a:ahLst/>
                <a:cxnLst/>
                <a:rect l="l" t="t" r="r" b="b"/>
                <a:pathLst>
                  <a:path w="2477" h="4579" extrusionOk="0">
                    <a:moveTo>
                      <a:pt x="2191" y="1"/>
                    </a:moveTo>
                    <a:cubicBezTo>
                      <a:pt x="2043" y="1"/>
                      <a:pt x="1886" y="95"/>
                      <a:pt x="1869" y="283"/>
                    </a:cubicBezTo>
                    <a:cubicBezTo>
                      <a:pt x="1736" y="1714"/>
                      <a:pt x="1077" y="2970"/>
                      <a:pt x="182" y="4062"/>
                    </a:cubicBezTo>
                    <a:cubicBezTo>
                      <a:pt x="1" y="4283"/>
                      <a:pt x="196" y="4579"/>
                      <a:pt x="406" y="4579"/>
                    </a:cubicBezTo>
                    <a:cubicBezTo>
                      <a:pt x="473" y="4579"/>
                      <a:pt x="540" y="4549"/>
                      <a:pt x="599" y="4479"/>
                    </a:cubicBezTo>
                    <a:cubicBezTo>
                      <a:pt x="1602" y="3253"/>
                      <a:pt x="2313" y="1885"/>
                      <a:pt x="2459" y="283"/>
                    </a:cubicBezTo>
                    <a:cubicBezTo>
                      <a:pt x="2476" y="94"/>
                      <a:pt x="2338" y="1"/>
                      <a:pt x="2191" y="1"/>
                    </a:cubicBezTo>
                    <a:close/>
                  </a:path>
                </a:pathLst>
              </a:custGeom>
              <a:solidFill>
                <a:srgbClr val="302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26"/>
              <p:cNvSpPr/>
              <p:nvPr/>
            </p:nvSpPr>
            <p:spPr>
              <a:xfrm flipH="1">
                <a:off x="7046305" y="1401021"/>
                <a:ext cx="76935" cy="14511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2288" extrusionOk="0">
                    <a:moveTo>
                      <a:pt x="400" y="0"/>
                    </a:moveTo>
                    <a:cubicBezTo>
                      <a:pt x="161" y="0"/>
                      <a:pt x="1" y="383"/>
                      <a:pt x="257" y="564"/>
                    </a:cubicBezTo>
                    <a:cubicBezTo>
                      <a:pt x="666" y="851"/>
                      <a:pt x="609" y="1574"/>
                      <a:pt x="588" y="2004"/>
                    </a:cubicBezTo>
                    <a:cubicBezTo>
                      <a:pt x="578" y="2192"/>
                      <a:pt x="721" y="2288"/>
                      <a:pt x="868" y="2288"/>
                    </a:cubicBezTo>
                    <a:cubicBezTo>
                      <a:pt x="1014" y="2288"/>
                      <a:pt x="1168" y="2192"/>
                      <a:pt x="1178" y="2004"/>
                    </a:cubicBezTo>
                    <a:cubicBezTo>
                      <a:pt x="1213" y="1311"/>
                      <a:pt x="1175" y="489"/>
                      <a:pt x="554" y="55"/>
                    </a:cubicBezTo>
                    <a:cubicBezTo>
                      <a:pt x="502" y="18"/>
                      <a:pt x="448" y="0"/>
                      <a:pt x="400" y="0"/>
                    </a:cubicBezTo>
                    <a:close/>
                  </a:path>
                </a:pathLst>
              </a:custGeom>
              <a:solidFill>
                <a:srgbClr val="EBDE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26"/>
              <p:cNvSpPr/>
              <p:nvPr/>
            </p:nvSpPr>
            <p:spPr>
              <a:xfrm flipH="1">
                <a:off x="7039771" y="1560411"/>
                <a:ext cx="48393" cy="37484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91" extrusionOk="0">
                    <a:moveTo>
                      <a:pt x="379" y="0"/>
                    </a:moveTo>
                    <a:cubicBezTo>
                      <a:pt x="1" y="0"/>
                      <a:pt x="1" y="591"/>
                      <a:pt x="379" y="591"/>
                    </a:cubicBezTo>
                    <a:cubicBezTo>
                      <a:pt x="762" y="591"/>
                      <a:pt x="762" y="0"/>
                      <a:pt x="379" y="0"/>
                    </a:cubicBezTo>
                    <a:close/>
                  </a:path>
                </a:pathLst>
              </a:custGeom>
              <a:solidFill>
                <a:srgbClr val="EBDE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26"/>
              <p:cNvSpPr/>
              <p:nvPr/>
            </p:nvSpPr>
            <p:spPr>
              <a:xfrm flipH="1">
                <a:off x="6626677" y="1448020"/>
                <a:ext cx="24989" cy="125201"/>
              </a:xfrm>
              <a:custGeom>
                <a:avLst/>
                <a:gdLst/>
                <a:ahLst/>
                <a:cxnLst/>
                <a:rect l="l" t="t" r="r" b="b"/>
                <a:pathLst>
                  <a:path w="394" h="197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59" y="687"/>
                      <a:pt x="127" y="1345"/>
                      <a:pt x="171" y="1974"/>
                    </a:cubicBezTo>
                    <a:cubicBezTo>
                      <a:pt x="274" y="1936"/>
                      <a:pt x="356" y="1847"/>
                      <a:pt x="363" y="1707"/>
                    </a:cubicBezTo>
                    <a:cubicBezTo>
                      <a:pt x="393" y="1131"/>
                      <a:pt x="369" y="458"/>
                      <a:pt x="1" y="1"/>
                    </a:cubicBezTo>
                    <a:close/>
                  </a:path>
                </a:pathLst>
              </a:custGeom>
              <a:solidFill>
                <a:srgbClr val="B2A9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26"/>
              <p:cNvSpPr/>
              <p:nvPr/>
            </p:nvSpPr>
            <p:spPr>
              <a:xfrm flipH="1">
                <a:off x="6640758" y="1429182"/>
                <a:ext cx="54165" cy="14537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2292" extrusionOk="0">
                    <a:moveTo>
                      <a:pt x="270" y="0"/>
                    </a:moveTo>
                    <a:cubicBezTo>
                      <a:pt x="136" y="0"/>
                      <a:pt x="27" y="120"/>
                      <a:pt x="0" y="260"/>
                    </a:cubicBezTo>
                    <a:cubicBezTo>
                      <a:pt x="31" y="325"/>
                      <a:pt x="41" y="393"/>
                      <a:pt x="31" y="462"/>
                    </a:cubicBezTo>
                    <a:cubicBezTo>
                      <a:pt x="54" y="499"/>
                      <a:pt x="86" y="536"/>
                      <a:pt x="126" y="564"/>
                    </a:cubicBezTo>
                    <a:cubicBezTo>
                      <a:pt x="533" y="851"/>
                      <a:pt x="478" y="1578"/>
                      <a:pt x="457" y="2004"/>
                    </a:cubicBezTo>
                    <a:cubicBezTo>
                      <a:pt x="447" y="2195"/>
                      <a:pt x="590" y="2291"/>
                      <a:pt x="738" y="2291"/>
                    </a:cubicBezTo>
                    <a:cubicBezTo>
                      <a:pt x="775" y="2291"/>
                      <a:pt x="815" y="2285"/>
                      <a:pt x="853" y="2271"/>
                    </a:cubicBezTo>
                    <a:cubicBezTo>
                      <a:pt x="809" y="1642"/>
                      <a:pt x="741" y="984"/>
                      <a:pt x="683" y="298"/>
                    </a:cubicBezTo>
                    <a:cubicBezTo>
                      <a:pt x="607" y="209"/>
                      <a:pt x="525" y="127"/>
                      <a:pt x="423" y="55"/>
                    </a:cubicBezTo>
                    <a:cubicBezTo>
                      <a:pt x="372" y="18"/>
                      <a:pt x="317" y="0"/>
                      <a:pt x="270" y="0"/>
                    </a:cubicBezTo>
                    <a:close/>
                  </a:path>
                </a:pathLst>
              </a:custGeom>
              <a:solidFill>
                <a:srgbClr val="EBDE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26"/>
              <p:cNvSpPr/>
              <p:nvPr/>
            </p:nvSpPr>
            <p:spPr>
              <a:xfrm flipH="1">
                <a:off x="6692259" y="1445673"/>
                <a:ext cx="3362" cy="12812"/>
              </a:xfrm>
              <a:custGeom>
                <a:avLst/>
                <a:gdLst/>
                <a:ahLst/>
                <a:cxnLst/>
                <a:rect l="l" t="t" r="r" b="b"/>
                <a:pathLst>
                  <a:path w="53" h="202" extrusionOk="0">
                    <a:moveTo>
                      <a:pt x="11" y="0"/>
                    </a:moveTo>
                    <a:lnTo>
                      <a:pt x="11" y="0"/>
                    </a:lnTo>
                    <a:cubicBezTo>
                      <a:pt x="1" y="65"/>
                      <a:pt x="7" y="140"/>
                      <a:pt x="42" y="202"/>
                    </a:cubicBezTo>
                    <a:cubicBezTo>
                      <a:pt x="52" y="133"/>
                      <a:pt x="42" y="65"/>
                      <a:pt x="11" y="0"/>
                    </a:cubicBezTo>
                    <a:close/>
                  </a:path>
                </a:pathLst>
              </a:custGeom>
              <a:solidFill>
                <a:srgbClr val="A6A0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26"/>
              <p:cNvSpPr/>
              <p:nvPr/>
            </p:nvSpPr>
            <p:spPr>
              <a:xfrm flipH="1">
                <a:off x="6621285" y="1588953"/>
                <a:ext cx="18457" cy="36216"/>
              </a:xfrm>
              <a:custGeom>
                <a:avLst/>
                <a:gdLst/>
                <a:ahLst/>
                <a:cxnLst/>
                <a:rect l="l" t="t" r="r" b="b"/>
                <a:pathLst>
                  <a:path w="291" h="571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1" y="196"/>
                      <a:pt x="21" y="387"/>
                      <a:pt x="24" y="571"/>
                    </a:cubicBezTo>
                    <a:cubicBezTo>
                      <a:pt x="290" y="489"/>
                      <a:pt x="281" y="59"/>
                      <a:pt x="0" y="1"/>
                    </a:cubicBezTo>
                    <a:close/>
                  </a:path>
                </a:pathLst>
              </a:custGeom>
              <a:solidFill>
                <a:srgbClr val="B2A9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26"/>
              <p:cNvSpPr/>
              <p:nvPr/>
            </p:nvSpPr>
            <p:spPr>
              <a:xfrm flipH="1">
                <a:off x="6638157" y="1588572"/>
                <a:ext cx="29937" cy="37484"/>
              </a:xfrm>
              <a:custGeom>
                <a:avLst/>
                <a:gdLst/>
                <a:ahLst/>
                <a:cxnLst/>
                <a:rect l="l" t="t" r="r" b="b"/>
                <a:pathLst>
                  <a:path w="472" h="591" extrusionOk="0">
                    <a:moveTo>
                      <a:pt x="379" y="0"/>
                    </a:moveTo>
                    <a:cubicBezTo>
                      <a:pt x="0" y="0"/>
                      <a:pt x="0" y="591"/>
                      <a:pt x="379" y="591"/>
                    </a:cubicBezTo>
                    <a:cubicBezTo>
                      <a:pt x="413" y="591"/>
                      <a:pt x="444" y="587"/>
                      <a:pt x="471" y="577"/>
                    </a:cubicBezTo>
                    <a:cubicBezTo>
                      <a:pt x="468" y="393"/>
                      <a:pt x="458" y="202"/>
                      <a:pt x="447" y="7"/>
                    </a:cubicBezTo>
                    <a:cubicBezTo>
                      <a:pt x="427" y="3"/>
                      <a:pt x="403" y="0"/>
                      <a:pt x="379" y="0"/>
                    </a:cubicBezTo>
                    <a:close/>
                  </a:path>
                </a:pathLst>
              </a:custGeom>
              <a:solidFill>
                <a:srgbClr val="EBDE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4" name="Google Shape;734;p26"/>
            <p:cNvGrpSpPr/>
            <p:nvPr/>
          </p:nvGrpSpPr>
          <p:grpSpPr>
            <a:xfrm>
              <a:off x="4792158" y="1351068"/>
              <a:ext cx="2055745" cy="3313254"/>
              <a:chOff x="4319342" y="1130177"/>
              <a:chExt cx="2130085" cy="3433068"/>
            </a:xfrm>
          </p:grpSpPr>
          <p:grpSp>
            <p:nvGrpSpPr>
              <p:cNvPr id="735" name="Google Shape;735;p26"/>
              <p:cNvGrpSpPr/>
              <p:nvPr/>
            </p:nvGrpSpPr>
            <p:grpSpPr>
              <a:xfrm>
                <a:off x="4319342" y="1130177"/>
                <a:ext cx="2130085" cy="3433068"/>
                <a:chOff x="4633351" y="1345102"/>
                <a:chExt cx="2130085" cy="3433068"/>
              </a:xfrm>
            </p:grpSpPr>
            <p:sp>
              <p:nvSpPr>
                <p:cNvPr id="736" name="Google Shape;736;p26"/>
                <p:cNvSpPr/>
                <p:nvPr/>
              </p:nvSpPr>
              <p:spPr>
                <a:xfrm>
                  <a:off x="4633351" y="1608896"/>
                  <a:ext cx="2130085" cy="3169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13" h="79620" extrusionOk="0">
                      <a:moveTo>
                        <a:pt x="2909" y="0"/>
                      </a:moveTo>
                      <a:cubicBezTo>
                        <a:pt x="1308" y="0"/>
                        <a:pt x="1" y="1308"/>
                        <a:pt x="1" y="2905"/>
                      </a:cubicBezTo>
                      <a:lnTo>
                        <a:pt x="1" y="76714"/>
                      </a:lnTo>
                      <a:cubicBezTo>
                        <a:pt x="1" y="78312"/>
                        <a:pt x="1308" y="79619"/>
                        <a:pt x="2909" y="79619"/>
                      </a:cubicBezTo>
                      <a:lnTo>
                        <a:pt x="50604" y="79619"/>
                      </a:lnTo>
                      <a:cubicBezTo>
                        <a:pt x="52202" y="79619"/>
                        <a:pt x="53513" y="78312"/>
                        <a:pt x="53513" y="76714"/>
                      </a:cubicBezTo>
                      <a:lnTo>
                        <a:pt x="53513" y="2905"/>
                      </a:lnTo>
                      <a:cubicBezTo>
                        <a:pt x="53513" y="1308"/>
                        <a:pt x="52202" y="0"/>
                        <a:pt x="50604" y="0"/>
                      </a:cubicBezTo>
                      <a:close/>
                    </a:path>
                  </a:pathLst>
                </a:custGeom>
                <a:solidFill>
                  <a:srgbClr val="4D3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7" name="Google Shape;737;p26"/>
                <p:cNvSpPr/>
                <p:nvPr/>
              </p:nvSpPr>
              <p:spPr>
                <a:xfrm>
                  <a:off x="4740707" y="1768557"/>
                  <a:ext cx="1915257" cy="29001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16" h="72858" extrusionOk="0">
                      <a:moveTo>
                        <a:pt x="2708" y="0"/>
                      </a:moveTo>
                      <a:cubicBezTo>
                        <a:pt x="1219" y="0"/>
                        <a:pt x="1" y="1219"/>
                        <a:pt x="1" y="2707"/>
                      </a:cubicBezTo>
                      <a:lnTo>
                        <a:pt x="1" y="70153"/>
                      </a:lnTo>
                      <a:cubicBezTo>
                        <a:pt x="1" y="71641"/>
                        <a:pt x="1219" y="72857"/>
                        <a:pt x="2708" y="72857"/>
                      </a:cubicBezTo>
                      <a:lnTo>
                        <a:pt x="45412" y="72857"/>
                      </a:lnTo>
                      <a:cubicBezTo>
                        <a:pt x="46900" y="72857"/>
                        <a:pt x="48115" y="71641"/>
                        <a:pt x="48115" y="70153"/>
                      </a:cubicBezTo>
                      <a:lnTo>
                        <a:pt x="48115" y="2707"/>
                      </a:lnTo>
                      <a:cubicBezTo>
                        <a:pt x="48115" y="1219"/>
                        <a:pt x="46900" y="0"/>
                        <a:pt x="45412" y="0"/>
                      </a:cubicBezTo>
                      <a:close/>
                    </a:path>
                  </a:pathLst>
                </a:custGeom>
                <a:solidFill>
                  <a:srgbClr val="93939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8" name="Google Shape;738;p26"/>
                <p:cNvSpPr/>
                <p:nvPr/>
              </p:nvSpPr>
              <p:spPr>
                <a:xfrm>
                  <a:off x="4799421" y="1783484"/>
                  <a:ext cx="1797833" cy="2820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166" h="70847" extrusionOk="0">
                      <a:moveTo>
                        <a:pt x="2970" y="1"/>
                      </a:moveTo>
                      <a:cubicBezTo>
                        <a:pt x="1338" y="1"/>
                        <a:pt x="0" y="1335"/>
                        <a:pt x="0" y="2967"/>
                      </a:cubicBezTo>
                      <a:lnTo>
                        <a:pt x="0" y="67880"/>
                      </a:lnTo>
                      <a:cubicBezTo>
                        <a:pt x="0" y="69512"/>
                        <a:pt x="1338" y="70847"/>
                        <a:pt x="2970" y="70847"/>
                      </a:cubicBezTo>
                      <a:lnTo>
                        <a:pt x="42199" y="70847"/>
                      </a:lnTo>
                      <a:cubicBezTo>
                        <a:pt x="43831" y="70847"/>
                        <a:pt x="45166" y="69512"/>
                        <a:pt x="45166" y="67880"/>
                      </a:cubicBezTo>
                      <a:lnTo>
                        <a:pt x="45166" y="2967"/>
                      </a:lnTo>
                      <a:cubicBezTo>
                        <a:pt x="45166" y="1335"/>
                        <a:pt x="43831" y="1"/>
                        <a:pt x="42199" y="1"/>
                      </a:cubicBez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9" name="Google Shape;739;p26"/>
                <p:cNvSpPr/>
                <p:nvPr/>
              </p:nvSpPr>
              <p:spPr>
                <a:xfrm>
                  <a:off x="5025120" y="2109575"/>
                  <a:ext cx="958783" cy="17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8" extrusionOk="0">
                      <a:moveTo>
                        <a:pt x="229" y="0"/>
                      </a:moveTo>
                      <a:cubicBezTo>
                        <a:pt x="103" y="0"/>
                        <a:pt x="1" y="99"/>
                        <a:pt x="1" y="222"/>
                      </a:cubicBezTo>
                      <a:cubicBezTo>
                        <a:pt x="1" y="345"/>
                        <a:pt x="103" y="447"/>
                        <a:pt x="229" y="447"/>
                      </a:cubicBezTo>
                      <a:lnTo>
                        <a:pt x="23858" y="447"/>
                      </a:lnTo>
                      <a:cubicBezTo>
                        <a:pt x="23985" y="447"/>
                        <a:pt x="24087" y="345"/>
                        <a:pt x="24087" y="222"/>
                      </a:cubicBezTo>
                      <a:cubicBezTo>
                        <a:pt x="24087" y="99"/>
                        <a:pt x="23985" y="0"/>
                        <a:pt x="23858" y="0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0" name="Google Shape;740;p26"/>
                <p:cNvSpPr/>
                <p:nvPr/>
              </p:nvSpPr>
              <p:spPr>
                <a:xfrm>
                  <a:off x="6087975" y="2036173"/>
                  <a:ext cx="303314" cy="29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" h="7439" extrusionOk="0">
                      <a:moveTo>
                        <a:pt x="4646" y="448"/>
                      </a:moveTo>
                      <a:cubicBezTo>
                        <a:pt x="6032" y="448"/>
                        <a:pt x="7162" y="1551"/>
                        <a:pt x="7162" y="2903"/>
                      </a:cubicBezTo>
                      <a:lnTo>
                        <a:pt x="7162" y="4537"/>
                      </a:lnTo>
                      <a:cubicBezTo>
                        <a:pt x="7162" y="5893"/>
                        <a:pt x="6032" y="6992"/>
                        <a:pt x="4646" y="6992"/>
                      </a:cubicBezTo>
                      <a:lnTo>
                        <a:pt x="2973" y="6992"/>
                      </a:lnTo>
                      <a:cubicBezTo>
                        <a:pt x="1585" y="6992"/>
                        <a:pt x="458" y="5893"/>
                        <a:pt x="458" y="4537"/>
                      </a:cubicBezTo>
                      <a:lnTo>
                        <a:pt x="458" y="2903"/>
                      </a:lnTo>
                      <a:cubicBezTo>
                        <a:pt x="458" y="1551"/>
                        <a:pt x="1585" y="448"/>
                        <a:pt x="2973" y="448"/>
                      </a:cubicBezTo>
                      <a:close/>
                      <a:moveTo>
                        <a:pt x="2973" y="1"/>
                      </a:moveTo>
                      <a:cubicBezTo>
                        <a:pt x="1335" y="1"/>
                        <a:pt x="0" y="1301"/>
                        <a:pt x="0" y="2903"/>
                      </a:cubicBezTo>
                      <a:lnTo>
                        <a:pt x="0" y="4537"/>
                      </a:lnTo>
                      <a:cubicBezTo>
                        <a:pt x="0" y="6139"/>
                        <a:pt x="1335" y="7439"/>
                        <a:pt x="2973" y="7439"/>
                      </a:cubicBezTo>
                      <a:lnTo>
                        <a:pt x="4646" y="7439"/>
                      </a:lnTo>
                      <a:cubicBezTo>
                        <a:pt x="6285" y="7439"/>
                        <a:pt x="7619" y="6139"/>
                        <a:pt x="7619" y="4537"/>
                      </a:cubicBezTo>
                      <a:lnTo>
                        <a:pt x="7619" y="2903"/>
                      </a:lnTo>
                      <a:cubicBezTo>
                        <a:pt x="7619" y="1301"/>
                        <a:pt x="6285" y="1"/>
                        <a:pt x="4646" y="1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1" name="Google Shape;741;p26"/>
                <p:cNvSpPr/>
                <p:nvPr/>
              </p:nvSpPr>
              <p:spPr>
                <a:xfrm>
                  <a:off x="5025120" y="2591906"/>
                  <a:ext cx="958783" cy="17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9" extrusionOk="0">
                      <a:moveTo>
                        <a:pt x="229" y="1"/>
                      </a:moveTo>
                      <a:cubicBezTo>
                        <a:pt x="103" y="1"/>
                        <a:pt x="1" y="103"/>
                        <a:pt x="1" y="226"/>
                      </a:cubicBezTo>
                      <a:cubicBezTo>
                        <a:pt x="1" y="349"/>
                        <a:pt x="103" y="448"/>
                        <a:pt x="229" y="448"/>
                      </a:cubicBezTo>
                      <a:lnTo>
                        <a:pt x="23858" y="448"/>
                      </a:lnTo>
                      <a:cubicBezTo>
                        <a:pt x="23985" y="448"/>
                        <a:pt x="24087" y="349"/>
                        <a:pt x="24087" y="226"/>
                      </a:cubicBezTo>
                      <a:cubicBezTo>
                        <a:pt x="24087" y="103"/>
                        <a:pt x="23985" y="1"/>
                        <a:pt x="23858" y="1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2" name="Google Shape;742;p26"/>
                <p:cNvSpPr/>
                <p:nvPr/>
              </p:nvSpPr>
              <p:spPr>
                <a:xfrm>
                  <a:off x="6087975" y="2518703"/>
                  <a:ext cx="303314" cy="29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" h="7439" extrusionOk="0">
                      <a:moveTo>
                        <a:pt x="4646" y="444"/>
                      </a:moveTo>
                      <a:cubicBezTo>
                        <a:pt x="6032" y="444"/>
                        <a:pt x="7162" y="1546"/>
                        <a:pt x="7162" y="2902"/>
                      </a:cubicBezTo>
                      <a:lnTo>
                        <a:pt x="7162" y="4537"/>
                      </a:lnTo>
                      <a:cubicBezTo>
                        <a:pt x="7162" y="5889"/>
                        <a:pt x="6032" y="6991"/>
                        <a:pt x="4646" y="6991"/>
                      </a:cubicBezTo>
                      <a:lnTo>
                        <a:pt x="2973" y="6991"/>
                      </a:lnTo>
                      <a:cubicBezTo>
                        <a:pt x="1585" y="6991"/>
                        <a:pt x="458" y="5889"/>
                        <a:pt x="458" y="4537"/>
                      </a:cubicBezTo>
                      <a:lnTo>
                        <a:pt x="458" y="2902"/>
                      </a:lnTo>
                      <a:cubicBezTo>
                        <a:pt x="458" y="1546"/>
                        <a:pt x="1585" y="444"/>
                        <a:pt x="2973" y="444"/>
                      </a:cubicBezTo>
                      <a:close/>
                      <a:moveTo>
                        <a:pt x="2973" y="1"/>
                      </a:moveTo>
                      <a:cubicBezTo>
                        <a:pt x="1335" y="1"/>
                        <a:pt x="0" y="1301"/>
                        <a:pt x="0" y="2902"/>
                      </a:cubicBezTo>
                      <a:lnTo>
                        <a:pt x="0" y="4537"/>
                      </a:lnTo>
                      <a:cubicBezTo>
                        <a:pt x="0" y="6134"/>
                        <a:pt x="1335" y="7439"/>
                        <a:pt x="2973" y="7439"/>
                      </a:cubicBezTo>
                      <a:lnTo>
                        <a:pt x="4646" y="7439"/>
                      </a:lnTo>
                      <a:cubicBezTo>
                        <a:pt x="6285" y="7439"/>
                        <a:pt x="7619" y="6134"/>
                        <a:pt x="7619" y="4537"/>
                      </a:cubicBezTo>
                      <a:lnTo>
                        <a:pt x="7619" y="2902"/>
                      </a:lnTo>
                      <a:cubicBezTo>
                        <a:pt x="7619" y="1301"/>
                        <a:pt x="6285" y="1"/>
                        <a:pt x="4646" y="1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3" name="Google Shape;743;p26"/>
                <p:cNvSpPr/>
                <p:nvPr/>
              </p:nvSpPr>
              <p:spPr>
                <a:xfrm>
                  <a:off x="5025120" y="3079437"/>
                  <a:ext cx="958783" cy="17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8" extrusionOk="0">
                      <a:moveTo>
                        <a:pt x="229" y="1"/>
                      </a:moveTo>
                      <a:cubicBezTo>
                        <a:pt x="103" y="1"/>
                        <a:pt x="1" y="100"/>
                        <a:pt x="1" y="223"/>
                      </a:cubicBezTo>
                      <a:cubicBezTo>
                        <a:pt x="1" y="346"/>
                        <a:pt x="103" y="448"/>
                        <a:pt x="229" y="448"/>
                      </a:cubicBezTo>
                      <a:lnTo>
                        <a:pt x="23858" y="448"/>
                      </a:lnTo>
                      <a:cubicBezTo>
                        <a:pt x="23985" y="448"/>
                        <a:pt x="24087" y="346"/>
                        <a:pt x="24087" y="223"/>
                      </a:cubicBezTo>
                      <a:cubicBezTo>
                        <a:pt x="24087" y="100"/>
                        <a:pt x="23985" y="1"/>
                        <a:pt x="23858" y="1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4" name="Google Shape;744;p26"/>
                <p:cNvSpPr/>
                <p:nvPr/>
              </p:nvSpPr>
              <p:spPr>
                <a:xfrm>
                  <a:off x="6087975" y="3006074"/>
                  <a:ext cx="303314" cy="29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" h="7439" extrusionOk="0">
                      <a:moveTo>
                        <a:pt x="4646" y="448"/>
                      </a:moveTo>
                      <a:cubicBezTo>
                        <a:pt x="6032" y="448"/>
                        <a:pt x="7162" y="1550"/>
                        <a:pt x="7162" y="2902"/>
                      </a:cubicBezTo>
                      <a:lnTo>
                        <a:pt x="7162" y="4537"/>
                      </a:lnTo>
                      <a:cubicBezTo>
                        <a:pt x="7162" y="5892"/>
                        <a:pt x="6032" y="6991"/>
                        <a:pt x="4646" y="6991"/>
                      </a:cubicBezTo>
                      <a:lnTo>
                        <a:pt x="2973" y="6991"/>
                      </a:lnTo>
                      <a:cubicBezTo>
                        <a:pt x="1585" y="6991"/>
                        <a:pt x="458" y="5892"/>
                        <a:pt x="458" y="4537"/>
                      </a:cubicBezTo>
                      <a:lnTo>
                        <a:pt x="458" y="2902"/>
                      </a:lnTo>
                      <a:cubicBezTo>
                        <a:pt x="458" y="1550"/>
                        <a:pt x="1585" y="448"/>
                        <a:pt x="2973" y="448"/>
                      </a:cubicBezTo>
                      <a:close/>
                      <a:moveTo>
                        <a:pt x="2973" y="0"/>
                      </a:moveTo>
                      <a:cubicBezTo>
                        <a:pt x="1335" y="0"/>
                        <a:pt x="0" y="1301"/>
                        <a:pt x="0" y="2902"/>
                      </a:cubicBezTo>
                      <a:lnTo>
                        <a:pt x="0" y="4537"/>
                      </a:lnTo>
                      <a:cubicBezTo>
                        <a:pt x="0" y="6138"/>
                        <a:pt x="1335" y="7438"/>
                        <a:pt x="2973" y="7438"/>
                      </a:cubicBezTo>
                      <a:lnTo>
                        <a:pt x="4646" y="7438"/>
                      </a:lnTo>
                      <a:cubicBezTo>
                        <a:pt x="6285" y="7438"/>
                        <a:pt x="7619" y="6138"/>
                        <a:pt x="7619" y="4537"/>
                      </a:cubicBezTo>
                      <a:lnTo>
                        <a:pt x="7619" y="2902"/>
                      </a:lnTo>
                      <a:cubicBezTo>
                        <a:pt x="7619" y="1301"/>
                        <a:pt x="6285" y="0"/>
                        <a:pt x="4646" y="0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5" name="Google Shape;745;p26"/>
                <p:cNvSpPr/>
                <p:nvPr/>
              </p:nvSpPr>
              <p:spPr>
                <a:xfrm>
                  <a:off x="5021420" y="4094835"/>
                  <a:ext cx="958783" cy="177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7" extrusionOk="0">
                      <a:moveTo>
                        <a:pt x="229" y="0"/>
                      </a:moveTo>
                      <a:cubicBezTo>
                        <a:pt x="103" y="0"/>
                        <a:pt x="1" y="103"/>
                        <a:pt x="1" y="225"/>
                      </a:cubicBezTo>
                      <a:cubicBezTo>
                        <a:pt x="1" y="348"/>
                        <a:pt x="103" y="447"/>
                        <a:pt x="229" y="447"/>
                      </a:cubicBezTo>
                      <a:lnTo>
                        <a:pt x="23858" y="447"/>
                      </a:lnTo>
                      <a:cubicBezTo>
                        <a:pt x="23985" y="447"/>
                        <a:pt x="24087" y="348"/>
                        <a:pt x="24087" y="225"/>
                      </a:cubicBezTo>
                      <a:cubicBezTo>
                        <a:pt x="24087" y="103"/>
                        <a:pt x="23985" y="0"/>
                        <a:pt x="23858" y="0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6" name="Google Shape;746;p26"/>
                <p:cNvSpPr/>
                <p:nvPr/>
              </p:nvSpPr>
              <p:spPr>
                <a:xfrm>
                  <a:off x="5025120" y="2218125"/>
                  <a:ext cx="958783" cy="17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8" extrusionOk="0">
                      <a:moveTo>
                        <a:pt x="229" y="0"/>
                      </a:moveTo>
                      <a:cubicBezTo>
                        <a:pt x="103" y="0"/>
                        <a:pt x="1" y="100"/>
                        <a:pt x="1" y="222"/>
                      </a:cubicBezTo>
                      <a:cubicBezTo>
                        <a:pt x="1" y="349"/>
                        <a:pt x="103" y="448"/>
                        <a:pt x="229" y="448"/>
                      </a:cubicBezTo>
                      <a:lnTo>
                        <a:pt x="23858" y="448"/>
                      </a:lnTo>
                      <a:cubicBezTo>
                        <a:pt x="23985" y="448"/>
                        <a:pt x="24087" y="349"/>
                        <a:pt x="24087" y="222"/>
                      </a:cubicBezTo>
                      <a:cubicBezTo>
                        <a:pt x="24087" y="100"/>
                        <a:pt x="23985" y="0"/>
                        <a:pt x="23858" y="0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7" name="Google Shape;747;p26"/>
                <p:cNvSpPr/>
                <p:nvPr/>
              </p:nvSpPr>
              <p:spPr>
                <a:xfrm>
                  <a:off x="5025120" y="2700656"/>
                  <a:ext cx="958783" cy="176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4" extrusionOk="0">
                      <a:moveTo>
                        <a:pt x="229" y="0"/>
                      </a:moveTo>
                      <a:cubicBezTo>
                        <a:pt x="103" y="0"/>
                        <a:pt x="1" y="99"/>
                        <a:pt x="1" y="222"/>
                      </a:cubicBezTo>
                      <a:cubicBezTo>
                        <a:pt x="1" y="345"/>
                        <a:pt x="103" y="443"/>
                        <a:pt x="229" y="443"/>
                      </a:cubicBezTo>
                      <a:lnTo>
                        <a:pt x="23858" y="443"/>
                      </a:lnTo>
                      <a:cubicBezTo>
                        <a:pt x="23985" y="443"/>
                        <a:pt x="24087" y="345"/>
                        <a:pt x="24087" y="222"/>
                      </a:cubicBezTo>
                      <a:cubicBezTo>
                        <a:pt x="24087" y="99"/>
                        <a:pt x="23985" y="0"/>
                        <a:pt x="23858" y="0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8" name="Google Shape;748;p26"/>
                <p:cNvSpPr/>
                <p:nvPr/>
              </p:nvSpPr>
              <p:spPr>
                <a:xfrm>
                  <a:off x="5025120" y="3187987"/>
                  <a:ext cx="958783" cy="17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9" extrusionOk="0">
                      <a:moveTo>
                        <a:pt x="229" y="1"/>
                      </a:moveTo>
                      <a:cubicBezTo>
                        <a:pt x="103" y="1"/>
                        <a:pt x="1" y="100"/>
                        <a:pt x="1" y="226"/>
                      </a:cubicBezTo>
                      <a:cubicBezTo>
                        <a:pt x="1" y="349"/>
                        <a:pt x="103" y="448"/>
                        <a:pt x="229" y="448"/>
                      </a:cubicBezTo>
                      <a:lnTo>
                        <a:pt x="23858" y="448"/>
                      </a:lnTo>
                      <a:cubicBezTo>
                        <a:pt x="23985" y="448"/>
                        <a:pt x="24087" y="349"/>
                        <a:pt x="24087" y="226"/>
                      </a:cubicBezTo>
                      <a:cubicBezTo>
                        <a:pt x="24087" y="100"/>
                        <a:pt x="23985" y="1"/>
                        <a:pt x="23858" y="1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9" name="Google Shape;749;p26"/>
                <p:cNvSpPr/>
                <p:nvPr/>
              </p:nvSpPr>
              <p:spPr>
                <a:xfrm>
                  <a:off x="5021420" y="4203505"/>
                  <a:ext cx="958783" cy="17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5" extrusionOk="0">
                      <a:moveTo>
                        <a:pt x="229" y="1"/>
                      </a:moveTo>
                      <a:cubicBezTo>
                        <a:pt x="103" y="1"/>
                        <a:pt x="1" y="100"/>
                        <a:pt x="1" y="223"/>
                      </a:cubicBezTo>
                      <a:cubicBezTo>
                        <a:pt x="1" y="346"/>
                        <a:pt x="103" y="445"/>
                        <a:pt x="229" y="445"/>
                      </a:cubicBezTo>
                      <a:lnTo>
                        <a:pt x="23858" y="445"/>
                      </a:lnTo>
                      <a:cubicBezTo>
                        <a:pt x="23985" y="445"/>
                        <a:pt x="24087" y="346"/>
                        <a:pt x="24087" y="223"/>
                      </a:cubicBezTo>
                      <a:cubicBezTo>
                        <a:pt x="24087" y="100"/>
                        <a:pt x="23985" y="1"/>
                        <a:pt x="23858" y="1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0" name="Google Shape;750;p26"/>
                <p:cNvSpPr/>
                <p:nvPr/>
              </p:nvSpPr>
              <p:spPr>
                <a:xfrm>
                  <a:off x="6084275" y="4021592"/>
                  <a:ext cx="303314" cy="29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" h="7439" extrusionOk="0">
                      <a:moveTo>
                        <a:pt x="4646" y="443"/>
                      </a:moveTo>
                      <a:cubicBezTo>
                        <a:pt x="6032" y="443"/>
                        <a:pt x="7162" y="1546"/>
                        <a:pt x="7162" y="2901"/>
                      </a:cubicBezTo>
                      <a:lnTo>
                        <a:pt x="7162" y="4536"/>
                      </a:lnTo>
                      <a:cubicBezTo>
                        <a:pt x="7162" y="5888"/>
                        <a:pt x="6032" y="6991"/>
                        <a:pt x="4646" y="6991"/>
                      </a:cubicBezTo>
                      <a:lnTo>
                        <a:pt x="2973" y="6991"/>
                      </a:lnTo>
                      <a:cubicBezTo>
                        <a:pt x="1585" y="6991"/>
                        <a:pt x="458" y="5888"/>
                        <a:pt x="458" y="4536"/>
                      </a:cubicBezTo>
                      <a:lnTo>
                        <a:pt x="458" y="2901"/>
                      </a:lnTo>
                      <a:cubicBezTo>
                        <a:pt x="458" y="1546"/>
                        <a:pt x="1585" y="443"/>
                        <a:pt x="2973" y="443"/>
                      </a:cubicBezTo>
                      <a:close/>
                      <a:moveTo>
                        <a:pt x="2973" y="0"/>
                      </a:moveTo>
                      <a:cubicBezTo>
                        <a:pt x="1335" y="0"/>
                        <a:pt x="0" y="1300"/>
                        <a:pt x="0" y="2901"/>
                      </a:cubicBezTo>
                      <a:lnTo>
                        <a:pt x="0" y="4536"/>
                      </a:lnTo>
                      <a:cubicBezTo>
                        <a:pt x="0" y="6134"/>
                        <a:pt x="1335" y="7438"/>
                        <a:pt x="2973" y="7438"/>
                      </a:cubicBezTo>
                      <a:lnTo>
                        <a:pt x="4646" y="7438"/>
                      </a:lnTo>
                      <a:cubicBezTo>
                        <a:pt x="6285" y="7438"/>
                        <a:pt x="7619" y="6134"/>
                        <a:pt x="7619" y="4536"/>
                      </a:cubicBezTo>
                      <a:lnTo>
                        <a:pt x="7619" y="2901"/>
                      </a:lnTo>
                      <a:cubicBezTo>
                        <a:pt x="7619" y="1300"/>
                        <a:pt x="6285" y="0"/>
                        <a:pt x="4646" y="0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1" name="Google Shape;751;p26"/>
                <p:cNvSpPr/>
                <p:nvPr/>
              </p:nvSpPr>
              <p:spPr>
                <a:xfrm>
                  <a:off x="6103659" y="2002457"/>
                  <a:ext cx="304747" cy="273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6863" extrusionOk="0">
                      <a:moveTo>
                        <a:pt x="6406" y="1"/>
                      </a:moveTo>
                      <a:cubicBezTo>
                        <a:pt x="5991" y="1"/>
                        <a:pt x="5565" y="203"/>
                        <a:pt x="5372" y="670"/>
                      </a:cubicBezTo>
                      <a:cubicBezTo>
                        <a:pt x="4972" y="1647"/>
                        <a:pt x="4536" y="2616"/>
                        <a:pt x="3945" y="3496"/>
                      </a:cubicBezTo>
                      <a:cubicBezTo>
                        <a:pt x="3713" y="3845"/>
                        <a:pt x="3351" y="4490"/>
                        <a:pt x="2965" y="4664"/>
                      </a:cubicBezTo>
                      <a:cubicBezTo>
                        <a:pt x="2869" y="4709"/>
                        <a:pt x="2910" y="4779"/>
                        <a:pt x="2884" y="4779"/>
                      </a:cubicBezTo>
                      <a:cubicBezTo>
                        <a:pt x="2867" y="4779"/>
                        <a:pt x="2820" y="4748"/>
                        <a:pt x="2682" y="4657"/>
                      </a:cubicBezTo>
                      <a:cubicBezTo>
                        <a:pt x="2456" y="4514"/>
                        <a:pt x="2252" y="4237"/>
                        <a:pt x="2084" y="4036"/>
                      </a:cubicBezTo>
                      <a:cubicBezTo>
                        <a:pt x="1884" y="3796"/>
                        <a:pt x="1648" y="3696"/>
                        <a:pt x="1417" y="3696"/>
                      </a:cubicBezTo>
                      <a:cubicBezTo>
                        <a:pt x="685" y="3696"/>
                        <a:pt x="0" y="4702"/>
                        <a:pt x="630" y="5459"/>
                      </a:cubicBezTo>
                      <a:cubicBezTo>
                        <a:pt x="1095" y="6016"/>
                        <a:pt x="1740" y="6644"/>
                        <a:pt x="2477" y="6818"/>
                      </a:cubicBezTo>
                      <a:cubicBezTo>
                        <a:pt x="2606" y="6848"/>
                        <a:pt x="2731" y="6863"/>
                        <a:pt x="2853" y="6863"/>
                      </a:cubicBezTo>
                      <a:cubicBezTo>
                        <a:pt x="3571" y="6863"/>
                        <a:pt x="4162" y="6367"/>
                        <a:pt x="4652" y="5855"/>
                      </a:cubicBezTo>
                      <a:cubicBezTo>
                        <a:pt x="5925" y="4538"/>
                        <a:pt x="6672" y="2869"/>
                        <a:pt x="7356" y="1206"/>
                      </a:cubicBezTo>
                      <a:cubicBezTo>
                        <a:pt x="7655" y="478"/>
                        <a:pt x="7043" y="1"/>
                        <a:pt x="6406" y="1"/>
                      </a:cubicBezTo>
                      <a:close/>
                    </a:path>
                  </a:pathLst>
                </a:custGeom>
                <a:solidFill>
                  <a:srgbClr val="FF9F1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2" name="Google Shape;752;p26"/>
                <p:cNvSpPr/>
                <p:nvPr/>
              </p:nvSpPr>
              <p:spPr>
                <a:xfrm>
                  <a:off x="5282465" y="1608896"/>
                  <a:ext cx="831885" cy="1596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99" h="4012" extrusionOk="0">
                      <a:moveTo>
                        <a:pt x="18" y="0"/>
                      </a:moveTo>
                      <a:cubicBezTo>
                        <a:pt x="8" y="103"/>
                        <a:pt x="0" y="208"/>
                        <a:pt x="0" y="314"/>
                      </a:cubicBezTo>
                      <a:lnTo>
                        <a:pt x="0" y="4011"/>
                      </a:lnTo>
                      <a:lnTo>
                        <a:pt x="20899" y="4011"/>
                      </a:lnTo>
                      <a:lnTo>
                        <a:pt x="20899" y="314"/>
                      </a:lnTo>
                      <a:cubicBezTo>
                        <a:pt x="20899" y="208"/>
                        <a:pt x="20892" y="103"/>
                        <a:pt x="20879" y="0"/>
                      </a:cubicBezTo>
                      <a:close/>
                    </a:path>
                  </a:pathLst>
                </a:custGeom>
                <a:solidFill>
                  <a:srgbClr val="291E1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26"/>
                <p:cNvSpPr/>
                <p:nvPr/>
              </p:nvSpPr>
              <p:spPr>
                <a:xfrm>
                  <a:off x="5282465" y="1768557"/>
                  <a:ext cx="831885" cy="14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99" h="376" extrusionOk="0">
                      <a:moveTo>
                        <a:pt x="0" y="0"/>
                      </a:moveTo>
                      <a:lnTo>
                        <a:pt x="0" y="317"/>
                      </a:lnTo>
                      <a:lnTo>
                        <a:pt x="0" y="376"/>
                      </a:lnTo>
                      <a:lnTo>
                        <a:pt x="20899" y="376"/>
                      </a:lnTo>
                      <a:lnTo>
                        <a:pt x="20899" y="317"/>
                      </a:lnTo>
                      <a:lnTo>
                        <a:pt x="20899" y="0"/>
                      </a:lnTo>
                      <a:close/>
                    </a:path>
                  </a:pathLst>
                </a:custGeom>
                <a:solidFill>
                  <a:srgbClr val="4E515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26"/>
                <p:cNvSpPr/>
                <p:nvPr/>
              </p:nvSpPr>
              <p:spPr>
                <a:xfrm>
                  <a:off x="5282465" y="1783484"/>
                  <a:ext cx="831885" cy="1044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99" h="2623" extrusionOk="0">
                      <a:moveTo>
                        <a:pt x="0" y="1"/>
                      </a:moveTo>
                      <a:cubicBezTo>
                        <a:pt x="31" y="1448"/>
                        <a:pt x="1253" y="2622"/>
                        <a:pt x="2742" y="2622"/>
                      </a:cubicBezTo>
                      <a:lnTo>
                        <a:pt x="18154" y="2622"/>
                      </a:lnTo>
                      <a:cubicBezTo>
                        <a:pt x="19642" y="2622"/>
                        <a:pt x="20865" y="1448"/>
                        <a:pt x="20899" y="1"/>
                      </a:cubicBezTo>
                      <a:close/>
                    </a:path>
                  </a:pathLst>
                </a:custGeom>
                <a:solidFill>
                  <a:srgbClr val="827F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5" name="Google Shape;755;p26"/>
                <p:cNvSpPr/>
                <p:nvPr/>
              </p:nvSpPr>
              <p:spPr>
                <a:xfrm>
                  <a:off x="5282465" y="1345102"/>
                  <a:ext cx="831885" cy="5159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99" h="12963" extrusionOk="0">
                      <a:moveTo>
                        <a:pt x="12098" y="1599"/>
                      </a:moveTo>
                      <a:cubicBezTo>
                        <a:pt x="12505" y="1599"/>
                        <a:pt x="12836" y="1923"/>
                        <a:pt x="12836" y="2319"/>
                      </a:cubicBezTo>
                      <a:cubicBezTo>
                        <a:pt x="12836" y="2715"/>
                        <a:pt x="12505" y="3036"/>
                        <a:pt x="12098" y="3036"/>
                      </a:cubicBezTo>
                      <a:lnTo>
                        <a:pt x="8798" y="3036"/>
                      </a:lnTo>
                      <a:cubicBezTo>
                        <a:pt x="8391" y="3036"/>
                        <a:pt x="8060" y="2715"/>
                        <a:pt x="8060" y="2319"/>
                      </a:cubicBezTo>
                      <a:cubicBezTo>
                        <a:pt x="8060" y="1923"/>
                        <a:pt x="8391" y="1599"/>
                        <a:pt x="8798" y="1599"/>
                      </a:cubicBezTo>
                      <a:close/>
                      <a:moveTo>
                        <a:pt x="7930" y="1"/>
                      </a:moveTo>
                      <a:cubicBezTo>
                        <a:pt x="6422" y="1"/>
                        <a:pt x="5185" y="1206"/>
                        <a:pt x="5185" y="2681"/>
                      </a:cubicBezTo>
                      <a:lnTo>
                        <a:pt x="5185" y="3593"/>
                      </a:lnTo>
                      <a:lnTo>
                        <a:pt x="2742" y="3593"/>
                      </a:lnTo>
                      <a:cubicBezTo>
                        <a:pt x="1233" y="3593"/>
                        <a:pt x="0" y="4797"/>
                        <a:pt x="0" y="6272"/>
                      </a:cubicBezTo>
                      <a:lnTo>
                        <a:pt x="0" y="10286"/>
                      </a:lnTo>
                      <a:cubicBezTo>
                        <a:pt x="0" y="11757"/>
                        <a:pt x="1233" y="12963"/>
                        <a:pt x="2742" y="12963"/>
                      </a:cubicBezTo>
                      <a:lnTo>
                        <a:pt x="18154" y="12963"/>
                      </a:lnTo>
                      <a:cubicBezTo>
                        <a:pt x="19663" y="12963"/>
                        <a:pt x="20899" y="11757"/>
                        <a:pt x="20899" y="10286"/>
                      </a:cubicBezTo>
                      <a:lnTo>
                        <a:pt x="20899" y="6272"/>
                      </a:lnTo>
                      <a:cubicBezTo>
                        <a:pt x="20899" y="4797"/>
                        <a:pt x="19663" y="3593"/>
                        <a:pt x="18154" y="3593"/>
                      </a:cubicBezTo>
                      <a:lnTo>
                        <a:pt x="15710" y="3593"/>
                      </a:lnTo>
                      <a:lnTo>
                        <a:pt x="15710" y="2681"/>
                      </a:lnTo>
                      <a:cubicBezTo>
                        <a:pt x="15710" y="1206"/>
                        <a:pt x="14478" y="1"/>
                        <a:pt x="12968" y="1"/>
                      </a:cubicBezTo>
                      <a:close/>
                    </a:path>
                  </a:pathLst>
                </a:custGeom>
                <a:solidFill>
                  <a:srgbClr val="E8EE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6" name="Google Shape;756;p26"/>
                <p:cNvSpPr/>
                <p:nvPr/>
              </p:nvSpPr>
              <p:spPr>
                <a:xfrm>
                  <a:off x="5336282" y="1680745"/>
                  <a:ext cx="35227" cy="267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5" h="671" extrusionOk="0">
                      <a:moveTo>
                        <a:pt x="444" y="1"/>
                      </a:moveTo>
                      <a:cubicBezTo>
                        <a:pt x="3" y="1"/>
                        <a:pt x="0" y="670"/>
                        <a:pt x="444" y="670"/>
                      </a:cubicBezTo>
                      <a:cubicBezTo>
                        <a:pt x="884" y="670"/>
                        <a:pt x="884" y="1"/>
                        <a:pt x="44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7" name="Google Shape;757;p26"/>
                <p:cNvSpPr/>
                <p:nvPr/>
              </p:nvSpPr>
              <p:spPr>
                <a:xfrm>
                  <a:off x="5338471" y="1726363"/>
                  <a:ext cx="126381" cy="98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5" h="2484" extrusionOk="0">
                      <a:moveTo>
                        <a:pt x="457" y="1"/>
                      </a:moveTo>
                      <a:cubicBezTo>
                        <a:pt x="286" y="1"/>
                        <a:pt x="101" y="107"/>
                        <a:pt x="75" y="319"/>
                      </a:cubicBezTo>
                      <a:cubicBezTo>
                        <a:pt x="0" y="927"/>
                        <a:pt x="102" y="1538"/>
                        <a:pt x="608" y="1944"/>
                      </a:cubicBezTo>
                      <a:cubicBezTo>
                        <a:pt x="1195" y="2419"/>
                        <a:pt x="2004" y="2460"/>
                        <a:pt x="2731" y="2483"/>
                      </a:cubicBezTo>
                      <a:cubicBezTo>
                        <a:pt x="2735" y="2484"/>
                        <a:pt x="2740" y="2484"/>
                        <a:pt x="2744" y="2484"/>
                      </a:cubicBezTo>
                      <a:cubicBezTo>
                        <a:pt x="3175" y="2484"/>
                        <a:pt x="3167" y="1828"/>
                        <a:pt x="2731" y="1814"/>
                      </a:cubicBezTo>
                      <a:cubicBezTo>
                        <a:pt x="2195" y="1798"/>
                        <a:pt x="1563" y="1798"/>
                        <a:pt x="1106" y="1477"/>
                      </a:cubicBezTo>
                      <a:cubicBezTo>
                        <a:pt x="710" y="1200"/>
                        <a:pt x="706" y="756"/>
                        <a:pt x="758" y="319"/>
                      </a:cubicBezTo>
                      <a:cubicBezTo>
                        <a:pt x="785" y="106"/>
                        <a:pt x="628" y="1"/>
                        <a:pt x="45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8" name="Google Shape;758;p26"/>
                <p:cNvSpPr/>
                <p:nvPr/>
              </p:nvSpPr>
              <p:spPr>
                <a:xfrm>
                  <a:off x="5021420" y="3604223"/>
                  <a:ext cx="958783" cy="177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7" extrusionOk="0">
                      <a:moveTo>
                        <a:pt x="229" y="0"/>
                      </a:moveTo>
                      <a:cubicBezTo>
                        <a:pt x="103" y="0"/>
                        <a:pt x="1" y="103"/>
                        <a:pt x="1" y="225"/>
                      </a:cubicBezTo>
                      <a:cubicBezTo>
                        <a:pt x="1" y="348"/>
                        <a:pt x="103" y="447"/>
                        <a:pt x="229" y="447"/>
                      </a:cubicBezTo>
                      <a:lnTo>
                        <a:pt x="23858" y="447"/>
                      </a:lnTo>
                      <a:cubicBezTo>
                        <a:pt x="23985" y="447"/>
                        <a:pt x="24087" y="348"/>
                        <a:pt x="24087" y="225"/>
                      </a:cubicBezTo>
                      <a:cubicBezTo>
                        <a:pt x="24087" y="103"/>
                        <a:pt x="23985" y="0"/>
                        <a:pt x="23858" y="0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9" name="Google Shape;759;p26"/>
                <p:cNvSpPr/>
                <p:nvPr/>
              </p:nvSpPr>
              <p:spPr>
                <a:xfrm>
                  <a:off x="5021420" y="3712893"/>
                  <a:ext cx="958783" cy="17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7" h="445" extrusionOk="0">
                      <a:moveTo>
                        <a:pt x="229" y="1"/>
                      </a:moveTo>
                      <a:cubicBezTo>
                        <a:pt x="103" y="1"/>
                        <a:pt x="1" y="100"/>
                        <a:pt x="1" y="223"/>
                      </a:cubicBezTo>
                      <a:cubicBezTo>
                        <a:pt x="1" y="346"/>
                        <a:pt x="103" y="445"/>
                        <a:pt x="229" y="445"/>
                      </a:cubicBezTo>
                      <a:lnTo>
                        <a:pt x="23858" y="445"/>
                      </a:lnTo>
                      <a:cubicBezTo>
                        <a:pt x="23985" y="445"/>
                        <a:pt x="24087" y="346"/>
                        <a:pt x="24087" y="223"/>
                      </a:cubicBezTo>
                      <a:cubicBezTo>
                        <a:pt x="24087" y="100"/>
                        <a:pt x="23985" y="1"/>
                        <a:pt x="23858" y="1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0" name="Google Shape;760;p26"/>
                <p:cNvSpPr/>
                <p:nvPr/>
              </p:nvSpPr>
              <p:spPr>
                <a:xfrm>
                  <a:off x="6084275" y="3530980"/>
                  <a:ext cx="303314" cy="29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" h="7439" extrusionOk="0">
                      <a:moveTo>
                        <a:pt x="4646" y="443"/>
                      </a:moveTo>
                      <a:cubicBezTo>
                        <a:pt x="6032" y="443"/>
                        <a:pt x="7162" y="1546"/>
                        <a:pt x="7162" y="2901"/>
                      </a:cubicBezTo>
                      <a:lnTo>
                        <a:pt x="7162" y="4536"/>
                      </a:lnTo>
                      <a:cubicBezTo>
                        <a:pt x="7162" y="5888"/>
                        <a:pt x="6032" y="6991"/>
                        <a:pt x="4646" y="6991"/>
                      </a:cubicBezTo>
                      <a:lnTo>
                        <a:pt x="2973" y="6991"/>
                      </a:lnTo>
                      <a:cubicBezTo>
                        <a:pt x="1585" y="6991"/>
                        <a:pt x="458" y="5888"/>
                        <a:pt x="458" y="4536"/>
                      </a:cubicBezTo>
                      <a:lnTo>
                        <a:pt x="458" y="2901"/>
                      </a:lnTo>
                      <a:cubicBezTo>
                        <a:pt x="458" y="1546"/>
                        <a:pt x="1585" y="443"/>
                        <a:pt x="2973" y="443"/>
                      </a:cubicBezTo>
                      <a:close/>
                      <a:moveTo>
                        <a:pt x="2973" y="0"/>
                      </a:moveTo>
                      <a:cubicBezTo>
                        <a:pt x="1335" y="0"/>
                        <a:pt x="0" y="1300"/>
                        <a:pt x="0" y="2901"/>
                      </a:cubicBezTo>
                      <a:lnTo>
                        <a:pt x="0" y="4536"/>
                      </a:lnTo>
                      <a:cubicBezTo>
                        <a:pt x="0" y="6134"/>
                        <a:pt x="1335" y="7438"/>
                        <a:pt x="2973" y="7438"/>
                      </a:cubicBezTo>
                      <a:lnTo>
                        <a:pt x="4646" y="7438"/>
                      </a:lnTo>
                      <a:cubicBezTo>
                        <a:pt x="6285" y="7438"/>
                        <a:pt x="7619" y="6134"/>
                        <a:pt x="7619" y="4536"/>
                      </a:cubicBezTo>
                      <a:lnTo>
                        <a:pt x="7619" y="2901"/>
                      </a:lnTo>
                      <a:cubicBezTo>
                        <a:pt x="7619" y="1300"/>
                        <a:pt x="6285" y="0"/>
                        <a:pt x="4646" y="0"/>
                      </a:cubicBezTo>
                      <a:close/>
                    </a:path>
                  </a:pathLst>
                </a:custGeom>
                <a:solidFill>
                  <a:srgbClr val="00959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61" name="Google Shape;761;p26"/>
              <p:cNvSpPr/>
              <p:nvPr/>
            </p:nvSpPr>
            <p:spPr>
              <a:xfrm>
                <a:off x="5789650" y="2289345"/>
                <a:ext cx="304747" cy="273182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863" extrusionOk="0">
                    <a:moveTo>
                      <a:pt x="6406" y="1"/>
                    </a:moveTo>
                    <a:cubicBezTo>
                      <a:pt x="5991" y="1"/>
                      <a:pt x="5565" y="203"/>
                      <a:pt x="5372" y="670"/>
                    </a:cubicBezTo>
                    <a:cubicBezTo>
                      <a:pt x="4972" y="1647"/>
                      <a:pt x="4536" y="2616"/>
                      <a:pt x="3945" y="3496"/>
                    </a:cubicBezTo>
                    <a:cubicBezTo>
                      <a:pt x="3713" y="3845"/>
                      <a:pt x="3351" y="4490"/>
                      <a:pt x="2965" y="4664"/>
                    </a:cubicBezTo>
                    <a:cubicBezTo>
                      <a:pt x="2869" y="4709"/>
                      <a:pt x="2910" y="4779"/>
                      <a:pt x="2884" y="4779"/>
                    </a:cubicBezTo>
                    <a:cubicBezTo>
                      <a:pt x="2867" y="4779"/>
                      <a:pt x="2820" y="4748"/>
                      <a:pt x="2682" y="4657"/>
                    </a:cubicBezTo>
                    <a:cubicBezTo>
                      <a:pt x="2456" y="4514"/>
                      <a:pt x="2252" y="4237"/>
                      <a:pt x="2084" y="4036"/>
                    </a:cubicBezTo>
                    <a:cubicBezTo>
                      <a:pt x="1884" y="3796"/>
                      <a:pt x="1648" y="3696"/>
                      <a:pt x="1417" y="3696"/>
                    </a:cubicBezTo>
                    <a:cubicBezTo>
                      <a:pt x="685" y="3696"/>
                      <a:pt x="0" y="4702"/>
                      <a:pt x="630" y="5459"/>
                    </a:cubicBezTo>
                    <a:cubicBezTo>
                      <a:pt x="1095" y="6016"/>
                      <a:pt x="1740" y="6644"/>
                      <a:pt x="2477" y="6818"/>
                    </a:cubicBezTo>
                    <a:cubicBezTo>
                      <a:pt x="2606" y="6848"/>
                      <a:pt x="2731" y="6863"/>
                      <a:pt x="2853" y="6863"/>
                    </a:cubicBezTo>
                    <a:cubicBezTo>
                      <a:pt x="3571" y="6863"/>
                      <a:pt x="4162" y="6367"/>
                      <a:pt x="4652" y="5855"/>
                    </a:cubicBezTo>
                    <a:cubicBezTo>
                      <a:pt x="5925" y="4538"/>
                      <a:pt x="6672" y="2869"/>
                      <a:pt x="7356" y="1206"/>
                    </a:cubicBezTo>
                    <a:cubicBezTo>
                      <a:pt x="7655" y="478"/>
                      <a:pt x="7043" y="1"/>
                      <a:pt x="6406" y="1"/>
                    </a:cubicBezTo>
                    <a:close/>
                  </a:path>
                </a:pathLst>
              </a:custGeom>
              <a:solidFill>
                <a:srgbClr val="FF9F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2957689" y="-63412"/>
            <a:ext cx="26645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JO" sz="5400" dirty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تقييم نهائي </a:t>
            </a:r>
            <a:endParaRPr lang="en-US" sz="5400" dirty="0">
              <a:ln w="0">
                <a:solidFill>
                  <a:schemeClr val="tx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54480" y="903981"/>
            <a:ext cx="53035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800" b="1" dirty="0">
                <a:solidFill>
                  <a:srgbClr val="FF0000"/>
                </a:solidFill>
              </a:rPr>
              <a:t>وجه سؤال الى الطلاب من خلال فهمك  للدرس .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0" y="3639312"/>
            <a:ext cx="1499616" cy="1504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3" name="Right Arrow 132"/>
          <p:cNvSpPr/>
          <p:nvPr/>
        </p:nvSpPr>
        <p:spPr>
          <a:xfrm>
            <a:off x="0" y="1664208"/>
            <a:ext cx="2907792" cy="1225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>
                <a:solidFill>
                  <a:srgbClr val="FF0000"/>
                </a:solidFill>
              </a:rPr>
              <a:t>نشاط فردي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nguage School Newsletter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315</Words>
  <Application>Microsoft Office PowerPoint</Application>
  <PresentationFormat>On-screen Show (16:9)</PresentationFormat>
  <Paragraphs>64</Paragraphs>
  <Slides>10</Slides>
  <Notes>8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Language School Newsletter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Rana Saleh</dc:creator>
  <cp:lastModifiedBy>asifhammoud1978@gmail.com</cp:lastModifiedBy>
  <cp:revision>41</cp:revision>
  <dcterms:modified xsi:type="dcterms:W3CDTF">2024-09-16T16:03:10Z</dcterms:modified>
</cp:coreProperties>
</file>