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466" r:id="rId3"/>
    <p:sldId id="4467" r:id="rId4"/>
    <p:sldId id="4468" r:id="rId5"/>
    <p:sldId id="4469" r:id="rId6"/>
    <p:sldId id="4470" r:id="rId7"/>
    <p:sldId id="4471" r:id="rId8"/>
    <p:sldId id="4472" r:id="rId9"/>
    <p:sldId id="4473" r:id="rId10"/>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30608-BCF0-A059-EC49-9228CB5CA5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BE8ADA21-3E07-5EDE-19C6-43123BBFDA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868333A8-B071-4F0F-2D7B-DE4876AE3040}"/>
              </a:ext>
            </a:extLst>
          </p:cNvPr>
          <p:cNvSpPr>
            <a:spLocks noGrp="1"/>
          </p:cNvSpPr>
          <p:nvPr>
            <p:ph type="dt" sz="half" idx="10"/>
          </p:nvPr>
        </p:nvSpPr>
        <p:spPr/>
        <p:txBody>
          <a:bodyPr/>
          <a:lstStyle/>
          <a:p>
            <a:fld id="{649BFC3E-3E0A-44E6-B7A0-C6DBB7A9E811}" type="datetimeFigureOut">
              <a:rPr lang="ar-AE" smtClean="0"/>
              <a:t>11/11/1446</a:t>
            </a:fld>
            <a:endParaRPr lang="ar-AE"/>
          </a:p>
        </p:txBody>
      </p:sp>
      <p:sp>
        <p:nvSpPr>
          <p:cNvPr id="5" name="Footer Placeholder 4">
            <a:extLst>
              <a:ext uri="{FF2B5EF4-FFF2-40B4-BE49-F238E27FC236}">
                <a16:creationId xmlns:a16="http://schemas.microsoft.com/office/drawing/2014/main" id="{AC4B0C41-CFF9-9ABD-5C76-5747D7B61FE2}"/>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85008D55-C5D0-47CA-DFAB-2C99DCB921C5}"/>
              </a:ext>
            </a:extLst>
          </p:cNvPr>
          <p:cNvSpPr>
            <a:spLocks noGrp="1"/>
          </p:cNvSpPr>
          <p:nvPr>
            <p:ph type="sldNum" sz="quarter" idx="12"/>
          </p:nvPr>
        </p:nvSpPr>
        <p:spPr/>
        <p:txBody>
          <a:bodyPr/>
          <a:lstStyle/>
          <a:p>
            <a:fld id="{9E6212F9-3337-4414-AEAF-42908FE4A182}" type="slidenum">
              <a:rPr lang="ar-AE" smtClean="0"/>
              <a:t>‹#›</a:t>
            </a:fld>
            <a:endParaRPr lang="ar-AE"/>
          </a:p>
        </p:txBody>
      </p:sp>
    </p:spTree>
    <p:extLst>
      <p:ext uri="{BB962C8B-B14F-4D97-AF65-F5344CB8AC3E}">
        <p14:creationId xmlns:p14="http://schemas.microsoft.com/office/powerpoint/2010/main" val="2361489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E509E-0A65-73A0-17E3-03B13C38A911}"/>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1476C26C-9464-C253-D40F-39B7C19D84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CC7A48C8-83A8-96CF-579E-C97C7F213AFC}"/>
              </a:ext>
            </a:extLst>
          </p:cNvPr>
          <p:cNvSpPr>
            <a:spLocks noGrp="1"/>
          </p:cNvSpPr>
          <p:nvPr>
            <p:ph type="dt" sz="half" idx="10"/>
          </p:nvPr>
        </p:nvSpPr>
        <p:spPr/>
        <p:txBody>
          <a:bodyPr/>
          <a:lstStyle/>
          <a:p>
            <a:fld id="{649BFC3E-3E0A-44E6-B7A0-C6DBB7A9E811}" type="datetimeFigureOut">
              <a:rPr lang="ar-AE" smtClean="0"/>
              <a:t>11/11/1446</a:t>
            </a:fld>
            <a:endParaRPr lang="ar-AE"/>
          </a:p>
        </p:txBody>
      </p:sp>
      <p:sp>
        <p:nvSpPr>
          <p:cNvPr id="5" name="Footer Placeholder 4">
            <a:extLst>
              <a:ext uri="{FF2B5EF4-FFF2-40B4-BE49-F238E27FC236}">
                <a16:creationId xmlns:a16="http://schemas.microsoft.com/office/drawing/2014/main" id="{C38A321D-D667-BD3E-9B51-10C12BD1767F}"/>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90F7D558-9B77-E1A2-7D3E-061DF30E7CC0}"/>
              </a:ext>
            </a:extLst>
          </p:cNvPr>
          <p:cNvSpPr>
            <a:spLocks noGrp="1"/>
          </p:cNvSpPr>
          <p:nvPr>
            <p:ph type="sldNum" sz="quarter" idx="12"/>
          </p:nvPr>
        </p:nvSpPr>
        <p:spPr/>
        <p:txBody>
          <a:bodyPr/>
          <a:lstStyle/>
          <a:p>
            <a:fld id="{9E6212F9-3337-4414-AEAF-42908FE4A182}" type="slidenum">
              <a:rPr lang="ar-AE" smtClean="0"/>
              <a:t>‹#›</a:t>
            </a:fld>
            <a:endParaRPr lang="ar-AE"/>
          </a:p>
        </p:txBody>
      </p:sp>
    </p:spTree>
    <p:extLst>
      <p:ext uri="{BB962C8B-B14F-4D97-AF65-F5344CB8AC3E}">
        <p14:creationId xmlns:p14="http://schemas.microsoft.com/office/powerpoint/2010/main" val="3505904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F448E-A5BB-9F11-C57C-3DE048CAEA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BC5B2196-DB82-8721-3008-93E9FE3856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645187-60CC-0A1C-2AB6-8D77FFFC57F1}"/>
              </a:ext>
            </a:extLst>
          </p:cNvPr>
          <p:cNvSpPr>
            <a:spLocks noGrp="1"/>
          </p:cNvSpPr>
          <p:nvPr>
            <p:ph type="dt" sz="half" idx="10"/>
          </p:nvPr>
        </p:nvSpPr>
        <p:spPr/>
        <p:txBody>
          <a:bodyPr/>
          <a:lstStyle/>
          <a:p>
            <a:fld id="{649BFC3E-3E0A-44E6-B7A0-C6DBB7A9E811}" type="datetimeFigureOut">
              <a:rPr lang="ar-AE" smtClean="0"/>
              <a:t>11/11/1446</a:t>
            </a:fld>
            <a:endParaRPr lang="ar-AE"/>
          </a:p>
        </p:txBody>
      </p:sp>
      <p:sp>
        <p:nvSpPr>
          <p:cNvPr id="5" name="Footer Placeholder 4">
            <a:extLst>
              <a:ext uri="{FF2B5EF4-FFF2-40B4-BE49-F238E27FC236}">
                <a16:creationId xmlns:a16="http://schemas.microsoft.com/office/drawing/2014/main" id="{A31F78BE-48FB-EC22-EBB3-7BEC9853ED0F}"/>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D28281B6-B687-B9A8-7977-2B9504F3F1BF}"/>
              </a:ext>
            </a:extLst>
          </p:cNvPr>
          <p:cNvSpPr>
            <a:spLocks noGrp="1"/>
          </p:cNvSpPr>
          <p:nvPr>
            <p:ph type="sldNum" sz="quarter" idx="12"/>
          </p:nvPr>
        </p:nvSpPr>
        <p:spPr/>
        <p:txBody>
          <a:bodyPr/>
          <a:lstStyle/>
          <a:p>
            <a:fld id="{9E6212F9-3337-4414-AEAF-42908FE4A182}" type="slidenum">
              <a:rPr lang="ar-AE" smtClean="0"/>
              <a:t>‹#›</a:t>
            </a:fld>
            <a:endParaRPr lang="ar-AE"/>
          </a:p>
        </p:txBody>
      </p:sp>
    </p:spTree>
    <p:extLst>
      <p:ext uri="{BB962C8B-B14F-4D97-AF65-F5344CB8AC3E}">
        <p14:creationId xmlns:p14="http://schemas.microsoft.com/office/powerpoint/2010/main" val="3394392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89093-1D1C-4089-60ED-AE1A4ED546F3}"/>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A86AEEE6-259C-B3EF-3C65-E17C9F56BB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3AF49CC9-124E-E1F4-6A24-74D2D2D5B6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5036EE72-F07B-0E90-AA48-5FD609D2FA7F}"/>
              </a:ext>
            </a:extLst>
          </p:cNvPr>
          <p:cNvSpPr>
            <a:spLocks noGrp="1"/>
          </p:cNvSpPr>
          <p:nvPr>
            <p:ph type="dt" sz="half" idx="10"/>
          </p:nvPr>
        </p:nvSpPr>
        <p:spPr/>
        <p:txBody>
          <a:bodyPr/>
          <a:lstStyle/>
          <a:p>
            <a:fld id="{649BFC3E-3E0A-44E6-B7A0-C6DBB7A9E811}" type="datetimeFigureOut">
              <a:rPr lang="ar-AE" smtClean="0"/>
              <a:t>11/11/1446</a:t>
            </a:fld>
            <a:endParaRPr lang="ar-AE"/>
          </a:p>
        </p:txBody>
      </p:sp>
      <p:sp>
        <p:nvSpPr>
          <p:cNvPr id="6" name="Footer Placeholder 5">
            <a:extLst>
              <a:ext uri="{FF2B5EF4-FFF2-40B4-BE49-F238E27FC236}">
                <a16:creationId xmlns:a16="http://schemas.microsoft.com/office/drawing/2014/main" id="{3BBE8B50-83ED-FCD0-C72B-49D0D7E99D8F}"/>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CBFDB80E-3664-BE8A-D997-0C42CB4BF762}"/>
              </a:ext>
            </a:extLst>
          </p:cNvPr>
          <p:cNvSpPr>
            <a:spLocks noGrp="1"/>
          </p:cNvSpPr>
          <p:nvPr>
            <p:ph type="sldNum" sz="quarter" idx="12"/>
          </p:nvPr>
        </p:nvSpPr>
        <p:spPr/>
        <p:txBody>
          <a:bodyPr/>
          <a:lstStyle/>
          <a:p>
            <a:fld id="{9E6212F9-3337-4414-AEAF-42908FE4A182}" type="slidenum">
              <a:rPr lang="ar-AE" smtClean="0"/>
              <a:t>‹#›</a:t>
            </a:fld>
            <a:endParaRPr lang="ar-AE"/>
          </a:p>
        </p:txBody>
      </p:sp>
    </p:spTree>
    <p:extLst>
      <p:ext uri="{BB962C8B-B14F-4D97-AF65-F5344CB8AC3E}">
        <p14:creationId xmlns:p14="http://schemas.microsoft.com/office/powerpoint/2010/main" val="1598665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F2C5C-1552-BE8C-AE4D-4499EBB10341}"/>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CEE0EBDD-735B-ED9A-6E6A-6DFA494A5B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EDFE49-BE22-B574-DB2D-B14414B015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7C4D1728-184C-C056-2511-A1C421B167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E35412-63F7-AB7E-DEB2-7A0551052E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11005D52-E4FF-40F9-D4A5-617575360B8C}"/>
              </a:ext>
            </a:extLst>
          </p:cNvPr>
          <p:cNvSpPr>
            <a:spLocks noGrp="1"/>
          </p:cNvSpPr>
          <p:nvPr>
            <p:ph type="dt" sz="half" idx="10"/>
          </p:nvPr>
        </p:nvSpPr>
        <p:spPr/>
        <p:txBody>
          <a:bodyPr/>
          <a:lstStyle/>
          <a:p>
            <a:fld id="{649BFC3E-3E0A-44E6-B7A0-C6DBB7A9E811}" type="datetimeFigureOut">
              <a:rPr lang="ar-AE" smtClean="0"/>
              <a:t>11/11/1446</a:t>
            </a:fld>
            <a:endParaRPr lang="ar-AE"/>
          </a:p>
        </p:txBody>
      </p:sp>
      <p:sp>
        <p:nvSpPr>
          <p:cNvPr id="8" name="Footer Placeholder 7">
            <a:extLst>
              <a:ext uri="{FF2B5EF4-FFF2-40B4-BE49-F238E27FC236}">
                <a16:creationId xmlns:a16="http://schemas.microsoft.com/office/drawing/2014/main" id="{950A26FE-E349-9CF9-6EA6-F6BFACA9FB8C}"/>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10741B67-E652-F800-3879-205BB5E8C51D}"/>
              </a:ext>
            </a:extLst>
          </p:cNvPr>
          <p:cNvSpPr>
            <a:spLocks noGrp="1"/>
          </p:cNvSpPr>
          <p:nvPr>
            <p:ph type="sldNum" sz="quarter" idx="12"/>
          </p:nvPr>
        </p:nvSpPr>
        <p:spPr/>
        <p:txBody>
          <a:bodyPr/>
          <a:lstStyle/>
          <a:p>
            <a:fld id="{9E6212F9-3337-4414-AEAF-42908FE4A182}" type="slidenum">
              <a:rPr lang="ar-AE" smtClean="0"/>
              <a:t>‹#›</a:t>
            </a:fld>
            <a:endParaRPr lang="ar-AE"/>
          </a:p>
        </p:txBody>
      </p:sp>
    </p:spTree>
    <p:extLst>
      <p:ext uri="{BB962C8B-B14F-4D97-AF65-F5344CB8AC3E}">
        <p14:creationId xmlns:p14="http://schemas.microsoft.com/office/powerpoint/2010/main" val="2450296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43DCF-3F4B-3B7B-60AC-3E08D9E38D18}"/>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27163C0D-12A8-DA14-84BB-9F62D8540BCB}"/>
              </a:ext>
            </a:extLst>
          </p:cNvPr>
          <p:cNvSpPr>
            <a:spLocks noGrp="1"/>
          </p:cNvSpPr>
          <p:nvPr>
            <p:ph type="dt" sz="half" idx="10"/>
          </p:nvPr>
        </p:nvSpPr>
        <p:spPr/>
        <p:txBody>
          <a:bodyPr/>
          <a:lstStyle/>
          <a:p>
            <a:fld id="{649BFC3E-3E0A-44E6-B7A0-C6DBB7A9E811}" type="datetimeFigureOut">
              <a:rPr lang="ar-AE" smtClean="0"/>
              <a:t>11/11/1446</a:t>
            </a:fld>
            <a:endParaRPr lang="ar-AE"/>
          </a:p>
        </p:txBody>
      </p:sp>
      <p:sp>
        <p:nvSpPr>
          <p:cNvPr id="4" name="Footer Placeholder 3">
            <a:extLst>
              <a:ext uri="{FF2B5EF4-FFF2-40B4-BE49-F238E27FC236}">
                <a16:creationId xmlns:a16="http://schemas.microsoft.com/office/drawing/2014/main" id="{F52F6F7A-B25D-0A11-5798-B6741DE60B86}"/>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79EDDD5E-986B-B9D2-B08D-B9A646AE7935}"/>
              </a:ext>
            </a:extLst>
          </p:cNvPr>
          <p:cNvSpPr>
            <a:spLocks noGrp="1"/>
          </p:cNvSpPr>
          <p:nvPr>
            <p:ph type="sldNum" sz="quarter" idx="12"/>
          </p:nvPr>
        </p:nvSpPr>
        <p:spPr/>
        <p:txBody>
          <a:bodyPr/>
          <a:lstStyle/>
          <a:p>
            <a:fld id="{9E6212F9-3337-4414-AEAF-42908FE4A182}" type="slidenum">
              <a:rPr lang="ar-AE" smtClean="0"/>
              <a:t>‹#›</a:t>
            </a:fld>
            <a:endParaRPr lang="ar-AE"/>
          </a:p>
        </p:txBody>
      </p:sp>
    </p:spTree>
    <p:extLst>
      <p:ext uri="{BB962C8B-B14F-4D97-AF65-F5344CB8AC3E}">
        <p14:creationId xmlns:p14="http://schemas.microsoft.com/office/powerpoint/2010/main" val="3049646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5F7917-3B28-D01E-B865-30171AC5EAB8}"/>
              </a:ext>
            </a:extLst>
          </p:cNvPr>
          <p:cNvSpPr>
            <a:spLocks noGrp="1"/>
          </p:cNvSpPr>
          <p:nvPr>
            <p:ph type="dt" sz="half" idx="10"/>
          </p:nvPr>
        </p:nvSpPr>
        <p:spPr/>
        <p:txBody>
          <a:bodyPr/>
          <a:lstStyle/>
          <a:p>
            <a:fld id="{649BFC3E-3E0A-44E6-B7A0-C6DBB7A9E811}" type="datetimeFigureOut">
              <a:rPr lang="ar-AE" smtClean="0"/>
              <a:t>11/11/1446</a:t>
            </a:fld>
            <a:endParaRPr lang="ar-AE"/>
          </a:p>
        </p:txBody>
      </p:sp>
      <p:sp>
        <p:nvSpPr>
          <p:cNvPr id="3" name="Footer Placeholder 2">
            <a:extLst>
              <a:ext uri="{FF2B5EF4-FFF2-40B4-BE49-F238E27FC236}">
                <a16:creationId xmlns:a16="http://schemas.microsoft.com/office/drawing/2014/main" id="{3C240558-3AFC-EEB6-132A-FFEAA7167C24}"/>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96BD66C0-ECA8-9B74-98FE-93FC7486D433}"/>
              </a:ext>
            </a:extLst>
          </p:cNvPr>
          <p:cNvSpPr>
            <a:spLocks noGrp="1"/>
          </p:cNvSpPr>
          <p:nvPr>
            <p:ph type="sldNum" sz="quarter" idx="12"/>
          </p:nvPr>
        </p:nvSpPr>
        <p:spPr/>
        <p:txBody>
          <a:bodyPr/>
          <a:lstStyle/>
          <a:p>
            <a:fld id="{9E6212F9-3337-4414-AEAF-42908FE4A182}" type="slidenum">
              <a:rPr lang="ar-AE" smtClean="0"/>
              <a:t>‹#›</a:t>
            </a:fld>
            <a:endParaRPr lang="ar-AE"/>
          </a:p>
        </p:txBody>
      </p:sp>
    </p:spTree>
    <p:extLst>
      <p:ext uri="{BB962C8B-B14F-4D97-AF65-F5344CB8AC3E}">
        <p14:creationId xmlns:p14="http://schemas.microsoft.com/office/powerpoint/2010/main" val="2608882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D265B-920C-1DEC-3953-1B80388DDA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07A8D996-BB2D-E480-E720-69C88840AE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5C5F69D0-77E0-D278-6BF6-FCA2026993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CBA25F-250B-030B-E9B2-3F2F1E46D610}"/>
              </a:ext>
            </a:extLst>
          </p:cNvPr>
          <p:cNvSpPr>
            <a:spLocks noGrp="1"/>
          </p:cNvSpPr>
          <p:nvPr>
            <p:ph type="dt" sz="half" idx="10"/>
          </p:nvPr>
        </p:nvSpPr>
        <p:spPr/>
        <p:txBody>
          <a:bodyPr/>
          <a:lstStyle/>
          <a:p>
            <a:fld id="{649BFC3E-3E0A-44E6-B7A0-C6DBB7A9E811}" type="datetimeFigureOut">
              <a:rPr lang="ar-AE" smtClean="0"/>
              <a:t>11/11/1446</a:t>
            </a:fld>
            <a:endParaRPr lang="ar-AE"/>
          </a:p>
        </p:txBody>
      </p:sp>
      <p:sp>
        <p:nvSpPr>
          <p:cNvPr id="6" name="Footer Placeholder 5">
            <a:extLst>
              <a:ext uri="{FF2B5EF4-FFF2-40B4-BE49-F238E27FC236}">
                <a16:creationId xmlns:a16="http://schemas.microsoft.com/office/drawing/2014/main" id="{908B2179-D489-A580-00A1-D94908FC11DE}"/>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A2FE7E66-3AE1-DFF3-2EFD-8F92EE37D823}"/>
              </a:ext>
            </a:extLst>
          </p:cNvPr>
          <p:cNvSpPr>
            <a:spLocks noGrp="1"/>
          </p:cNvSpPr>
          <p:nvPr>
            <p:ph type="sldNum" sz="quarter" idx="12"/>
          </p:nvPr>
        </p:nvSpPr>
        <p:spPr/>
        <p:txBody>
          <a:bodyPr/>
          <a:lstStyle/>
          <a:p>
            <a:fld id="{9E6212F9-3337-4414-AEAF-42908FE4A182}" type="slidenum">
              <a:rPr lang="ar-AE" smtClean="0"/>
              <a:t>‹#›</a:t>
            </a:fld>
            <a:endParaRPr lang="ar-AE"/>
          </a:p>
        </p:txBody>
      </p:sp>
    </p:spTree>
    <p:extLst>
      <p:ext uri="{BB962C8B-B14F-4D97-AF65-F5344CB8AC3E}">
        <p14:creationId xmlns:p14="http://schemas.microsoft.com/office/powerpoint/2010/main" val="324286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6B4CC-BF9D-00FD-25A6-022A1F3DF9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97F632AC-FAA3-92BE-0B50-8F2033F4BA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5F949FF6-D7A2-4981-7D43-95A5951456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A32C27-62C8-1BBE-9C19-3575CDC59138}"/>
              </a:ext>
            </a:extLst>
          </p:cNvPr>
          <p:cNvSpPr>
            <a:spLocks noGrp="1"/>
          </p:cNvSpPr>
          <p:nvPr>
            <p:ph type="dt" sz="half" idx="10"/>
          </p:nvPr>
        </p:nvSpPr>
        <p:spPr/>
        <p:txBody>
          <a:bodyPr/>
          <a:lstStyle/>
          <a:p>
            <a:fld id="{649BFC3E-3E0A-44E6-B7A0-C6DBB7A9E811}" type="datetimeFigureOut">
              <a:rPr lang="ar-AE" smtClean="0"/>
              <a:t>11/11/1446</a:t>
            </a:fld>
            <a:endParaRPr lang="ar-AE"/>
          </a:p>
        </p:txBody>
      </p:sp>
      <p:sp>
        <p:nvSpPr>
          <p:cNvPr id="6" name="Footer Placeholder 5">
            <a:extLst>
              <a:ext uri="{FF2B5EF4-FFF2-40B4-BE49-F238E27FC236}">
                <a16:creationId xmlns:a16="http://schemas.microsoft.com/office/drawing/2014/main" id="{3D7CB7CB-6E09-BBC1-BC3C-184D03207661}"/>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2C9ABEBD-D0C6-CE45-3154-73CC27E2AB45}"/>
              </a:ext>
            </a:extLst>
          </p:cNvPr>
          <p:cNvSpPr>
            <a:spLocks noGrp="1"/>
          </p:cNvSpPr>
          <p:nvPr>
            <p:ph type="sldNum" sz="quarter" idx="12"/>
          </p:nvPr>
        </p:nvSpPr>
        <p:spPr/>
        <p:txBody>
          <a:bodyPr/>
          <a:lstStyle/>
          <a:p>
            <a:fld id="{9E6212F9-3337-4414-AEAF-42908FE4A182}" type="slidenum">
              <a:rPr lang="ar-AE" smtClean="0"/>
              <a:t>‹#›</a:t>
            </a:fld>
            <a:endParaRPr lang="ar-AE"/>
          </a:p>
        </p:txBody>
      </p:sp>
    </p:spTree>
    <p:extLst>
      <p:ext uri="{BB962C8B-B14F-4D97-AF65-F5344CB8AC3E}">
        <p14:creationId xmlns:p14="http://schemas.microsoft.com/office/powerpoint/2010/main" val="2368375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E269C-79E0-3D44-334C-2C35350D0531}"/>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241868D6-BEA8-AD09-A9F6-E29AF83C4A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364A5997-7617-BAD3-CFFA-892ED95ECAFD}"/>
              </a:ext>
            </a:extLst>
          </p:cNvPr>
          <p:cNvSpPr>
            <a:spLocks noGrp="1"/>
          </p:cNvSpPr>
          <p:nvPr>
            <p:ph type="dt" sz="half" idx="10"/>
          </p:nvPr>
        </p:nvSpPr>
        <p:spPr/>
        <p:txBody>
          <a:bodyPr/>
          <a:lstStyle/>
          <a:p>
            <a:fld id="{649BFC3E-3E0A-44E6-B7A0-C6DBB7A9E811}" type="datetimeFigureOut">
              <a:rPr lang="ar-AE" smtClean="0"/>
              <a:t>11/11/1446</a:t>
            </a:fld>
            <a:endParaRPr lang="ar-AE"/>
          </a:p>
        </p:txBody>
      </p:sp>
      <p:sp>
        <p:nvSpPr>
          <p:cNvPr id="5" name="Footer Placeholder 4">
            <a:extLst>
              <a:ext uri="{FF2B5EF4-FFF2-40B4-BE49-F238E27FC236}">
                <a16:creationId xmlns:a16="http://schemas.microsoft.com/office/drawing/2014/main" id="{19C84DB1-E960-FD8E-BFAE-EF07D3BBC082}"/>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324D9A28-CD20-48DD-96E1-BF85C4A8287A}"/>
              </a:ext>
            </a:extLst>
          </p:cNvPr>
          <p:cNvSpPr>
            <a:spLocks noGrp="1"/>
          </p:cNvSpPr>
          <p:nvPr>
            <p:ph type="sldNum" sz="quarter" idx="12"/>
          </p:nvPr>
        </p:nvSpPr>
        <p:spPr/>
        <p:txBody>
          <a:bodyPr/>
          <a:lstStyle/>
          <a:p>
            <a:fld id="{9E6212F9-3337-4414-AEAF-42908FE4A182}" type="slidenum">
              <a:rPr lang="ar-AE" smtClean="0"/>
              <a:t>‹#›</a:t>
            </a:fld>
            <a:endParaRPr lang="ar-AE"/>
          </a:p>
        </p:txBody>
      </p:sp>
    </p:spTree>
    <p:extLst>
      <p:ext uri="{BB962C8B-B14F-4D97-AF65-F5344CB8AC3E}">
        <p14:creationId xmlns:p14="http://schemas.microsoft.com/office/powerpoint/2010/main" val="1926227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7B0523-F87A-C0B6-A27C-33E58E9A36B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B9F0FC99-F7BD-7F91-3DC2-47EDE7CD50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171AE4BE-AB55-79FC-1BFB-A5E541D6847F}"/>
              </a:ext>
            </a:extLst>
          </p:cNvPr>
          <p:cNvSpPr>
            <a:spLocks noGrp="1"/>
          </p:cNvSpPr>
          <p:nvPr>
            <p:ph type="dt" sz="half" idx="10"/>
          </p:nvPr>
        </p:nvSpPr>
        <p:spPr/>
        <p:txBody>
          <a:bodyPr/>
          <a:lstStyle/>
          <a:p>
            <a:fld id="{649BFC3E-3E0A-44E6-B7A0-C6DBB7A9E811}" type="datetimeFigureOut">
              <a:rPr lang="ar-AE" smtClean="0"/>
              <a:t>11/11/1446</a:t>
            </a:fld>
            <a:endParaRPr lang="ar-AE"/>
          </a:p>
        </p:txBody>
      </p:sp>
      <p:sp>
        <p:nvSpPr>
          <p:cNvPr id="5" name="Footer Placeholder 4">
            <a:extLst>
              <a:ext uri="{FF2B5EF4-FFF2-40B4-BE49-F238E27FC236}">
                <a16:creationId xmlns:a16="http://schemas.microsoft.com/office/drawing/2014/main" id="{16121297-A1BA-AC5C-AB72-E211CEDD6FAB}"/>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AD09780F-8552-67DC-E55F-0560E5653EE8}"/>
              </a:ext>
            </a:extLst>
          </p:cNvPr>
          <p:cNvSpPr>
            <a:spLocks noGrp="1"/>
          </p:cNvSpPr>
          <p:nvPr>
            <p:ph type="sldNum" sz="quarter" idx="12"/>
          </p:nvPr>
        </p:nvSpPr>
        <p:spPr/>
        <p:txBody>
          <a:bodyPr/>
          <a:lstStyle/>
          <a:p>
            <a:fld id="{9E6212F9-3337-4414-AEAF-42908FE4A182}" type="slidenum">
              <a:rPr lang="ar-AE" smtClean="0"/>
              <a:t>‹#›</a:t>
            </a:fld>
            <a:endParaRPr lang="ar-AE"/>
          </a:p>
        </p:txBody>
      </p:sp>
    </p:spTree>
    <p:extLst>
      <p:ext uri="{BB962C8B-B14F-4D97-AF65-F5344CB8AC3E}">
        <p14:creationId xmlns:p14="http://schemas.microsoft.com/office/powerpoint/2010/main" val="4254855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5415956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647829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19790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5/8/2025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431232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5/8/2025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69618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5/8/2025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0978726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5/8/2025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3947391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5/8/2025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815378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5/8/2025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38835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5106312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147447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090413-519A-6447-7A0A-7E8C69D84E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8CFB62B8-53EA-2E02-AC02-6CC2D63170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F6A24C5F-CCDE-2988-7E2C-66A751EEDD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9BFC3E-3E0A-44E6-B7A0-C6DBB7A9E811}" type="datetimeFigureOut">
              <a:rPr lang="ar-AE" smtClean="0"/>
              <a:t>11/11/1446</a:t>
            </a:fld>
            <a:endParaRPr lang="ar-AE"/>
          </a:p>
        </p:txBody>
      </p:sp>
      <p:sp>
        <p:nvSpPr>
          <p:cNvPr id="5" name="Footer Placeholder 4">
            <a:extLst>
              <a:ext uri="{FF2B5EF4-FFF2-40B4-BE49-F238E27FC236}">
                <a16:creationId xmlns:a16="http://schemas.microsoft.com/office/drawing/2014/main" id="{F750BB1E-C7D3-B78D-4ED0-5FC2684474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9CCE0CB5-5FEF-1151-EB04-1996023AE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6212F9-3337-4414-AEAF-42908FE4A182}" type="slidenum">
              <a:rPr lang="ar-AE" smtClean="0"/>
              <a:t>‹#›</a:t>
            </a:fld>
            <a:endParaRPr lang="ar-AE"/>
          </a:p>
        </p:txBody>
      </p:sp>
    </p:spTree>
    <p:extLst>
      <p:ext uri="{BB962C8B-B14F-4D97-AF65-F5344CB8AC3E}">
        <p14:creationId xmlns:p14="http://schemas.microsoft.com/office/powerpoint/2010/main" val="24412481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5/8/2025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1297728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A61AD-5602-112B-121B-A3AAA6F48D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E27530-55FD-3752-C74C-E79DCC91D3B3}"/>
              </a:ext>
            </a:extLst>
          </p:cNvPr>
          <p:cNvSpPr>
            <a:spLocks noGrp="1"/>
          </p:cNvSpPr>
          <p:nvPr>
            <p:ph type="ctrTitle"/>
          </p:nvPr>
        </p:nvSpPr>
        <p:spPr>
          <a:xfrm>
            <a:off x="805543" y="293914"/>
            <a:ext cx="10809514"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(27)</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E95BA0A6-F8E6-B863-BB5F-5B51011833A2}"/>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3619498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7B80A-2FB2-EEBD-2C66-DF5E1BAA665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0B56688-C8F6-92BF-7AF6-4981B68E98BA}"/>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E0E0E7B4-F157-9246-81CB-6F968B118894}"/>
              </a:ext>
            </a:extLst>
          </p:cNvPr>
          <p:cNvSpPr/>
          <p:nvPr/>
        </p:nvSpPr>
        <p:spPr>
          <a:xfrm>
            <a:off x="8120742" y="1702184"/>
            <a:ext cx="4071257" cy="660016"/>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السابع و العشرون  صـــ 163 </a:t>
            </a:r>
          </a:p>
        </p:txBody>
      </p:sp>
      <p:sp>
        <p:nvSpPr>
          <p:cNvPr id="7" name="Rectangle: Rounded Corners 6">
            <a:extLst>
              <a:ext uri="{FF2B5EF4-FFF2-40B4-BE49-F238E27FC236}">
                <a16:creationId xmlns:a16="http://schemas.microsoft.com/office/drawing/2014/main" id="{114BDBBA-0F63-AAFF-6AB6-3BC3E23D1BC4}"/>
              </a:ext>
            </a:extLst>
          </p:cNvPr>
          <p:cNvSpPr/>
          <p:nvPr/>
        </p:nvSpPr>
        <p:spPr>
          <a:xfrm>
            <a:off x="304801" y="985879"/>
            <a:ext cx="7815942" cy="148544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الراوي: يمثل البالغ الذي يتعلم من الأمير الصغير قيمة العلاقات العميقة والجمال الخفي في الحياة.- الأمير الصغير: يمثل البراءة والعمق العاطفي، ويركز على الجمال الخفي في العلاقات والأشياء.- الخروف: يمثل الشك والريبة، حيث يتساءل الراوي عما إذا كان الخروف قد أكل الزهرة أم لا.</a:t>
            </a:r>
          </a:p>
        </p:txBody>
      </p:sp>
      <p:sp>
        <p:nvSpPr>
          <p:cNvPr id="8" name="Rectangle: Rounded Corners 7">
            <a:extLst>
              <a:ext uri="{FF2B5EF4-FFF2-40B4-BE49-F238E27FC236}">
                <a16:creationId xmlns:a16="http://schemas.microsoft.com/office/drawing/2014/main" id="{18F1AF7D-3C42-67FA-F07D-ACC18210C310}"/>
              </a:ext>
            </a:extLst>
          </p:cNvPr>
          <p:cNvSpPr/>
          <p:nvPr/>
        </p:nvSpPr>
        <p:spPr>
          <a:xfrm>
            <a:off x="5802087" y="2287706"/>
            <a:ext cx="4942114" cy="2121009"/>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الراوي يتحدث عن مرور ست سنوات على وفاة الأمير الصغير، ويعبر عن حزنه وتفكيره في الأمير الصغير.</a:t>
            </a:r>
            <a:endParaRPr kumimoji="0" lang="en-US" sz="2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4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8CDADE1B-FAB7-B448-505C-09716470286A}"/>
              </a:ext>
            </a:extLst>
          </p:cNvPr>
          <p:cNvSpPr/>
          <p:nvPr/>
        </p:nvSpPr>
        <p:spPr>
          <a:xfrm>
            <a:off x="371557" y="2450785"/>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ست سنوات بعد وفاة الأمير الصغير.</a:t>
            </a:r>
          </a:p>
        </p:txBody>
      </p:sp>
      <p:sp>
        <p:nvSpPr>
          <p:cNvPr id="14" name="Rectangle: Rounded Corners 13">
            <a:extLst>
              <a:ext uri="{FF2B5EF4-FFF2-40B4-BE49-F238E27FC236}">
                <a16:creationId xmlns:a16="http://schemas.microsoft.com/office/drawing/2014/main" id="{361DC683-36C8-4515-1BB5-5B93017431C5}"/>
              </a:ext>
            </a:extLst>
          </p:cNvPr>
          <p:cNvSpPr/>
          <p:nvPr/>
        </p:nvSpPr>
        <p:spPr>
          <a:xfrm>
            <a:off x="304801" y="3260992"/>
            <a:ext cx="4696857" cy="1266674"/>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غير محدد بدقة، لكن الراوي يتحدث عن الصحراء الأفريقية حيث اختفى الأمير الصغير.</a:t>
            </a:r>
          </a:p>
        </p:txBody>
      </p:sp>
      <p:sp>
        <p:nvSpPr>
          <p:cNvPr id="9" name="Rectangle: Rounded Corners 8">
            <a:extLst>
              <a:ext uri="{FF2B5EF4-FFF2-40B4-BE49-F238E27FC236}">
                <a16:creationId xmlns:a16="http://schemas.microsoft.com/office/drawing/2014/main" id="{CE7D5EFF-436A-1186-964C-CDDB7BA0F0F9}"/>
              </a:ext>
            </a:extLst>
          </p:cNvPr>
          <p:cNvSpPr/>
          <p:nvPr/>
        </p:nvSpPr>
        <p:spPr>
          <a:xfrm>
            <a:off x="549728" y="4853827"/>
            <a:ext cx="10156372" cy="1884562"/>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3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الراوي يفكر في الأمير الصغير والزهرة التي أحبها، ويتساءل عما إذا كان الخروف قد أكل الزهرة أم لا. يظهر الراوي حزنه وتعلقه بالأمير الصغير.</a:t>
            </a:r>
            <a:endParaRPr kumimoji="0" lang="ar-AE" sz="3300" b="1" i="0" u="none" strike="noStrike" kern="1200" cap="none" spc="0" normalizeH="0" baseline="0" noProof="0" dirty="0">
              <a:ln>
                <a:noFill/>
              </a:ln>
              <a:solidFill>
                <a:prstClr val="white"/>
              </a:solidFill>
              <a:effectLst/>
              <a:highlight>
                <a:srgbClr val="FFFF00"/>
              </a:highlight>
              <a:uLnTx/>
              <a:uFillTx/>
              <a:latin typeface="Arial" panose="020B0604020202020204"/>
              <a:ea typeface="+mn-ea"/>
              <a:cs typeface="Arial" panose="020B0604020202020204" pitchFamily="34" charset="0"/>
            </a:endParaRPr>
          </a:p>
        </p:txBody>
      </p:sp>
      <p:pic>
        <p:nvPicPr>
          <p:cNvPr id="4" name="Picture 3">
            <a:extLst>
              <a:ext uri="{FF2B5EF4-FFF2-40B4-BE49-F238E27FC236}">
                <a16:creationId xmlns:a16="http://schemas.microsoft.com/office/drawing/2014/main" id="{4C59430D-0CC7-98FA-ED59-EF0A92FFCD9D}"/>
              </a:ext>
            </a:extLst>
          </p:cNvPr>
          <p:cNvPicPr>
            <a:picLocks noChangeAspect="1"/>
          </p:cNvPicPr>
          <p:nvPr/>
        </p:nvPicPr>
        <p:blipFill>
          <a:blip r:embed="rId3"/>
          <a:stretch>
            <a:fillRect/>
          </a:stretch>
        </p:blipFill>
        <p:spPr>
          <a:xfrm>
            <a:off x="5706737" y="3016293"/>
            <a:ext cx="5102778" cy="17284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3949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11AB4-7441-326D-9169-846D9F96B9B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3228DE7-2786-A953-023A-B90A76C5F2F8}"/>
              </a:ext>
            </a:extLst>
          </p:cNvPr>
          <p:cNvPicPr>
            <a:picLocks noChangeAspect="1"/>
          </p:cNvPicPr>
          <p:nvPr/>
        </p:nvPicPr>
        <p:blipFill>
          <a:blip r:embed="rId2"/>
          <a:stretch>
            <a:fillRect/>
          </a:stretch>
        </p:blipFill>
        <p:spPr>
          <a:xfrm>
            <a:off x="179615" y="250371"/>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47234DAE-C11F-0DE3-731D-AE371933C0DD}"/>
              </a:ext>
            </a:extLst>
          </p:cNvPr>
          <p:cNvSpPr txBox="1"/>
          <p:nvPr/>
        </p:nvSpPr>
        <p:spPr>
          <a:xfrm>
            <a:off x="555172" y="1604525"/>
            <a:ext cx="11081656" cy="3648948"/>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الراوي يتحدث عن مرور ست سنوات على وفاة الأمير الصغير، ويعبر عن حزنه وتفكيره في الأمير الصغير.  </a:t>
            </a:r>
            <a:b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b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يتساءل عما إذا كان الخروف قد أكل الزهرة أم لا، ويطلب من القراء أن يكونوا لطفاء إذا وجدوا الأمير الصغير.</a:t>
            </a:r>
            <a:endParaRPr kumimoji="0" lang="en-US" sz="54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380548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610D4-7AF9-5579-D8C8-B6765C9653C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4BC8220-D12A-EC64-707A-0A55172BA510}"/>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F699EE97-21B3-8626-9239-316562EED19F}"/>
              </a:ext>
            </a:extLst>
          </p:cNvPr>
          <p:cNvSpPr/>
          <p:nvPr/>
        </p:nvSpPr>
        <p:spPr>
          <a:xfrm>
            <a:off x="517791" y="3910989"/>
            <a:ext cx="10047383" cy="2685752"/>
          </a:xfrm>
          <a:prstGeom prst="roundRect">
            <a:avLst/>
          </a:prstGeom>
        </p:spPr>
        <p:style>
          <a:lnRef idx="3">
            <a:schemeClr val="lt1"/>
          </a:lnRef>
          <a:fillRef idx="1">
            <a:schemeClr val="accent1"/>
          </a:fillRef>
          <a:effectRef idx="1">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تصرف الراوي يظهر حزنه وتعلقه بالأمير الصغير، ويعبر عن أهمية العلاقات العميقة في الحياة. يظهر الراوي أيضًا تفاؤله وأمله في أن يكون الأمير الصغير قد عاد.</a:t>
            </a:r>
            <a:endParaRPr kumimoji="0" lang="en-US"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أو سلوك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3DCFE5F5-CC03-D4D8-79EB-0461F79C5E89}"/>
              </a:ext>
            </a:extLst>
          </p:cNvPr>
          <p:cNvSpPr/>
          <p:nvPr/>
        </p:nvSpPr>
        <p:spPr>
          <a:xfrm>
            <a:off x="326571" y="250374"/>
            <a:ext cx="10428515" cy="223944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الراوي يطلب من القراء أن يكونوا لطفاء إذا وجدوا الأمير الصغير، ويطلب منهم أن يكتبوا له ليخبره بأن الأمير الصغير قد عاد.</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pic>
        <p:nvPicPr>
          <p:cNvPr id="6" name="Picture 5">
            <a:extLst>
              <a:ext uri="{FF2B5EF4-FFF2-40B4-BE49-F238E27FC236}">
                <a16:creationId xmlns:a16="http://schemas.microsoft.com/office/drawing/2014/main" id="{BA4CC516-C5FF-D2B4-ADD9-BF85E68A11AB}"/>
              </a:ext>
            </a:extLst>
          </p:cNvPr>
          <p:cNvPicPr>
            <a:picLocks noChangeAspect="1"/>
          </p:cNvPicPr>
          <p:nvPr/>
        </p:nvPicPr>
        <p:blipFill>
          <a:blip r:embed="rId3"/>
          <a:stretch>
            <a:fillRect/>
          </a:stretch>
        </p:blipFill>
        <p:spPr>
          <a:xfrm>
            <a:off x="326571" y="1370093"/>
            <a:ext cx="6640914" cy="25408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8404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B9985-F8E6-1DD2-2159-FC5EF7CC811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5D9D657-8573-61F8-53A8-F925DA08B0FD}"/>
              </a:ext>
            </a:extLst>
          </p:cNvPr>
          <p:cNvPicPr>
            <a:picLocks noChangeAspect="1"/>
          </p:cNvPicPr>
          <p:nvPr/>
        </p:nvPicPr>
        <p:blipFill>
          <a:blip r:embed="rId2"/>
          <a:stretch>
            <a:fillRect/>
          </a:stretch>
        </p:blipFill>
        <p:spPr>
          <a:xfrm>
            <a:off x="149909" y="284472"/>
            <a:ext cx="11615057" cy="6444343"/>
          </a:xfrm>
          <a:prstGeom prst="rect">
            <a:avLst/>
          </a:prstGeom>
          <a:ln>
            <a:noFill/>
          </a:ln>
          <a:effectLst>
            <a:outerShdw blurRad="292100" dist="139700" dir="2700000" algn="tl" rotWithShape="0">
              <a:srgbClr val="333333">
                <a:alpha val="65000"/>
              </a:srgbClr>
            </a:outerShdw>
          </a:effectLst>
        </p:spPr>
      </p:pic>
      <p:sp>
        <p:nvSpPr>
          <p:cNvPr id="8" name="Rectangle: Rounded Corners 7">
            <a:extLst>
              <a:ext uri="{FF2B5EF4-FFF2-40B4-BE49-F238E27FC236}">
                <a16:creationId xmlns:a16="http://schemas.microsoft.com/office/drawing/2014/main" id="{4379D1B2-33D4-4621-3B7C-7B1280A72E28}"/>
              </a:ext>
            </a:extLst>
          </p:cNvPr>
          <p:cNvSpPr/>
          <p:nvPr/>
        </p:nvSpPr>
        <p:spPr>
          <a:xfrm>
            <a:off x="318178" y="3569516"/>
            <a:ext cx="5668965" cy="2965316"/>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اسم ممنوع من الصرف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C0C0C0"/>
                </a:highlight>
                <a:uLnTx/>
                <a:uFillTx/>
                <a:latin typeface="Arial" panose="020B0604020202020204"/>
                <a:ea typeface="+mn-ea"/>
                <a:cs typeface="Arial" panose="020B0604020202020204" pitchFamily="34" charset="0"/>
              </a:rPr>
              <a:t>..............................</a:t>
            </a:r>
            <a:endPar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9ACC0068-D27E-D1CE-299B-F58B5A00D30C}"/>
              </a:ext>
            </a:extLst>
          </p:cNvPr>
          <p:cNvSpPr/>
          <p:nvPr/>
        </p:nvSpPr>
        <p:spPr>
          <a:xfrm>
            <a:off x="449069" y="740229"/>
            <a:ext cx="5668966" cy="125994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800" b="1" i="0" u="none" strike="noStrike" kern="1200" cap="none" spc="0" normalizeH="0" baseline="0" noProof="0" dirty="0">
                <a:ln w="6600">
                  <a:solidFill>
                    <a:srgbClr val="5EC795"/>
                  </a:solidFill>
                  <a:prstDash val="solid"/>
                </a:ln>
                <a:solidFill>
                  <a:srgbClr val="FFFFFF"/>
                </a:solidFill>
                <a:effectLst>
                  <a:outerShdw dist="38100" dir="2700000" algn="tl" rotWithShape="0">
                    <a:srgbClr val="5EC795"/>
                  </a:outerShdw>
                </a:effectLst>
                <a:uLnTx/>
                <a:uFillTx/>
                <a:latin typeface="Arial" panose="020B0604020202020204"/>
                <a:ea typeface="+mn-ea"/>
                <a:cs typeface="Arial" panose="020B0604020202020204" pitchFamily="34" charset="0"/>
              </a:rPr>
              <a:t>استخرج العدد والمعدود في الجمل التالية :</a:t>
            </a:r>
          </a:p>
        </p:txBody>
      </p:sp>
      <p:sp>
        <p:nvSpPr>
          <p:cNvPr id="12" name="Rectangle: Rounded Corners 11">
            <a:extLst>
              <a:ext uri="{FF2B5EF4-FFF2-40B4-BE49-F238E27FC236}">
                <a16:creationId xmlns:a16="http://schemas.microsoft.com/office/drawing/2014/main" id="{E4DE5F83-CBF0-AA09-B428-55473D3A5472}"/>
              </a:ext>
            </a:extLst>
          </p:cNvPr>
          <p:cNvSpPr/>
          <p:nvPr/>
        </p:nvSpPr>
        <p:spPr>
          <a:xfrm>
            <a:off x="6118035" y="740229"/>
            <a:ext cx="4359006" cy="1259947"/>
          </a:xfrm>
          <a:prstGeom prst="roundRect">
            <a:avLst/>
          </a:prstGeom>
        </p:spPr>
        <p:style>
          <a:lnRef idx="3">
            <a:schemeClr val="lt1"/>
          </a:lnRef>
          <a:fillRef idx="1">
            <a:schemeClr val="accent6"/>
          </a:fillRef>
          <a:effectRef idx="1">
            <a:schemeClr val="accent6"/>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w="6600">
                  <a:solidFill>
                    <a:srgbClr val="5EC795"/>
                  </a:solidFill>
                  <a:prstDash val="solid"/>
                </a:ln>
                <a:solidFill>
                  <a:srgbClr val="FFFFFF"/>
                </a:solidFill>
                <a:effectLst>
                  <a:outerShdw dist="38100" dir="2700000" algn="tl" rotWithShape="0">
                    <a:srgbClr val="5EC795"/>
                  </a:outerShdw>
                </a:effectLst>
                <a:uLnTx/>
                <a:uFillTx/>
                <a:latin typeface="Arial" panose="020B0604020202020204"/>
                <a:ea typeface="+mn-ea"/>
                <a:cs typeface="Arial" panose="020B0604020202020204" pitchFamily="34" charset="0"/>
              </a:rPr>
              <a:t>يوجد بهذا الفصل تشبيهات واستعارات غير الموجود أدناه :</a:t>
            </a:r>
          </a:p>
        </p:txBody>
      </p:sp>
      <p:pic>
        <p:nvPicPr>
          <p:cNvPr id="4" name="Picture 3">
            <a:extLst>
              <a:ext uri="{FF2B5EF4-FFF2-40B4-BE49-F238E27FC236}">
                <a16:creationId xmlns:a16="http://schemas.microsoft.com/office/drawing/2014/main" id="{67F27C95-9785-823A-1ECE-2602C2C3581D}"/>
              </a:ext>
            </a:extLst>
          </p:cNvPr>
          <p:cNvPicPr>
            <a:picLocks noChangeAspect="1"/>
          </p:cNvPicPr>
          <p:nvPr/>
        </p:nvPicPr>
        <p:blipFill>
          <a:blip r:embed="rId3"/>
          <a:stretch>
            <a:fillRect/>
          </a:stretch>
        </p:blipFill>
        <p:spPr>
          <a:xfrm>
            <a:off x="3382179" y="2000176"/>
            <a:ext cx="5475382" cy="1095564"/>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F1CB970F-D8EF-06AA-207F-D8F29977FFE5}"/>
              </a:ext>
            </a:extLst>
          </p:cNvPr>
          <p:cNvPicPr>
            <a:picLocks noChangeAspect="1"/>
          </p:cNvPicPr>
          <p:nvPr/>
        </p:nvPicPr>
        <p:blipFill>
          <a:blip r:embed="rId4"/>
          <a:stretch>
            <a:fillRect/>
          </a:stretch>
        </p:blipFill>
        <p:spPr>
          <a:xfrm>
            <a:off x="5957437" y="3160549"/>
            <a:ext cx="4559534" cy="1195137"/>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C91D0D86-D033-EE46-5372-85EBFD085960}"/>
              </a:ext>
            </a:extLst>
          </p:cNvPr>
          <p:cNvPicPr>
            <a:picLocks noChangeAspect="1"/>
          </p:cNvPicPr>
          <p:nvPr/>
        </p:nvPicPr>
        <p:blipFill>
          <a:blip r:embed="rId5"/>
          <a:stretch>
            <a:fillRect/>
          </a:stretch>
        </p:blipFill>
        <p:spPr>
          <a:xfrm>
            <a:off x="5957438" y="4420495"/>
            <a:ext cx="4519604" cy="878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6562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AC94B-B1CF-7A1A-1080-45B7E0F6B628}"/>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98D39A4-763F-CF20-464A-9096B9703185}"/>
              </a:ext>
            </a:extLst>
          </p:cNvPr>
          <p:cNvSpPr/>
          <p:nvPr/>
        </p:nvSpPr>
        <p:spPr>
          <a:xfrm>
            <a:off x="187287" y="363557"/>
            <a:ext cx="11721947" cy="6004192"/>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الرسالة المضمنة في هذا الفصل:</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الرسالة الرئيسة تتعلق بأهمية الحب والعلاقات العميقة في الحياة، وتأثيرها على النفس البشرية.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والنص يشير إلى أن الذكريات والعلاقات يمكن أن تظل حية في قلوبنا حتى بعد الموت.</a:t>
            </a:r>
          </a:p>
        </p:txBody>
      </p:sp>
    </p:spTree>
    <p:extLst>
      <p:ext uri="{BB962C8B-B14F-4D97-AF65-F5344CB8AC3E}">
        <p14:creationId xmlns:p14="http://schemas.microsoft.com/office/powerpoint/2010/main" val="402485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BBAAF-99EC-3C99-56C3-4872CCAF6470}"/>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274AF974-0B5D-065A-8867-85E0AEA10679}"/>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0353BDCF-04DE-DFC0-70C3-A0AED10B8CCC}"/>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167</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2" name="صورة 10">
            <a:extLst>
              <a:ext uri="{FF2B5EF4-FFF2-40B4-BE49-F238E27FC236}">
                <a16:creationId xmlns:a16="http://schemas.microsoft.com/office/drawing/2014/main" id="{19797176-42F0-04E7-3D9B-A345EA1608EB}"/>
              </a:ext>
            </a:extLst>
          </p:cNvPr>
          <p:cNvPicPr>
            <a:picLocks noChangeAspect="1"/>
          </p:cNvPicPr>
          <p:nvPr/>
        </p:nvPicPr>
        <p:blipFill>
          <a:blip r:embed="rId3"/>
          <a:stretch>
            <a:fillRect/>
          </a:stretch>
        </p:blipFill>
        <p:spPr>
          <a:xfrm>
            <a:off x="3575998" y="202032"/>
            <a:ext cx="7772313" cy="1527615"/>
          </a:xfrm>
          <a:prstGeom prst="rect">
            <a:avLst/>
          </a:prstGeom>
        </p:spPr>
      </p:pic>
      <p:pic>
        <p:nvPicPr>
          <p:cNvPr id="3" name="صورة 12">
            <a:extLst>
              <a:ext uri="{FF2B5EF4-FFF2-40B4-BE49-F238E27FC236}">
                <a16:creationId xmlns:a16="http://schemas.microsoft.com/office/drawing/2014/main" id="{F1D2BC75-E2F5-05D2-B854-B09D118E4368}"/>
              </a:ext>
            </a:extLst>
          </p:cNvPr>
          <p:cNvPicPr>
            <a:picLocks noChangeAspect="1"/>
          </p:cNvPicPr>
          <p:nvPr/>
        </p:nvPicPr>
        <p:blipFill>
          <a:blip r:embed="rId4"/>
          <a:stretch>
            <a:fillRect/>
          </a:stretch>
        </p:blipFill>
        <p:spPr>
          <a:xfrm>
            <a:off x="1068636" y="3367067"/>
            <a:ext cx="10279675" cy="1606263"/>
          </a:xfrm>
          <a:prstGeom prst="rect">
            <a:avLst/>
          </a:prstGeom>
        </p:spPr>
      </p:pic>
      <p:sp>
        <p:nvSpPr>
          <p:cNvPr id="12" name="مربع نص 9">
            <a:extLst>
              <a:ext uri="{FF2B5EF4-FFF2-40B4-BE49-F238E27FC236}">
                <a16:creationId xmlns:a16="http://schemas.microsoft.com/office/drawing/2014/main" id="{BD98632D-AF35-92CC-0C7D-F48F0F837104}"/>
              </a:ext>
            </a:extLst>
          </p:cNvPr>
          <p:cNvSpPr txBox="1"/>
          <p:nvPr/>
        </p:nvSpPr>
        <p:spPr>
          <a:xfrm>
            <a:off x="980501" y="1766426"/>
            <a:ext cx="10367810" cy="1477328"/>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5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كان حزينًا على فراق الأمير، رغم عودت الطيار سالما، وما قلل من حزنه أن الأمير عاد بأمان إلى كوكبه.</a:t>
            </a:r>
          </a:p>
        </p:txBody>
      </p:sp>
      <p:sp>
        <p:nvSpPr>
          <p:cNvPr id="13" name="مربع نص 3">
            <a:extLst>
              <a:ext uri="{FF2B5EF4-FFF2-40B4-BE49-F238E27FC236}">
                <a16:creationId xmlns:a16="http://schemas.microsoft.com/office/drawing/2014/main" id="{3C467D95-2BAF-9522-0658-A2DCCDEC9B76}"/>
              </a:ext>
            </a:extLst>
          </p:cNvPr>
          <p:cNvSpPr txBox="1"/>
          <p:nvPr/>
        </p:nvSpPr>
        <p:spPr>
          <a:xfrm>
            <a:off x="1068636" y="4955393"/>
            <a:ext cx="10367810" cy="1754326"/>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نظرة كل إنسان إلى الآخر غير متشابهة، فما أراه أنا جميلا قد تراه أنت قبيحًا، وما أراه أنا عدلًا قد تراه أنت ظلمًا وهكذا، وكل لحظة في الحياة تستمد قوتها من خلال اغتنامها بما يعود على صاحبها وعلى الآخرين بالنفع والفائدة.</a:t>
            </a:r>
          </a:p>
        </p:txBody>
      </p:sp>
    </p:spTree>
    <p:extLst>
      <p:ext uri="{BB962C8B-B14F-4D97-AF65-F5344CB8AC3E}">
        <p14:creationId xmlns:p14="http://schemas.microsoft.com/office/powerpoint/2010/main" val="329240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C765A-0E12-4601-EACB-148BCB5286CD}"/>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BEA8250F-D93A-CBB6-1C96-D4811FF1C55B}"/>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267CFF4A-974F-00D1-F420-1007101532FC}"/>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167</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4" name="صورة 15">
            <a:extLst>
              <a:ext uri="{FF2B5EF4-FFF2-40B4-BE49-F238E27FC236}">
                <a16:creationId xmlns:a16="http://schemas.microsoft.com/office/drawing/2014/main" id="{C0BFD230-EB1F-D55F-5581-39DF0D725CA1}"/>
              </a:ext>
            </a:extLst>
          </p:cNvPr>
          <p:cNvPicPr>
            <a:picLocks noChangeAspect="1"/>
          </p:cNvPicPr>
          <p:nvPr/>
        </p:nvPicPr>
        <p:blipFill>
          <a:blip r:embed="rId3"/>
          <a:stretch>
            <a:fillRect/>
          </a:stretch>
        </p:blipFill>
        <p:spPr>
          <a:xfrm>
            <a:off x="980502" y="1223921"/>
            <a:ext cx="10388906" cy="2081139"/>
          </a:xfrm>
          <a:prstGeom prst="rect">
            <a:avLst/>
          </a:prstGeom>
        </p:spPr>
      </p:pic>
      <p:sp>
        <p:nvSpPr>
          <p:cNvPr id="2" name="مربع نص 4">
            <a:extLst>
              <a:ext uri="{FF2B5EF4-FFF2-40B4-BE49-F238E27FC236}">
                <a16:creationId xmlns:a16="http://schemas.microsoft.com/office/drawing/2014/main" id="{A004BA72-59CC-8079-26C8-AB8AE3B40325}"/>
              </a:ext>
            </a:extLst>
          </p:cNvPr>
          <p:cNvSpPr txBox="1"/>
          <p:nvPr/>
        </p:nvSpPr>
        <p:spPr>
          <a:xfrm>
            <a:off x="980502" y="3552941"/>
            <a:ext cx="10388906" cy="1938992"/>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هذا المشهد، أي: مشهد الأمير وهو يسقط على الأرض بالنسبة للطيار هو أجمل منظر في الكون؛ لأنها صورة صديقه المحبب إليه والقريب إلى نفسه، ولكنه من أشد المناظر كآبة؛ لأنه لن يراه مرة أخرى.</a:t>
            </a:r>
          </a:p>
        </p:txBody>
      </p:sp>
    </p:spTree>
    <p:extLst>
      <p:ext uri="{BB962C8B-B14F-4D97-AF65-F5344CB8AC3E}">
        <p14:creationId xmlns:p14="http://schemas.microsoft.com/office/powerpoint/2010/main" val="3677259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otalTime>1</TotalTime>
  <Words>419</Words>
  <Application>Microsoft Office PowerPoint</Application>
  <PresentationFormat>Widescreen</PresentationFormat>
  <Paragraphs>38</Paragraphs>
  <Slides>8</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vt:i4>
      </vt:variant>
    </vt:vector>
  </HeadingPairs>
  <TitlesOfParts>
    <vt:vector size="17" baseType="lpstr">
      <vt:lpstr>Arial</vt:lpstr>
      <vt:lpstr>Calibri</vt:lpstr>
      <vt:lpstr>Calibri Light</vt:lpstr>
      <vt:lpstr>MS Shell Dlg 2</vt:lpstr>
      <vt:lpstr>Sakkal Majalla</vt:lpstr>
      <vt:lpstr>Wingdings</vt:lpstr>
      <vt:lpstr>Wingdings 3</vt:lpstr>
      <vt:lpstr>Office Theme</vt:lpstr>
      <vt:lpstr>Madison</vt:lpstr>
      <vt:lpstr>تحليلٌ وحلُ أسئلة الفصل (27) رواية الأمير الصغير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1</cp:revision>
  <dcterms:created xsi:type="dcterms:W3CDTF">2025-05-08T18:14:05Z</dcterms:created>
  <dcterms:modified xsi:type="dcterms:W3CDTF">2025-05-08T18:15:45Z</dcterms:modified>
</cp:coreProperties>
</file>