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D0D5-D4E8-4072-BD75-5A8006FB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0E663-FD1A-4DE6-ABF5-F1D64E72D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2E407-B1DE-4441-B113-E1C98791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B502-E7DB-4EE9-AE39-763C286E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564EC-254C-4E9A-B5DE-620814BB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355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B5DC-2E10-465C-8D76-774EEC09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C2D87-8D89-4451-9ABF-D5A626685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C971A-E0C6-4E17-BB79-10CA8783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0C69-26EC-4B70-81A3-F3D9942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372AE-1C90-4AB1-AF85-A8E81A72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1466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F6C4F-F009-44BF-952C-8498CF8FC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CBCDF-5FE1-45DE-A9B6-136385D0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39ABA-3FEA-4929-8191-83FC91D5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A5B3-1E14-4CD8-98D1-A91C0B25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5190-3321-4565-B2D2-D0A89F65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899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E76A-AC69-497A-8A8C-78CDCC71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408E6-A5DE-4512-8B05-92C5D3278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DB23-8C9D-4E5B-BAD3-45EAB848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841B-E617-4722-AE84-859467B2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5FBA-F01F-4C34-9409-E24F12A9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295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9DC5-C153-4941-A5EB-AE87A4D6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3D4E-20FC-4D99-9621-88E22BD0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F67C-5D54-4D4F-8C05-BDF1F92F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C4BC7-AD80-4759-A0AD-9F8B02E9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2091-A000-421D-91EE-92F7510E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678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425D-1E98-495A-81E2-FF5EC91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BFB1-9DC6-42BD-BA0A-3A6BD6282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27F2E-DDBA-4DE9-A43B-1F124CCFA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CAE73-1EB3-430E-A475-EDB5DD7D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8235B-8349-43DE-BC61-2C8C2286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A1C52-EB43-438C-8B15-6154D5D5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128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0676-AD40-4017-9B88-FED00312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C2303-F87E-4F40-A5F9-09622532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91592-DA54-4C3E-AFC8-24AEC77B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163F5-B0AC-47C3-8A90-D711F6B1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610A7-2F1F-4E4E-A7DB-3327266EC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B6FEB-7546-4CB5-AA09-31C5DFDA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59B4-F3AB-4A28-97BF-B2DEA2A1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6E816-30D0-4A1D-B894-3C04A8EA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398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292D-C67B-4BF6-9BEF-CB49DBF7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A68A2-0E65-45F7-9C56-4EEFB0ED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A0235-E1EE-414A-9695-1BCB5B64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94635-D9B3-4125-874F-AEBC1A84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897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758A4-AEE3-471F-96AA-5622047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E7344-F7E3-4A73-A6F6-9BD52B29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30C4E-C0F7-4A2B-9F2F-C3874479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02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7716-0259-4692-98F8-DB097F44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D039-7CAE-4E30-BF18-C202EA235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E68C-0EC1-48D8-95E6-98E3091DF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4CCB-25B1-484E-A0C9-F0BFDD53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CACB-2E9F-4551-A7EB-9E32BED4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D7EE8-6BCD-43A9-A91F-14967A7D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960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A219-8BCB-4089-BD4E-DC2691BE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F51AC-4B72-441B-88FA-5B764212B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23F0B-95AC-48DE-897A-004D35EC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DE525-914C-49F2-BC1D-BF1087D9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302F3-896B-4540-844A-22840721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0CC85-2503-414E-B8F3-0FFFEC09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907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96486-6C99-4232-BACE-805F3D1D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49A88-05E8-4C13-9F59-A0A8CCB0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D76FF-EE31-41BF-8154-0EA7804F1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FD83-5703-4897-A185-6B890762F147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6148-D067-41ED-A7BF-3C0D1BA81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A8194-E3B5-422E-B218-22C259F24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9545-B7D4-4FA0-B8F1-BAE528B663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6559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C0C3-7043-41F0-940C-D824C743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B60C4-F4E5-4C31-96AA-A421414D2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675" y="-76200"/>
            <a:ext cx="12125325" cy="6705600"/>
          </a:xfrm>
        </p:spPr>
      </p:pic>
    </p:spTree>
    <p:extLst>
      <p:ext uri="{BB962C8B-B14F-4D97-AF65-F5344CB8AC3E}">
        <p14:creationId xmlns:p14="http://schemas.microsoft.com/office/powerpoint/2010/main" val="184187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EFA5-ECDF-438C-B7A7-5358E354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DDD0-708F-4ACB-9510-FB063F3EB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575"/>
            <a:ext cx="10515600" cy="3862388"/>
          </a:xfrm>
        </p:spPr>
        <p:txBody>
          <a:bodyPr>
            <a:normAutofit/>
          </a:bodyPr>
          <a:lstStyle/>
          <a:p>
            <a:r>
              <a:rPr lang="en-US" sz="3600" b="1" dirty="0"/>
              <a:t> Interviewing and reporting findings on eating habits</a:t>
            </a:r>
          </a:p>
          <a:p>
            <a:r>
              <a:rPr lang="en-US" sz="3600" b="1" dirty="0"/>
              <a:t>use words about meals and snacks correctly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BE723-1143-4A7E-A8D7-88089993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57102"/>
            <a:ext cx="11344275" cy="20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6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9CC4-3307-4346-BB05-613943E9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5D037-E3BB-40B3-A2A4-30B20CCA6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346075"/>
            <a:ext cx="11801475" cy="5902325"/>
          </a:xfrm>
        </p:spPr>
      </p:pic>
    </p:spTree>
    <p:extLst>
      <p:ext uri="{BB962C8B-B14F-4D97-AF65-F5344CB8AC3E}">
        <p14:creationId xmlns:p14="http://schemas.microsoft.com/office/powerpoint/2010/main" val="294678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BC41-2441-43FB-8EBE-D75370A5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05E423-695C-429C-A0DE-7142E31D6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365125"/>
            <a:ext cx="10648950" cy="5811838"/>
          </a:xfrm>
        </p:spPr>
      </p:pic>
    </p:spTree>
    <p:extLst>
      <p:ext uri="{BB962C8B-B14F-4D97-AF65-F5344CB8AC3E}">
        <p14:creationId xmlns:p14="http://schemas.microsoft.com/office/powerpoint/2010/main" val="27814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9069-4DA1-4292-BEA9-3ADD4FB9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E01E6-B08B-4BDB-9F7A-9A619970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295275"/>
            <a:ext cx="11172825" cy="5810250"/>
          </a:xfrm>
        </p:spPr>
      </p:pic>
    </p:spTree>
    <p:extLst>
      <p:ext uri="{BB962C8B-B14F-4D97-AF65-F5344CB8AC3E}">
        <p14:creationId xmlns:p14="http://schemas.microsoft.com/office/powerpoint/2010/main" val="136160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SAEED</dc:creator>
  <cp:lastModifiedBy>ASAAD SAEED</cp:lastModifiedBy>
  <cp:revision>6</cp:revision>
  <dcterms:created xsi:type="dcterms:W3CDTF">2025-12-15T15:13:53Z</dcterms:created>
  <dcterms:modified xsi:type="dcterms:W3CDTF">2025-12-28T11:57:11Z</dcterms:modified>
</cp:coreProperties>
</file>