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21CEA-54BD-4C0C-81D9-C5D014F66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BE2B4-E200-4ADD-AAF4-7A994C226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E956D-02F7-43D5-A7D1-66F92BB70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0E35-0ECF-4A1E-8B55-DFEC9B988570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B36CF-A6FB-4EE1-A7D3-6B0F0229E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D866-04AA-4452-8AE3-61EBAD05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6AAF-69FB-495B-95A4-8302A2F4D0D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52172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2BE61-67D9-4074-A79D-49A174AE3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90CEF-45AE-4692-B34D-8FD960475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9C991-77FF-4BBD-83E0-0FDE2864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0E35-0ECF-4A1E-8B55-DFEC9B988570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C72DA-6EE7-4A25-85AE-1FFC2F953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AD947-CECC-4B8F-B945-5B0EA28A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6AAF-69FB-495B-95A4-8302A2F4D0D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3229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EC771A-E0BF-4A54-B486-B49F0F0C6B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D4C9F-1092-4C3D-A06E-C329A0771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6FCA4-F6AE-4939-9D69-8F6A15DAC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0E35-0ECF-4A1E-8B55-DFEC9B988570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69358-E428-4F0E-9399-F07499C8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22AF8-9443-436B-9014-7CDC35834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6AAF-69FB-495B-95A4-8302A2F4D0D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56083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939A0-018E-4445-BA7D-8A3D6087A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BF974-A3C2-472B-B434-5A1D07C99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CA371-0497-4A9E-B928-05FD3BAE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0E35-0ECF-4A1E-8B55-DFEC9B988570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C5AC9-E915-4355-B016-000E36C57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A8FA7-218A-4802-ADB4-7ADB9DA1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6AAF-69FB-495B-95A4-8302A2F4D0D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89099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404EC-E97A-4DA0-B9B4-159B4FE65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9FF1E6-F671-49A9-AB39-B353BD96E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CC283-8A9D-4302-B00A-0C71AEC5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0E35-0ECF-4A1E-8B55-DFEC9B988570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E9CFF6-FD99-4F49-ADD6-CA2D7AA20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E4DE8-0BC0-4401-B4CE-46507947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6AAF-69FB-495B-95A4-8302A2F4D0D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138550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EBEBD-F710-4F67-BC8A-C6927AB5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2C38B-9FA7-4AEC-A85A-62C223142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6EE42-9839-4A8E-A094-FA143A814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21747F-A37B-4BC9-BC29-E048AC08D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0E35-0ECF-4A1E-8B55-DFEC9B988570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7F6244-5537-45AB-816F-DBCB222E2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1254C-875D-4D02-9217-96504CCC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6AAF-69FB-495B-95A4-8302A2F4D0D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20341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19A99-AD45-44D4-9377-C67D9776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67196-2A07-40EB-85BE-84E1EC7F5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10A2B-3C1A-4E9E-A2BE-3EBB386F4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79C4D0-3D68-4EB0-818E-D522D65690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D71-F706-4794-B483-AD34BEB72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0D6FE7-CB57-4D64-A742-B8FBEA8D1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0E35-0ECF-4A1E-8B55-DFEC9B988570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ACB512-0CA3-4087-99FE-63BE0F644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0A21A6-07FF-469B-834E-CEA02981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6AAF-69FB-495B-95A4-8302A2F4D0D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02800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D0369-95F9-4F2D-B879-440AFFD72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90CB8B-0B3D-4965-99D9-73FF3D429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0E35-0ECF-4A1E-8B55-DFEC9B988570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BE2386-A88E-4545-AB3D-DE597CD76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F22EF-7B80-432E-95C9-ADE192293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6AAF-69FB-495B-95A4-8302A2F4D0D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41057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6B36C0-14AF-4B87-8940-20EBBA9C2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0E35-0ECF-4A1E-8B55-DFEC9B988570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A5B5B-A7C5-485A-BD02-FB07E292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102BA-BBE0-4970-B6CC-5AB9FB44F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6AAF-69FB-495B-95A4-8302A2F4D0D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69681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B99BA-C8EE-461E-B721-DD41B11D7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B6C57-8D94-47F8-AFBF-62037C240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59A1B-A789-48CB-A966-89D14646C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67D5E-1BBE-49D8-9D3B-59FB430A8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0E35-0ECF-4A1E-8B55-DFEC9B988570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15FEE-5387-4FDB-BB26-9A032E74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6A6BA-BFC5-4E79-9CED-1AABC67A0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6AAF-69FB-495B-95A4-8302A2F4D0D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72216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D886-2F3E-4BAA-B021-1CD2F4C1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1B206E-1D69-4BB4-8F4E-3FF6AA7385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E2EBBD-E806-48C0-87F7-BFB50B8FE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5C9FB-500F-4AAA-A38E-3346744C9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20E35-0ECF-4A1E-8B55-DFEC9B988570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7A4DA-D29F-408B-9033-84147B9F4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6D9EDB-6EAC-40ED-AA7A-E4E37672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F6AAF-69FB-495B-95A4-8302A2F4D0D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31733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C982A3-44A0-45F2-AB26-56723035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72FCB-1E94-4338-B836-5DAED2D02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DB6F8-F6C5-45F8-88CE-8B9719A82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20E35-0ECF-4A1E-8B55-DFEC9B988570}" type="datetimeFigureOut">
              <a:rPr lang="en-AE" smtClean="0"/>
              <a:t>28/12/2025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F34A9-8898-4E37-B36B-9279FB57B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4BFE4-D57B-46C8-BC1E-C945B1FEF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F6AAF-69FB-495B-95A4-8302A2F4D0DF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45929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BAE01-49A7-4C06-B45E-986F5874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59551C-922A-42BD-9861-04C18D7AB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5" y="0"/>
            <a:ext cx="11734800" cy="6648449"/>
          </a:xfrm>
        </p:spPr>
      </p:pic>
    </p:spTree>
    <p:extLst>
      <p:ext uri="{BB962C8B-B14F-4D97-AF65-F5344CB8AC3E}">
        <p14:creationId xmlns:p14="http://schemas.microsoft.com/office/powerpoint/2010/main" val="407926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0A27-CE56-448A-97CE-6B08D753A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A4859-7455-4D5C-8CF5-2486F4B7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5099"/>
            <a:ext cx="10515600" cy="34718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/>
              <a:t>Discussing how national eating habits affect the environment</a:t>
            </a:r>
          </a:p>
          <a:p>
            <a:r>
              <a:rPr lang="en-US" b="1" dirty="0"/>
              <a:t>Use words and phrases related to national eating habits and the environment</a:t>
            </a:r>
          </a:p>
          <a:p>
            <a:r>
              <a:rPr lang="en-US" b="1" dirty="0"/>
              <a:t>Researching and finding out about different national eating habits, and about waste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71739-725B-44B5-B5FA-669F14C68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1" y="114299"/>
            <a:ext cx="11134724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8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34459-B406-489F-BE83-D63AC769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CBA2E7-54CE-4EFE-9080-10BAA1F78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325" y="676276"/>
            <a:ext cx="9829800" cy="5226364"/>
          </a:xfrm>
        </p:spPr>
      </p:pic>
    </p:spTree>
    <p:extLst>
      <p:ext uri="{BB962C8B-B14F-4D97-AF65-F5344CB8AC3E}">
        <p14:creationId xmlns:p14="http://schemas.microsoft.com/office/powerpoint/2010/main" val="188034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7F320-5D77-49C0-A7B3-663F8AFE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581982-91E4-4A18-996C-BCD18CBE5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268200" cy="6492874"/>
          </a:xfrm>
        </p:spPr>
      </p:pic>
    </p:spTree>
    <p:extLst>
      <p:ext uri="{BB962C8B-B14F-4D97-AF65-F5344CB8AC3E}">
        <p14:creationId xmlns:p14="http://schemas.microsoft.com/office/powerpoint/2010/main" val="304129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FF7FC-3411-40BF-9549-1C2C2DA65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2BC410-4822-4BF3-8804-B1F761145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651" y="0"/>
            <a:ext cx="11544300" cy="6781799"/>
          </a:xfrm>
        </p:spPr>
      </p:pic>
    </p:spTree>
    <p:extLst>
      <p:ext uri="{BB962C8B-B14F-4D97-AF65-F5344CB8AC3E}">
        <p14:creationId xmlns:p14="http://schemas.microsoft.com/office/powerpoint/2010/main" val="2566301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34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ASAAD SAEED</dc:creator>
  <cp:lastModifiedBy>ASAAD SAEED</cp:lastModifiedBy>
  <cp:revision>4</cp:revision>
  <dcterms:created xsi:type="dcterms:W3CDTF">2025-12-15T15:30:27Z</dcterms:created>
  <dcterms:modified xsi:type="dcterms:W3CDTF">2025-12-28T17:00:17Z</dcterms:modified>
</cp:coreProperties>
</file>