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99" r:id="rId2"/>
    <p:sldId id="315" r:id="rId3"/>
    <p:sldId id="282" r:id="rId4"/>
    <p:sldId id="300" r:id="rId5"/>
    <p:sldId id="301" r:id="rId6"/>
    <p:sldId id="302" r:id="rId7"/>
    <p:sldId id="303" r:id="rId8"/>
    <p:sldId id="304" r:id="rId9"/>
    <p:sldId id="316" r:id="rId10"/>
    <p:sldId id="305" r:id="rId11"/>
    <p:sldId id="306" r:id="rId12"/>
    <p:sldId id="317" r:id="rId13"/>
    <p:sldId id="307" r:id="rId14"/>
    <p:sldId id="309" r:id="rId15"/>
    <p:sldId id="318" r:id="rId16"/>
    <p:sldId id="319" r:id="rId17"/>
    <p:sldId id="312" r:id="rId18"/>
    <p:sldId id="31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582AD2-2675-4A16-830F-133E983776C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8B0149-FE90-40E1-A13A-B374E1D68D2D}">
      <dgm:prSet phldrT="[Text]"/>
      <dgm:spPr/>
      <dgm:t>
        <a:bodyPr/>
        <a:lstStyle/>
        <a:p>
          <a:pPr rtl="1"/>
          <a:r>
            <a:rPr lang="ar-AE" b="1" dirty="0">
              <a:latin typeface="Arial" panose="020B0604020202020204" pitchFamily="34" charset="0"/>
              <a:cs typeface="Arial" panose="020B0604020202020204" pitchFamily="34" charset="0"/>
            </a:rPr>
            <a:t>تمثيل المعادلة الخطية بالصيغة القياسية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D25874-DF98-48DD-845D-4F87C4927BD2}" type="parTrans" cxnId="{9177CA0A-F911-4993-8F2A-8C67D6B60082}">
      <dgm:prSet/>
      <dgm:spPr/>
      <dgm:t>
        <a:bodyPr/>
        <a:lstStyle/>
        <a:p>
          <a:endParaRPr lang="en-US"/>
        </a:p>
      </dgm:t>
    </dgm:pt>
    <dgm:pt modelId="{7067CA93-2957-40F5-8E28-3E1BE0223BEC}" type="sibTrans" cxnId="{9177CA0A-F911-4993-8F2A-8C67D6B60082}">
      <dgm:prSet/>
      <dgm:spPr/>
      <dgm:t>
        <a:bodyPr/>
        <a:lstStyle/>
        <a:p>
          <a:endParaRPr lang="en-US"/>
        </a:p>
      </dgm:t>
    </dgm:pt>
    <dgm:pt modelId="{B2393B10-CB2D-4673-AB9A-32094CA63416}">
      <dgm:prSet phldrT="[Text]"/>
      <dgm:spPr/>
      <dgm:t>
        <a:bodyPr/>
        <a:lstStyle/>
        <a:p>
          <a:r>
            <a:rPr lang="ar-AE" b="1" dirty="0">
              <a:latin typeface="Arial" panose="020B0604020202020204" pitchFamily="34" charset="0"/>
              <a:cs typeface="Arial" panose="020B0604020202020204" pitchFamily="34" charset="0"/>
            </a:rPr>
            <a:t>تمثيل المعادلة الخطية بصيغة الميل و المقطع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3F110E-AEA2-43C7-996D-80DDD0B8B417}" type="sibTrans" cxnId="{F4F1CE27-4652-46CC-B5BD-E27EFB54C20E}">
      <dgm:prSet/>
      <dgm:spPr/>
      <dgm:t>
        <a:bodyPr/>
        <a:lstStyle/>
        <a:p>
          <a:endParaRPr lang="en-US"/>
        </a:p>
      </dgm:t>
    </dgm:pt>
    <dgm:pt modelId="{6A0A8471-66B9-4EAD-99CF-6BE6314611FD}" type="parTrans" cxnId="{F4F1CE27-4652-46CC-B5BD-E27EFB54C20E}">
      <dgm:prSet/>
      <dgm:spPr/>
      <dgm:t>
        <a:bodyPr/>
        <a:lstStyle/>
        <a:p>
          <a:endParaRPr lang="en-US"/>
        </a:p>
      </dgm:t>
    </dgm:pt>
    <dgm:pt modelId="{48A53B3F-A3FF-4F1B-A953-A37F0780904F}" type="pres">
      <dgm:prSet presAssocID="{86582AD2-2675-4A16-830F-133E983776CC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DC955DDE-E1F4-4DD5-86D3-A2AE973CDE94}" type="pres">
      <dgm:prSet presAssocID="{B2393B10-CB2D-4673-AB9A-32094CA63416}" presName="parentLin" presStyleCnt="0"/>
      <dgm:spPr/>
    </dgm:pt>
    <dgm:pt modelId="{B26113C6-670F-4A83-8C8D-D9724025570E}" type="pres">
      <dgm:prSet presAssocID="{B2393B10-CB2D-4673-AB9A-32094CA63416}" presName="parentLeftMargin" presStyleLbl="node1" presStyleIdx="0" presStyleCnt="2"/>
      <dgm:spPr/>
    </dgm:pt>
    <dgm:pt modelId="{282FF4BF-D44E-4FEE-858B-D21C1F7E92F6}" type="pres">
      <dgm:prSet presAssocID="{B2393B10-CB2D-4673-AB9A-32094CA63416}" presName="parentText" presStyleLbl="node1" presStyleIdx="0" presStyleCnt="2" custScaleX="134531">
        <dgm:presLayoutVars>
          <dgm:chMax val="0"/>
          <dgm:bulletEnabled val="1"/>
        </dgm:presLayoutVars>
      </dgm:prSet>
      <dgm:spPr/>
    </dgm:pt>
    <dgm:pt modelId="{68708938-5660-4437-A8E6-F166370D9068}" type="pres">
      <dgm:prSet presAssocID="{B2393B10-CB2D-4673-AB9A-32094CA63416}" presName="negativeSpace" presStyleCnt="0"/>
      <dgm:spPr/>
    </dgm:pt>
    <dgm:pt modelId="{41F6F44F-27D5-4938-9917-A0FF57974C62}" type="pres">
      <dgm:prSet presAssocID="{B2393B10-CB2D-4673-AB9A-32094CA63416}" presName="childText" presStyleLbl="conFgAcc1" presStyleIdx="0" presStyleCnt="2">
        <dgm:presLayoutVars>
          <dgm:bulletEnabled val="1"/>
        </dgm:presLayoutVars>
      </dgm:prSet>
      <dgm:spPr/>
    </dgm:pt>
    <dgm:pt modelId="{2AC4A3F3-62FB-4580-836D-D1B8D401FF96}" type="pres">
      <dgm:prSet presAssocID="{403F110E-AEA2-43C7-996D-80DDD0B8B417}" presName="spaceBetweenRectangles" presStyleCnt="0"/>
      <dgm:spPr/>
    </dgm:pt>
    <dgm:pt modelId="{0443178B-1DFB-4E71-99B4-559FFD6BF1B4}" type="pres">
      <dgm:prSet presAssocID="{568B0149-FE90-40E1-A13A-B374E1D68D2D}" presName="parentLin" presStyleCnt="0"/>
      <dgm:spPr/>
    </dgm:pt>
    <dgm:pt modelId="{6570760A-8753-4150-902D-CBAFF7EBD9A4}" type="pres">
      <dgm:prSet presAssocID="{568B0149-FE90-40E1-A13A-B374E1D68D2D}" presName="parentLeftMargin" presStyleLbl="node1" presStyleIdx="0" presStyleCnt="2"/>
      <dgm:spPr/>
    </dgm:pt>
    <dgm:pt modelId="{0044CFE4-2A0B-4F7A-974B-4D47F00B59BF}" type="pres">
      <dgm:prSet presAssocID="{568B0149-FE90-40E1-A13A-B374E1D68D2D}" presName="parentText" presStyleLbl="node1" presStyleIdx="1" presStyleCnt="2" custScaleX="133601">
        <dgm:presLayoutVars>
          <dgm:chMax val="0"/>
          <dgm:bulletEnabled val="1"/>
        </dgm:presLayoutVars>
      </dgm:prSet>
      <dgm:spPr/>
    </dgm:pt>
    <dgm:pt modelId="{2A12CA19-1B6A-41D9-8B7B-707AFA4A49C1}" type="pres">
      <dgm:prSet presAssocID="{568B0149-FE90-40E1-A13A-B374E1D68D2D}" presName="negativeSpace" presStyleCnt="0"/>
      <dgm:spPr/>
    </dgm:pt>
    <dgm:pt modelId="{7E74B1C6-47E3-42C0-AE4C-B2D35CEECC44}" type="pres">
      <dgm:prSet presAssocID="{568B0149-FE90-40E1-A13A-B374E1D68D2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177CA0A-F911-4993-8F2A-8C67D6B60082}" srcId="{86582AD2-2675-4A16-830F-133E983776CC}" destId="{568B0149-FE90-40E1-A13A-B374E1D68D2D}" srcOrd="1" destOrd="0" parTransId="{D7D25874-DF98-48DD-845D-4F87C4927BD2}" sibTransId="{7067CA93-2957-40F5-8E28-3E1BE0223BEC}"/>
    <dgm:cxn modelId="{F4F1CE27-4652-46CC-B5BD-E27EFB54C20E}" srcId="{86582AD2-2675-4A16-830F-133E983776CC}" destId="{B2393B10-CB2D-4673-AB9A-32094CA63416}" srcOrd="0" destOrd="0" parTransId="{6A0A8471-66B9-4EAD-99CF-6BE6314611FD}" sibTransId="{403F110E-AEA2-43C7-996D-80DDD0B8B417}"/>
    <dgm:cxn modelId="{D42E7E8A-6890-44FC-AF3D-D60254835E19}" type="presOf" srcId="{B2393B10-CB2D-4673-AB9A-32094CA63416}" destId="{282FF4BF-D44E-4FEE-858B-D21C1F7E92F6}" srcOrd="1" destOrd="0" presId="urn:microsoft.com/office/officeart/2005/8/layout/list1"/>
    <dgm:cxn modelId="{5E08EA95-5028-42A9-8C2D-C266DA573A23}" type="presOf" srcId="{B2393B10-CB2D-4673-AB9A-32094CA63416}" destId="{B26113C6-670F-4A83-8C8D-D9724025570E}" srcOrd="0" destOrd="0" presId="urn:microsoft.com/office/officeart/2005/8/layout/list1"/>
    <dgm:cxn modelId="{00CC54AC-DA9A-4207-878A-6195A511D3C3}" type="presOf" srcId="{86582AD2-2675-4A16-830F-133E983776CC}" destId="{48A53B3F-A3FF-4F1B-A953-A37F0780904F}" srcOrd="0" destOrd="0" presId="urn:microsoft.com/office/officeart/2005/8/layout/list1"/>
    <dgm:cxn modelId="{73C753CE-1642-4F80-98B4-5A24F8A33A4F}" type="presOf" srcId="{568B0149-FE90-40E1-A13A-B374E1D68D2D}" destId="{6570760A-8753-4150-902D-CBAFF7EBD9A4}" srcOrd="0" destOrd="0" presId="urn:microsoft.com/office/officeart/2005/8/layout/list1"/>
    <dgm:cxn modelId="{F667CDF7-D104-4F56-84B3-D13E7393A651}" type="presOf" srcId="{568B0149-FE90-40E1-A13A-B374E1D68D2D}" destId="{0044CFE4-2A0B-4F7A-974B-4D47F00B59BF}" srcOrd="1" destOrd="0" presId="urn:microsoft.com/office/officeart/2005/8/layout/list1"/>
    <dgm:cxn modelId="{CF9D3E03-19E5-4477-9BC5-6DD8B76BDD5C}" type="presParOf" srcId="{48A53B3F-A3FF-4F1B-A953-A37F0780904F}" destId="{DC955DDE-E1F4-4DD5-86D3-A2AE973CDE94}" srcOrd="0" destOrd="0" presId="urn:microsoft.com/office/officeart/2005/8/layout/list1"/>
    <dgm:cxn modelId="{A964DD6C-5002-4345-8CAB-6AC048D72969}" type="presParOf" srcId="{DC955DDE-E1F4-4DD5-86D3-A2AE973CDE94}" destId="{B26113C6-670F-4A83-8C8D-D9724025570E}" srcOrd="0" destOrd="0" presId="urn:microsoft.com/office/officeart/2005/8/layout/list1"/>
    <dgm:cxn modelId="{024A26F1-08A3-4660-872A-F80AE39BC09C}" type="presParOf" srcId="{DC955DDE-E1F4-4DD5-86D3-A2AE973CDE94}" destId="{282FF4BF-D44E-4FEE-858B-D21C1F7E92F6}" srcOrd="1" destOrd="0" presId="urn:microsoft.com/office/officeart/2005/8/layout/list1"/>
    <dgm:cxn modelId="{15184952-B604-4E19-A2FD-C51D8DD19C6D}" type="presParOf" srcId="{48A53B3F-A3FF-4F1B-A953-A37F0780904F}" destId="{68708938-5660-4437-A8E6-F166370D9068}" srcOrd="1" destOrd="0" presId="urn:microsoft.com/office/officeart/2005/8/layout/list1"/>
    <dgm:cxn modelId="{1FEA5496-D9C4-4E2E-8241-6000CE988D63}" type="presParOf" srcId="{48A53B3F-A3FF-4F1B-A953-A37F0780904F}" destId="{41F6F44F-27D5-4938-9917-A0FF57974C62}" srcOrd="2" destOrd="0" presId="urn:microsoft.com/office/officeart/2005/8/layout/list1"/>
    <dgm:cxn modelId="{95913B22-860D-4687-B899-63F3885C286F}" type="presParOf" srcId="{48A53B3F-A3FF-4F1B-A953-A37F0780904F}" destId="{2AC4A3F3-62FB-4580-836D-D1B8D401FF96}" srcOrd="3" destOrd="0" presId="urn:microsoft.com/office/officeart/2005/8/layout/list1"/>
    <dgm:cxn modelId="{C67AC33A-3934-4CCA-84CD-728276ADC4CB}" type="presParOf" srcId="{48A53B3F-A3FF-4F1B-A953-A37F0780904F}" destId="{0443178B-1DFB-4E71-99B4-559FFD6BF1B4}" srcOrd="4" destOrd="0" presId="urn:microsoft.com/office/officeart/2005/8/layout/list1"/>
    <dgm:cxn modelId="{F7ACDFFA-6B03-4EAE-B341-83E21C890C58}" type="presParOf" srcId="{0443178B-1DFB-4E71-99B4-559FFD6BF1B4}" destId="{6570760A-8753-4150-902D-CBAFF7EBD9A4}" srcOrd="0" destOrd="0" presId="urn:microsoft.com/office/officeart/2005/8/layout/list1"/>
    <dgm:cxn modelId="{6151A12B-3F6B-4F57-8CFC-3718455B074D}" type="presParOf" srcId="{0443178B-1DFB-4E71-99B4-559FFD6BF1B4}" destId="{0044CFE4-2A0B-4F7A-974B-4D47F00B59BF}" srcOrd="1" destOrd="0" presId="urn:microsoft.com/office/officeart/2005/8/layout/list1"/>
    <dgm:cxn modelId="{EE20CAD5-9B7C-4608-BA75-7EE3F4CD0162}" type="presParOf" srcId="{48A53B3F-A3FF-4F1B-A953-A37F0780904F}" destId="{2A12CA19-1B6A-41D9-8B7B-707AFA4A49C1}" srcOrd="5" destOrd="0" presId="urn:microsoft.com/office/officeart/2005/8/layout/list1"/>
    <dgm:cxn modelId="{612F2A0F-C13A-4951-959B-124767578B94}" type="presParOf" srcId="{48A53B3F-A3FF-4F1B-A953-A37F0780904F}" destId="{7E74B1C6-47E3-42C0-AE4C-B2D35CEECC4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6F44F-27D5-4938-9917-A0FF57974C62}">
      <dsp:nvSpPr>
        <dsp:cNvPr id="0" name=""/>
        <dsp:cNvSpPr/>
      </dsp:nvSpPr>
      <dsp:spPr>
        <a:xfrm>
          <a:off x="0" y="564551"/>
          <a:ext cx="8324423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2FF4BF-D44E-4FEE-858B-D21C1F7E92F6}">
      <dsp:nvSpPr>
        <dsp:cNvPr id="0" name=""/>
        <dsp:cNvSpPr/>
      </dsp:nvSpPr>
      <dsp:spPr>
        <a:xfrm>
          <a:off x="68951" y="33191"/>
          <a:ext cx="7839250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250" tIns="0" rIns="220250" bIns="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600" b="1" kern="1200" dirty="0">
              <a:latin typeface="Arial" panose="020B0604020202020204" pitchFamily="34" charset="0"/>
              <a:cs typeface="Arial" panose="020B0604020202020204" pitchFamily="34" charset="0"/>
            </a:rPr>
            <a:t>تمثيل المعادلة الخطية بصيغة الميل و المقطع</a:t>
          </a:r>
          <a:endParaRPr lang="en-US" sz="3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829" y="85069"/>
        <a:ext cx="7735494" cy="958964"/>
      </dsp:txXfrm>
    </dsp:sp>
    <dsp:sp modelId="{7E74B1C6-47E3-42C0-AE4C-B2D35CEECC44}">
      <dsp:nvSpPr>
        <dsp:cNvPr id="0" name=""/>
        <dsp:cNvSpPr/>
      </dsp:nvSpPr>
      <dsp:spPr>
        <a:xfrm>
          <a:off x="0" y="2197512"/>
          <a:ext cx="8324423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44CFE4-2A0B-4F7A-974B-4D47F00B59BF}">
      <dsp:nvSpPr>
        <dsp:cNvPr id="0" name=""/>
        <dsp:cNvSpPr/>
      </dsp:nvSpPr>
      <dsp:spPr>
        <a:xfrm>
          <a:off x="123143" y="1666152"/>
          <a:ext cx="7785058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250" tIns="0" rIns="220250" bIns="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600" b="1" kern="1200" dirty="0">
              <a:latin typeface="Arial" panose="020B0604020202020204" pitchFamily="34" charset="0"/>
              <a:cs typeface="Arial" panose="020B0604020202020204" pitchFamily="34" charset="0"/>
            </a:rPr>
            <a:t>تمثيل المعادلة الخطية بالصيغة القياسية</a:t>
          </a:r>
          <a:endParaRPr lang="en-US" sz="3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5021" y="1718030"/>
        <a:ext cx="7681302" cy="958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4096" units="1/cm"/>
          <inkml:channelProperty channel="Y" name="resolution" value="6553.6001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0-10-25T06:24:47.70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8863 4560 38 0,'2'-4'101'16,"-4"1"9"-16,-2 0 6 16,-3 1-6-16,1 1-39 15,-1 1-22-15,0 1-10 16,-2 1-6-16,2 1-2 15,0 0-2-15,0 3-3 0,-2 1 0 16,-1 2 0-16,-1 2 4 16,-3 2 3-16,-4 2 4 15,-3 3 2-15,-4 4-1 16,-1 0-1-16,-2 5-3 15,3-1-4-15,-1 6-6 0,4-1-4 16,2 4-4 0,6 0-4-16,6 3-4 0,6-1 0 15,7 2-2-15,7 0-2 0,8-3-4 16,6 0-13-16,3-1-25 15,-1-4-30 1,4 0-54-16,-4-4-45 0,-3-5-21 16,-4-6 1-16,-7-8 16 15,-3-5 26-15</inkml:trace>
  <inkml:trace contextRef="#ctx0" brushRef="#br0" timeOffset="461.02">9158 4796 22 0,'-3'-17'99'0,"-4"4"10"0,-6 3 8 15,-4 3 4-15,-4 5-40 16,-3 2-21-16,-2 7-10 16,1 5-6-16,0 5-5 15,3 5-7-15,3 4-8 16,3 2-6-16,5 4-5 0,5 0-4 15,5-1-4-15,6-2-1 16,6-2 0-16,6-5-1 16,5-3-3-16,4-4-2 15,2-5-4-15,1-7-3 16,-1-4-2-16,0-5-1 15,-2-5 0-15,-4-6 3 16,-5-3 2-16,-1-3 4 16,-6-3 1-16,-4-1 3 0,-4 2 1 15,-5 1 2-15,-3 2-1 16,-3 2 0-16,-3 4-7 15,-2 4-16-15,0 5-40 16,-1 2-43-16,-2 3-24 0,3 1-12 16,0 1 0-16,4-2 12 15</inkml:trace>
  <inkml:trace contextRef="#ctx0" brushRef="#br0" timeOffset="860.04">9636 5028 44 0,'1'3'128'0,"0"3"12"16,-3 1 9-16,-2 3 7 16,-3 0-52-16,-4 2-41 15,1 2-21-15,-1 3-13 16,-2 0-7-16,-1 1-15 15,-1 0-23-15,0 2-31 16,-3-1-59-16,0-2-30 0,-2 0-17 16,1-1-1-16,3-5 13 15,3-2 24-15</inkml:trace>
  <inkml:trace contextRef="#ctx0" brushRef="#br0" timeOffset="1236.07">9945 5015 29 0,'6'0'105'0,"1"3"11"15,2 1 9-15,4 0 3 16,4 1-43-16,4-1-27 0,4 0-14 16,2 1-10-16,1-2-6 15,1-1-7-15,-2 0-11 16,-3 1-17-16,-3-1-22 15,-5-1-36-15,-3 1-42 16,-5-2-21-16,-4 0-9 0,-4 0 5 16,0 0 16-16</inkml:trace>
  <inkml:trace contextRef="#ctx0" brushRef="#br0" timeOffset="1834.1">10626 4893 47 0,'21'-11'93'15,"-4"-3"10"-15,-4 2 10 0,-2 0-23 16,-6 0-20-16,-5-1-16 15,-4 1-11-15,-7 3-9 16,-2 1-6-16,-4 4-8 16,-3 3-5-16,-2 3-4 15,-2 4-3-15,2 3-2 0,-1 3-3 16,3 4 0-16,2 2-1 15,4 2-1-15,4 0 1 16,4 0-1-16,5-2 0 16,4-1 0-16,3 0 0 0,4-5 0 15,4-3 0-15,2-4 0 16,1-2-1-16,1-3 0 15,-1-5 0-15,-2-2 0 16,0-1 1-16,-3-4 0 16,-1 0 4-16,-2-2 3 15,0 2 4-15,-2 1 4 0,0 0 1 16,-2 4 0-16,0 2-2 15,1 2-3-15,0 6-3 16,3 3-2-16,-2 5 2 16,0 5 3-16,-1 4 2 15,1 4 3-15,-1 3 2 0,-1 2 0 16,2 2-3-16,-1 2-1 15,2 0-3-15,-1-1-3 16,0-1-3-16,0-3-5 16,2-4-13-16,-3-2-19 15,-1-5-23-15,1-5-39 0,-1-7-46 16,1-2-21-16,-2-6-2 15,-1-4 11-15,0-4 19 16</inkml:trace>
  <inkml:trace contextRef="#ctx0" brushRef="#br0" timeOffset="2154.12">10958 4619 1 0,'20'-16'98'0,"4"5"15"16,2 4 12-16,3 7 10 16,1 8-30-16,1 8-19 15,1 8-6-15,0 7 2 0,-2 8 3 16,-2 9 2-16,-3 4-4 15,-6 5-10-15,-4 3-15 16,-4 1-15-16,-6-3-13 16,-6-2-18-16,-6-2-22 15,-8-4-36-15,-6-6-43 16,-6-5-72-16,-3-6-37 0,-3-5-14 15,-2-4 4-15,-2-6 26 16,0-4 38-16</inkml:trace>
  <inkml:trace contextRef="#ctx0" brushRef="#br0" timeOffset="7796.44">30261 3631 31 0,'-19'-3'57'0,"-24"-1"4"0,-30 1-14 15,-31-2-9-15,-33-2-8 16,-29-5-5-16,-22-4-4 16,-9-4-3-16,8-3 2 15,22 0 0-15,25 4 0 16,28 2-2-16,27 5-6 0,26 2-12 15,24 6-28-15,23 3-31 16,20-1-19-16,20 5-7 16,19 0 0-16,17 2 9 15</inkml:trace>
  <inkml:trace contextRef="#ctx0" brushRef="#br0" timeOffset="8034.45">30386 3786 7 0,'88'20'69'16,"-24"-4"16"-16,-22-5 14 0,-22-2-11 15,-28-2-3-15,-28-6 1 16,-36-2 2-16,-36-2-2 16,-39-5-4-16,-31-3-6 15,-20-5-9-15,-5-2-11 16,16-1-18-16,24 5-28 0,28 4-38 15,25 5-53-15,29 7-56 16,27 3-29-16,25 0-14 16,24 1 9-16,16-2 22 15,14 0 42-15</inkml:trace>
  <inkml:trace contextRef="#ctx0" brushRef="#br0" timeOffset="11246.64">32944 4830 10 0,'13'0'65'0,"-5"-1"8"16,-5-1 10-16,-5 1-16 15,-7-1-10-15,-9 0-5 16,-9-1-3-16,-8 3 0 0,-9-2-8 15,-8-1-6-15,-8 1-4 16,-7 0-2-16,-6 2-2 16,-5-3-5-16,-6-1 0 15,-4 0-4-15,-5-1-5 0,-5 1-4 16,-6-2-4-16,-2 0-2 15,-5-1 0-15,-1 0 0 16,-3-1 1-16,-2-1-1 16,2 1 2-16,0 0 0 15,5-1-2-15,1 0-1 0,6-1-1 16,3 3-1-16,5-3 0 15,5 3-1-15,5 0-1 16,3 0-1-16,5 0 0 16,4 2 1-16,4-1 0 15,2-1 1-15,8 3 0 0,3-1 2 16,3 2 0-16,5-2 1 15,6-1 0-15,7 3-1 16,5-1 0-16,5 0 0 16,4 0 1-16,3 1 1 15,3 0 1-15,2 0 3 16,1 0 2-16,2 2 1 15,3-1-1-15,0 0 0 0,0 2-1 16,0 2-4-16,0 1-2 16,-1 1-1-16,0 1-1 15,1 4 2-15,0 1 1 16,0 3 1-16,-1 4 0 0,0 3 1 15,2 5 0-15,0 4-1 16,0 6 1-16,-1 4 0 16,2 7 0-16,0 5 2 15,-1 4 0-15,1 9 1 16,1 2 4-16,-2 5 1 0,1 3 1 15,0 2 1-15,-2 3 0 16,0-1-2-16,-3 2-3 16,2 2-3-16,-2 0 0 15,-2-2-1-15,-2 5 1 16,-2 1-2-16,0 2 0 15,-4 2 0-15,0 2 0 16,-1-1-2-16,1-2-1 0,0-1 0 16,3-2 0-16,0 0 0 15,1-1-1-15,2-1 0 16,4-2 0-16,0-1 0 15,2-2 0-15,1-1 1 0,-2 4 0 16,0 0 0-16,-3 5 0 16,3-1 1-16,2 0-1 15,0-1 0-15,3-2-1 16,0 1 0-16,1-2-1 15,1 1-1-15,0-3 1 0,2-1-1 16,0-2 2-16,0-5 0 16,0-4 0-16,0-4 0 15,0-5 0-15,-2-4 0 16,1-7-1-16,-1-4 0 15,0-6 1-15,-1-6-1 16,-1-3 1-16,0-4-1 16,0-4 0-16,0-4 0 0,0 0 1 15,0-3 0-15,0-2-1 16,0 0 0-16,-2-2 1 15,2 0-1-15,1-1 0 16,0-1-1-16,0 0 1 16,1-2 0-16,0 1 0 0,0-2 0 15,0 0 0-15,0 0 0 16,-1 0 1-16,1-3-1 15,1 1 0-15,0 1 1 16,0-2-1-16,0 0 1 16,0-1-2-16,0 2 1 15,0 0 1-15,0-1-1 0,0 1 0 16,0-1-1-16,0 0 1 15,0 0 0-15,0-1 0 16,1 1 0-16,0-2 0 16,0 1-1-16,0-1 1 15,1 0-1-15,2 1 0 16,1 0 1-16,5 0 0 0,3 0 1 15,6 0 0-15,2 2 0 16,7-3-1-16,5 3 0 16,6-1 0-16,8-2 0 15,7 2 0-15,7-2-1 16,6 0 0-16,8 0 1 0,8 0-1 15,6-2-1-15,5 0 1 16,5-3 0-16,3-1 1 16,4 0 0-16,0 0 0 15,4 0 0-15,-2 1 0 16,3 0 0-16,-1 0-1 15,-1 0 0-15,0-2 3 0,-1 2 2 16,2-1 1-16,-1 0 1 16,2 1-1-16,-2 0 2 15,-3 1-3-15,-4 0-2 16,-3 1-1-16,-4 1-1 0,-4-1 0 15,-3 2 0-15,-4-1 0 16,-3 0-1-16,-6 2 0 16,-4-3 0-16,-5 1-3 15,-6-1 0-15,-6 1 0 0,-4 0-1 16,-5-3 2-16,-5 2-1 15,-4-2 2-15,-3 1 1 16,-4 1 0-16,-2 1 0 16,-3-1 1-16,-2 1 0 0,-1 0 0 15,0 0 0-15,-4 1 1 16,1-1-1-16,-3 2 0 15,-1-1 1-15,-3-1-1 0,0 2 1 16,-3-1-1-16,0-2 2 16,-2 2-1-16,-1-3 0 15,-1 0 0-15,-1-2-1 0,-1-4-1 16,-1 1 0-16,-1-4 1 15,0-20 7 1,1 13 1-16,1-3 3 16,1-4 3-16,1-3 1 0,1-4 0 15,1-2 0-15,1-5-3 16,2-5-1-16,2-5-2 15,3-2-1-15,1-5 1 16,0 2 0-16,-1-2 1 0,0-2 0 16,-3-1 0-16,-2-1 1 15,-1 0-1-15,1-2-2 0,0-1-1 16,-1 0 1-16,1 1 0 15,1 0-1-15,-2 3-2 16,1 2 1-16,-1 1-1 16,-1 3 0-16,-1 1-3 15,-2 1 1-15,-1 4-2 0,0 3 1 16,-1 5 0-16,1 2 0 15,0 3-1-15,1 2 0 0,0 1 0 16,2 3 0-16,0 2-1 16,0 0 0-16,0 0 1 15,0 3-1-15,0 1 1 0,1-2-1 16,-2-1 1-16,-2 0-1 15,-1-3 1-15,0 0-1 16,-1-2 1-16,1 0-1 16,0 0 0-16,0 0 1 0,0 0-1 15,0-2-1-15,0 1 1 16,0 1 0-16,-1 1-1 15,0-3 0-15,0 0 1 0,0 1-1 16,0-2 0-16,0 2 0 16,-1-3 0-16,0 1-1 15,0 1 1-15,0 1 0 0,0 2 0 16,-1 0 1-16,1 3-1 15,0 1 1-15,-1 1 0 16,0 2 0-16,0-1 1 16,-1 2-1-16,1 0 0 0,0 0 0 15,0 1 0-15,1 1 0 16,0-1 0-16,0-1 0 15,-1 1 0-15,1 1 0 0,0 1 1 16,-1-2-1-16,1 2 0 16,0 2 0-16,0-2 0 15,0 4-1-15,0-1 1 0,0-1 0 16,1 1-1-16,0 1 1 15,0-4-1-15,0 3 0 16,0-2 1-16,0 0-1 16,-1-3 0-16,0 0 1 0,-2 0-1 15,0-4 0-15,-2 1 0 16,1 0 0-16,-1-1 0 15,0-1 0-15,0 2 0 0,1 0 0 16,0-2 0-16,1 3 0 16,1-1 0-16,1 1-1 15,0 1 1-15,1 1 0 0,0 2-1 16,1-1 0-16,0 3-1 15,0 2-8-15,0 1-22 16,0 5-30-16,-1 1-39 16,-3 4-45-16,-6 3-43 0,-7-1-16 15,-8-2 10-15,-9-7 26 16,-9-5 34-16</inkml:trace>
  <inkml:trace contextRef="#ctx0" brushRef="#br0" timeOffset="12549.71">29560 5687 51 0,'7'1'58'0,"6"0"-2"0,4 0-13 16,6 1-7-16,7-1-3 16,6 3-2-16,6-1-2 15,8 2-4-15,6 0-3 16,6 3-2-16,3-1-3 15,5-1-2-15,3 2-3 0,3-1 0 16,4 2-1 0,2 0-2-16,1 0 1 0,2 3-2 15,1-3 0-15,1 3 0 16,-1 0-2-16,1-1-1 15,-1 0-4-15,0 1-1 16,-1-2 0-16,-3 0-2 16,-3 2 1-16,-3-3-1 0,-5 1 2 15,-3-2 0-15,-5-1 0 16,-3 1 1-16,-4-1 0 15,-2-3 0-15,-1 1 0 47,-1 0-1-47,0-2 1 0,0-1-1 0,0 0 1 0,-1-1-1 0,2 1 0 0,2-1 0 16,0 0-1-16,-1 0 0 0,1 1 1 15,0 0-2 1,-2 0 2-16,-1 0 4 0,-3-1 3 16,0 0 2-16,-3 0 1 15,0 0 1-15,-2-1 1 0,-1 0-5 16,-3 0-2-16,-2-1 0 15,-1 0-2-15,-1 0 1 16,-4 0-2-16,-1 0 0 16,-2 0 0-16,-2 0-1 0,-1 0-1 15,-2 1-2-15,-1 0-5 16,-3-2-9-16,-2 2-11 0,-3 0-15 15,-2 2-18-15,-1-2-26 16,-5-2-10-16,-7 2-1 16,-1-2 8-16,-5-1 13 15</inkml:trace>
  <inkml:trace contextRef="#ctx0" brushRef="#br0" timeOffset="13780.78">29470 7326 23 0,'-5'-1'76'0,"3"0"8"15,3-1 8-15,5-1-19 16,4 1-17-16,5 1-11 16,2-1-7-16,6 0-4 15,4 2-4-15,6 0-4 0,6 0-3 16,9 2-3-16,8 0-4 15,8 3-4-15,6-1-1 16,9 3-3-16,5-1-2 16,4 1-1-16,4 2 1 15,4-1 1-15,0 0 0 0,3 2-1 16,0-3-1-16,4 3-2 15,1-3 0-15,5 1-1 16,2-1 0-16,3 0 0 16,1 0 0-16,-2-3 1 15,-4-1-1-15,-5 2-1 0,-7-3 0 16,-6 1-1-16,-7-2 1 15,-7-1-1-15,-6 0 0 16,-4-1 0-16,-4 1 1 16,-1-2 0-16,-4 2 0 0,-2 2 1 15,-2-2 0-15,-3 2 0 16,-2 1 1-16,-4 0 0 15,-3 0 1-15,-1-1-1 0,-2 1 1 16,0 0 0-16,-1 1-1 16,0 0-1-16,0 2 0 15,0-1-1-15,2 0 1 16,-1 3-1-16,-2-1-1 0,-4-1 1 15,-3 0-1-15,-5-1 1 16,-5-2 0-16,-3 0-1 16,-3 0 1-16,-3-1 0 15,-3-1-2-15,0-1-5 0,-2-1-15 16,-5-3-24-16,-4-3-50 15,-7-1-25-15,-4-5-13 16,-6-3-1-16,-6-4 10 0</inkml:trace>
  <inkml:trace contextRef="#ctx0" brushRef="#br0" timeOffset="15269.87">31459 4786 33 0,'1'-7'49'0,"0"1"-7"0,2 0-7 15,-1 0-4-15,0 2-2 16,0-1-2-16,0 2-3 16,-1 1-5-16,0-1-4 15,0 3-5-15,-1 3-5 0,-1 1-4 16,0 4-1-16,-1 4 0 15,0 4 0-15,-1 4 1 16,0 7 1-16,-1 4 0 16,1 3 1-16,0 7 0 15,0 5-1-15,1 4 2 16,0 6-1-16,0 2 1 0,0 1 1 15,1 0-1-15,0 0 2 16,0-1-1-16,1-1 1 16,0 1-1-16,-1-1 1 0,0 1-1 15,0 0 0-15,0 1 0 16,-4 0 0-16,0 1-1 15,-2 0 0-15,-2 0 1 0,-3-1-1 16,0-1 2-16,0-2-1 16,0-3 0-16,2-3 0 15,0-4-1-15,1-2 0 16,3-1-1-16,1-4-1 15,1 0-1-15,1 0 0 0,2 1 2 16,1 2-1-16,1 1 1 16,0 1 0-16,0 1 1 15,0 1 1-15,0 1-1 16,0-1 1-16,1 0 1 15,0 1 0-15,0-2 0 0,0-1 1 16,0-1 1-16,0 0 1 16,-1 0-1-16,0 0 1 15,0 0-1-15,-1-1-1 16,-1-2-1-16,-1 1 1 15,-2 1 2-15,-2 0 0 0,-1 0-1 16,-2 2 1-16,0-2 1 16,2-2-3-16,0-3-1 15,0-1-1-15,2-5 0 16,1-2-2-16,0-1 3 15,0 0 1-15,-2-1 0 16,0 4 1-16,0 1 1 0,1 2 1 16,0 1-4-16,1-1 0 15,0 0-1-15,0 3 1 16,1 0-1-16,-2 3-1 15,1-1 2-15,-1 2 0 16,1 0 0-16,0-2-1 0,0-2 0 16,-1-2 0-16,0 0-2 15,-1-2 0-15,-2-4-1 16,-1 2 0-16,1-2-1 15,0 0 1-15,0-2 0 16,-2-1-1-16,3-4 0 16,0-1 0-16,0-3 0 0,-1 0 0 15,0-2 0-15,-2 0-1 16,-2 2 1-16,0-1 0 15,0 0-1-15,-1 2 1 16,3 0 0-16,1 1-1 16,0 1 2-16,3 2-4 0,1 1-6 15,2 0-9-15,1-5-12 16,2-2-20-16,1-2-31 15,1-6-30-15,1-6-12 16,1-8 0-16,-2-8 7 16,0-11 17-16</inkml:trace>
  <inkml:trace contextRef="#ctx0" brushRef="#br0" timeOffset="16344.93">30201 5087 41 0,'-10'-13'79'0,"4"-2"9"0,8 0 3 15,5-2-21-15,8 2-14 16,6 1-9-16,7 2-9 15,5 2-8-15,1 3-6 16,2 5-7-16,-2 2-5 16,-2 4-3-16,-4 3-4 0,-1 6-1 15,-5 2-3-15,-3 7 1 16,-7 2-1-16,-4 5 0 15,-5 0 0-15,-5 4 0 16,-4-1 0-16,-3-1 1 16,-3-2-1-16,-1-4 0 15,1-1 0-15,0-5-1 0,3-3 2 16,2-3-1-16,-1-2 3 15,4-3 2-15,2-3 2 16,3-4 0-16,4-4 0 16,7-4 0-16,3-5-2 15,5-4-3-15,4-4-2 0,2-5-1 16,-1-2 1-16,3-5-1 15,0-3 0-15,1 1 0 16,0-2-1-16,-2 1 0 16,0 1 0-16,-2 4 0 15,-4 3 0-15,-2 3 0 16,-2 4 0-16,-4 6 0 0,-3 0-1 15,-1 6 0-15,-4 4-1 16,-4 5 1-16,-4 6-1 16,-4 5 2-16,-3 6-1 15,0 2 2-15,0 3 0 16,0 2 0-16,2-1 0 0,3 0 2 15,4 1 0-15,4-1 1 16,5 0 2-16,8-1 0 16,4-1-5-16,8-1-11 15,4-2-22-15,3-1-28 16,5-1-34-16,-1-4-20 0,-1-5-4 15,0-4 6 1,-2-4 17-16</inkml:trace>
  <inkml:trace contextRef="#ctx0" brushRef="#br0" timeOffset="18486.05">32101 5147 20 0,'1'-11'77'16,"1"0"14"-16,-1 1 11 0,-1 2-23 15,0 4-17-15,-1 3-14 16,0 4-14-16,0 6-14 15,0 4-10-15,1 5-4 16,2 5-3-16,2 0 0 0,2 0 0 16,2 2-1-16,3-4 0 15,1 0 1-15,0-4-1 16,2-4 2-16,1-5 0 15,1-4 2-15,-1-5 1 0,3-3 1 16,-2-6 4-16,2-2 1 16,1-5 1-16,-3-2 1 15,3-2 1-15,-3 0 0 16,1-3-1-16,0 2 0 15,-2 1-2-15,-2 2-2 0,1 2-2 16,-4 4-2-16,-2 3-3 16,0 3-3-16,-2 4-1 15,1 5 0-15,-2 6-2 0,-1 5 1 16,0 7 1-16,-2 6 1 15,0 5 0-15,-1 6 0 16,0 5 0-16,0 3 0 16,1 1-1-16,0 1 1 0,1 0-2 15,0-1 1-15,-1-2-1 16,-2-3 0-16,-2-3 1 15,-4-2 0-15,-5-5 1 16,-7-3-1-16,-8-5 2 16,-6-5 3-16,-4-6 3 0,-1-4 4 15,-1-8 1-15,4-3 2 16,6-5-1-16,11-4-12 15,11-2-21-15,12-3-31 16,13 0-46-16,15-3-31 0,9 0-17 16,7 2 2-16,3-3 11 15,1 0 27-15</inkml:trace>
  <inkml:trace contextRef="#ctx0" brushRef="#br0" timeOffset="35049">30313 6363 37 0,'1'-2'69'0,"-1"-1"10"0,0 1-2 15,-1 1-14-15,0-1-10 16,-1 0-5-16,0-2-7 16,-2 1-5-16,0 1-6 15,-2 0-5-15,-1 1-4 16,-4 1-2-16,0 0-1 0,-2 0-2 15,-3 3-2-15,0 1-2 16,-2 1-3-16,-2 3-2 16,2 1-1-16,-2 3-2 15,3 1 0-15,0 0-2 16,0 0 1-16,4 2-1 0,2 0 1 15,0 1 0-15,4 1-1 16,2 2 2-16,3-2 0 16,2 2 0-16,1 1 0 15,2-2-1-15,2 0 0 16,1-1 0-16,2 0-2 15,-1 0 0-15,1 0 0 16,0-2 0-16,3-2-1 0,1-1 1 16,3-1-1-16,1-1 1 15,4-3 0-15,0 2-1 16,3-3 1-16,0 0 0 15,1-1 0-15,-2-2 0 16,2 0-1-16,-1-2 1 0,2-1-1 16,-1-1 1-16,-1-2-1 15,1-1 0-15,-2-2 0 16,0-1 1-16,-4-2-1 15,0-1 1-15,-2-3-1 16,-2 1 0-16,-3-1 0 0,0 0 0 16,-4-4 0-16,-3 0 0 15,-2 0 0-15,-2-3 0 16,-2 0 1-16,-2 1 0 15,-2-2 0-15,-4 2 0 16,0-1-1-16,-1 1 1 16,-3 0 0-16,-2 3-1 0,-2 2-1 15,-3 2-6-15,0 5-11 16,-3 0-20-16,1 5-26 15,0 1-38-15,2 1-19 16,-1 1-4-16,2-1 5 16,1 1 16-16</inkml:trace>
  <inkml:trace contextRef="#ctx0" brushRef="#br0" timeOffset="74917.28">32231 7973 60 0,'-13'-8'97'0,"0"-1"9"16,-3 5 9-16,-1 1-21 15,-1 2-29-15,0 1-17 0,-1 3-6 16,0 2-5-16,-1 2-5 15,-1 5-3-15,0 0-1 16,2 2-1-16,0 1-5 16,3 2-2-16,2 0 0 15,3 2-5-15,4 3-3 0,3-2-3 16,7 2-1-16,3-1-3 15,6 1-1-15,4-3-1 16,2 1-1-16,5-5-1 0,2-1 1 16,3-2-1-16,1-3 1 15,0-4 0-15,1-2 1 16,0-3 2-16,-1-3 6 15,0-4 5-15,-2-3 5 16,-2-3 5-16,-1-4 3 0,-4-4 1 16,-4-1-2-16,-4-4-2 15,-6 1 0-15,-5-1-2 16,-6-1-3-16,-5 2-3 15,-3 2-2-15,-2 2-6 0,1 5-10 16,-3 3-22-16,1 5-32 16,-2 6-65-16,-2 4-50 15,-1 3-25-15,-4 3-9 16,0 2 12-16,-3 4 27 0</inkml:trace>
  <inkml:trace contextRef="#ctx0" brushRef="#br0" timeOffset="79103.52">32887 6400 75 0,'8'-4'99'0,"-4"0"11"15,-1-1 5-15,-2 1-29 0,-2-1-20 16,-2 0-15-16,-3 0-13 15,-7 3-9-15,-2-3-8 16,-8 2-4-16,-5-1-2 0,-6 1-6 16,-5-2-3-16,-6 1-1 15,-3 1-3-15,-5-2-2 16,-4 1-2-16,-3-1 2 15,-1 0 0-15,-1-2 0 0,2-1 0 16,2 1 0-16,4 0 0 16,4-1 0-16,5 1 0 15,5 2 0-15,5 0 0 0,3 1 0 16,4-1 0-16,4 0 0 15,2 3 0-15,5-1 0 16,1-1-1-16,2 1 1 16,1 0 0-16,2 1 0 15,-1-1 0-15,-5-3 0 16,10 4 1-1,1 0 0-15,2 1 0 0,1-1 1 16,0 2-1-16,1 0 1 16,1 2 0-16,1 1 0 0,0 0 0 15,0 2 1-15,0 0 0 16,0 3 0-16,0-1-1 15,0 5 0-15,-1 0 1 16,0 2-1-16,-1 4-1 16,-1 1 1-16,0 5-1 0,-1 3 0 15,-1 3 1-15,0 5 0 16,0-1-1-16,0 3 0 15,-2-1 1-15,0 2-1 16,1-1-1-16,0 1 1 0,1-1-1 16,1-3 1-16,0 1 0 15,0-3-1-15,1 0 0 16,1-3 1-16,-1-3-1 15,1-3 0-15,0-2 0 0,0-2 1 16,0-4 0-16,0-3 0 16,0-2-1-16,0-1 1 15,0-1-1-15,0-1 0 0,0-2 1 16,-1 0 0-16,0-1-1 15,0-1 1-15,0 0 0 16,1-1-1-16,0 0 1 16,0-1-1-16,1 0 1 15,0 0-1-15,0 0 0 0,1-1 0 16,0 0 0-16,0 0 0 15,0 0 0-15,1-1 1 16,1 0-1-16,1 0 1 16,2-1 0-16,2 0 0 0,3 0-1 15,2 0 1-15,5-1-1 16,1 1 1-16,32-5 0 15,-20 6 0 1,3-1 0-16,2 0-1 16,1 2 1-16,4 0-1 0,2 0 0 15,3 0 0-15,1 2 0 16,3 0 0-16,1 1 0 15,0 0-1-15,0 1 1 16,-1 1-1-16,-1 0 0 0,-2 0 0 16,-1 1 3-16,-2 0 0 15,-1 0 2-15,-2 2 0 16,-2-3 1-16,-2 0-1 15,-3 2-1-15,0-4-1 0,-5 2-1 16,-2-1 0-16,-2 0-1 16,-3-2 0-16,-3 1 0 15,-2-1 0-15,-4-1 0 0,0 0 1 16,-4 0-1-16,-1-1 0 15,-2-1 1-15,0 0-1 16,-2-1 0-16,-2 0 0 0,-1-1 0 16,0-1 0-16,-1-1 1 15,0 0 0-15,0 2-1 16,0-4 1-16,1 0 1 15,0-3 2-15,1 0 1 0,1-2 1 16,2-2 2-16,2-4 2 16,0-2 0-16,1-2 0 0,2-5 0 15,0-2-1-15,1-2 1 16,2-3 2-16,-3-1 0 15,-1-1 0-15,0-4 2 16,-3 0-1-16,-3-1 0 0,-2 0-3 16,-2 3-2-16,-2 1-2 15,-1 5-1-15,0 1-3 0,1 7-2 16,0 2-9-16,0 5-21 15,-3 4-37-15,-3 3-59 16,-14 0-203 0,9 10 158-16,-5-1 14 15,1 1 36-15</inkml:trace>
  <inkml:trace contextRef="#ctx0" brushRef="#br0" timeOffset="84223.81">30638 7769 30 0,'-12'1'76'0,"-5"1"7"15,-4 1 8-15,-5-1-17 16,-7 1-20-16,-5 0-11 16,-5 0-3-16,-3-1-3 0,-5 1-4 15,-2 0-7-15,-3-2-5 16,-2-1-1-16,1-1-2 15,0-2-1-15,0 3-3 16,3-4-2-16,2 0-3 16,4 0-3-16,1 0-3 0,4-1-1 15,3 0 0-15,4-1-1 16,3 0 0-16,4 1 0 15,2-2 0-15,5 2 0 16,1-1 1-16,3 2 0 16,3 0-1-16,2 1 1 0,2 0-1 15,1 0 0-15,0 0 0 16,3 1 0-16,1 1 0 15,1-1 0-15,1 1 0 16,1 1 1-16,-1 0 0 16,1 3 0-16,0-1 1 0,0 2 0 15,-1 4 0-15,1 1 1 16,0 4 0-16,1 1-1 15,1 2 1-15,0 2 1 16,1 3 1-16,1 3 1 16,0 2 0-16,1 2 2 15,0 4 1-15,-1 2-1 0,-1 5 1 16,0 2-1-16,-1 2-1 15,0 1 0-15,0 1-2 16,0-1-1-16,0 0 0 16,1-1-2-16,0-2 0 15,-1-2 0-15,0-5 0 0,0-3-1 16,0-2 0-16,0-4 1 15,0-3 1-15,0-4 1 16,1-3 1-16,0-3 2 16,0-2 2-16,1-2 2 15,1-1 2-15,1-3 2 16,1-1 1-16,1-1 0 0,2-2-1 15,1 0-3-15,1 0-2 16,1-2-4-16,3-1-2 16,1 0-2-16,3-1-1 15,2 1-1-15,3-1-1 16,3-1 0-16,2 3 0 0,3-3-1 15,4 2 0-15,3 1 0 16,2 1 0-16,5 2-2 16,3 1 0-16,3 1-1 15,2 2 0-15,1-1 2 0,2 1-1 16,1 0 3-16,0 0 0 15,0 1 0-15,0 0 1 16,-1 0 0-16,-1 0 0 16,-2 1-1-16,-4 1 0 15,-2-3 0-15,-5 2 0 0,-3-2 0 16,-5-1 0-16,-5-1 0 15,-3 0 0-15,-4-1 0 16,-3-2-1-16,-5-1 2 16,-2-1-1-16,0-1 2 15,-5-2 0-15,-1 0 2 0,-2-3 1 16,-1 0 2-16,-1-4 1 15,0 0 3-15,-1-2 2 16,1-3 2-16,0-4 2 16,1-2 2-16,-1-6 1 15,0-2 2-15,0-6 0 0,0-4 0 16,0-3 0-16,0-4-3 15,-1-2-2-15,-1 0-5 16,-1 0-2-16,-3 2-4 16,0 3-2-16,-1 4-2 15,0 4-2-15,0 7-4 0,2 5-10 16,-1 3-17-16,2 5-29 15,1 3-34-15,0 3-67 16,-2 4-32-16,-3 0-10 16,-6 4 8-16,-5 3 22 15,-3 2 32-15</inkml:trace>
  <inkml:trace contextRef="#ctx0" brushRef="#br0" timeOffset="86472.94">29508 6368 58 0,'1'-4'93'0,"-2"-1"6"16,-3 1 6-16,-2 0-23 15,-6-1-31-15,-4 2-17 16,-6 1-10-16,-8 2-5 15,-6 1-5-15,-6 1-5 0,-6 0-3 16,-5 0 0-16,-4-1 0 16,-2-1-1-16,-2 0 1 15,-2-1-1-15,5-1-2 16,3 0-1-16,6 0 0 0,8-1-2 15,7 1 2-15,6 1 3 16,7-1 3-16,8-1 0 16,4-1 1-16,8-1 0 15,6 0-2-15,5-2-2 16,2 0-2-16,3-3 1 0,1 2 0 15,13-8 16 1,-16 9-4-16,-4 2 3 16,-2 0 2-16,-4 3 0 15,-4 2-1-15,-6 1 1 16,-8 3-1-16,-7 5 3 0,-6 1 2 15,-3 3 4 1,-2 1 2-16,1 2 1 0,4 0-2 16,3 2-4-16,8-1-4 15,10 3-6-15,10 1-11 16,11 4-19-16,8-1-28 15,8 2-59-15,3-1-48 16,-2-4-26-16,-5-1-8 16,-6-8 7-16,-10-3 22 0</inkml:trace>
  <inkml:trace contextRef="#ctx0" brushRef="#br0" timeOffset="87769.02">28840 5661 3 0,'1'-6'101'0,"-3"-6"150"16,-1 5-104-16,-1 1-25 15,-1 0-26-15,1 0-16 16,1 0-12-16,0 0-13 15,2 1-15-15,1 1-14 16,3 1-11-16,1 1-7 0,3-1-6 16,0 0-4-16,1 1-3 15,1 2-1-15,-1 0-2 16,-1 0-1-16,0 0 1 15,-2 2 1-15,-5 1 0 16,-5 4 2-16,-6 1 0 0,-7 1 0 16,-6 2 0-16,-6 1 2 15,-7 2-2-15,-2-3 0 16,-3 1-1-16,-1 0 1 15,1-1 1-15,2-2 0 16,3-2 1-16,7-1 2 0,4 1 1 16,5-3-3-16,4 0-1 15,7-1-3-15,5 0-2 16,6 0-2-16,5 1-1 15,5 0 1-15,4 0 3 16,-1 0 1-16,1 2 2 16,-1 1 2-16,-3 1 0 0,-4 1 1 15,-6 1 2-15,-6 3 0 16,-9 2 2-16,-7-1 0 15,-7 1 2-15,-8 1 1 16,-6-2 1-16,-1-1-1 16,-2-1 0-16,1-1 0 0,1-3 0 15,4-2-1-15,3-1-1 16,4-2 0-16,6-2-1 15,4-2 0-15,7-2-1 16,4-2 0-16,6-1 0 16,5-2 0-16,4-2-1 15,4 0 1-15,1 1-1 16,2 1 0-16,3 0 1 0,-3 1 1 15,0 5 3-15,-2 2 3 16,0 2 2-16,-4 5 4 16,-2 1 2-16,-3 4 1 15,-5 2 2-15,-5 2 0 0,-5 1 1 16,-4 0-2-16,-7 1-1 15,-4-2-2-15,-2 0-4 16,-4 1-7-16,-3-2-13 16,0-1-20-16,0-2-26 15,1 0-45-15,0-5-47 0,4-4-22 16,1-4-3-16,3-5 11 15,4-5 20-15</inkml:trace>
  <inkml:trace contextRef="#ctx0" brushRef="#br0" timeOffset="87994.03">27691 5817 67 0,'8'-3'120'0,"-7"4"13"15,-8 5 14-15,-8 2-1 16,-7 3-50-16,-8 3-28 0,-7 1-16 15,-7 3-15-15,-6-1-22 16,-3 1-25-16,-1 0-29 16,2 2-43-16,1-4-44 15,2-2-20-15,5-1-2 16,4-6 5-16,2-2 19 0</inkml:trace>
  <inkml:trace contextRef="#ctx0" brushRef="#br0" timeOffset="89747.13">26884 5549 79 0,'-8'-11'104'15,"-2"-1"12"-15,2 4 9 0,0 1-33 16,0 3-25-16,2 2-16 16,3 4-13-16,3 2-10 15,3 4-8-15,6 1-5 16,2 2-4-16,4 0-3 0,4-1-2 15,1-1-3-15,1 0 0 16,0-2-1-16,-1-3 0 16,-1-1 0-16,-1-3-1 15,0-3-1-15,-3 0 0 16,0-4 0-16,-1 0 0 0,-2-3 0 15,0-1 0-15,-1-1 1 16,-1-1 1-16,0 1 1 16,-2 0 0-16,-1 2 0 15,0 1 0-15,-1 3-2 0,-1 2-1 16,0 3 0-16,0 2-1 15,0 4 1-15,0 2-1 16,0 4 1-16,0 2 0 16,2 4 0-16,0 0 0 15,2 6 0-15,-1 0 0 0,0 3 0 16,0 1 0-16,1 0 0 15,-4 1 0-15,-2 0 0 16,-3 1 0-16,-3-3 4 16,-5 2 3-16,-8-3 2 15,-4-3 4-15,-5-1 6 16,-4-4 6 15,-3-3 7-31,0-3 4 0,2-5 3 0,4-2 2 0,3-3-2 0,7-4-6 16,9-4-7-16,9-4-8 15,10-3-10-15,10-4-18 16,10-3-24-16,10-3-28 0,6 1-47 15,5-5-48-15,1 1-21 16,1-1-1-16,0-3 13 16,-1 4 22-16</inkml:trace>
  <inkml:trace contextRef="#ctx0" brushRef="#br0" timeOffset="91786.24">29097 8126 9 0,'0'-3'78'0,"1"2"11"16,2-2 8-16,2 0-7 15,2-1-15-15,0 0-12 16,2 0-5-16,0 1 1 0,-2-2 3 15,0 3 3-15,0-1 4 16,-2 0 4-16,-2 1 3 16,-1-1-3-16,-3 1-8 15,-4 0-10-15,-8 2-12 0,-10 0-13 16,-13 0-12-16,-10 0-9 15,-9 0-4 1,-8 0-3-16,-7 0-4 0,-5 0-1 16,-1-2 0-16,-2 1 0 15,2-2-1-15,3 0 2 0,6-1 1 16,9 0 0-16,10 1-1 15,8 0-3 1,9 0-4-16,9 1-2 0,5 1-2 16,10-4-2-16,7 4-1 15,6-3 0-15,6 0 2 0,5-4 0 16,1 1 2-1,1-1 4-15,0 0 2 0,-3 0 2 16,1 1 4-16,-5 0 2 16,-2 1 1-16,-4 2 1 15,-4 1 0-15,-8 3 1 0,-8 3 0 16,-5 2 1-1,-7 3 0-15,-3 2 2 0,0 2 1 16,0 3 1-16,2 0-1 16,5 3-1-16,6 1-3 15,4 1-5-15,9 2-9 16,7-1-18-16,9 2-25 15,4-3-30-15,7 1-51 0,1-4-37 16,2-2-12-16,-1-4 6 16,-1-4 16-16,-4-1 28 15</inkml:trace>
  <inkml:trace contextRef="#ctx0" brushRef="#br0" timeOffset="92716.3">27930 7724 24 0,'8'-12'112'15,"-4"0"13"-15,-3-1 9 0,-2-1 7 16,-1 2-47-16,0 1-34 16,0 2-21-16,2 1-13 15,3 2-8-15,4 1-7 16,2 3-6-16,3 1-5 15,3 1-3-15,0 1-1 16,-1 1-2-16,-3 1 0 0,-1 1 0 16,-3 0 1-16,-4 1 1 15,-4 1 0-15,-6 3 2 16,-8 0 1-16,-5 4 0 15,-9-1 1-15,-7 1 0 16,-4 0 0-16,-4 2 1 0,-2 0 2 16,1-2 3-16,2-1 0 15,5-1 2-15,6-2-1 16,4-1 1-16,6 0-3 15,5-1-1-15,5-1-1 16,7-1-1-16,6-2 0 0,6 1 0 16,6-1-1-16,4-1 0 15,3 1 0-15,2 1 0 16,-3-1-2-16,0 2 1 15,-4 2 0-15,-4 2 0 16,-5 2 1-16,-7 3 3 0,-6 3 1 16,-9 1 2-16,-9 1 2 15,-6 0 0-15,-5 1 0 16,-5-2-1-16,-3-3-1 15,1 0-2-15,0-2 2 16,2-3 2-16,4-2-1 0,4-1 0 16,6-2 1-16,4-3-2 15,8-2-5-15,3-2-4 16,7-3-2-16,6-2-3 15,6 0-4-15,2-3-1 16,2 1 1-16,3-1 1 0,1 2 1 16,-1 1 2-16,-2 3 5 15,-3 3 5-15,-1 4 5 16,-6 4 3-16,-5 3 6 15,-6 5 5-15,-4 2 4 16,-7 4 2-16,-6-1-1 0,-5 1-2 16,-3 1-4-16,-3 0-7 15,-2-3-13-15,-1 0-18 16,2-4-20-16,2-3-24 15,4-2-47-15,2-5-41 16,3-4-15-16,4-5 3 16,2-5 9-16,4-4 21 0</inkml:trace>
  <inkml:trace contextRef="#ctx0" brushRef="#br0" timeOffset="92932.31">26970 7993 87 0,'6'-3'125'16,"-6"1"13"-16,-7 4 13 15,-5 4-12-15,-4 2-45 16,-6 1-26-16,-3 4-16 16,-4 1-15-16,-4 1-22 0,-3 1-25 15,-1 0-31-15,-3 1-55 16,-1-3-39-16,-2-1-18 15,-2-2-3-15,-1-1 10 16,-2-5 21-16</inkml:trace>
  <inkml:trace contextRef="#ctx0" brushRef="#br0" timeOffset="93660.35">26015 7841 42 0,'-7'-19'111'15,"3"0"12"-15,4 0 8 16,5 2-3-16,5 1-46 0,6 2-28 16,6 2-17-16,3 5-8 15,5 2-6-15,1 7-4 16,-2 4-2-16,-1 6 0 15,-6 3-1-15,-5 4 1 16,-8 5 0-16,-6 1-1 0,-7 3-2 16,-5 0 0-16,-7 0-2 15,-2-1-1-15,-1-4 1 16,-1-3 2-16,4-2 4 15,0-4 2-15,6-5 2 16,4-2 0-16,5-5-3 0,6-6-3 16,7-3-4-16,8-5-6 15,5-5-3-15,5-2-4 16,4-6-4-16,3-4-4 15,3-6-5-15,1-4-1 16,-3-3 0-16,-2 3 1 16,-4 2 4-16,-5 5 5 0,-7 4 6 15,-6 6 5-15,-6 6 4 16,-10 8 4-16,-9 8 6 15,-7 11 5-15,-4 5 3 16,0 6 3-16,0 3 3 16,6 3-1-16,4 1-4 0,8-1-5 15,8 0-4-15,10 1-9 16,9-2-21-16,8-3-30 15,8-2-39-15,0-3-70 16,-1-1-43-16,-3-3-19 16,-6-3 4-16,-4-4 21 15,-5-1 34-15</inkml:trace>
  <inkml:trace contextRef="#ctx0" brushRef="#br1" timeOffset="104023.94">13200 5538 79 0,'-8'-7'119'16,"4"2"11"-16,2-3 10 0,3 1-10 16,4 1-36-16,5-2-20 15,3 1-8-15,5-1-4 16,5 2-6-16,3 1-8 15,4-1-11-15,0 4-9 0,-1 2-9 16,-1 2-6-16,-3 5-4 16,-5 3-4-16,-4 7 0 15,-5 5-1-15,-8 4 0 16,-7 5-1-16,-9 4 1 15,-6 2 1-15,-6-1-2 0,-1 0 0 16,-3-2 0-16,1-2-2 16,3-5 1-16,3-3-2 15,7-6 0-15,5-6-1 16,8-8 0-16,9-6-1 15,7-9-1-15,8-7 0 0,5-9-2 16,4-3-1-16,3-7-2 16,2-4-2-16,0-1 1 15,2-2 2-15,1 0 1 16,-3 2 2-16,-2 1 2 15,-5 3 3-15,-3 7 0 0,-7 5-1 16,-4 7 1-16,-8 9 1 16,-7 9 3-16,-8 8 5 15,-10 10 4-15,-6 7 8 16,-4 6 12-16,-5 5 8 15,2 4 6-15,1 0 0 0,7 2-2 16,4 0-7-16,10 34 4 31,18-44-55-31,10-3-32 0,4-6-37 16,6-6-45-16,0-4-65 15,1-5-29-15,-2-6 0 16,-3-2 18-16,-2-6 29 16,-4-1 40-16</inkml:trace>
  <inkml:trace contextRef="#ctx0" brushRef="#br1" timeOffset="104312.96">14197 5550 65 0,'29'-4'122'0,"-5"1"16"15,-5 0 19-15,-8 2 4 16,-7 1-30-16,-8 3-18 15,-10-2-13-15,-11 4-12 0,-8 0-15 16,-7-1-20-16,0 2-23 16,-2 0-30-16,1-2-40 15,3-1-49-15,4-1-68 16,5-1-35-16,6 1-15 15,6-1 6-15,5 1 24 0,6-1 43 16</inkml:trace>
  <inkml:trace contextRef="#ctx0" brushRef="#br1" timeOffset="104549.98">14292 5705 55 0,'27'5'138'15,"-6"4"23"-15,-7-1 25 16,-7 0 24-1,-20 7 98-15,-5-9-186 0,-7 1-16 16,-4-2-23-16,-1 2-32 16,-2-2-41-16,2-2-51 15,1 0-50-15,4 0-74 16,3-1-50-16,8 0-17 15,6-1 5-15,8-1 27 16,0 0 35-16</inkml:trace>
  <inkml:trace contextRef="#ctx0" brushRef="#br1" timeOffset="105010">14798 5560 87 0,'7'-11'118'0,"-6"1"17"15,-6 2 16-15,-6 3-12 16,-7 5-25-16,-2 2-15 15,-5 6-7-15,1 4-11 16,1 3-13-16,4 3-17 16,3 2-15-16,7 1-13 0,6 0-8 15,6 0-6-15,6-3-3 16,7-2-2-16,2-2-1 15,5-1-1-15,1-5-1 16,2-4 0-16,-3-2-2 0,2-4 1 16,-3-3 0-16,-3-5 0 15,-3-7 0-15,-5-1 0 16,-3-4 2-16,-4-1 0 15,-5-2 0-15,-7 1 1 16,-2 2-1-16,-5 3-2 0,-7 3-15 16,-3 6-26-16,-4 1-34 15,-3 4-64-15,0 5-42 16,2 2-20-16,4 3 3 15,7-1 19-15,5 1 30 0</inkml:trace>
  <inkml:trace contextRef="#ctx0" brushRef="#br1" timeOffset="105875.05">15074 5102 15 0,'-9'-27'101'16,"-11"3"17"-16,-9 5 15 16,-11 2 13-16,-11 1-36 15,-11 3-18-15,-8 3-8 16,-12 2-9-16,-10 0-6 15,-10 2-10-15,-7-1-9 0,-7 0-10 16,-1 3-11-16,-3 1-10 16,0 1-8-16,0 2-5 15,3 0-5-15,1 0-2 16,4 0-1-16,4 0 3 15,3 0 1-15,5 2 1 16,4-2-1-16,5 3 1 0,5-1-1 16,7 0 0-16,8 3-1 15,8 1-1-15,7 3 0 16,10 2-1-16,6 4 0 15,9 7 0-15,7 5 1 16,6 9 1-16,5 7 0 0,5 8 2 16,3 5-1-16,1 8 1 15,2 5 0-15,1 3-1 16,4 4 0-16,5 3 0 15,8 0 1-15,7-2 0 16,8 0 1-16,9-4 1 0,8-3 0 16,7-5 1-16,6-4-2 15,6-5-1-15,3-4 0 16,3-5-2-16,3-4 0 15,2-4-2-15,3-5-1 16,3-5 1-16,3-3 0 0,1-4 0 16,2-5 0-16,0-5 2 15,0-5 0-15,0-5 0 16,2-5-1-16,-2-5 1 15,0-6-1-15,0-4 0 16,-2-1 0-16,-2-3 0 16,-4-2 0-16,-3-1-1 0,-3-3-1 15,-4-2 0-15,-3-3 1 16,-1-4-1-16,-4-2 0 15,-1-4 0 1,-4-7 2-16,-3-4 0 0,-6-6 0 16,-5-5-1-16,-9-3-1 0,-10-4-1 15,-15-2-3-15,-13-2 0 16,-12-1-1-16,-11 1 1 15,-6 5 4-15,-2 6 2 16,-3 4-3-16,2 5-8 16,0 8-15-16,1 5-23 0,-1 8-34 15,1 7-64-15,0 10-29 16,1 7-7-16,0 10 5 15,0 4 17-15,1 8 31 16</inkml:trace>
  <inkml:trace contextRef="#ctx0" brushRef="#br1" timeOffset="108179.18">12508 7375 74 0,'-16'-20'151'0,"4"5"27"0,1 0 18 16,3 2 8-16,2 5-60 15,2 1-46-15,3 5-33 16,2 4-24-16,3 5-19 0,4 5-10 15,4 6-4-15,1 3-2 16,4 1-1-16,0 2-1 16,2-3 0-16,-2 0-1 15,1-2 0-15,1-5 0 16,-2-4-1-16,2-5 0 0,-2-3 0 15,1-8 0-15,0-5-1 16,-1-6-1-16,0-6 1 16,-5-4 1-16,-2-2 2 15,-2-3 6-15,-3 0 8 16,-2 3 6-16,0 3 4 15,-1 2 2-15,-1 7-4 0,1 5-5 16,0 5-8-16,0 6-6 16,0 6-4-16,1 9-1 15,1 6 0-15,0 7 1 16,1 7 0-16,0 7-1 0,0 5-2 15,0 5-6-15,1 6-5 16,-3 2-6-16,0-1-7 16,-1-2-5-16,-2-2-1 15,-2-1 3-15,-3-5 3 16,-5-5 7-16,-3-4 10 15,-5-6 13-15,-7-3 12 16,-5-8 14-16,-2-7 13 16,-4-5 7-16,-1-9 1 0,1-5-4 15,2-7-7-15,5-7-15 16,-14-40-44-1,35 19-42-15,198-222-1134 47</inkml:trace>
  <inkml:trace contextRef="#ctx0" brushRef="#br1" timeOffset="108450.2">13745 7421 112 0,'18'4'123'16,"-9"1"440"15,-28-5-463-31,-80 0 100 31,60 0-193-31,-36 0-149 16,42 3-16-1,-16-3-222-15,30 0 44 16</inkml:trace>
  <inkml:trace contextRef="#ctx0" brushRef="#br1" timeOffset="108658.21">13753 7604 176 0,'9'13'161'0,"-8"-1"26"16,-24 6 182-1,-33-4-152 1,-141-9-682 15</inkml:trace>
  <inkml:trace contextRef="#ctx0" brushRef="#br1" timeOffset="110894.34">5820 4393 31 0,'-46'-24'80'0,"-6"0"6"0,-6 3 2 15,-4 3-18-15,-2 2-22 16,-2 3-14-16,2 1-6 15,1 3-2-15,1 3-3 16,4 2-4-16,2 3-3 16,2 2-4-16,5 3-1 15,1 2-1-15,3 3 0 16,0 1 2-16,1 4-1 0,-1 2 1 15,2 3 1-15,0 2 0 16,3 4 1-16,2 1 1 16,4 2 0-16,2 4 2 15,3 1 1-15,4 2 0 0,4 3 0 16,8 1 1-16,5 0 1 15,5 4-1-15,7 2 1 16,3 2-2-16,3 0-1 16,3 4-3-16,1 2-2 15,2 3-3-15,-1 1-1 16,3 0-2-16,-1 0-1 0,3-4-1 15,-1-4 0-15,4-5-1 16,1-4-1-16,4-4-1 16,3-4 1-16,2-2-1 15,4-2 0-15,4-2 0 0,1-2 0 16,2 0 0-16,2-3-1 15,3-3 1-15,1-2 0 16,6-3 0-16,2-3-1 16,3-5 0-16,3-3 0 15,1-3 1-15,1-3-1 0,-1-2 1 16,-1-3 1-16,-2-3 1 15,-1-5 0-15,1-3 1 16,-2-5 0-16,-1-5-1 16,0-7 1-16,-5-9-2 15,-2-7-1-15,-3-10-1 0,-5-2 0 16,-6-8 1-1,-7-2 2-15,-9-2 3 0,-10-1 3 16,-15 1 2-16,-13 2 2 16,-14 4-1-16,-15 4-3 15,-13 2-3-15,-11 6-7 16,-8 4-11-16,-4 5-16 15,-2 7-30-15,2 7-53 0,2 9-40 16,3 5-17-16,2 6-2 16,6 6 9-16,2 6 25 15</inkml:trace>
  <inkml:trace contextRef="#ctx0" brushRef="#br1" timeOffset="119010.8">14385 7647 175 0,'78'11'534'47,"-56"-6"-388"-32,-7 7 127 16,-67-4-111-15,16-8-109 0,-5 0-7-16,-94-8 42 15,96 3-80 1,8 3-26-1,19-9-579 1,35 8 355 0,2 1 11-16,2 0 32 15</inkml:trace>
  <inkml:trace contextRef="#ctx0" brushRef="#br1" timeOffset="119666.84">15030 7501 70 0,'43'-49'344'15,"-36"30"-241"-15,-4-2-17 16,-4-1-11-16,-4 0-5 0,-6 0-3 16,-7 1-6-16,-4 2-7 15,-7 3-5-15,-120-10 67 31,110 33-104-15,4 5-4-16,4 2-3 0,-13 26 0 31,32-19-3-31,18 41 1 31,9-44-3-31,5-5-2 0,5-2-3 16,1-5-3-16,5-4-1 16,0-4 1-16,-2-4 2 0,0-2 3 15,-3-4 3-15,-4-4 3 16,-2 0 4-16,-5-1 5 15,-1 1 4-15,-4 1 4 16,-1 2 3-16,-2 4-1 16,-1 3 0-16,-3 6-6 0,-1 6-5 15,-1 7-5-15,-1 9-2 16,-1 4 0-16,-2 9 1 15,0 5 1-15,-2 6-1 16,0 3-2-16,1 2-2 16,1 0-2-16,1-4 1 15,2-2-5-15,2-5-17 0,0-4-25 16,1-8-38-16,0-4-67 15,1-8-39-15,1-5-14 16,-1-6 5-16,1-7 22 16,-1-6 35-16</inkml:trace>
  <inkml:trace contextRef="#ctx0" brushRef="#br1" timeOffset="121342.94">15390 6671 76 0,'2'-3'104'0,"-11"-1"12"15,-12-1 9-15,-15 1-25 0,-18 0-22 16,-19 1-12-16,-21-2-6 15,-22-1-2-15,-17 0-2 16,-14-3-2-16,-7 0-5 16,-2-1-7-16,1 0-8 15,5 1-8-15,4 3-8 0,6 1-7 16,5 2-4-16,5 1-3 15,8 2-1-15,6 1-1 16,7 1-1-16,8 0 0 16,6-1 0-16,6-1-1 15,6-1 0-15,5-2-1 0,4-2 1 16,3-1 0-16,5 0 1 15,3 0 1-15,6-1 0 16,5 1 2-16,7 2 0 16,4 0 0-16,6 1-2 15,4 1-2-15,5 2 1 16,2-2-1-16,5 1 1 0,0 1 0 15,5 0 0-15,1 0 1 16,2 0 1-16,2 0-1 16,0 0 0-16,2 3-1 15,0-1 1-15,-1 3-1 16,1 0-2-16,1 4 1 0,0 1-1 15,0 2 1-15,0 3 0 16,-1 4 1-16,0 4 0 16,2 3 1-16,2 7 0 15,3 4 0-15,3 6 1 16,4 5 0-16,5 6 0 0,2 3 0 15,3 4 1-15,0 5-1 16,0 4 0-16,-1 5 0 16,-3 7 0-16,-3 3 1 15,-3 5-2-15,-3 2 1 16,-2-3 0-16,-3-2-1 15,-2-2-1-15,-2-3 0 0,-1-7 0 16,-2-4-2-16,-2-5 2 16,0-7-1-16,2-5 0 15,0-4 1-15,2-6 0 16,2-3 1-16,0-5 0 0,1-4-1 15,1-3 1-15,0-4-1 16,1-3 0-16,0-2-1 16,-1-3 1-16,1-1-1 15,1-4 1-15,1-2-1 16,3-2 0-16,1-1 2 15,1-2-1-15,2-1 1 16,1-2-1-16,0 1 2 0,1 0-2 16,0 0 0-16,0-1-1 15,-1 1 1-15,3-1-1 16,-2-2 0-16,3 0 0 15,4 0 3-15,5 0 1 16,6-2 2-16,4-1 0 0,8 2 0 16,9-1 0-16,10 0-2 15,10 0-1-15,14 1 0 16,13 1-2-16,17 1-1 15,19 2 0-15,18 3-4 16,19 1-2-16,13 1 0 16,9 2 0-16,-4-3 0 0,-5 0 0 15,-11-2 2-15,-9-1 0 16,-12-1 4-16,-16-1 1 15,-14-1 2-15,-13-1 1 16,-9-2 0-16,-10 0 2 16,-9-1-2-16,-7 0-1 0,-10-1 1 15,-9-1 3 1,-5 2 3-16,-6 1 4 0,-5-1 2 15,-6 1 3-15,-6-1 1 16,-3 1 4-16,-4 1 3 16,-3 0 4-16,-2 1-1 15,-3-3 0-15,-1 0-1 0,1-1-4 16,-3-1-4-16,-2-2-4 15,0-2-2-15,-2-1 0 16,-1-3 0-16,0-2-1 16,0-2 0-16,2-1-3 15,-1-5 0-15,-1-3-3 0,1-3-2 16,1-9 0-16,-1-6-1 15,1-10 0-15,-1-10-1 16,-1-11-1-16,-2-13-1 16,-1-11-1-16,-2-10-3 15,0-1-1-15,0-2 0 0,2 4 0 16,2 5 0-16,3 7-2 15,3 6-14-15,2 8-25 16,-1 9-43-16,-1 7-55 16,-4 11-73-16,-5 10-35 15,-7 10-7-15,-11 5 15 0,-12 3 37 16,-10 5 53-16</inkml:trace>
  <inkml:trace contextRef="#ctx0" brushRef="#br1" timeOffset="123071.03">32240 6651 17 0,'9'0'77'0,"2"0"16"16,-1 0 14-16,0 0-9 0,0 0-10 15,-3 0-3-15,-1 0-2 16,-2 0 0-16,-2-2-5 16,-2 2-6-16,-3 0-3 15,-4 0-5-15,-6 0-6 0,-9 0-8 16,-4 0-6-16,-4-1-7 15,-1 0-8-15,2 1-9 16,2 0-14-16,5 0-23 16,5 1-30-16,5 0-33 0,5 1-46 15,7-2-50-15,4 0-20 16,5 0 3-16,2-4 20 15,4 2 26-15</inkml:trace>
  <inkml:trace contextRef="#ctx0" brushRef="#br1" timeOffset="123823.08">32781 6634 77 0,'9'-9'96'15,"-53"-86"510"32,23 81-551-47,-3 2-7 16,2 4-8-16,-2 3-9 0,1 3-7 15,0 4-5-15,3 3-5 16,0 3-6-16,4 2-1 16,3 2-1-16,2 2-2 15,3 0-2-15,4 0 0 0,2 0 0 16,3 0-1-16,2-2 1 15,4 0-1-15,1-3 1 16,2-1 0-16,2-1 1 16,1-2-2-16,2-3 1 0,2 1 2 15,1-6 2-15,0 3 1 16,0-5 1-16,-1 0 0 15,-1 0 6-15,-2-3 1 0,0 1 8 16,-3-1 7-16,-2 0 8 16,0 1 8-16,-3 0 2 15,0 1-2-15,-2 1-6 0,-1 3-10 16,-1 0-10-16,1 5-8 15,-3 2-7-15,-2 4-4 16,-1 6-2-16,-2 3 1 16,-2 4-1-16,0 4 0 0,-1 1 1 15,1 4 0-15,1 0 0 16,0 1-7-16,-2-1-20 0,-1-1-39 15,-1-3-64-15,-2-2-61 16,-2-3-34-16,2-3-10 16,1-2 11-16,3-3 34 15,1-1 61-15</inkml:trace>
  <inkml:trace contextRef="#ctx0" brushRef="#br1" timeOffset="128502.35">11687 4533 40 0,'-7'-14'88'0,"1"2"11"15,-1-5 10-15,-1 2-18 16,-2-3-18-16,1 0-13 15,-1 0-5-15,-2 0-6 16,0 1-4-16,0 1-5 0,-3 0-7 16,-1 0-5-16,-2 0-6 15,-3 2-6-15,-2 0-4 16,-5 0-3-16,-2 2-3 15,-3 0-3-15,-4-1-1 16,-1 1-1-16,-1 0-1 0,-2 0 0 16,1-2-1-16,-1 2 0 15,-1-1 0-15,0 1 0 16,0-1-3-16,-1 2-3 15,1 0 0-15,-2 1 0 16,0 2 0-16,-2 1 0 16,0 0 4-16,-1 1 2 0,1 0 1 15,0 1 0-15,2 0 1 16,0-1-1-16,3 2 1 15,1-1-1-15,1 0 1 16,2-2 0-16,1 3-1 16,1-1 1-16,0-1-1 15,-2 2 0-15,-2 0 1 0,-1 1-1 16,0 2 0-16,-2-1-1 15,1-1 1-15,1 2 0 16,0-1 0-16,3 0-1 16,1 0 1-16,-32 0-2 15,38 2 0-15,0 0 0 16,0 2 1-16,1 2-1 15,-2 1 2-15,0 1 2 16,-1 2 1-16,0 1 2 16,-2 3 0-16,1-1-1 15,0 2 2-15,1 1-3 16,-1 1-1-16,1 0-1 0,1 0 0 15,0 0 0-15,0 0 0 16,1 1 0-16,1-1 0 16,-1 0 0-16,0 1-1 15,0 0 1-15,-2 1 0 16,0 0 0-16,1 2-1 15,0-1 0-15,2-1 1 0,3-1-1 16,0 1 0-16,3-2 1 16,-1-1 0-16,1-1 0 15,3-1 0-15,3-2 1 16,-2 0 0-16,3-2 1 0,-2 2-1 15,3-3 1-15,-1 2-1 16,-1 0 0-16,3 0-2 16,0 1 1-16,-2-1-1 15,2 1 0-15,-1 2-1 16,0-2 1-16,0 1 0 0,1 0 0 15,-3 1 0-15,2-2 1 16,-2 1-1-16,-1 0 1 16,1 0-1-16,-2 1 0 15,2 0 1-15,0-2-1 16,0 3 0-16,1 1-1 15,-1 0 1-15,2 1 0 16,0 1 0-16,1-1 0 0,1 2 0 16,0 0 0-16,1 0 1 15,-2 2 0-15,3-2 1 16,1 0-1-16,0-2 0 15,1 2 0-15,1-3-1 0,0 3 0 16,2-1 0-16,2 2 0 16,2-3 1-16,2 1-1 15,2-1 0-15,2 0 1 16,1 1-1-16,3 2 0 15,1 1-1-15,3 4 1 16,1 0 1-16,0-1 0 0,3 2-1 16,-1-3 1-16,1 4 0 15,1 0 0-15,2 3 0 16,2 1 0-16,-1 0-1 15,3-3 1-15,-1-1-1 16,1 1 1-16,-1-2 0 16,2 1 0-16,-1-2-1 0,1 0 1 15,-2 2 0-15,3-1-1 16,0-2 0-16,3 1 0 15,1 0 1-15,0-1 0 16,2 0-1-16,1 0 1 16,0-1 0-16,2 0 0 0,1-2-1 15,-1 2 0-15,0-3 1 16,-1 2 0-16,-1-4-1 15,-1 0 0-15,-1-1 0 16,0 0-1-16,0-2 0 16,0-1 1-16,1-1-1 0,2 0 1 15,0-2 0-15,0 0-1 16,2 0-1-16,0-1 0 15,1-2-1-15,2 0 1 16,1 0 0-16,1-2 1 16,4 1 2-16,0-4 0 15,2 0 0-15,1-1 1 0,1 0 0 16,0-2-2-16,3-1 1 15,1-1 0-15,0-1-1 16,2-2 0-16,1-1 0 16,-1 0 0-16,0-2 0 15,-2 2-1-15,-1-4 1 0,0 2 1 16,-4 0-1-16,0-1 0 15,-2-1-1-15,0 1 1 16,-2-1 0-16,-1-2-1 16,1 2 0-16,-1-2 4 15,1-2 4-15,160-53 32 47,-166 58-36-47,-2 0-1 0,-2 1 0 16,-3 0-1-16,0 1 1 15,-1 1-2-15,-2-1 1 0,1 1 0 16,-2-1-1-16,3 0 1 15,0-1 0-15,-1 0 1 16,1-1 1-16,0 0 1 16,-1 0 3-16,0-2 2 15,0 1 0-15,-1 0 2 0,0-1 0 16,-3-1 1-16,1-1 1 15,-2-3 0-15,0-2 1 16,-1-3 0-16,1-1-1 16,1-4-1-16,0-2-2 15,1-3-1-15,-2-1 2 16,2-2 0-16,-2 0 1 15,0-3 2-15,-3 2 0 0,0-1 2 16,-3 0 0-16,-3 1 0 16,0 0 1-16,-5-1 1 15,-3-1 1-15,-4-1-2 16,-5-3-1-16,-6-2-4 0,-8-3-3 15,-6-1-2-15,-6-2-3 16,-4 1-2-16,-6-1-1 16,-4 2-1-16,-4 1 0 15,-4 3-1-15,1 0-1 16,-1 4-7-16,0 4-15 0,2 5-30 15,-2 7-36 1,2 10-64-16,-2 6-43 0,2 6-16 16,4 3 4-16,4-3 22 15,10 0 34-15</inkml:trace>
  <inkml:trace contextRef="#ctx0" brushRef="#br1" timeOffset="135817.76">12834 10015 49 0,'-6'-10'111'0,"0"3"9"15,0 5 4 1,-2 15 60-16,5-1-146 16,3 4-16-16,4 3-8 15,2-2-4-15,2 1-1 16,1-2-3-16,2-2 1 15,1-4 2-15,-1-5 2 16,1-4 5-16,-1-4 4 16,2-7 5-16,-3-3 3 0,0-4 5 15,0-3 4 1,-1-2 1-16,-2 0 1 0,-1 2 0 15,0 1-3-15,-2 4-7 16,0 5-5-16,-1 4-6 16,0 7-6-16,2 7-6 15,0 8-3-15,1 9-1 16,0 5-1-16,-1 6-1 15,-2 5 0-15,-2 1-1 16,-3 3 1-16,-2 1 0 0,-3 0 0 16,-4-3 0-16,-4 1-1 15,-4-5 1-15,-5-5 5 16,-2-5 10-16,-3-5 13 15,-4-7 15-15,2-5 9 16,-1-10 6-16,3-4-2 16,6-10-9-16,4-5-19 15,9-7-30-15,8-5-43 16,8-3-49-16,7-1-66 15,9-2-52-15,4 3-21 0,5 1 3 16,4 1 26-16,2 5 39 16,3 2 61-16</inkml:trace>
  <inkml:trace contextRef="#ctx0" brushRef="#br1" timeOffset="136050.78">13511 10226 26 0,'21'1'113'0,"-5"2"17"16,-7 0 15-16,-9-1 13 16,-10 1-45-16,-8-2-31 15,-9 0-21-15,-3 2-18 16,-2-3-26-16,1 0-34 15,5 2-55-15,4-2-49 16,5-2-27-16,7 1-11 0,4-3 5 16,6 4 16-16</inkml:trace>
  <inkml:trace contextRef="#ctx0" brushRef="#br1" timeOffset="136290.79">13656 10342 76 0,'18'9'112'15,"-5"-1"18"-15,-6-1 22 16,-8 0-12-16,-9 1-21 16,-4-1-12-16,-6 0-13 15,-4 0-14-15,1-2-23 16,-1 0-34-16,3 0-39 0,4-3-40 15,4 1-63-15,5-1-45 16,8-2-20-16,0 0 3 16,9-3 15-16,6-1 27 15</inkml:trace>
  <inkml:trace contextRef="#ctx0" brushRef="#br1" timeOffset="136665.81">13959 10331 76 0,'15'-4'112'0,"-5"4"12"15,-5 0 13-15,-2 4-12 16,-3 2-34-16,-2 3-18 16,4 1-11-16,2 2-7 0,3 0-9 15,5 1-10-15,7-1-10 16,6 0-4-16,5-3-5 15,3-2-4-15,2-5-4 16,-1-2-2-16,-3-4-3 16,-5-3 0-16,-3-3 3 15,-7-5 5-15,-5-3 7 16,-7-2 7-16,-6-2 7 15,-8 0 4-15,-5 1 0 0,-8 2-6 16,-4 2-5-16,-5 3-9 16,-3 3-19-16,0 4-28 15,2 3-36-15,0 3-52 16,4 1-57-16,5 0-27 15,4 1-6-15,8 2 16 16,5 0 29-16,7-3 48 16</inkml:trace>
  <inkml:trace contextRef="#ctx0" brushRef="#br1" timeOffset="137574.86">14512 9845 29 0,'21'-31'113'0,"-7"5"17"16,-12 1 12-16,-11 6 10 0,-17 2-46 16,-16 5-27-16,-17 0-16 15,-17 4-8-15,-18 3-8 16,-157-7 43-1,93 4-49-15,-16-2-3 16,-8-5-2-16,1-2-3 16,9-1-7-16,16 0-6 0,17 0-6 15,15 4-8-15,16 1-4 16,14 2-3-16,12 3-4 15,12 4 0-15,12 4-1 16,8 4 3-16,7 6 1 16,5 3 1-16,5 5 2 15,5 3 0-15,2 3 0 16,5 4 1-16,1 3-1 15,5 4 0-15,3 5 0 0,4 5 1 16,5 8 2 0,4 7 1-16,4 8 1 0,3 9 0 15,0 6 1-15,-2 9-2 16,-1 5-3-16,-2 4-1 15,-1 1-2-15,-1-3-1 16,-1-7 0-16,-1-4 0 16,-1-12 2-16,-1-6-1 0,-1-12 2 15,0-8-1 1,1-9 1-16,-1-8 0 0,3-7 0 15,2-5 1-15,6-5 0 16,6-7 0-16,12-4 0 16,12-3 0-16,13-4-1 15,13-2 1-15,14-2 0 16,13 0-1-16,13-1 1 15,10-1 0-15,11 2-2 16,6 3 0-16,10 4-2 16,10 4 2-16,8 3 1 0,-2 4 0 15,-6-1 1-15,-13 0 2 16,-13-2 0-16,-14-4-2 15,-14-3 0-15,-12-4 0 16,-11-3 2-16,-12-2 8 16,-10-3 9-16,-10-4 7 15,-8-3 5-15,-6-4 5 16,-7-4 0-16,-7-7-5 15,-3-6-6-15,-7-8-6 16,-5-9-3-16,-6-11-1 0,-1-10-2 16,-3-10-3-16,-2-11-1 15,2-9-2-15,4-6-7 16,3-1-9-16,5 4-12 15,2 9-19-15,1 13-26 16,-2 15-34-16,-1 14-33 16,-5 13-41-16,-2 12-40 15,-4 13-8-15,-7 7 9 16,-1 7 29-16,-5 7 31 15,-1 6 44-15</inkml:trace>
  <inkml:trace contextRef="#ctx0" brushRef="#br1" timeOffset="145423.31">13373 1140 86 0,'-21'4'108'0,"-2"0"7"15,0 6 3-15,0 4-33 16,4 3-38-16,3 7-22 0,5 1-11 16,8 1-3-16,20 33 10 15,2-30-10 1,7 0-1-16,4-3-2 0,4-3-2 15,2-4-3-15,1-4 0 16,0-4 1-16,-3-6 3 16,-1-5 6-16,-6-5 8 15,-5-3 9-15,-4-7 11 0,-8-3 7 16,-6-4 4-16,-6-2 0 15,-7-3-4-15,-7 2-8 0,-2 2-9 16,-5 3-9-16,0 3-17 16,-3 5-28-16,-1 6-33 15,0 6-54-15,-3 4-45 0,0 3-23 16,1 3-4-16,2-1 15 15,7-1 27-15</inkml:trace>
  <inkml:trace contextRef="#ctx0" brushRef="#br1" timeOffset="145877.34">14483 1496 74 0,'24'3'117'0,"-4"-1"16"0,-6 0 13 15,-8-1-13-15,-7-1-30 16,-10-1-20-16,-8-1-15 15,-7-1-12-15,-4-1-14 0,-1 1-25 16,2 0-32-16,1-1-44 16,2 0-62-16,5 1-33 15,6 1-16-15,5 2 2 0,10 0 18 16,6 0 32-16</inkml:trace>
  <inkml:trace contextRef="#ctx0" brushRef="#br1" timeOffset="146065.35">14768 1697 76 0,'23'16'128'0,"-7"-2"18"16,-6-3 17-16,-10-3-4 16,-9-1-47-16,-6-1-33 0,-9-2-27 15,-4-3-35-15,-3-2-49 16,-3-2-74-16,-1 0-40 15,1-3-21-15,5 0-3 16,5-1 12-16,9-1 31 0</inkml:trace>
  <inkml:trace contextRef="#ctx0" brushRef="#br1" timeOffset="146597.38">15567 1451 72 0,'37'-5'89'0,"2"0"4"16,1 3 2-16,-1 2-39 15,-4 3-26-15,-5 1-15 0,-7 3-7 16,-7 3-4-16,-9 2-2 16,-8 0-2-16,-8 0-1 15,-6 1-1-15,-2-2-1 0,1 1-1 16,3 1-1-16,2 1-2 15,7 0 0-15,7 1 1 16,8 3 0-16,3 0 5 16,5 4 1-16,2 0 3 0,-3 2 2 15,-1 1 3-15,-6-2 4 16,-5 1 5-16,-6-2 4 0,-7-1 6 15,-10-1 2-15,-4-4 1 16,-8 0-2-16,-3-4-6 16,-3-2-5-16,-1-2-10 15,3-1-20-15,2-1-34 0,5-2-39 16,4-3-22-16,7 1-10 15,8-5-1-15,7 3 12 16</inkml:trace>
  <inkml:trace contextRef="#ctx0" brushRef="#br1" timeOffset="147156.41">16204 1630 4 0,'43'-17'92'0,"0"4"13"16,3 4 9-16,-1 2 3 0,1 5-36 15,-2 5-25-15,-1 5-16 16,-5 3-11-16,-4 3-9 16,-5 4-6-16,-6 2-5 0,-7 5-5 15,-8-1 0-15,-8 2-1 16,-8 0 0-16,-8-1 2 15,-7-2 3-15,-6-3 4 0,-1-2 2 16,-2-2 2-16,1-4 2 16,5-2 1-16,2 0 0 15,7-5 2-15,2-2 0 0,7-3-2 16,6-3-1-16,6-2-3 15,7-5-4-15,9 0-4 16,5-3-5-16,6-3-2 16,5-3-1-16,3-4-1 0,4-2-2 15,0-2 0-15,0 0 0 16,-3 0 1-16,-4 2 1 15,-4 2 3-15,-4 2 5 0,-6 5 7 16,-4 1 1-16,-4 5 1 16,-6 3 3-16,-5 4 1 15,-6 6 3-15,-6 5 3 0,-6 5 5 16,-4 5 5-16,-3 3 0 15,-2 4-2-15,3 0-4 16,2 1-9-16,3 2-7 0,7-1-11 16,6 0-17-16,7-1-24 15,9-1-31-15,9-1-48 0,7-5-50 16,9-2-23-16,10-5 0 15,10-3 14-15,11-4 25 16,10-3 46-16</inkml:trace>
  <inkml:trace contextRef="#ctx0" brushRef="#br1" timeOffset="147445.43">18024 1806 75 0,'19'3'105'16,"-3"-3"13"-16,-4 1 11 15,-5 1-26-15,-5-2-16 0,-8 1-5 16,-10 0-6-16,-11-1-4 15,-8-1-6-15,-7 0-10 0,-3-2-14 16,2-1-23-16,2 0-30 16,3-1-34-16,9 2-50 15,6-1-48-15,7 0-27 16,8 1-3-16,7-2 11 0,7 3 21 15</inkml:trace>
  <inkml:trace contextRef="#ctx0" brushRef="#br1" timeOffset="147957.46">18662 1664 18 0,'38'-20'113'16,"-6"3"20"-16,-9 0 16 15,-6 1 15-15,-11-1-40 0,-10 2-27 16,-12 1-16-16,-8 4-15 16,-10 3-10-16,-4 6-11 15,-1 4-10-15,3 2-7 16,2 7-9-16,4 1-7 0,6 3-4 15,4 1-3-15,8 1-1 16,5 1-1-16,6-1-1 16,5-2 0-16,5-1-1 0,5-4-3 15,5-2-2 1,1-2-1-16,1-4-2 0,1-5 0 0,1-2 1 15,-2-3 3-15,0-4 1 16,-1-2 1-16,-1 0 1 16,-1-5 1-16,-1 2 2 15,-1 1 1-15,-1 2 3 0,-3 2-1 16,1 3-1-16,-4 5 1 15,-1 5-3-15,0 6-1 0,0 8 4 16,-2 7 3-16,1 9 4 16,-3 6 2-16,-3 7 1 15,-2 5-1-15,-3 1-13 16,-4 5-24-16,-2-1-35 0,2 0-53 15,5-1-56-15,5-1-31 16,6-2-7-16,9-5 12 16,3-4 28-16,4-5 49 15</inkml:trace>
  <inkml:trace contextRef="#ctx0" brushRef="#br1" timeOffset="149305.53">15070 10596 3 0,'-33'-11'101'0,"8"4"16"0,11-1 9 16,16 4 10-16,20 2-31 15,23 7-19-15,25 4-12 16,28 7-7-16,23 4-5 16,17 5-8-16,8 5-14 15,-4-2-14-15,-9-1-12 16,-11-3-15-16,-15-2-16 15,-14-4-16-15,-15-3-16 0,-16-4-25 16,-14-2-41 0,-18-2-28-16,-17-6-7 0,-19-2 5 15,-16-3 11-15,-15-1 21 16</inkml:trace>
  <inkml:trace contextRef="#ctx0" brushRef="#br1" timeOffset="149946.57">15596 10673 70 0,'-53'-12'106'0,"13"0"10"0,15 2 7 15,16 3-25-15,14 2-28 16,15 1-21-16,15 1-12 16,16 2-7-16,16 2-7 15,14 1-6-15,9 1-5 16,5 0-5-16,0 0-4 15,-5-1-1-15,-8-1 1 16,-10 0 3-16,-12-1 4 16,-10 0 8-16,-11-1 6 15,-8 0 2-15,-8-1-1 16,-5 1-2-16,-4-2-5 0,-3 2-6 15,-2 0-6-15,0 1-4 16,-3 1-2-16,-2 0-1 16,0 2 0-16,-1 0 0 15,-1 0-1-15,-1 0 1 16,0 0 0-16,0-1 0 15,-1 0 1-15,0-1-1 16,0 1 1-16,0 0 4 16,0-1 1-16,0 1 4 15,1-2 4-15,-1 2 5 16,0-2 5-16,0 0 2 0,0 0 4 15,1 3 2-15,1-3 3 16,3 5-2-16,1 0-1 16,3 2-3-16,2 2-3 15,4 2-6-15,3 5-4 16,-1 1-3-16,1 2 0 15,-1 3-2-15,-2 2 1 16,-4 0 1-16,-2-2 2 16,-6 4 0-16,-10-1 2 0,-10-1 0 15,-13 0-2-15,-13-4-1 16,-15 2-6-16,-9-1-3 15,-6-2-4-15,-1-1-13 16,7-3-23-16,9-2-38 16,14-3-49-16,15 0-62 15,16-3-32-15,17-2-7 16,12 0 12-16,11-2 32 15,5-1 51-15</inkml:trace>
  <inkml:trace contextRef="#ctx0" brushRef="#br1" timeOffset="150652.61">15726 10667 14 0,'-13'-8'62'15,"2"0"9"1,-3-4-1-16,-1 1-12 0,-5-2-7 16,-2-1-6-16,-3-5 0 15,-5 1-3-15,-3-3-2 0,-5-1-2 16,-2 0-3-16,-2 0-1 15,-1 1-3-15,4 2-2 16,4 1-3-16,7 5-2 16,5 3-5-16,10 2-3 15,10 5-4-15,13 3-3 16,15 7-1-16,17 6 0 0,20 9 0 15,17 5-1-15,14 8 0 16,7 4-7-16,0 3-13 16,-6 1-28-16,-9-2-53 15,-9-3-29-15,-9-4-15 16,-8-7-4-16,-6-7 8 15,-6-5 23-15</inkml:trace>
  <inkml:trace contextRef="#ctx0" brushRef="#br1" timeOffset="151499.66">17612 10506 7 0,'-28'-8'104'0,"-5"-1"25"15,0-3 30-15,4 2 27 16,5-1-27-16,9 1-17 15,10 1-16-15,11 3-18 16,12 2-26-16,10 4-25 16,6 4-20-16,1 7-12 15,-1 4-10-15,-4 5-7 0,-7 2-4 16,-6 2-3-16,-10 0-2 15,-8-2-2-15,-6 0-2 16,-3-1-4-16,0-3-2 16,5 1-4-16,6 1-3 15,8 0-2-15,10 3-4 16,5 2-2-16,6 1 2 15,1 3 3-15,-4-2 3 16,-5 1 3-16,-10-2 6 16,-9-1 4-16,-14 0 4 0,-12-6 7 15,-9-2 6-15,-9-5 2 16,-4-3 2-16,-1-4-1 15,4-3-10-15,5-4-29 16,9-4-36-16,8-3-45 16,11-5-56-16,12 0-29 15,12-4-5-15,13 1 15 16,9 1 26-16,9 1 41 15</inkml:trace>
  <inkml:trace contextRef="#ctx0" brushRef="#br1" timeOffset="151998.69">18109 10664 20 0,'47'-25'112'15,"2"5"19"-15,3 2 19 16,3 1 18-16,1 6-33 16,-3 5-22-16,-2 6-16 15,-5 5-15-15,-5 7-15 16,-10 8-18-16,-10 4-17 15,-12 7-15-15,-11 4-9 0,-12 2-4 16,-10 2-4-16,-8-3-1 16,-6-2-1-16,-3-3 2 15,2-4 1-15,3-5 0 16,10-5 1-16,5-5 0 15,12-5-1-15,10-7 0 16,10-4-4-16,14-9-3 16,8-2-5-16,9-8-2 0,7-3 1 15,3-6 0-15,0-4 2 16,1-3 3-16,-3-1 2 15,-5 0 3 1,-6 3-1-16,-6 3 2 0,-11 6 3 16,-7 6 6-16,-13 8 8 15,-13 8 8-15,-11 9 9 16,-9 9 8-16,-4 8 7 15,-2 8 2-15,4 4-3 0,5 2-5 16,9 2-8-16,7-2-8 16,11 0-13-16,11-1-29 15,10-3-44-15,10-6-57 16,9-3-73-16,3-5-39 15,2-4-16-15,2-3 10 16,-2-6 36-16,1-3 51 16</inkml:trace>
  <inkml:trace contextRef="#ctx0" brushRef="#br1" timeOffset="152196.7">19206 10870 3 0,'20'-3'143'0,"5"-3"42"16,4-2 35-16,6 1 27 15,5-1-14-15,2 1-53 16,1 2-48-16,-3 0-43 15,-2 2-49-15,-4 1-50 0,-6 1-49 16,-4 1-51-16,-5 0-75 16,-5 0-41-16,-1-1-8 15,-5-2 10-15,-2-1 29 16,0 0 38-16</inkml:trace>
  <inkml:trace contextRef="#ctx0" brushRef="#br1" timeOffset="152675.73">20073 10683 12 0,'41'-14'105'0,"-6"1"19"16,-7-2 15-16,-8 1 16 16,-10-1-35-16,-9-1-18 15,-10 4-10-15,-12 0-6 16,-10 3-1-16,-8 3-5 15,-5 4-6-15,-1 4-7 16,1 5-11-16,4 6-12 16,6 4-13-16,8 4-9 0,8 3-7 15,8 1-6-15,10-1-7 16,9-2-9-16,7-1-9 15,6-6-12-15,5-1-10 16,1-7-10-16,3-4-2 16,1-6 3-16,0-4 8 15,-1-5 10-15,-1-2 9 16,-2-3 14-16,-5-2 11 15,-1 2 11-15,-5 2 7 0,-4 3 4 16,-2 4 5 0,-3 8 2-16,-5 6 1 0,-3 9-2 15,-3 7 2-15,-1 10 6 16,-2 7 1-16,2 7-2 15,1 7-7-15,-1 3-14 16,-2 2-28-16,-1-3-51 16,-3-3-68-16,0-7-71 15,0-8-38-15,-1-10-11 16,4-9 10-16,2-9 37 0,5-9 59 15</inkml:trace>
  <inkml:trace contextRef="#ctx0" brushRef="#br1" timeOffset="153002.75">21388 10584 43 0,'36'-7'152'15,"-6"0"27"-15,-8 1 13 16,-14 2 9-16,-14 1-48 15,-18 1-50-15,-12-1-43 16,-12 2-24-16,-3 0-19 0,0 1-23 16,3 0-34-16,5-1-45 15,6 0-61-15,9 1-33 16,8 1-12-16,12 2 7 15,11 0 23-15,9-1 38 16</inkml:trace>
  <inkml:trace contextRef="#ctx0" brushRef="#br1" timeOffset="153205.76">21516 10800 77 0,'15'23'156'16,"-7"0"41"-16,-9-5 33 15,-12-1 15-15,-11-2-56 16,-13-5-40-16,-7-3-38 15,-8-4-54-15,-5-2-70 0,0-5-78 16,1-2-86 0,5-3-45-16,12-1-23 0,14 1 4 15,14 1 32-15,13 1 54 16</inkml:trace>
  <inkml:trace contextRef="#ctx0" brushRef="#br1" timeOffset="153646.78">22158 10742 122 0,'30'-8'168'0,"-7"2"17"16,-12 0 10-16,-10 5-5 15,-9 2-52-15,-7 7-41 16,-2 3-27-16,2 5-13 16,1 4-8-16,6 4-10 0,6 1-11 15,6 4-6-15,6-3-3 16,10 2-3-16,6-4-1 15,6-1-4-15,5-4-2 16,3-3-3-16,2-5-2 16,0-4-2-16,0-6-1 15,-3-6-2-15,-4-8 0 16,-3-6-1-16,-4-8-1 0,-6-6 4 15,-6-6 0 1,-8-2 2-16,-9-1 0 16,-10 2 1-16,-11 3-1 0,-7 8-16 15,-3 7-24-15,-4 6-37 16,-3 8-57-16,2 4-62 15,1 6-30-15,6 3-5 16,6 2 14-16,3 3 32 16,1-1 54-16</inkml:trace>
  <inkml:trace contextRef="#ctx0" brushRef="#br1" timeOffset="155239.87">19663 10367 33 0,'15'-30'122'0,"13"-11"19"15,13-13 10-15,13-8 6 16,14-4-50-16,11-2-30 15,6 0-22-15,4 3-8 16,2 5-5-16,2 6-4 16,5 8-3-16,0 10-7 15,3 7-7-15,3 10-9 0,-2 8-6 16,0 9-3-16,3 9-1 15,-2 8-1-15,2 10-1 16,2 8 0-16,-1 8-2 16,-3 6-2-16,-5 1-1 15,-5 3-1-15,-4 0 1 16,-6-1 0-16,-9-3 3 15,-6-4 2-15,-10-2 1 16,-7-2-1-16,-8-3 0 16,-8-3 0-16,-7-3 0 0,-9-2 0 15,-5-5-1-15,-5-1 1 16,-5-5 1-16,-3-4 0 15,-4-4 1-15,-3-2-1 16,-12-7-5 0,10-7-2-16,2-2-2 15,2-3-1-15,4-3-1 16,2 0 2-16,3-4 2 0,1 0 3 15,1 1 2 1,2-2 3-16,2 2 2 0,0 1 0 16,3 4 0-1,3 2 1-15,2 5-2 0,4 4-2 16,1 5 0-16,2 4-2 15,1 2 1-15,2 4-1 16,-1 1 1-16,-5 1 1 16,-4 1 4-16,-8 2 14 15,-10-1 13-15,-10-1 12 0,-14-1 7 16,-11-1 2-16,-11-2-1 15,-6-2-25-15,-6-1-47 16,-3-2-72-16,3 1-73 16,10 2-39-16,13-1-21 15,19 0 1-15,18 0 28 16,21 3 57-16</inkml:trace>
  <inkml:trace contextRef="#ctx0" brushRef="#br1" timeOffset="156897.97">17371 12295 77 0,'-31'-10'153'15,"8"3"16"-15,8-3 9 0,15 3 4 16,15 0-69-16,10 4-49 16,8 5-29-16,4 3-17 15,1 8-8-15,-1 5-5 16,-7 5-4-16,-8 6-2 15,-9 0-1-15,-11 4 0 16,-12-1 2-16,-9-1 3 16,-6-2 6-16,-3-4 3 0,2-1 2 15,6-2 2-15,8-1-1 16,11-1-3-16,10 1-4 15,12 0-3-15,6 1-3 16,4 2-2-16,-1 1-1 16,-5 2 0-16,-7 0-1 15,-9-1 2-15,-11 1 3 16,-14-1 1-16,-9-2 4 15,-10-4 1-15,-6 0 1 0,-2-5-1 16,3-3-7-16,4-4-18 16,7-5-27-16,6-4-37 15,11-5-62-15,9-6-33 16,9-3-11-16,10-2 6 15,11-1 19-15,9-2 34 16</inkml:trace>
  <inkml:trace contextRef="#ctx0" brushRef="#br1" timeOffset="157428">17903 12616 72 0,'41'-25'157'0,"2"2"30"16,4 2 28-16,4 3 26 15,6 2-53-15,3 3-41 16,1 5-30-16,1 7-26 15,-2 5-26-15,-3 8-24 16,-7 5-17-16,-9 5-9 0,-12 7-6 16,-15 3-4-16,-14 5-4 15,-14 3-3-15,-15 4-2 16,-12 2-2-16,-10-5-1 15,-5 0 1-15,0-5 1 16,7-7 1-16,8-3 2 16,13-8 0-16,15-8-2 15,13-7-4-15,14-7-8 16,16-8-10-16,12-5-7 15,7-7-5-15,6-2 0 0,3-8 1 16,3-5 6-16,0-6 7 16,1-4 6-16,-3-2 5 15,-6 0 4-15,-8 8 8 16,-8 6 10-16,-13 9 9 15,-9 10 11-15,-14 13 8 16,-13 10 7-16,-11 12 1 16,-8 8 0-16,-2 6-3 15,-2 2-6-15,5 3-6 16,7 1-7-16,5-2-6 0,11 1-10 15,10-3-16-15,13-1-28 16,12-4-42-16,13-3-51 16,8-3-77-16,8-3-36 15,6-4-11-15,5-1 15 16,3-5 34-16,4-4 47 15</inkml:trace>
  <inkml:trace contextRef="#ctx0" brushRef="#br1" timeOffset="157718.02">20032 12717 49 0,'40'-7'142'0,"-6"3"25"0,-6 1 21 15,-8 1 25-15,-8 1-36 16,-11 0-31-16,-11 1-25 16,-12-2-20-16,-12 0-19 15,-8 1-28-15,-3-2-36 16,-2-1-43-16,4 1-51 15,2 1-78-15,6-1-56 16,7 3-26-16,8-2-1 0,8 0 18 16,12 2 38-1,5 4 70-15</inkml:trace>
  <inkml:trace contextRef="#ctx0" brushRef="#br1" timeOffset="157920.03">20202 12920 45 0,'29'22'143'16,"-8"-2"22"-16,-9-5 22 0,-11-2 21 15,-13-3-35-15,-13-2-40 16,-12-3-26-16,-9-4-20 16,-6-1-34-16,-2-3-55 15,0-3-69-15,3-3-87 16,8 0-47-16,9-1-24 15,13 3 1-15,12-1 29 16,11 2 46-16</inkml:trace>
  <inkml:trace contextRef="#ctx0" brushRef="#br1" timeOffset="158469.06">21045 12831 37 0,'11'-28'133'16,"-1"2"29"-16,-3-2 25 15,-4-1 24-15,-3 0-34 16,-6 0-25-16,-6 1-24 15,-10 1-20-15,-9 4-22 16,-10 5-20-16,-8 6-21 16,-4 9-15-16,0 8-10 15,3 7-7-15,7 6-4 0,8 3-3 16,9 5-3-16,10 0-1 15,11 1-2-15,9-2-2 16,10-1-4-16,8-2-6 16,6-5-6-16,5-5-2 15,4-3-1-15,1-4 1 16,0-7 2-16,-2-3 6 15,-4-5 5-15,-3-3 6 0,-4-3 8 16,-4 0 7-16,-4 1 6 16,0 2 2-16,-4 3 2 15,-1 5 0-15,-1 7-4 16,-4 8-3-16,-1 8 0 15,-3 9 3-15,-2 7 3 16,-1 8 1-16,-1 5 0 16,0 6-4-16,0 1-17 15,-1 2-45-15,-2-3-74 16,1-2-93-16,-2-5-49 0,-2-4-23 15,2-2-2-15,1-4 33 16,4 1 65-16</inkml:trace>
  <inkml:trace contextRef="#ctx0" brushRef="#br1" timeOffset="160404.17">18932 13415 56 0,'33'0'134'0,"-18"0"17"16,-20 0 18-16,-21-4 22 15,-23 0-43-15,-24-4-23 0,-26-2-11 16,-26-4-7-16,-21-3-15 15,-13-1-15-15,0-4-20 16,10 1-30-16,14 2-37 16,13 1-48-16,16 2-56 15,18 4-75-15,16 1-39 16,16 7-10-16,16 1 12 15,13 3 33-15,13 3 48 0</inkml:trace>
  <inkml:trace contextRef="#ctx0" brushRef="#br1" timeOffset="160898.2">17938 13703 107 0,'4'0'194'15,"0"0"37"-15,3-7 24 16,5-3 14-16,10-4-70 16,8 2-58-16,6 0-46 15,9 4-35-15,4 3-22 0,4 6-15 16,49 16-11-1,-57-3-20 1,-10 2-9-16,-11 4-7 0,-12 2-5 16,-14-2 0-16,-12-1 2 15,-8-2 6-15,-5-3 5 16,1-2 5-16,2 1 4 15,8-2-1-15,7 0-1 16,10 1-3-16,10 2-5 0,11 0-2 16,7 4-5-16,4 1 2 15,0 2 1-15,0 2 4 16,-4 0 5-16,-7 2 3 15,-9-1 6-15,-11-2 4 16,-12-1 2-16,-12-4 2 16,-10-2 0-16,-7-1 0 15,-4-5-10-15,1-3-26 16,3-4-39-16,2-1-77 0,8-3-41 15,11-2-21-15,12-3-4 16,13-3 18-16,14 1 35 16</inkml:trace>
  <inkml:trace contextRef="#ctx0" brushRef="#br1" timeOffset="161508.23">21501 13731 75 0,'59'4'174'16,"-12"-3"34"-16,-12-5 24 15,-16-1 21-15,-20-2-48 0,-24-5-49 16,-28-5-35-1,-27-3-24-15,-27-5-19 0,-11-2-20 16,4 2-16-16,4 1-23 16,13 7-46-16,15 3-71 15,16 6-102-15,14 5-53 16,16 4-28-16,14 3-5 15,14 5 28-15,11 3 55 16,11 4 95-16</inkml:trace>
  <inkml:trace contextRef="#ctx0" brushRef="#br1" timeOffset="163290.33">20975 14015 63 0,'-9'-14'163'0,"2"-4"27"15,1 1 16-15,4 2 8 16,5 2-53-16,6 3-57 0,8 1-41 16,3 5-24-1,5 4-16-15,0 5-8 0,-1 6-7 16,-6 1-3-16,-4 5-4 15,-9 4-1-15,-9 1-2 16,-10-1-1-16,-4-1 0 16,-6 0 0-16,1 0 0 15,3-1 1-15,7 0 1 0,8 0 0 16,9 2 0-1,9 2 1-15,9 2 0 0,5 1-1 16,3 3 1-16,-1 0 4 16,-5 3 6-16,-7 1 16 15,-10-2 15 1,-13 1 11-16,-12 0 7 0,-11-1 1 15,-12-5-3-15,-5-4-19 16,-4-4-30-16,0-4-38 16,3-5-56-16,4-4-94 15,3-3-53-15,3-2-26 0,2-5 0 16,3-2 21-16,0-2 44 15,0-4 87-15</inkml:trace>
  <inkml:trace contextRef="#ctx0" brushRef="#br1" timeOffset="164200.39">17389 12246 22 0,'-21'-54'113'15,"-1"4"23"-15,1 4 18 0,4 6 11 16,3 13-39-16,8 14-12 15,7 23-9-15,11 31-3 16,17 41-2-16,22 47-2 16,27 53-12-16,24 37-15 0,24 23-28 15,11 0-41 1,-2-19-56-16,-7-31-79 0,-21-29-63 15,-22-26-36-15,-22-24-10 16,-21-14 13-16,-14-17 35 16,-16-14 65-16</inkml:trace>
  <inkml:trace contextRef="#ctx0" brushRef="#br1" timeOffset="165618.47">22080 13340 26 0,'51'-15'105'0,"22"8"11"15,23 3 6-15,20 1 6 16,18 5-55-16,14 1-29 15,-2 3-18-15,-6 0-11 16,-9 2-15-16,-12 1-19 16,-14-4-23-16,-12 1-43 15,-13-2-22-15,-16-2-10 16,-18 0 1-16,-18-2 11 15</inkml:trace>
  <inkml:trace contextRef="#ctx0" brushRef="#br1" timeOffset="165933.49">22470 13367 72 0,'-46'5'97'0,"13"0"8"0,11-5 8 16,15 0-33-1,17-2-22-15,21-1-14 0,22 1-9 16,23 0-6-16,20 2-4 16,17 2-6-16,5 2-2 15,1 3-2-15,-3 2-2 16,-5 1-2-16,-9 1-4 15,73 14-16 1,-106-12-15-16,-13-4-14 16,-13 1-14-16,-11-3-21 15,-12-4-26-15,-11-4-10 0,-13-5 1 16,-11-4 7-1,-8-7 12-15</inkml:trace>
  <inkml:trace contextRef="#ctx0" brushRef="#br1" timeOffset="166266.5">23458 13302 1 0,'-32'-25'73'0,"5"1"16"16,4 3 15-16,8 3-6 15,4 3-17-15,7 4-10 16,8 4-11-16,7 3-9 0,6 4-12 16,10 4-5-16,6 5-5 15,9 3-2-15,5 3-1 16,6 3 2-16,1 0 5 15,-1 3 5-15,-3 0 5 16,-2-1 3-16,-6 0-1 16,-7-1-2-16,-7 1 0 15,-9-3 0-15,-11 2 0 0,-23 20 44 31,-11-20-46-31,-7 1-6 0,-8-1-8 16,-1 2-10-16,1-3-17 16,2-1-27-16,5-2-35 15,5-1-40-15,8 0-55 16,4-2-45-16,5-2-15 15,5 0 9-15,5-5 25 16,5 0 34-16</inkml:trace>
  <inkml:trace contextRef="#ctx0" brushRef="#br1" timeOffset="166951.54">24439 13156 14 0,'3'-28'112'15,"3"3"21"-15,2 2 13 16,6 4 14-16,5 5-39 15,8 5-31-15,5 6-24 16,4 6-17-16,4 7-13 16,3 6-12-16,-2 5-8 15,-3 6-5-15,-5 4-3 0,-10 5-3 16,-8 5 0-1,-13 2 0-15,-12 4 0 0,-11 1 0 16,-10 0 3-16,-5-2 5 16,-2-5 4-16,1-5 5 15,3-7 6-15,5-5 5 16,6-5 2-16,5-6-4 15,6-8-3-15,8-6-3 16,7-6-5-16,9-5-5 16,8-5-4-16,9-8-2 0,7-3-2 15,7-6-6-15,7-7-3 16,5-6-3-16,4-4-1 15,1-3-1-15,-2-2 1 16,-6 5 1-16,-8 5 5 16,-7 5 8-16,-10 7 8 15,-6 8 4-15,-10 6 5 16,-9 7 5-16,-11 9 2 15,-7 9 1-15,-9 8-2 16,-4 10 1-16,-2 4 2 16,-1 6-2-16,2 4-3 0,4-1-4 15,5 3-5-15,10 0-6 16,9 0-13-16,9-1-22 15,9-1-26-15,7-3-34 16,6-1-34-16,3-4-30 16,4-5-25-16,1-4-35 15,0-5-8-15,1-7 14 16,3-7 25-16,0-7 25 15,6-7 31-15</inkml:trace>
  <inkml:trace contextRef="#ctx0" brushRef="#br1" timeOffset="167223.56">26067 13196 8 0,'36'-4'108'0,"-6"1"21"0,-4 0 17 16,-8 1 19-16,-7 1-23 15,-9 1-17-15,-9 0-13 16,-12 0-9-16,-9 0-12 16,-9 0-17-16,-7-1-14 15,-4 0-25-15,-1 1-32 16,0-2-37-16,2 1-44 15,5 1-73-15,6-1-48 16,6-1-17-16,8 0 5 0,10-1 21 16,8 1 35-16</inkml:trace>
  <inkml:trace contextRef="#ctx0" brushRef="#br1" timeOffset="167449.57">26191 13363 53 0,'34'17'131'16,"-6"-1"24"-16,-5-1 25 15,-9-3 26-15,-8 0-36 16,-9-3-26-16,-10-1-19 16,-11-2-21-16,-6 0-33 15,-7-2-52-15,-4-1-61 16,-5-5-76-16,1-1-69 15,1 2-35-15,6-3-9 16,9 7 12-16,8-3 33 16,7 0 59-16</inkml:trace>
  <inkml:trace contextRef="#ctx0" brushRef="#br1" timeOffset="168111.61">27022 13152 37 0,'-11'-29'130'15,"5"1"20"-15,5-1 12 16,6 3 8-16,8 2-50 16,7 5-37-16,7 4-31 15,3 5-13-15,5 5-10 0,1 5-5 16,-1 7-7-16,-5 1-2 15,-3 7-4-15,-6 3-4 16,-9 4-3-16,-7 0-2 16,-10 2 0-16,-6-1-5 15,-7-1-1-15,-2-1-1 16,-2-1 0-16,2-1-1 15,4 0 1-15,5-2 2 16,7 1 3-16,7 0 0 16,8 0 2-16,7 0 2 0,5 1 3 31,37 24 11-31,-30-18-8 0,-1 2 3 15,-4 1 1-15,-8 3 3 16,-6 1 3-16,-9 3 6 16,-8-1 5-16,-9 1 2 15,-7-2 1-15,-3-5-6 16,-5-3-6-16,0-5-7 15,2-4-16-15,2-6-29 16,5-5-38-16,4-3-59 0,5-10-53 16,6-6-28-16,5-5-5 15,6-12 14-15,8-3 31 16,7-5 55-16</inkml:trace>
  <inkml:trace contextRef="#ctx0" brushRef="#br1" timeOffset="169427.69">27944 12737 15 0,'39'-23'108'0,"-7"9"16"15,-6 8 13-15,-6 7 15 16,-6 9-31-16,-4 10-25 15,-3 9-10-15,-4 8-9 16,-2 9-7-16,-1 7-8 0,1 7-3 16,2 3-4-16,2 3-2 15,2 4-2-15,0 0-2 16,0 1-6-16,-4 3-10 15,-2-1-11-15,-1 1-8 16,0 1-7-16,1 0-8 16,-1 1-10-16,0 1-7 15,-1-2-4-15,0-3-3 0,2-4 0 16,1-7 7-1,2-7 11-15,0-8 13 0,-1-8 11 16,-1-8 10-16,-2-4 11 16,-4-7 6-16,-5-4 1 15,-10-3-2-15,-9-3-5 16,-13-4-4-16,-12-2-8 15,-13-1-5-15,-12-4-7 16,-13 2-3-16,-13-3-6 16,-12-1-1-16,-9 1-1 15,-8-1 0-15,-6 0 2 0,-3-1 0 16,-3 0 1-16,-2 1 0 15,0 0 2-15,1 1 1 16,-1 1-1-16,3 0 2 16,-1-1 0-16,3-2 1 15,5-2-4-15,3-1-1 16,6-1-3-16,7 0-1 15,6 0-1-15,10-2-1 16,9 4-1-16,7-1 0 16,8-2-3-16,10 3-3 0,8 1 0 15,8 1-1-15,8 2 1 16,7-1 0-16,5 1 4 15,4 0 1-15,3 1 2 16,-1-1 0-16,0 2 1 16,-1-2 0-16,-3 2 0 15,-3-1 0-15,-1 0 0 16,0-1 1-16,3 1-2 15,3 2 2-15,3-3-1 16,6 1 0-16,2-1 0 0,4 0-1 16,2-1 1-16,2 1 0 15,1-2-1-15,2 0 0 16,0 0 0-16,-2-1 0 15,2 1 0-15,0-2 0 16,-1 0 0-16,2-1 1 16,2-4-1-16,3 0 0 15,3-5 0-15,2 0 0 0,4-8 0 16,2-3 0-1,1-6-2-15,-1-7 1 0,0-5-1 16,0-12-1-16,2-5 0 16,-1-6-1-1,-1-4-3-15,0-4-1 0,-3-1-1 16,-2-3-1-16,-1 2 0 15,-2 1 1-15,-2 5 1 16,-1 3 1-16,-1 5 3 16,-2 5 0-16,0 6 0 0,0 4 1 15,0 6 1 1,0 3-1-16,-2 4 0 0,2 6 1 15,1 3-1-15,1 3 1 16,1 6 0-16,2 3 0 16,-1 3 0-16,2 3-1 15,0 0 1-15,1 3-2 16,3 4 0-16,3-2-1 15,7 3 2-15,9 1-1 16,8 1 1-16,11 1 0 16,10 1 0-16,12 1 4 15,16 2 2-15,14 0 2 0,23 2 1 16,27 3 1-16,29 3 0 15,35 5-3-15,24 2-6 16,15 0-3-16,6 0-3 16,-3-5-6-16,-7-7-11 15,-10-4-8-15,-8-5-11 16,-17-3-13-16,-23 0-15 15,-25-2-18-15,-21-1-15 16,-20 3-27-16,-15-1-37 0,-16 0-20 16,-14-2 0-16,-8-3 11 15,-8-4 22-15,-5-4 34 16</inkml:trace>
  <inkml:trace contextRef="#ctx0" brushRef="#br1" timeOffset="171331.79">30078 7941 12 0,'-19'-12'132'16,"4"-2"30"-16,0-4 28 0,3 2 22 15,4 1-24-15,4 3-44 16,6 2-36-16,8 3-26 16,11 4-27-16,9 6-20 15,6 4-15-15,5 5-7 16,2 5-6-16,-4 3-3 15,-6 2-1-15,-7 1-2 0,-10 1 0 16,-8 0 0-16,-12-2 0 16,-6-1-1-16,-7-2 1 15,-41 27-2 1,45-34-2-1,9 2 0-15,10 0-4 0,11 4-2 16,11 2-1-16,9 5 1 16,4 2 0-16,2 4 1 15,-5 1 3-15,-5 0 5 16,-7-1 9-16,-11 0 11 15,-8-4 9-15,-12-2 8 0,-12-4 3 16,-10-1 0-16,-7-5-10 16,-2-2-27-16,-4-3-41 15,2-5-59-15,3-2-86 16,4 1-47-16,7-4-19 15,6 3 2-15,6-3 26 0,7 2 48 16</inkml:trace>
  <inkml:trace contextRef="#ctx0" brushRef="#br1" timeOffset="-209499.15">4461 10813 29 0,'0'-3'81'0,"1"-1"9"0,1 0 8 16,1-2-18-16,1 1-20 15,1-2-14-15,1 0-9 16,-1 0-6-16,1 1-6 15,0 2-4-15,1-3-4 16,0 2-3-16,-1-1-2 16,7-5 7-1,-6 7-14-15,3-1 0 16,-2 0-1-16,1 2-1 15,2 1-1-15,-1 2 0 16,1 0 0-16,-1 0-1 0,-2 2 1 16,0 3-2-16,-1 1 1 15,2 1 0-15,-4 2 1 16,-1 1-2-16,-2 2 0 15,-2 2 1-15,-3 0 0 16,-1-1 0-16,-2 1 0 16,-3-1 2-16,2 1 0 15,0-2 0-15,0 0 0 0,0-2-1 16,2-1-1-1,1-3 0-15,0 0 0 0,2-1-1 16,2-1 0-16,1 0-1 16,2-1 2-16,3 0-1 15,2 0 2-15,0 0 0 16,2-1 1-16,4 1 0 15,1 1 0-15,3 1 0 16,2 0-7-16,2 0-16 16,1 5-41-16,-3-2-38 0,-2 0-19 15,-7 0-12-15,-5-4 0 16,-6-4 13-16</inkml:trace>
  <inkml:trace contextRef="#ctx0" brushRef="#br1" timeOffset="-207519.04">4222 10967 40 0,'3'3'52'16,"0"-2"-2"-16,1 1-18 15,0-2-11-15,3 0-6 0,-2 0-1 16,-1 1-2-16,0-1 2 16,0 0 3-16,0 0 3 15,0 0 2-15,1 0 1 16,-2 0 1-16,-1-1-2 15,0 1-1-15,-1 0-1 16,1 0 1-16,-2 0 0 16,0 0 2-16,-2 0 0 0,0 0-2 15,-2-2-3 1,0 2-3-16,-2-1-3 0,1 0-3 15,1 0-1-15,0 0-1 16,1 0 0-16,1-1 0 16,0 2-1-16,1-1-1 15,1 0-2-15,2-2-2 16,2 3-3-16,3-4-1 15,2 1-1-15,2-2-1 16,1 2 0-16,-1 1 1 0,-2-1 1 16,-2 1 2-16,-2 1 0 15,-2 0 3-15,-1 0 3 16,-5 0 2-16,-2 0 2 15,-4 0 3-15,-3 0 3 16,0-2 1-16,-1 1-1 16,2 0 0-16,3-1-3 15,3-1-11-15,5-2-22 16,7 2-43-16,6-4-37 15,7 1-18-15,0-3-11 0,-2-2 4 16,-1 0 16-16</inkml:trace>
  <inkml:trace contextRef="#ctx0" brushRef="#br1" timeOffset="-205907.95">4404 13032 60 0,'-1'0'87'0,"-1"0"9"15,-2 0 9-15,-4 1-27 16,-1 1-16-16,-3-2-8 15,-3 2-4-15,-1-1-3 16,-3-1-4-16,1-1-4 16,-2-1-7-16,1-1-4 0,3-1-7 15,-1 0-5 1,3 0-9-16,-14-2-34 15,14 5-11-15,2 1-20 16,0 1-36-16,1 0-26 16,3 1-9-16,2 0 3 15,2-1 11 1,4-1 17-16</inkml:trace>
  <inkml:trace contextRef="#ctx0" brushRef="#br1" timeOffset="-205385.92">4748 12861 64 0,'14'-11'87'0,"-3"3"8"16,-4 0 0-16,-1 3-30 0,-4 0-19 16,-2 3-13-16,-4 3-8 15,-1 3-7-15,-3 3-3 16,-2 5-1-16,-2 3 0 15,0 4 0-15,-3 5-2 16,2 1 0-16,1 5-1 16,0 3-1-16,2 0-2 15,3 1-1-15,4 0 0 16,3-2-2-16,4-1 0 0,4-5 0 15,4-1-1-15,3-8 0 16,2-1 0-16,4-4-1 16,0-6 0-16,2-4-2 15,-2-5 1-15,0-4-2 16,-4-2 0-16,0-4 0 15,-4-3 0-15,-2-1 2 16,-5 0 2-16,-3 0 1 0,-4 5 2 16,-5-2-1-16,-4 5 0 15,-5 3 0-15,-4 3-3 16,0 4-4-16,-4 2-12 15,0 3-18-15,1 2-40 16,0 0-34-16,0 2-16 16,1-2-6-16,1-1 4 15,1-1 18-15</inkml:trace>
  <inkml:trace contextRef="#ctx0" brushRef="#br1" timeOffset="-203763.82">4222 15175 64 0,'1'1'82'0,"1"0"8"16,1 1-4-16,2-2-18 16,3 0-14-16,0-2-7 15,2 1-3-15,2 1-4 0,2-1-4 16,1-1-3-16,0 1-5 15,2 1-2-15,-3 0-4 16,-1-3-3-16,0 3-2 16,-4 0-2-16,-2 3-1 15,-2-3 1-15,-3 0 2 16,-4 3 2-16,-5-1-1 15,-3 2 1-15,-4-1 0 16,-2 2-2-16,-1-2-4 0,1-1-3 16,1 1-2-16,3-3-8 15,1 0-16-15,3 0-18 16,3-4-30-16,3 0-54 15,2-3-27-15,1 1-11 16,2 2 5-16,0 0 14 16,2 1 26-16</inkml:trace>
  <inkml:trace contextRef="#ctx0" brushRef="#br1" timeOffset="-203455.81">4598 15042 24 0,'15'-13'103'16,"-3"5"10"-16,0 0 5 15,-5 2-1-15,-2 4-45 16,-3 2-29-1,-2 5-16-15,-2 4-10 0,-2 5-4 16,0 1-2-16,0 5-2 16,-2 1-3-16,2 1-3 15,1 0-5-15,0 0-9 0,1-1-10 16,0-3-20-1,1 0-42-15,0-4-22 0,0-3-9 16,0-1 0-16,1-5 7 16</inkml:trace>
  <inkml:trace contextRef="#ctx0" brushRef="#br1" timeOffset="-202991.78">4828 15087 65 0,'8'-9'109'15,"-2"3"10"-15,-1 2 7 16,-3 4-14-16,-1 3-38 16,-2 1-22-16,-1 3-12 15,-1 3-7-15,1 0-4 0,1 2-5 16,0 0-5-16,2 0-4 15,1-1-3-15,2 0-1 16,1 1-3-16,3-3-1 16,0-1-1-16,3 0-3 15,0-1 1-15,2-3-1 16,1-1 1-16,-1-2 0 15,3-3 0-15,-2-2 0 16,1-1 0-16,-1-4 0 16,-1-1 1-16,-3-3 3 0,-2-1 3 15,-2 1 6-15,-2-3 5 16,-4 1 4-16,-5 1 2 15,-2 2-2-15,-4-1-2 16,-3 2-4-16,-2 3-6 16,-1 3-9-16,-1 2-15 15,0 3-22-15,2 2-27 16,0 4-48-16,3 2-45 0,0 2-23 15,0 1 0-15,1-1 12 16,1 0 22-16</inkml:trace>
  <inkml:trace contextRef="#ctx0" brushRef="#br1" timeOffset="-197337.46">4966 14619 5 0,'-7'-6'91'0,"2"-1"9"16,3-1 5-16,2-1 5 15,3-3-44-15,3 2-25 16,4 0-14-16,0 0-8 15,3 2-4-15,0 0-6 16,11 3 2 0,-13 5-7-16,-2 5 0 15,-2 0 0-15,-1 4 1 16,-3 2 1-16,-2 1 2 0,-3 1 3 15,-2 0 1 1,-4-1 4-16,-1 0 3 0,-2-1 4 16,-4-1 4-1,1-5 3-15,-1 0 3 0,0-2 1 16,1-3-1-16,3-3-3 15,1-2-4-15,2-3-7 16,3-1-6-16,4-3-5 16,4-2-5-16,4-1-6 15,6 1-4-15,1-1-2 0,4 1-3 16,3 2 0-16,-1 2 1 15,4 3 2-15,0 4 3 16,1 3 2-16,-1 3 1 16,1 4 2-16,-1 3 0 15,-3 2 1-15,-3 1 1 16,-2 0 0-16,-6 2 0 15,-4 0 4-15,-6-2 2 16,-5-1 4-16,-6-1 4 16,-7-2 6-16,-2-2 5 15,-4-3 2-15,0-3 2 0,-1-5 2 16,4-1 0-1,-16-17 24-15,26 7-34 16,4-4-5-16,3 0-5 16,7 0-5-16,4-1-3 15,4 1-3-15,5 1-2 16,3 3-1-16,2 2-1 15,2 3-1-15,-2 5 0 16,20 8-5 0,-22 6 4-16,-4 4 3 0,-4 3 0 15,-3 2 1-15,-6 3 2 16,-5 2 0-16,-7-2 2 15,-5 2 4-15,-6-4 5 16,-3-1 8-16,-3-3 7 16,2-3 8-16,0-4 4 15,3-5 1-15,2-4-3 16,5-5-6-16,3-3-7 0,4-6-9 15,5-1-7 1,4-3-5-16,4-1-6 0,5-3-6 16,0 2-6-16,2 2-5 15,2 4-4-15,2 1-2 16,1 5-1-16,-2 4 3 15,2 7 3-15,-2 3 3 16,-2 5 4-16,-2 4 2 16,-2 5 4-16,-4 1 3 15,-4-1 1-15,-5 3 3 0,-6-2 3 16,-5-2 5-16,-5-3 3 15,-5-1 4-15,0-3 5 16,-1-5 3-16,2-3 0 16,1-3-2-16,5-3-3 15,1-5-4-15,6-2-4 16,2-3-4-16,6-4-5 15,5 0-5-15,5-2-6 16,3 1-6-16,4 2-6 16,3-1-5-16,2 5-3 0,2 2 1 15,0 3 3-15,1 5 5 16,-4 5 5-16,0 5 4 15,-5 4 6-15,-3 3 3 16,-6 2 4-16,-5 2 5 16,-6-2 6-16,-4 0 8 15,-7-2 10-15,-3-3 8 16,-4-2 9-16,-1-3 4 15,-1-5-1-15,2-3-3 0,2-4-8 16,2-3-7 0,3-2-10-16,5-2-7 0,4-3-6 15,3 0-4-15,5-4-4 16,6-1-7-16,4 1-7 15,4-2-7-15,5 2-4 16,2 3-5-16,2 3-2 16,1 3 2-16,2 3 4 15,-1 5 3-15,-1 4 5 16,-3 5 4-16,-4 0 3 0,-6 5 4 15,-6 2 6-15,-6 1 8 16,-6-2 9-16,-8 2 7 16,-2-2 7-16,-6-2 5 15,-1-2 2-15,-1-2-3 16,1-2-4-16,2-3-6 15,2-2-7-15,3-4-5 16,5-2-4-16,2-1-4 16,4-2-1-16,3-1-3 15,4-2-4-15,2-2-5 0,5 1-6 16,4-4-6-16,1 4-5 15,3 0-5-15,2 1-1 16,2 6 2-16,2 3 2 16,18 9-16-1,-23 4 30-15,-1 3 3 16,-3 2 4-16,-6 3 5 15,-5 1 6-15,-6 2 8 0,-6-1 7 16,-4 0 9 0,-3-3 6-16,-4-3 4 0,-1-2 0 15,2-2-3-15,0-5-5 16,1-3-7-16,4-4-5 15,1-3-7-15,3-4-3 16,4-2-4-16,4-4-3 16,4-3-4-16,4 0-4 15,3-3-7-15,3 2-5 16,5-1-6-16,1 3-5 0,4 4-2 15,0 2 0 1,2 6 2-16,1 8 3 0,1 2 3 16,-1 5 4-16,-2 4 6 15,-4 3 3-15,-5 2 4 16,-5 0 6-16,-3-2 8 15,-9 0 7-15,-4 0 7 16,-4-2 5-16,-5-4 4 16,-2-3 2-16,2-1-3 15,-3-7-4-15,3 0-6 16,0-5-6-16,3-2-4 0,4-4-5 15,4-2-3-15,1-2-6 16,5-2-8-16,5-3-9 16,3-1-9-16,5 0-7 15,5 1-6-15,4 3 0 16,1 3 0-16,5 4 4 15,1 6 4-15,0 5 4 16,1 5 6-16,-2 3 4 0,-3 4 6 16,-6 2 6-16,-2 1 7 15,-7 1 8-15,-6 0 8 16,-5 0 8-16,-7-3 7 15,-8 1 8-15,-2-3 4 16,-6-2 2-16,-1-3-2 16,-2-3-4-16,2-3-5 15,0-3-7-15,5-2-7 16,1-4-6-16,5-1-4 15,4-5-5-15,4 0-5 0,6-3-7 16,4-2-6 0,5-1-7-16,5 1-6 0,2 3-5 15,5 0-2-15,2 5 1 16,2 4 2-16,1 2 2 15,1 5 5-15,-3 4 3 16,-1 3 5-16,-7 5 5 16,-3 3 8-16,-6 2 8 15,-8 0 9-15,-8 2 10 16,-5 1 10-16,-9-2 10 0,-4-3 7 15,-4 0 3-15,-1-5-1 16,1-3-4-16,-1-3-8 16,3-4-7-16,4-4-10 15,4-3-7-15,7-4-6 16,4-3-5-16,5-3-3 15,6-1-5-15,7-2-9 16,5 0-9-16,4 0-7 0,5 2-8 16,3 2-5-16,3 5-1 15,0 4 1-15,1 5 2 16,1 6 3-16,-3 4 5 15,-3 3 6-15,-6 5 6 16,-6 1 7-16,-6 1 11 16,-7-1 12-16,-8 1 13 15,-7-2 12-15,-6-2 13 16,-1-1 7-16,-4-3 2 15,2-3-4-15,0-4-7 0,3-2-9 16,3-4-12-16,4-3-9 16,4-1-6-16,5-3-6 15,5-5-9-15,5 1-11 16,6-5-11-16,3 1-11 15,5-1-9-15,3 2-6 16,3 3-1-16,3 2 3 16,1 4 6-16,3 4 5 15,0 5 6-15,-1 5 5 0,-1 6 6 16,-5 2 5-16,-6 3 5 15,-7 1 8-15,-7 3 10 16,-9 1 9-16,-8-1 11 16,-11-1 11-16,-6-2 9 15,-4-3 5-15,-3-4 2 16,-2-4-4-16,2-2-6 15,3-5-8-15,5-5-10 16,4-2-8-16,8-4-7 16,7-3-10-16,8-4-11 15,8-3-15-15,8-1-13 0,5-4-14 16,7 3-11-16,4 0-6 15,4 4 1-15,2 4 7 16,2 6 9-16,1 6 10 16,-4 6 12-16,-2 8 8 15,-5 4 9-15,-9 7 6 16,-7 2 10-16,-10 1 13 15,-10 1 17-15,-8-2 17 0,-10-2 19 16,-8-4 14-16,-5-4 6 16,-1-3-2-16,-1-5-11 15,2-6-15-15,5-5-17 16,8-5-24-16,12-4-30 15,11-5-38-15,10-4-44 16,8-3-59-16,9 2-44 16,3-1-32-16,3 2-3 15,0 0 19-15,0 3 35 16,1 4 53-16</inkml:trace>
  <inkml:trace contextRef="#ctx0" brushRef="#br1" timeOffset="-188104.93">6694 9694 79 0,'-1'0'98'0,"0"-1"13"16,0-1 6-16,0-1-25 15,-1 0-16-15,0 1-9 16,1-1-7-16,0 0-9 15,0 1-8-15,1 0-9 16,0 1-11-16,0 2-7 0,0 2-7 16,0 2-4-16,0 4-2 15,0 3-2-15,-1 3 1 16,-1 3-1-1,-1 3 1-15,-13 29 1 16,-7 1 0 0,10-26-1-16,-1-2 0 15,1-5 1-15,2-1 5 16,-1-5 5-16,3-3 4 0,0-5 5 15,2-6 4-15,1-6 3 16,5-5 0-16,4-5-1 16,6-4-2-16,4-5-3 15,6-2-4-15,0-3-2 16,4-2-5-16,-1 0-4 0,0 3-1 15,-3 1-2-15,0 5 1 16,-4 3-2-16,-2 4 0 16,-3 4 0-16,-1 6-2 15,-2 7 0-15,-3 5-1 16,-2 7 0-16,-2 6 0 0,-2 6 1 15,-2 5 1-15,-3 2-1 16,-2 4 0-16,0 1-1 16,-3 0 1-16,0-3-1 15,-2-3 0-15,0-3 0 16,0-4 0-16,-4-5 1 15,2-2 1-15,-3-6 4 16,1-6 3-16,1-3 2 0,-1-5 3 16,3-5 0-16,2-7-1 15,3-2-2-15,5-5-4 16,5-3-3-16,5-4-2 15,6-1-2-15,5-1-1 16,3 1-2-16,5 1-1 16,1 3-1-16,0 5-1 15,1 1-1-15,-2 6 1 16,-1 4 0-16,-2 5 0 0,-1 6 0 15,-4 4 0-15,-3 7 0 16,-3 7 0-16,-5 4 0 16,-4 6 0-16,-3 4 1 15,-4 1 0-15,-5 1 2 16,0-2 1-16,-2 1 0 15,-3-6 1-15,1-1 1 16,-2-5 3-16,0-5 3 0,1-5 3 16,2-5 3-1,-1-2 1-15,4-9 1 0,1-3-3 16,4-6-2-16,4-4-4 15,4-5-2-15,4-2-3 16,4-3-1-16,2 0-1 16,5-1-2-16,1 3 0 15,5 1-2-15,0 6 1 16,1 4-1-16,-3 6 1 15,-1 5 0-15,-5 6 1 0,-2 8 1 16,-5 4 1-16,-3 6 0 16,-5 5 1-16,-5 1 0 15,-3 3 0-15,-5-1 0 16,-1-1 0-16,-4 0 1 15,0-4 1-15,-3-2 1 16,1-4 4-16,0-2 2 16,1-5 4-16,3-5 2 15,-2-6 1-15,4-5-1 16,1-4-3-16,3-5-2 0,5-6-4 15,5-4-3-15,5-3-3 16,5-3-2-16,4-2-2 16,2 1-2-16,4 1-1 15,0 5-3-15,2 3 0 16,-1 4 0-16,1 6 1 15,-4 5 0-15,1 7 2 16,-4 6 1-16,-1 8 0 0,-4 5 2 16,-3 5 0-16,-5 5 0 15,-4 4 2-15,-4 1 0 16,-2 1 1-16,-3-3 0 15,-1-1 1-15,-3-5 0 16,-2-2 4-16,-1-5 3 16,-1-5 7-16,-1-6 3 15,-1-6 6-15,2-7 1 16,-1-5 1-16,3-5-1 15,2-7-4-15,3-3-3 0,4-2-5 16,7-2-3-16,6-2-3 16,5 3-3-16,6-1-2 15,4 2-3-15,4 4-1 16,1 6-4-16,3 2-3 15,0 9-3-15,-2 4-3 16,0 5 0-16,-5 7 0 16,-3 5 3-16,-7 6 2 0,-4 2 5 15,-4 4 2-15,-4 1 2 16,-4 2 1-16,-4 0 1 15,-4-2 1-15,-3-2 4 16,-2-5 4-16,-4-3 6 16,0-4 4-16,-3-5 2 15,0-5 2-15,0-4-2 16,2-5-5-16,0-5-4 15,4-5-4-15,4-3-4 0,6-3-2 16,7-4-3-16,6 0-1 16,7-3-3-16,6 0-4 15,5 0-3-15,5 4-4 16,2 2-4-16,-1 4-2 15,2 6-1-15,0 2 0 16,-3 8 2-16,0 4 3 0,-5 7 2 16,-2 2 4-16,-7 9 3 15,-4 5 2-15,-7 2 4 16,-4 5 1-16,-6 1 1 15,-3 1 1-15,-5 1 1 16,-3-3 1-16,-4-3 4 16,-2-5 7-16,-2-3 4 15,1-6 6-15,-2-5 3 16,0-5-1-16,2-6-2 15,1-5-6-15,3-3-5 16,4-5-5-16,5-3-4 0,6-3-3 16,7-3-2-16,5-3-7 15,7-1-8-15,6-3-10 16,5 3-9-16,6 3-9 15,3 1-4-15,0 6 0 16,0 6 3-16,-2 4 6 0,-4 9 10 16,-3 7 7-16,-8 6 7 15,-5 8 7-15,-7 4 4 16,-8 2 3-16,-4 5 2 15,-4 0 4-15,-5-2 6 16,-1-2 8-16,-3-3 9 16,-3-6 10-16,-2-3 10 15,0-5 5-15,-1-7 1 16,1-4-3-16,-1-4-8 15,2-6-8-15,2-3-11 0,2-5-8 16,5-2-8-16,5-5-4 16,7 0-7-16,9-3-6 15,7-1-10-15,9 2-9 16,7 2-9-16,5 1-6 15,3 7 0-15,2 6 3 16,0 8 5-16,-4 6 9 0,-5 8 8 16,-4 5 7-16,-6 6 4 15,-7 3 3-15,-6 3 3 16,-6 0 2-16,-7 0 6 15,-4-1 7-15,-5-4 9 16,-3-3 11-16,-3-6 10 16,-4-5 5-16,0-3 1 15,-1-6-4-15,1-3-8 16,4-5-8-16,1-2-9 15,6-5-7-15,7 0-5 0,8-5-4 16,8-1-3-16,9-2-6 16,10 1-7-16,7-1-8 15,6 1-7-15,3 5-6 16,2 4-5-16,-3 5 1 15,-2 3 5-15,-3 8 6 16,-7 4 6-16,-8 5 6 0,-6 5 6 16,-9 5 4-16,-8 1 3 15,-7 2 4-15,-8 2 8 16,-4-2 10-16,-4-2 10 15,-4-5 8-15,-1-5 4 16,-2-4 1-16,-1-5-5 16,3-7-9-16,4-2-10 15,2-5-11-15,7-4-20 16,6-6-31-16,4-1-48 15,5-3-76-15,5-3-57 0,4-2-26 16,3-1-2-16,6-2 19 16,2 2 42-16,2 5 71 15</inkml:trace>
  <inkml:trace contextRef="#ctx0" brushRef="#br1" timeOffset="-183114.64">6073 10099 14 0,'2'1'93'0,"-1"0"15"15,-1 0 13-15,-1-1 1 16,-1-1-23-16,-1 0-15 16,-1-1-8-16,-2-1-3 15,1 0-2-15,0 0-2 16,-1 1-5-16,2 0-5 0,0 0-8 15,1-1-8 1,0 0-9-16,2 0-11 16,4 0-6-16,1-2-5 0,2 0-5 15,4 0-3-15,2 3-1 16,0-3-2-16,2 2-1 15,3 1 0-15,0 2 0 16,0 0 0-16,1 1-1 0,-2 3-2 16,1 3 0-16,-4 0-1 15,-2 3 0-15,-2 2-1 16,-4 4 2-16,-4 2 1 15,-3 0 1-15,-4 2 0 16,-3 3 1-16,-4-1 0 16,-1 0 0-16,-5 2 0 15,0-2 0-15,-1 1 0 16,1-1 1-16,2-2-1 0,0-1 0 15,4-2 0-15,1 0 0 16,1-3 0-16,3-2 0 16,1-2 0-16,2-1 0 15,2-3-1-15,1 0 1 16,3-2 0-16,2-1 0 15,4-1 0-15,4-1 1 16,5 0-1-16,3-1 0 0,5 0 0 16,1 0 1-16,4 0-1 15,0-1 0-15,0 0 0 16,-1 0 0-16,-2 0 0 15,0 1 0-15,-4 0 1 16,-3-1-1-16,-3 1 1 16,-3 0-1-16,-2 0 0 15,-3 0-4-15,-2 0-11 0,-2-2-22 16,-2 1-30-16,-4-3-44 15,-2-1-52 1,-2 1-25-16,0 0-3 0,3 3 13 16,3 1 25-16,0 0 43 15</inkml:trace>
  <inkml:trace contextRef="#ctx0" brushRef="#br1" timeOffset="-181457.55">8534 10106 11 0,'-3'-1'102'0,"-1"1"18"16,-14-3 160-1,7 2-165-15,-3 1-23 16,-1 1-18-16,0 2-11 15,2 3-10-15,-2 4-10 0,2 3-7 16,-1 2-3-16,-1 5 0 16,-2 5 0-1,0 0-1-15,-4 4-1 0,1 2-1 16,0 2-5-16,0-1-4 15,2 4-4-15,4-2-4 16,5 1-4-16,5-2-2 16,6-2-3-16,5-4 0 15,5-1-2-15,6-4-1 16,3-4 1-16,2-3-1 0,2-4 1 15,2-2-1-15,-1-4 0 16,1-5 0-16,-2-2 0 16,-5-5 0-16,-2-3 1 15,-4-4-1-15,-6-3 0 16,-8-1 1-16,-8-2 0 15,-9-3 0-15,-9 2 0 16,-8-1 1-16,-3 5 1 0,-1 2 0 16,5 4 0-1,2 6 1-15,4 3-4 0,5 4-9 16,2 2-19-16,6 3-27 15,3 1-33-15,3-1-45 16,2 3-49-16,3 1-19 16,1 0 3-16,3 1 19 15,1 0 28-15,1-3 42 16</inkml:trace>
  <inkml:trace contextRef="#ctx0" brushRef="#br1" timeOffset="-166402.69">7343 7854 54 0,'1'-2'72'16,"0"0"7"-16,-1 1-12 0,-1-2-14 15,0 1-12-15,-1 0-7 16,0 1-5-16,-1-2-4 0,0 2-5 16,0 1-4-16,-1 0-5 15,0 0-3-15,-1 3-2 16,0 1-2-16,-2 1-1 15,0 2 0-15,0 3 1 16,-2 2 0-16,0 0 0 0,0 2 0 16,0 2 0-16,-1 0 0 15,0 1 0-15,1 3-1 16,0-1 0-16,-1 2 0 15,1 2 1-15,-1 2-1 16,-1 0 0-16,1 3 0 0,0 0 0 16,-2 3-1-16,2-1 0 15,-1 2 0-15,1-1 0 16,-1 1 0-16,1-1-1 15,1-1 1-15,2-2 0 16,0 0 1-16,0-2-1 0,1 1 0 16,1-2 0-16,0 1 0 15,0-1 1-15,-1 1-1 16,-1 1 1-16,1-1-1 15,-2 1 0-15,1 0 0 16,-2 2 0-16,1-1-1 16,0 2 0-16,-1-1 0 0,1 1 0 15,1 0 0-15,1-2 0 16,0-1-1-16,0 1 0 15,1-4 0-15,0 0 0 16,0 0 0-16,0-2 0 16,0 0 0-16,-1 0 0 15,1-1-1-15,-1-1 1 16,0 1 0-16,-1-1 0 0,1 0 0 15,1-2 0-15,0 0 0 16,1 1 0-16,0-2 0 16,1 0 0-16,0-1-1 0,0 2 1 15,-1-1 0-15,1-1 0 16,0 0-1-16,-1 0 1 15,1-2-1-15,-1 2 1 16,1 0-1-16,-1-2 1 16,-1 2-1-16,1 0 0 0,0 1 0 15,0-2 1-15,0 2-1 16,0 2 0-16,-2 0 0 15,0 0 1-15,1 0 0 16,0 1 0-16,0-1 0 16,0 1 0-16,0 0 1 15,-1 0 0-15,1 1 0 16,0-2 0-16,0 1 0 15,0 0-1-15,-1 0 1 16,-1-1-1-16,0 1 1 0,-1 2-1 16,-1 2 1-16,-1-2 0 15,-1 3 0-15,-4 3 0 16,1 1 0-16,-1 0 0 15,0-1-1-15,0-2 1 16,1 1-1-16,-1-1 1 16,2 0-1-16,1-2 1 0,1-2-1 15,2-4 1 1,2 0-1-16,1 0 0 0,-1 2-1 15,0-1 2-15,0 4-1 16,0-3 1-16,-1 3-1 16,2-3 1-16,0 1 0 15,0-1-1-15,-3 2 1 16,0 3 3-16,-3 3 2 15,-1 1 1-15,2 0 1 16,-1-3 0-16,1-1-1 0,1-1-3 16,-1 1 1-16,-3 4 0 15,1-1 2-15,0-1 0 16,2 1 0-16,1-3 1 15,1 0-1-15,1 1-2 16,0-1-2-16,-2 3 0 16,0 2 1-16,1 0-1 15,-1 1 1-15,2-3 0 16,0-1-1-16,-1 0 0 15,1 1-1-15,1-2-1 0,0 1 0 16,0-2 0-16,-1 1 0 16,2-1 0-16,-1 1-1 15,0 2 1-15,-3 1 0 16,-1 4-1-16,-2 1 0 15,-1 3 0-15,1-4 0 16,0 1 0-16,3-2 1 0,0-1-1 16,-2 3 0-16,-1 2 0 15,0 1 0-15,0 1 0 16,-1-1 0-16,3-1 0 15,0-4 0-15,0 2-1 16,0-1 1-16,1 0-1 16,-1-1 1-16,1 0 0 15,-1 2 0-15,0 1 0 16,0 3 1-16,0 0 0 15,-2-1-1-15,3-1 1 0,-1 0 1 16,1-2-2-16,-2 4 1 16,-1 1-1-16,0 2 0 15,0-2 0-15,2-2 0 16,2-2 0-16,2-4 0 15,-1-3 1-15,2-1-1 16,1-1 0-16,0-2 1 16,2-2 0-16,0-3-1 0,0 2 0 15,1-1 0-15,-1 2 1 16,0 0-1-16,-1-1 0 15,-1 3 0-15,-1 1 0 16,-4 4-1-16,1 2 1 16,0 2-1-16,-1-1 1 15,3-2-1-15,0-3 0 16,0-1 1-16,1-2-1 15,-1 1 1-15,2-4 0 16,0 0-1-16,1-1 1 0,0 0 0 16,0 1 1-16,-2-1-1 15,1 1 1-15,-2 4 1 16,-1 3-1-16,-3 2 0 15,0 0 0-15,1-1-1 16,0-1 1-16,1-1 0 16,1 0-1-16,-2-1 0 0,3-2 0 15,1-2 0 1,0-1 1-16,1 0-1 15,0 0 0-15,-1 0 0 0,-1 2 0 16,1-1 1-16,0 2-1 16,-2 2-2-16,0 0-1 15,-2 6-1-15,-3 0 1 16,1-3-1-16,1 2 0 15,-1-3 2-15,0-1 2 16,-1 2 0-16,1 0 0 0,-1 1 0 16,0-2 1-16,2-2-1 15,2-1 1-15,-2-3-1 16,3 2 0-16,0-3 0 15,0 2 0-15,2-3 1 16,0 1-1-16,-1-1 1 16,1-1-1-16,-1 0 0 0,1-1 0 15,0 2 0 1,-1-2 0-16,-4 5 0 0,0 2 1 15,-2 4 1-15,-2 1 2 16,1-1 1-16,0 0 1 16,1 0 1-16,-3 2 0 15,1 1-1-15,-1 3-2 16,1-1-1-16,1-4 0 15,2-1-1-15,-2-2-1 16,1 2 1-16,-3 4-1 0,-1 1 1 16,0 1-1-16,1-1 0 15,-1-3 1-15,2 1 0 16,-4 1-1-16,-1 4 0 15,-2 4 0-15,-2 2 0 16,-3 3 0-16,0-2 0 16,-3 4 0-16,-1 1 0 15,-1 4 0-15,-2-2 0 16,0 4 0-16,1-3 1 0,1 1 0 15,0 1 1-15,0 2 0 16,-2 1 0-16,3 3-1 16,-1 2 0-16,0 2 0 15,0 1 0-15,1 2-1 16,0 1 1-16,0-3-1 15,1 3-2-15,0-2-1 16,0-1-1-16,2 0 0 16,-1 1-1-16,0 1 1 0,3-1 1 15,-1 1 2-15,2-4 1 16,0 2 1-16,3-3 0 15,0-2 0-15,1 2 0 16,-1-3-1-16,2-1 0 0,0-3 1 16,3-6-1-16,2-5-1 15,1-4 1-15,3-4-1 16,1-4 0-16,-1-3 0 15,4-2 0-15,1-3 0 0,1-2 0 16,1-5-1-16,0-2 1 16,1-1 0-16,1-4-1 0,0-3 0 15,1-4 0-15,0-3 0 16,0-4 0-16,0-5 1 15,-2-6-1-15,1-3 1 16,-1-2 1-16,0-5 1 0,0-1 1 16,-2-3 1-16,1 0 2 15,0-3 1-15,0-1 3 16,1-2 3-16,0-1 2 15,1 2 2-15,0 0 2 0,1 1 0 16,0 1-1-16,0 4-2 16,1 3-1-16,0 3-1 15,0 3 0-15,-2 4 2 16,1 1 0-16,-2 2 1 0,1 3 3 15,-1 1 1-15,0 0-2 16,0 1 0-16,1 3-2 16,0 0-1-16,0 0-3 0,1 2-3 15,0 0-3-15,0 1-1 16,0 0-3-16,1 2-1 15,0 2-1-15,0 4-1 16,0 3 0-16,0 3 0 0,0 2 1 16,1 3-1-16,0 6 2 15,0 1-1-15,1 6 0 16,0 3 1-16,1 5-1 15,1 1 1-15,1 3-1 0,1 1 1 16,0-1-1-16,0-3 1 16,0 0 0-16,1-3 0 15,2-1 1-15,-1-1 0 16,2-4 0-16,0-1-1 0,-1-4 0 15,1-4 0-15,2-3 3 16,0-7 4-16,2-5 2 16,5-4 2-16,2-9 2 0,5-5-1 15,2-6-3-15,4-6-6 16,3-6-6-16,3-6-10 15,2-9-15-15,2-4-19 16,-2-7-27-16,0-1-27 0,-1-1-39 16,-4 5-42-16,-6 3-13 15,-8 6 7-15,-5 5 18 16,-7 3 24-16</inkml:trace>
  <inkml:trace contextRef="#ctx0" brushRef="#br1" timeOffset="-164575.58">7304 7883 33 0,'-16'7'61'16,"0"0"4"-16,4-2-7 15,2 0-21-15,1 0-11 16,1-2-6-16,2-1 0 15,1 0-2-15,0-1 0 16,-1-1-3-16,1-1-1 0,0-1-2 16,-2 2-4-16,0 0-2 15,-2 2-1-15,0 1-3 16,-2 0 0-16,-4 2-1 15,0 2 1-15,-3 1 0 0,-4 3 3 16,0 1 2-16,-4 3 2 16,-1 0 5-16,1 0 2 15,0 0 5-15,2-2 3 16,2 0 2-16,2-2 2 15,2-2 1-15,5-2-1 0,3-1-3 16,1-2-1-16,4-1-1 16,5-3 0-16,7-3 0 15,6-6 1-15,7-3 1 16,9-6 2-16,8-5 1 0,5-4-1 15,6-2-1-15,2-6-2 16,3 0-2-16,0-2-1 16,-2 3-4-16,-4 1-3 15,-5 1-4-15,-7 3-2 16,-2 4 0-16,-7 4-3 15,-5 4 1-15,-2 0 2 16,-6 6 2-16,-2 2 2 0,-3 1 1 16,-1 3 1-16,-2 0-2 15,-1 2-2-15,-1 2-2 16,-1 1-3-16,0 1-2 15,-2 4-1-15,-2 3-1 16,0 2 0-16,0 2 0 0,0 2 1 16,0 3-1-16,0 0 1 15,0 2-1-15,1 2 1 16,1 1-1-16,1 2 0 15,0 1 1-15,1 1-1 16,0 3 2-16,0 5 0 0,1 0 0 16,1 2 0-16,-1 1 0 15,1 1-2-15,0-3 0 16,1 0 0-16,0-3-1 15,4-2-1-15,-1-4 1 16,1-2-1-16,1-3-6 16,1-1-15-16,0-2-18 0,-2 0-22 15,0-1-39-15,-4 2-53 16,-3 1-21-16,-4 1-2 15,-3 0 12-15,-1 0 17 16,-1-3 37-16</inkml:trace>
  <inkml:trace contextRef="#ctx0" brushRef="#br1" timeOffset="-153527.95">6788 9597 43 0,'-11'0'82'0,"0"0"7"0,0 0 7 16,0 2-27-16,2 0-20 15,-1 0-12-15,2 0-7 16,0 1-4-16,2-1-3 16,-1 2-4-16,1 0-1 15,1 1-2-15,-1 3 1 16,0 3 0-16,-1 2 0 0,-1 4 1 15,2 4-1-15,0 3 0 16,1 1-2-16,0 2-2 16,3 1-1-16,1 1-1 15,2-2-2-15,2 0-2 16,3-4-1-16,1-3 0 15,3-3-2-15,5-2 0 16,1-4 0-16,4-5-1 0,1-4 0 16,-1-3 0-16,1-3-1 15,14-10 4 1,-21 6-3-16,-4-1-1 15,-3 1 1-15,-2-2-1 16,-4 0 2-16,-3 0-1 16,-4-3 2-16,-2 1 1 15,-4-4 2-15,-1-1 1 16,-4-2 1-16,1-2 1 0,-3-1 0 15,2 1 0-15,0 1 2 16,1 3 0-16,0 3-1 16,2 4-1-16,-2 5 0 15,3 5-2-15,0 5-2 16,0 5-3-16,2 5-1 15,2 2 0-15,2 2-1 16,2 0 0-16,2 0-2 0,3 1 0 16,2-3 0-16,2 0 0 15,2-3-1-15,3 1 0 16,3-3 0-16,3-1 1 15,2-4-1-15,2-3 0 16,1-3 1-16,0-4 0 16,0-3 0-16,-2-1 1 0,-1-2-1 15,-5-4 2 1,-2 1-1-16,-4-2-1 0,-2-1 1 15,-3-2-1-15,-3 0-1 16,-3-1 0-16,0-3-1 16,-1 2 1-16,-1-1-1 15,0 2 1-15,-2 2 1 16,1 4 1-16,-1 3 1 15,-1 7-1-15,0 4 1 0,-2 3 0 16,1 4 0-16,4 1-2 16,3-1 0-16,2-1 1 15,3 0 0-15,3-2-1 16,2-3-1-16,3-3 1 15,2-1-1-15,1-3 0 16,1-1 1-16,0-2 0 16,1 3 0-16,-4 0 1 0,-3 0 0 15,-3 4 0-15,-3 0 0 16,-4 5-1-16,-3 0 0 15,-2 3 1-15,-3 0-2 16,0 1 1-16,1-1 0 16,1-3 0-16,3 0 1 15,2-4-1-15,2-2 1 16,2-4-1-16,3-2 0 15,4-5 0-15,3 0-1 0,2-5 1 16,4 3 0-16,-2-1 1 16,2 2-1-16,0 2 1 15,0 1 0-15,-1 5 0 16,3 4 0-16,-3 4 0 15,1 5 0-15,-4 4 1 16,-3 3 1-16,-3 4 1 0,-6 3 2 16,-6 3 3-16,-3 2 3 15,-4 1 3-15,-6 1 3 16,0-1 2-16,-1-4 1 15,0-1 1-15,2-6-1 16,2-3-2-16,4-7-2 16,0-4-4-16,4-6-3 0,3-7-3 15,3-4-3 1,2-5-3-16,3-3 0 0,3 0-1 15,4-2 0-15,4-2 0 16,1 2 0-16,5 3 0 16,1 1 1-16,2 5-1 15,2 3 1-15,1 5-1 16,-1 6 0-16,-1 6 0 15,-5 5-1-15,-2 5 0 0,-8 4 0 16,-6 5 1-16,-6 4 0 16,-7 2 0-16,-7 0 0 15,-3 1 1-15,-6-2-1 16,0-3 0-16,-1-1 2 15,2-7 2-15,1-5 0 16,5-6 0-16,2-5 0 16,6-6-4-16,4-4-15 0,3-7-27 15,4 1-40 1,2-2-68-16,0 6-36 0,-1 2-16 15,-1 8 2-15,-1 5 22 16,1 8 35-16</inkml:trace>
  <inkml:trace contextRef="#ctx0" brushRef="#br1" timeOffset="-152081.87">5049 14454 22 0,'4'-3'70'0,"0"3"3"16,1 2 1-16,-1 5-19 15,-1 3-18-15,0 3-11 0,-1 1-4 16,-1 1-1 0,-2 1 0-16,-1-1-1 0,-1-1 1 15,-1-2 2-15,-3-2-1 16,0-3-1-16,-1-4 0 15,0-1-2-15,-3-4-1 16,2-1-2-16,0-5-4 16,0-1-2-16,2-2-3 0,1-2-3 15,3-1-2-15,2-2-1 16,2 0-1-16,1 2 0 15,2-1 0-15,3 3-1 16,2 3 1-16,0 3 0 16,2 4 1-16,3 5 1 15,-1 4 3-15,1 7 2 16,-1 4 4-16,-3 5 3 15,-2 4 2-15,-4 1 5 0,-4 2 3 16,-4-1 5-16,-4-2 5 16,-4-1 3-16,-2-6 2 15,-4-6-2-15,-3-6-4 16,2-4-7-16,-2-8-9 15,4-1-15-15,5-7-26 16,4-2-34-16,6 0-63 16,9 0-31-16,5 0-16 0,8 4-1 15,6 2 16-15,5 1 29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4096" units="1/cm"/>
          <inkml:channelProperty channel="Y" name="resolution" value="6553.6001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0-10-25T06:29:32.82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16964 3912 27 0,'12'-8'73'16,"2"-1"10"-16,4-1 3 0,0 0-13 15,3 1-7-15,0-1-2 16,0 0 1-16,-1 1 5 15,-1 1 5-15,-3 0 2 0,-3 2 0 16,-4-1-5-16,-6 5-7 16,-7-1-12-16,-9 3-13 15,-13 3-11-15,-11 2-9 16,-10 4-7-16,-10-1-5 0,-5 1-4 15,-4 0-1-15,-1 1-1 16,-4-2-1-16,2-3-5 16,0-1-1-16,2-3-1 15,0-1-1-15,4-3 0 16,2-2 0-16,4 0 3 15,3 0 4-15,2-2-1 16,2 0 0-16,5 1 2 0,2 1-1 16,5 0 1-16,2 1-1 15,4 0 0-15,3 1 1 16,5 2-1-16,2-2 0 15,5 3 1-15,2-1-1 16,2-1 0-16,3 2 0 0,0 0 1 16,2 0 2-16,1 0 1 15,-1 0 1-15,3 0 2 16,1 0 1-16,1 0-1 15,1 0-2-15,0 0-1 16,0 0-2-16,1 0-1 0,0 0 0 16,0 2 1-16,0-1 1 15,0 3 1-15,0 1 1 16,0 1 2-16,-1 0 1 15,1 1 2-15,0 0-1 16,-1 3 0-16,2 0-1 0,2 2-1 16,0 3-1-16,2 3-2 15,1 4 1-15,1 7 0 16,1 6 2-16,2 6 1 15,0 6 3-15,0 7 2 16,1 6 1-16,-2 6-1 16,0 9-1-16,-1 3-2 0,-3 2-1 15,0 4-2-15,-3 1-2 16,-2 0 1-16,0 3-1 15,-3 0 1-15,1 2-1 16,-2-1-1-16,0-2 0 16,0-2 0-16,0-2-2 0,-1-3 0 15,0-4 0-15,1-5-1 16,0-3 0-16,1-7-1 15,-1-6 1-15,1-5 0 16,1-4-1-16,1-5 2 16,0-4-1-16,1-3 1 0,0 0 0 15,0-1-1-15,0 2 1 16,0-2 0-16,0 4 0 15,-1-1 0-15,0-2-1 16,1 0 1-16,-1-3 0 16,0-1-1-16,0-1 0 0,0-2 0 15,1-3 0-15,-1 0 0 16,0 0 0-16,0 2-1 15,0-2 1-15,0-1 0 16,-2 0-1-16,1-3 1 16,1-2-1-16,1 0-1 0,-1-3 1 15,1-2-1-15,1 0 1 16,0-4-1-16,0-1 0 15,0 0 1-15,-1-4-1 16,0 2 1-16,1-1 0 16,0-1-1-16,0 1 1 0,0 0 0 15,0 0 0-15,0 1 1 16,1-1-1-16,0 0 0 15,0 0 0-15,0 0 0 16,-1 0 0-16,1-3 0 0,0 1 0 16,-1 0 0-16,0-1-1 15,0 0 1-15,0 0 0 16,1-2 0-16,0 1 0 15,0 1 0-15,0-2 0 16,0 1 0-16,0 0 0 0,0 0 0 16,2 0-1-16,0 1 1 15,2 0-1-15,0-1 1 16,0 2 0-16,2-1 0 15,3 0-1-15,4 0 1 16,3 1-1-16,6 0 0 0,4-1 0 16,7 1 0-16,7-3 0 15,4 0 0-15,7 0-1 16,4 0 0-16,5-3-1 15,2 1-1-15,5-1-1 16,2 0 1-16,4-1 1 0,2-1 0 16,2 0 2-16,2-2 0 15,3 0 1-15,1-3-1 16,0 3-1-16,-2-3-1 15,-2 1-2-15,-5 0-1 0,-2 1-2 16,-6 1 0-16,-2-1 1 16,-3 3 0-16,-1-2 3 15,-3 2 3-15,-2 2 3 16,-1-1 1-16,-4 1 1 15,0 1 1-15,-1 0-3 0,-3-1 0 16,-1 2-1-16,-4 0 1 16,-3 0-2-16,-4 0 1 15,-5-1 0-15,-4 1 0 16,-6-1 0-16,-2 0 0 15,-5 1 0-15,-1-1 1 0,-2-1 2 16,-3-1 1-16,-1-1 2 16,1 0 0-16,-2-2 1 15,0-1 0-15,1-4 0 16,2 0-1-16,2-2 0 15,1-6 2-15,3-3 1 0,1-4 1 16,1-4 1-16,1-6 1 16,1-4 1-16,-1-7 0 15,0-3-2-15,-3-5 0 16,-2-2-3-16,-5-5 0 15,-1-3-1-15,-4-1-3 0,-1-1 0 16,1 0-1-16,1 0 0 16,4 0-2-16,1 1-1 15,2-1 0-15,3-2-2 16,-1 0-1-16,-1 2 1 15,-1 5-1-15,-1 3 0 16,-3 4-1-16,-1 5 1 16,0 3 0-16,-1 2-1 0,-1 1 0 15,-1 3 1-15,0 0-1 16,1 1 1-16,1 3 1 15,1 2 0-15,3 1 0 16,-2 3 0-16,0 0 1 16,0 2 0-16,-1-1-1 0,-2 0 0 15,-2-1 0-15,-2 2 0 16,-1 0-1-16,0 3 0 15,0 0 1-15,0 3 0 16,0-1-1-16,1 1 1 0,-2 0 0 16,1 0-1-16,-1 2 1 15,0 0 0-15,1-1 0 16,1 2-1-16,0 0 1 15,-1-1 0-15,1 1 0 16,0 1 0-16,0 2 0 0,0 0 0 16,-1 1 1-16,2 2-1 15,0 2 0-15,0 1 0 16,2-1 1-16,-2 2-1 15,-2-1 1-15,1 2-1 16,-1-1 1-16,0-1-1 0,-1 2 0 16,0 0 1-1,0 0-1-15,-1 1 1 0,-1 0-2 16,-1-2-1-16,1 0-1 15,0 1 1-15,-1 0-2 16,1 2 1-16,-1 0 1 16,1 1 0-16,-1 2 1 0,-1 0 1 15,0-1-1-15,-3 4 1 16,2-2 0-16,-1 1 0 15,-2 0 0-15,0 3 0 16,-2 0 0-16,-1 0-1 16,0 3 1-16,-5 0 1 15,0 1-1-15,-3-2 0 16,-2 4 1-16,-2-4-1 0,-3 3 0 15,-2-2 0-15,-6 1 0 16,-6-3 0-16,-4 1-1 16,-8-2 0-16,-8 0-3 15,-4-2-6-15,-8 0-12 0,-5-1-20 16,-6 0-20-16,-6 0-32 15,-4 3-59-15,-4 1-42 16,-1 1-15-16,1 2 6 16,0 2 14-16,4 2 28 15</inkml:trace>
  <inkml:trace contextRef="#ctx0" brushRef="#br0" timeOffset="1243.07">17175 4014 5 0,'0'-8'75'15,"0"1"11"-15,0-2 8 16,0 1-7-16,0 0-17 16,0-1-10-16,1 1-7 0,0 1-5 15,1 0-4-15,0 2-4 16,1-1-4-16,-1 3-4 15,0 2-2-15,1 2-2 16,-1 5 0-16,1 2-1 16,-1 5 0-16,0 3-3 15,0 6-2-15,0 2-2 0,0 3-3 16,0 5-2-1,-1 2-1-15,-1 2-1 0,0 1-2 16,-1 1-2-16,-1 1-1 16,0 1-2-16,0-1-1 0,0 0-2 15,0 0-1-15,0-1-2 16,1-1 2-16,-1 1 5 15,0-1 3-15,0 0 4 16,0-2 0-16,-1 2 5 16,-2 1 4-16,0-1-6 15,-2 3-3-15,1 0 2 0,0 0 1 16,-2 3-4-16,2 0-3 15,1 0 2-15,1 0 1 16,-1 1-3-16,2-2-2 16,-2-2 0-16,1 1 4 15,0-2-1-15,-1 0 0 0,1-3-1 16,0 0 3-16,0 0 1 15,0 0-5-15,2-1 0 16,1-1-3-16,1 0 1 16,1-1-4-16,0-1 0 15,0 0-1-15,1 0-1 0,-2 0 1 16,0-2 1-16,-2 0-2 15,1 1 1-15,-1-1 0 16,0 1-1-16,-2 1 0 16,1 1 0-16,0 0 0 15,-1 1 1-15,-1 2 0 0,0-2 1 16,-2 3-1-16,1-2 0 15,0 2-1-15,-1 0 0 16,1-2 0-16,0-1 0 16,1 0-1-16,-1-3 0 15,0-1 0-15,0-2 1 0,-2 0-1 16,2 1 0-16,0-3 0 15,0 3 0-15,-1-3-1 16,2 0 0-16,2-1-2 16,0-3-2-16,1 0-9 15,-1-1-10-15,1-1-13 0,0-3-18 16,0-4-25-16,0-4-30 15,-3-2-56-15,-1-7-25 16,-2-2-4-16,-4-5 9 16,-6-8 20-16,-2-6 30 15</inkml:trace>
  <inkml:trace contextRef="#ctx0" brushRef="#br0" timeOffset="2145.12">15863 4628 32 0,'-16'0'82'0,"2"0"5"0,3 0 3 16,2 0-22-16,3 3-28 15,1-1-15-15,3 0-6 16,3 3-1-1,4 0 0-15,4 3 1 0,2-1 3 16,5 2 2-16,8-1 1 16,7 1-2-16,10-2 0 0,9-1-1 15,11 1 1-15,12 0-2 16,9-2-2-16,10 1-3 15,10-1-1-15,6-1-2 16,7 0-4-16,3 0-4 16,1-1-2-16,1 0-2 0,-1-3-1 15,-3 0-1-15,-4 0-1 16,-5-3 1-16,-6 0 0 15,-6-1 1-15,-5-1 0 16,-5 1 1-16,-4-1 1 16,-6 1-1-16,-3 0 0 15,-2 2 0-15,-5-1 0 0,-2 1 0 16,-1 0-1-16,-4-1 0 15,-4 3 0-15,-6-2 0 16,-5 0-1-16,-8-1-5 16,-8 0-7-16,-10 0-16 15,-7 2-54-15,-10-5-30 0,-10-1-15 16,-9 0-5-1,-10-4 4-15,-10 0 14 0</inkml:trace>
  <inkml:trace contextRef="#ctx0" brushRef="#br0" timeOffset="2896.16">16401 4326 1 0,'-2'-2'87'0,"4"0"10"16,5-1 6-16,5 0 1 16,8 0-35-16,5-2-23 0,6 0-10 15,4 1-6-15,3 0 0 16,2 1-3-16,-3 1-2 15,-3 4-5-15,-4 2-4 16,-5 2-3-16,-10 5-2 16,-7 4-3-16,-12 2 0 0,-10 5-2 15,-11 1 0-15,-6 2-3 16,-3 0-1-16,-2-1-1 15,1-2-2-15,4-3 1 16,5-2-1-16,5-4 1 16,8-5 1-16,6-3 0 0,10-6 1 15,7-5 0-15,8-3 0 16,5-4 0-16,5-4 0 15,1-2 0-15,2-3 0 16,1 1 0-16,-2-1 0 16,0-2-1-16,-2 4 0 0,-4 1 3 15,-2 2 5-15,-6 3 5 16,-6 4 6-16,-3 6 7 15,-10 4 6-15,-5 5 6 16,-3 6 1-16,-3 3 1 0,1 3-2 16,3 2-6-16,4 1-5 15,4 2-7-15,8-1-6 16,5 1-8-16,9-1-14 15,4-2-23-15,8-3-31 16,4-2-72-16,3-4-37 16,2-4-17-16,3-3 0 0,-1-3 15 15,1-2 27-15</inkml:trace>
  <inkml:trace contextRef="#ctx0" brushRef="#br0" timeOffset="3828.21">17720 4253 24 0,'-13'-10'93'0,"-2"-1"18"16,3 3 16-16,1-2 0 0,1 3-27 16,1 1-16-16,3 4-12 15,3 4-13-15,3 4-12 16,3 4-14-16,4 0-7 15,4 3-9-15,3 0-6 16,0-1-6-16,2-2-2 0,-2 0-2 16,0-5-2-16,-1 0 1 15,-2-4 1-15,0-4 0 16,-2-3-1-16,-1-3-1 15,1-1 1-15,-2-4-1 0,4-16 0 32,-6 16 1-32,0 0-1 0,-1 4 1 15,0 5 0-15,2 2 0 16,-1 7 0-16,1 6 1 15,1 5 1-15,0 5-1 0,1 6-1 16,1 6 2-16,0 1 0 16,-1 6-1-16,-2 2 0 15,-1 0 1-15,0 1 1 16,-4-1 1-16,-4-3 5 15,-2-4 6-15,-5-3 7 0,-8-6 8 16,-3-6 6-16,-7-5 5 16,-1-8 2-16,0-6-3 15,3-7-6-15,8-8-8 16,11-7-16-16,11-3-26 15,15-3-38-15,14-2-69 16,13 1-53-16,8 1-27 0,6 4-7 16,1 0 12-16,0 7 27 15,-5 6 64-15</inkml:trace>
  <inkml:trace contextRef="#ctx0" brushRef="#br0" timeOffset="4726.27">15701 5725 39 0,'-7'2'93'16,"1"1"11"-16,3-1 8 15,4-1-20-15,9-1-23 16,8 0-18-16,14-1-11 16,16 0-6-16,18 0 1 15,18 1 4-15,15 1 1 0,13 0 0 16,9 1-1-16,6 0-4 15,1-1-6-15,0 1-9 16,-3-1-8-16,-5-1-5 16,-3-1-4-16,-4-2-3 15,-6 0 0-15,-5 0 1 0,-8 0 1 16,-9 1 0-16,-11-1 0 15,-13 0-1-15,-9 2-4 16,-12 0-6-16,-10-1-9 16,-7 2-11-16,-11-1-14 15,-8-1-26-15,-7 0-46 16,-8-1-23-16,-9-2-5 0,-6 0 3 15,-8-5 11-15,-8-1 25 16</inkml:trace>
  <inkml:trace contextRef="#ctx0" brushRef="#br0" timeOffset="5208.29">16323 5052 61 0,'-11'-15'90'15,"-6"1"11"-15,-5 3 13 16,-4 2-26-16,-4 5-12 16,-1 3-9-16,1 4-3 15,5 4-7-15,5 5-7 0,10 4-8 16,10 5-6-16,10 0-6 15,12 3-6-15,8-2-5 16,6-1-4-16,6-3-4 16,1-4-4-16,0-6-3 15,-1-2 0-15,-4-5 0 0,-5-4-2 16,-6-4-1-16,-8-3 0 15,-9-4-1-15,-8-2 0 16,-9-1-1-16,-8-1 0 16,-6 3-1-16,-4 1-2 15,-2 4-5-15,-1 3-13 0,1 7-29 16,2 3-59-16,5 6-33 15,3 4-15-15,9 6-3 16,5 5 8-16,6 5 26 16</inkml:trace>
  <inkml:trace contextRef="#ctx0" brushRef="#br0" timeOffset="6228.35">17585 6121 40 0,'-32'-10'211'16,"10"7"-92"-16,-2 2-9 0,0 4-34 16,2 3-20-16,4 4-13 15,5 5-10-15,6 1-6 16,10 2-6-16,7-1-5 15,10 1-5-15,6-3-4 16,7-3-3-16,6-2 2 0,2-6 0 16,0-3-1-16,0-3 1 15,-5-3-1-15,-6-5 1 16,-6-3-3-16,-10-1-1 15,-8-3 0-15,-10-2 1 16,-9 2-1-16,-9 0-2 16,-6 0 1-16,-3 4-1 0,1 2-1 15,2 2-5-15,3 4-11 16,6 2-23-16,4 3-54 15,4 2-29-15,6-1-14 16,5 3-6-16,4 0 8 16,4 1 21-16</inkml:trace>
  <inkml:trace contextRef="#ctx0" brushRef="#br0" timeOffset="6897.39">17573 5768 30 0,'-9'-7'160'15,"6"4"-75"1,0 0-12-16,3 1-13 0,4-1-5 15,7 0-4-15,9 0-4 16,11 1 1-16,12-1 1 16,11 0 1-16,9 1-1 15,8 0-3-15,3 0-5 16,1 0-8-16,-2 0-7 0,-4 1-9 15,-6-2-6-15,-6 0-7 16,-8 1-9-16,-8-1-17 16,-8-1-26-16,-9-1-60 15,-9-2-33-15,-8 1-14 16,-6-1-3-16,-4 0 10 0,-4-1 23 15</inkml:trace>
  <inkml:trace contextRef="#ctx0" brushRef="#br0" timeOffset="8412.48">2416 5250 8 0,'-14'-10'109'15,"3"1"19"-15,4-4 13 16,9-1 6-16,7 0-39 0,10 1-32 15,11 1-23-15,9 0-16 16,5 4-5-16,4 4-4 16,0 5-2-16,-1 7-2 15,-6 7-4-15,-6 5-1 16,-10 10-8-16,-9 6-4 0,-13 2-3 15,-11 3-4-15,-11-1-3 16,-6-3-2-16,-5-2 1 16,-1-4 0-16,1-4 0 0,4-6 5 15,6-6 2-15,7-8 1 16,10-4 0-16,12-13-1 15,14-5 3-15,12-10 0 16,10-8 0-16,5-8-1 0,3-5 0 16,1-5 1-1,-1-2-4-15,-2-1-2 0,-4 1-1 16,-5 5 0-16,-6 6 1 15,-6 4-1-15,-6 9 2 16,-9 7 2-16,-11 10 2 16,-11 12 4-16,-13 12 8 0,-9 13 10 15,-7 11 7-15,-3 7 5 16,1 6 1-16,4 4-2 15,7-2-7-15,8 0-8 16,9-3-9-16,11-4-9 16,12-5-19-16,12-6-27 0,9-5-36 15,7-8-76-15,5-5-40 16,-1-8-16-16,-1-2 3 15,-4-5 20-15,-6-3 31 16</inkml:trace>
  <inkml:trace contextRef="#ctx0" brushRef="#br0" timeOffset="8674.49">3659 5275 9 0,'31'-8'94'15,"-5"3"16"-15,-7 3 17 16,-7-1 8-16,-9 3-26 16,-9 0-17-16,-10 0-9 0,-11 3-8 15,-6-1-12-15,-7 2-12 16,0-1-13-1,1 2-15-15,2-2-20 0,3 1-27 16,6-4-44-16,5 0-59 16,8-2-31-16,8-1-14 0,7 3 1 15,6-1 16-15,6 2 36 16</inkml:trace>
  <inkml:trace contextRef="#ctx0" brushRef="#br0" timeOffset="8884.5">3801 5407 27 0,'16'11'115'15,"-7"1"17"-15,-8-2 18 16,-8 0 19-16,-9 0-39 16,-9-2-28-16,-6 1-19 15,-2-1-16-15,-3-1-18 16,1 0-29-16,2-2-36 0,3-2-47 15,4-2-66-15,8-2-35 16,8-2-15-16,10 3 0 16,8-4 17-16,6-2 36 0</inkml:trace>
  <inkml:trace contextRef="#ctx0" brushRef="#br0" timeOffset="9246.52">4006 5396 38 0,'16'-3'117'0,"-3"6"13"15,-4-1 13-15,-2 3 10 16,0 2-47-16,1 1-30 0,0 2-17 16,2-1-11-16,4 2-11 15,4-2-10-15,3-1-8 16,3 0-7-16,1-3-4 15,1-3-3-15,-3 0-1 16,0-4-2-16,-3 0-2 0,-3-5 1 16,-3-4 0-16,-5-4 2 15,-4-3 2-15,-4-4 5 16,-5-2 2-16,-5 0 3 15,-7-1 1-15,-5 3 0 16,-5 4-4-16,-5 4-5 0,-2 7-13 16,-2 4-21-16,1 6-25 15,4 4-58-15,7 4-42 16,4-2-23-16,8-1-1 15,7-4 10-15,4-4 22 16</inkml:trace>
  <inkml:trace contextRef="#ctx0" brushRef="#br0" timeOffset="10105.57">4601 4631 74 0,'-30'-30'106'15,"-16"6"12"-15,-18 4 11 16,-21 7-16-16,-20 4-18 16,-20 3-7-16,-13 1-4 15,-11 3-3-15,-11-1-5 16,-10-2-15-16,-1-2-20 0,-3 1-16 15,5-1-13-15,7 1-7 16,10 0-6-16,9 2-3 16,15 2 3-16,10 2 0 15,12 2 0-15,14 1-1 0,12 2 2 16,12 1-1-16,11 0 1 15,8 3 0-15,9 1 0 16,7 0 0-16,6 4 1 16,6 3 0-16,5 5 2 0,3 3 0 15,6 8 4-15,5 5 5 16,5 11 3-16,6 10 4 15,7 16 3-15,5 18 0 16,4 19-1-16,3 18-4 16,0 13-4-16,-2 14-2 0,-3 4-2 15,-2-5-1-15,-4-12 0 16,-2-14-1-16,-3-18 0 15,-3-13-2-15,-1-19 0 16,14 87 13 0,-7-134-9-16,4-11 1 15,10-12 0-15,10-8-1 16,9-11-4-16,11-7-3 15,13-5-4-15,9-6-1 0,12 0 0 16,15-1 0-16,14 1 0 16,13 1 0-16,13 2-3 15,7 2 0-15,3 5-5 16,1 2 1-16,-5 1 1 0,-6 4 2 15,-8 1 2-15,-4-1 3 16,-9 0 2-16,-9 0 1 16,-12-2-1-16,-11 0 0 15,-11-1 1-15,-10-1 0 16,-13-2 0-16,-9-2 4 0,-7-5 6 15,-8-2 10-15,-8-7 9 16,-8-6 10-16,-8-11 8 16,-9-9 6-16,-10-10-2 15,-12-16-7-15,-9-14-9 16,-13-16-11-16,-6-15-11 15,-3-4-13-15,5 2-8 16,6 10-13-16,9 15-19 0,9 14-29 16,4 17-38-16,6 17-38 15,4 15-67-15,2 15-29 16,2 12-2-16,2 16 20 15,-3 8 34-15,1 12 38 16</inkml:trace>
  <inkml:trace contextRef="#ctx0" brushRef="#br0" timeOffset="10523.6">4781 5667 18 0,'-21'-3'102'0,"11"-1"11"16,13 0 11-16,18-1 9 0,15 1-43 16,19-1-29-16,15-1-16 15,16 2-9-15,11 2-8 16,11 2-10-16,6 0-5 15,4 0-6-15,0 2-2 16,-9-2-1-16,-10 3-3 0,-15-2-2 16,-15 2-3-16,-17 0-5 15,-17 2-11-15,-19-1-14 16,-18 2-13-16,-18-1-10 15,-16 1-11-15,-16-1-28 16,-14-2-11-16,-13-1 1 0,-13-2 8 16,-5-2 7-16</inkml:trace>
  <inkml:trace contextRef="#ctx0" brushRef="#br0" timeOffset="11055.63">5173 5683 60 0,'-48'6'83'0,"11"-1"17"16,14 1 11-16,13-1-24 0,16 2-17 16,15-1-6-16,15-2-11 15,18 2-10-15,12-1-9 16,13 1-5-16,6-1-5 15,4 2-3-15,0-2-5 16,-4 2-6-16,-3-2-3 0,-7 0-4 16,-6 1-1-16,-10-2-2 15,-9-2-2-15,-8-2-5 16,-11 0-9-16,-17-34-106 31,-68 2 65-15,-95-40 18 15,119 58 38-31,6 2 2 15,5 2 1-15,6 0 3 16,6 5 1-16,5-2 2 0,6 4 2 16,7 1 1-16,7 3 3 15,6 3 2-15,7 1 2 16,4 2 1-16,4 2 0 15,3 0 0-15,2 2 1 16,1-2-2-16,1 2-1 0,-2-4 1 16,-1 0 2-16,-5-2 2 15,-4 1 2-15,-5-1 4 16,-7 1 6-16,-8 1 5 15,-9 5 4-15,-12 2-1 16,-11 6-3-16,-9 2-4 0,-7 5-10 16,-3 3-15-16,-1 3-21 15,1 0-31-15,2 1-63 16,4-2-53-16,2-4-27 15,3-3-8-15,6-3 7 16,5-2 21-16,7-2 58 0</inkml:trace>
  <inkml:trace contextRef="#ctx0" brushRef="#br0" timeOffset="15266.87">6832 5430 28 0,'0'-25'106'15,"0"2"11"-15,-1 5 4 16,1 6-1-16,0 9-42 16,1 6-29-16,1 9-16 15,2 6-8-15,4 5-2 0,4 0-3 16,2 2-2-16,5-1-4 15,1-2-2-15,4-3 1 16,2-4-1-16,2-5 2 0,-1-4 2 16,0-6 4-16,-1-6 5 15,-4-4 4-15,-1-4 6 16,-4-5 4-16,-4-4 4 15,-2-4 1-15,-3-4-1 16,-4 2-1-16,-2-1-4 16,-1 3-5-16,-1 5-6 15,0 5-7-15,1 7-5 0,1 7-5 16,3 11-3-16,2 8-4 15,2 9 0-15,2 9-1 16,-1 9 1-16,1 7-2 16,-3 7 0-16,0 4 0 15,-1 3 0-15,-2 2-1 0,-2 0 1 16,-3-4 0-16,-2-3 0 15,-3-7 0-15,-7-3 2 16,-3-9 3-16,-7-5 6 16,-7-6 6-16,-5-7 4 15,-3-5 2-15,-3-9 0 0,2-6-3 16,0-7-16-16,4-10-27 15,4-5-45-15,7-6-72 16,10-8-60-16,11-4-30 16,14-6-7-16,11-4 12 15,11 0 35-15,11-2 69 16</inkml:trace>
  <inkml:trace contextRef="#ctx0" brushRef="#br0" timeOffset="15701.89">7837 5613 3 0,'29'1'98'0,"-6"0"16"15,-5 2 17-15,-4-2 16 16,-7 1-29-16,-8-1-21 15,-9 0-12-15,-12 0-12 16,-8-1-13-16,-7 0-15 0,-4 0-14 16,0 1-19-16,3 0-25 15,3-1-38-15,7 0-67 16,6 0-36-16,8 0-18 15,8 2-4-15,6-2 14 16,7 4 28-16</inkml:trace>
  <inkml:trace contextRef="#ctx0" brushRef="#br0" timeOffset="15903.9">7995 5789 62 0,'20'11'142'16,"-6"-2"26"-1,-5 0 28-15,-10-1 23 0,-10-3-43 16,-5 3-37-16,-8-3-24 15,-3 1-25-15,-3-1-36 16,-2 1-61-16,3-4-84 16,0 0-79-16,2 0-45 15,4 0-21-15,1 4-2 0,4-1 29 16,4 0 62-16</inkml:trace>
  <inkml:trace contextRef="#ctx0" brushRef="#br0" timeOffset="28748.64">29544 4135 68 0,'80'-71'93'0,"-16"10"18"15,-18 14 1-15,-22 15-14 16,-24 15-3-16,-30 22-3 0,-39 26-6 15,-44 28-6-15,-50 32-5 16,-47 33-11-16,-35 23-11 16,-15 13-11-16,6 5-13 15,29-11-13-15,33-16-16 16,37-19-23-16,35-20-26 15,29-21-31-15,21-12-61 0,16-13-29 16,11-10-10-16,8-11 11 16,6-7 17-16,7-9 27 15</inkml:trace>
  <inkml:trace contextRef="#ctx0" brushRef="#br0" timeOffset="33064.89">8412 5518 25 0,'8'-11'116'0,"2"-2"14"16,5-1 9-16,1-1 6 0,6 4-48 15,2 2-33-15,3 3-22 16,1 3-13-16,1 3-7 16,0 6-4-16,-4 5-4 15,-4 4-3-15,-7 6-2 16,-10 4-1-16,-9 4 1 0,-11 5 3 15,-9 3 3-15,-4 0 4 16,-3 0 5-16,2 0 3 16,8-4 3-16,6 0 2 15,14-3-1-15,13-4-4 16,17-2-5-16,13-6-12 15,9-3-20-15,8-5-25 16,3-6-28-16,-2-4-28 0,-3-3-45 16,-5-7-28-16,-10-3-5 15,-10-3 10-15,-8-3 18 16,-11-2 25-16</inkml:trace>
  <inkml:trace contextRef="#ctx0" brushRef="#br0" timeOffset="34029.94">8806 4796 79 0,'-1'-14'95'16,"-21"4"7"-16,-19 4 8 15,-24 4-34-15,-23 2-18 16,-21 3-9-16,-19 1-5 0,-14 0-3 16,-7-1-6-16,-6-3-6 15,-4 0-9-15,3-2-7 16,4 0-4-16,7 1-3 15,7 0-3-15,7 1 0 16,12 1-1-16,13 1 0 0,12 1 1 16,14 0-1-16,11 1 1 15,12 1 0-15,-29 4 10 16,55-4-4-1,7 1 2-15,4-2 3 0,4 4 2 16,4 1 4-16,3 4 4 16,5 6 6-16,3 6 5 15,3 8 1-15,4 11 3 16,3 12-1-16,2 15-4 15,3 15-5-15,-1 17-8 16,1 13-4-16,-6 15-6 16,-5 11-2-16,-7 10-3 0,-7 5-2 15,-2-6 1-15,-2-14 0 16,1-13-2-16,-1-14-1 15,1-15 0-15,1-11-1 16,-9 49 0-16,16-84 3 16,5-10 3-16,6-9 3 15,7-10 1-15,12-10 0 16,9-7 1-16,10-6-4 15,7-7-4-15,10-1-3 16,10-1 3-16,10 0 0 0,11 1 0 16,10-1-1-16,13 4-1 15,9 0-2-15,11 3-4 16,7 1-4-16,3 2-1 15,0 2-2-15,-4 2-1 16,-4 1-1-16,-10 0 0 16,-9-1-3-16,-13-2 0 0,-11 0 4 15,-11-1 1-15,-10-2 3 16,-9-2 1-16,-7-1 4 15,-5-5 2-15,-7-2 2 16,-3-6 5-16,-6-3 5 16,-2-7 6-16,-4-7 5 0,-3-10 8 15,-3-10 7-15,-7-11 1 16,-6-8-1-16,-5-12-5 15,-14-12-3-15,-6-10-7 16,-12-12-7-16,-5-8-9 16,-3-4-13-16,-2-1-18 15,3 2-40-15,2 4-47 0,1 12-50 16,1 10-47-16,3 11-16 15,3 15 3-15,3 10 30 16,4 14 43-16</inkml:trace>
  <inkml:trace contextRef="#ctx0" brushRef="#br0" timeOffset="35721.04">17636 5132 14 0,'4'-6'98'0,"-1"-1"15"15,0 3 15-15,0-4 6 0,1 1-31 16,0 0-20-16,2-1-15 15,2 1-11-15,0 1-8 16,2-2-7-16,1 4-9 16,1-2-4-16,-1 3-6 15,2-1-4-15,0 4-6 16,0-3-3-16,-2 3-4 0,0 3-1 15,2-1-3-15,-3 1 0 16,-1 2 0-16,0 2 0 16,-2-1-2-16,1 0 1 15,-2 1 0-15,0 0-1 16,-2 2 0-16,-1 2 0 0,-1-2 1 15,-2 0 0-15,-2 2 2 16,-2 0-1-16,-4 0 2 16,-1 1 0-16,-4 2 1 15,-2 0-1-15,-2 1-1 16,-3 0 0-16,-1 2-2 0,0-1-1 15,-1 1 0-15,0-1 0 16,2-1-1-16,2-1 1 16,2-1 0-16,4-1 1 15,1-2 0-15,2-1 1 16,4-1 4-16,4-2 3 15,4 0 5-15,7-2 3 0,6 0 4 16,7 0 5-16,6-1 1 16,3-1 0-16,1 1-3 15,1-1-2-15,-1 1-4 16,-2-1-5-16,-4-1-5 15,-3 0-14-15,-6-1-20 0,-2 3-28 16,-5-3-29-16,-4 0-36 16,-7 0-55-16,0 0-20 15,-7-3 2-15,0 2 19 16,-1-2 23-16,3 0 33 15</inkml:trace>
  <inkml:trace contextRef="#ctx0" brushRef="#br0" timeOffset="36792.1">18271 4981 27 0,'-5'-16'73'0,"-4"-1"10"16,-5 2 2-16,-4-2-19 15,-4 1-14-15,-5 1-10 16,-2-2-7-16,-5 0-7 15,-4 2-6-15,-4-2-3 16,-5 2-5-16,-6 0-3 0,-6 0-2 16,-4 0-2-1,-6 0-2-15,-4 1-1 0,-5-1 0 16,-1 1 0-16,0-1-1 15,0 1 1-15,0 0 1 16,0 1 0-16,1 1 2 16,3 0 1-16,0 2-1 15,1 1 0-15,2 3-2 0,-1 2 0 16,1 2-3-16,1 2-2 15,-2 4-2-15,1 1 1 16,1 0 1-16,1 1 1 16,3 0 1-16,0 1 2 15,2 1 3-15,0-3-1 16,3 2 0-16,1-2-2 0,4 2 0 15,1-2-1-15,3 0-2 16,3-1 1-16,3 2-2 16,2 1 0-16,5 0 0 15,2 3-1-15,1-1 0 16,3 2 0-16,1 2 1 0,3 2 0 15,0 2 0 1,0 2 1-16,-52 54 3 16,57-44-2-1,1 2-1-15,3 3 1 16,3 0-1-16,4 1 1 15,5 0 1-15,5 1 2 16,6-1 2-16,7 1 2 0,8 0 1 16,8 2-1-16,6-1 0 15,7-1-2-15,6 0-2 16,6-1-1-16,6 0-1 0,5-2 0 15,7-2 0-15,4 0-1 16,4-2-1-16,4-3 0 16,2-1-1-16,4-1-1 15,3-2-1-15,1-1 1 16,2-2-2-16,2-2 1 15,1-2-2-15,0 0 0 0,3-1 0 16,-2-3-1-16,1-1-3 16,1 1 0-16,2-3-4 15,2-1-2-15,1-3-4 16,3 1 2-16,0-3 0 15,1 1 1-15,0 0 3 0,-2-1 2 16,-4-1 4-16,-3-2 0 16,-7-1 3-16,-5-1 1 15,-8-3 2-15,-7-2 3 16,-6-4 4-16,-8-3 6 15,-8-2 7-15,-7-7 6 0,-8-2 4 16,-8-6 3-16,-6-4 0 16,-10-6-3-16,-8-6-6 15,-7-7-4-15,-8-6-7 16,-7-2-5-16,-7 0-10 15,-10 2-12-15,-10 5-19 16,-10 6-41-16,-10 4-42 0,-12 5-23 16,-7 4-7-16,-9 1 4 15,-2 5 15-15</inkml:trace>
  <inkml:trace contextRef="#ctx0" brushRef="#br0" timeOffset="38609.2">2403 8587 71 0,'-17'-26'115'0,"-16"-23"168"15,21 28-157 1,1 7-32-16,1 7-24 15,3 9-19-15,3 9-16 0,3 8-13 16,4 6-6-16,4 4-3 16,4 2-3-16,3 1-3 15,2-3-3-15,1-3-1 16,3-6 0-16,1-6-1 0,2-8-1 15,1-9 1-15,1-9 4 16,-2-8 5-16,-2-6 7 16,-3-7 7-16,-1-1 8 15,-5-4 6-15,-3 2 3 0,-2 1-2 16,-1 5-5-16,-1 7-6 15,-1 10-8-15,0 8-7 16,2 13-4-16,3 12-5 16,1 12-1-16,2 10-1 15,1 11-1-15,-2 10-4 0,-1 7-3 16,1 2-6-16,-4 0-3 15,-3-4 1-15,-4-4 2 16,-6-6 4-16,-8-6 3 16,-6-9 8-16,-9-6 9 0,-5-10 8 15,-6-8 7-15,0-9 6 16,0-10 3-16,4-8-2 15,4-8-8-15,8-8-20 0,7-5-35 16,12-8-47-16,12-1-65 16,12-6-58-16,10 1-27 15,10-3-3-15,9 2 17 16,8 2 37-16,5 5 60 0</inkml:trace>
  <inkml:trace contextRef="#ctx0" brushRef="#br0" timeOffset="38803.21">3471 8660 29 0,'12'1'114'0,"-11"3"16"16,-11-2 11-16,-10 2 6 15,-11-1-52-15,-9 0-34 0,-2 1-31 16,0-1-39-16,4-1-68 15,7-2-35-15,8-2-20 16,9-1-10-16,10-1 2 16,10 1 22-16</inkml:trace>
  <inkml:trace contextRef="#ctx0" brushRef="#br0" timeOffset="38992.23">3599 8827 36 0,'13'13'121'15,"-8"2"18"1,-8-2 17-16,-9 0 14 0,-10-1-48 15,-8-1-34-15,-4 1-23 16,-1-2-31-16,4 0-40 16,3-1-61-16,7 0-58 0,6-3-31 15,11-1-14-15,8-5 5 16,12-3 20-16</inkml:trace>
  <inkml:trace contextRef="#ctx0" brushRef="#br0" timeOffset="39318.24">3844 8880 21 0,'16'4'107'16,"-1"5"18"-16,-1 4 16 16,0 4 13-16,2 0-36 15,5 1-26-15,2-2-18 0,7 1-12 16,6-2-14-16,1-4-14 15,-1-3-11-15,-1-4-8 16,-3-4-4-16,-4-6-4 16,-7-4-3-16,-8-6 1 15,-8-4 3-15,-7-6 4 0,-9-2 5 16,-11 0 0-16,-9 1 0 15,-7 1-1-15,-5 7-5 16,-3 4-5-16,2 7-17 16,2 6-25-16,4 6-36 15,6 2-65-15,4 4-36 0,7-1-16 16,9 1 2-16,8-3 19 15,7-5 32-15</inkml:trace>
  <inkml:trace contextRef="#ctx0" brushRef="#br0" timeOffset="40273.3">4296 7987 59 0,'6'-7'107'0,"-19"2"13"16,-79 3 126 0,5 4-157-16,-33 5-16 15,-32 1-5-15,-31 3-4 0,-25 0 0 16,-21 0-6-16,-5-1-7 15,5 1-9-15,19-5-9 16,26 0-7-16,22-2-7 16,27-1-5-16,22 0-4 0,21 0-3 15,18 0-3-15,15 1-3 16,12 2-1-16,11 6-1 15,9 5-1-15,11 8 1 16,8 10 0-16,9 11 1 16,8 12 1-16,5 18 3 0,8 18-1 15,2 19 1-15,1 15 1 16,-4 10-1-16,-2 5-2 15,-7 0 0-15,-3-1 0 0,-4-7 1 16,-3-10 0-16,-3-11 4 16,-1-13 5-16,-1-11 8 15,-1-13 5-15,2-12 5 16,2-11 7-16,5-8 3 15,6-12-2-15,12-6-4 16,13-10-6-16,18-9-4 16,23-9-8-16,31-9-7 0,30-8-9 15,33-6-5-15,31-3-5 16,28-1-4-16,22 4-3 15,11 3-3-15,-7 7 0 16,-14 4-2-16,-25 5 1 16,-34 0-4-16,-31 1 1 15,-26 0 2-15,-25-2 3 16,-17-1 7-16,-16 0 11 0,-13-2 13 15,-10-2 13-15,-8-1 13 16,-10-4 7-16,-7-6 5 16,-8-6 0-16,-8-10-4 15,-7-8-5-15,-8-16-7 16,-8-16-6-16,-9-19-5 15,-9-24-7-15,-3-21-6 0,1-17-6 16,7-9-9 0,9 1-12-16,13 12-22 0,10 13-30 15,6 20-38-15,5 22-42 16,3 23-52-16,-3 19-33 15,-3 21-3-15,-7 14 17 0,-6 14 32 16,-9 12 41 0</inkml:trace>
  <inkml:trace contextRef="#ctx0" brushRef="#br0" timeOffset="41654.38">4913 8926 89 0,'-14'0'113'15,"25"-3"13"-15,27-1 13 16,36-3-26-16,41 1-26 15,32 2-19-15,21 1-13 0,7 6-10 16,-8 0-11-16,-16 3-12 16,-15 2-6-16,-17 1-6 15,-20-1-10-15,-17 3-11 16,-17-2-7-16,-18 0-9 15,-19 0-11-15,-18 1-11 0,-17 0-3 16,-17-1-1-16,-14-3 0 16,-13-1-7-16,-10-2-11 15,-8-4-20-15,-9-5-6 16,-4-3-2-16,-1-5 3 15,0-2 12-15</inkml:trace>
  <inkml:trace contextRef="#ctx0" brushRef="#br0" timeOffset="42468.42">5350 9047 45 0,'-51'0'99'0,"4"-2"17"16,8 1 15-16,5-1-18 15,9 0-22-15,8 2-19 16,13 0-14-16,15 2-11 15,22 1-10-15,22 1-10 0,24 4-5 16,19 1-5 0,18 1-4-16,10 2-6 0,6 2-5 15,1-1 1-15,-6 2-1 16,-5-1-2-16,-7 0-3 15,-11 1-3-15,-10-3-1 0,-11 1-5 16,-12-3-6-16,-13-2-5 16,-11 0 0-16,-13-1-3 15,-13-5-2-15,-12-1 0 16,-14-2 2-16,-11-3 4 15,-9-3 1-15,-8-4 3 0,-5-4 5 16,-4-3 3-16,-3-4 5 16,-1 0 2-16,-1-2 4 15,2-3 3-15,0 0 7 16,4 0 6-16,4 3 8 15,4 0 10-15,8 5 6 0,4 2 1 16,5 3-2-16,7 6-6 16,7 1-6-16,8 4-8 15,10 3-6-15,10 6-4 16,8 1 0-16,11 3 1 15,6 2 3-15,6 0 2 16,3 2 3-16,3-4 4 16,-1 2 3-16,-1-2-1 0,-5 0 0 15,-6-1-1-15,-6 1-5 16,-7 0-1-16,-9 2 0 15,-8 3 3-15,-11 1 3 16,-10 4 1-16,-9 3 1 16,-11 2-2-16,-5 3-5 0,-5 0-18 15,-3 2-31-15,-1 0-41 16,2 2-59-16,1-1-54 15,4-3-28-15,6-3-2 16,7-3 16-16,6-5 33 16,8-3 56-16</inkml:trace>
  <inkml:trace contextRef="#ctx0" brushRef="#br0" timeOffset="50110.86">31460 4077 49 0,'-23'-45'66'16,"-6"-1"5"-16,-5 1-17 16,-6 0-9-16,-4 2-5 15,-6 0-4-15,-5 1-5 0,-5 1-4 16,-4 1-2-16,-2 1-4 15,-3 2-5-15,-1 1-2 16,0 3-3-16,0 3-3 16,1 1-1-16,-2 3-3 15,2 3-1-15,0 2-2 16,1 3 0-16,1 0-1 0,1 3-3 15,2 2-2-15,1 0 0 16,1 1-1-16,2-1 1 16,2 2 0-16,3 1 2 15,0 0 2-15,1 1 1 0,-3 1 0 16,-1 3 0-16,-3 0 0 15,-3 1 1-15,0 0-1 16,-3 1 1-16,2 1-1 16,-1 0 1-16,2 1-1 15,1 1-1-15,0 0 1 0,4 1-1 16,2 0 0-16,4 1 0 15,5 1 0-15,1 2 0 16,2 1 5-16,1 4 2 16,1 2 2-16,0 1 1 15,1 3 1-15,0 2 1 0,-1 0-6 16,2 3-1-16,0 0-1 15,0 0-2-15,3-1 0 16,1 0-1-16,2 0 0 16,2-1 0-16,1 0 1 15,1 0 0-15,1 0 0 0,0 1 1 16,2 2 0-16,-2 1-1 15,0 2 0-15,-1 1 0 16,-2 3 0-16,-1 0 0 16,0 1-1-16,1 2 0 15,0 1 1-15,2-1-1 0,2 0 1 16,1 1-1-16,1-1 0 15,4 1 1-15,-1-1 0 16,2 2-1-16,-1-2 1 16,2 1-1-16,-1-3 1 15,1 2-1-15,-2-1 0 16,3 0 1-16,-2 2-1 15,1 0 0-15,0-1 0 0,1 0 0 16,1-1 0-16,1-1 1 16,1 1-1-16,1-4 0 15,0 1 0-15,2 0 0 16,-2-1 0-16,2 1-3 15,-1 0 0-15,1 0-1 0,0 3 1 16,2-2 2-16,3 4 0 16,1 2 5-16,6 1 3 15,4 5 3-15,7 3 2 16,2 4 1-16,3 1-1 15,4 6-1-15,0-2-2 0,0 3-1 16,3-1-3-16,0-1 0 16,0 1 1-16,3 0 2 15,3 2 2-15,4 1-1 16,5 1 2-16,7 1 5 15,5 2 0-15,4 1-1 0,4-1-1 16,3-1 2-16,3-1-2 16,1-2-3-16,2-3-2 15,1-3 0-15,3-5 1 16,2-3-3-16,2-2 0 15,4-3 3-15,1-2 1 16,6-2 0-16,3-2 0 0,4-1-1 16,3-4 0-16,0-1-4 15,1-5 0-15,2-3 0 16,3-3-1-16,3-7-1 15,2-4 5-15,3-5 2 16,2-4-2-16,-2-2-2 0,2-6 0 16,-2-1-2-16,2-3-4 15,0-4-3-15,2-2 1 16,1-5 0-16,1-3-1 15,1-2 2-15,-2-4-2 16,6-2 0-16,3-6-1 16,1-4-1-16,0-4 0 0,-3-2 1 15,-5-1 0-15,-5-3 0 16,-9-2 2-16,-6-4 1 15,-6 1-1-15,-7-4 1 0,-8-2 1 16,-10-3 0-16,-6-2 1 16,-9-2-1-16,-8-2 2 15,-6-1 0-15,-8-1-1 16,-6-2 1-16,-10-2 3 0,-10-3 0 15,-10-3 1-15,-15-3 0 16,-16-5 1-16,-18-9-1 16,-19 1-1-16,-15-5-3 15,-11 2-2-15,-10 4 2 16,0 7 0-16,-4 7 0 0,-2 9-2 15,-1 9-11-15,-5 9-23 16,-8 11-51-16,-9 7-52 16,-17 5-27-16,-16 6-12 15,-16 2 4-15,-13 9 19 16,-16 11 48-16</inkml:trace>
  <inkml:trace contextRef="#ctx0" brushRef="#br0" timeOffset="51824.96">26473 4466 34 0,'-59'-42'71'16,"-12"4"7"-16,-11 12 5 0,-8 9-22 16,-5 12-10-16,-2 15-3 15,4 14 0 1,8 14 3-16,13 16-1 0,17 13-4 15,17 16-4-15,20 15-6 16,21 12-7-16,23 4-9 0,22-1-7 16,13-13-5-16,12-16-3 15,8-18-3-15,9-14 0 16,7-16 0-16,4-16-1 15,3-15 1-15,-1-20-2 16,-4-18-1-16,-2-25-1 0,-9-22-1 16,-5-21-1-1,-8-18 0-15,-16-5 0 0,-15 3 1 16,-14 8 1-16,-16 13 0 15,-14 13 1-15,-14 16-3 16,-15 21-15-16,-13 17-52 16,-13 19-35-16,-12 16-18 15,-8 14-10-15,-5 13-2 0,-7 10 12 16</inkml:trace>
  <inkml:trace contextRef="#ctx0" brushRef="#br0" timeOffset="53583.06">31133 3674 11 0,'-47'-34'52'0,"-12"-3"4"16,-10-3-10-16,-11-1-12 15,-8-2-6-15,-6 1-5 16,-3 0-5-16,-3 0 0 15,1 5-4-15,0 1-2 16,3 5 0-16,1 2 1 0,2 7-2 16,2 2-3-16,1 6 0 15,-1 4-2-15,-1 6-1 16,-2 4-2-16,-2 4-1 15,-1 6-1-15,-3 2-1 16,2 3 0-16,2 2-1 0,1 2 5 16,3-1 3-16,3 0 1 15,4 1 1-15,4 0 1 16,6 1 0-16,3 2-5 15,4 2-2-15,4 4-1 16,2 2-1-16,3 4 0 0,3 2 1 16,4 1 1-16,1 2-1 15,4 2 1-15,5 3-1 16,4-1-1-16,7 3 1 15,4-1-1-15,7 4 0 16,5 2-1-16,4 4 1 0,4 1 0 16,2 1 0-16,0 2 0 15,0 0-1-15,-3 1 1 16,1 3-1-16,-2 0 0 15,-2 2-1-15,-1 1 0 16,-1-2 1-16,1 0 0 0,2-2 0 16,2-1 1-16,0-3 1 15,5-3 0-15,2 0 0 16,1-1 0-16,1-2 0 15,0 1-1-15,1-2 0 16,4 2-1-16,1 0 1 0,3 1 0 16,5-1 0-1,5 1 1-15,5-1-1 0,7-1 0 16,5 0 0-16,6-4 0 15,3 0-1-15,4-2 0 16,2-2 0-16,0-1-1 16,2-3 1-16,-1 0 0 15,1-2 0-15,1-1 0 0,5 1 4 16,2 2 3-16,6 0 5 15,4 4 2-15,7-2 4 16,5 0 2-16,6 0 1 16,5-1 0-16,3-4-3 15,4 0-1-15,2-4-2 0,0-2-2 16,4-2-3-16,1-5-6 15,5-2-2-15,3-7-3 16,6-5 0-16,8-8-2 16,11-10 0-16,11-11 2 15,11-14 1-15,10-17-2 0,5-13-1 16,2-12 0-16,-3-9-1 15,-10-4 1-15,-15-3 1 16,-18 1 2-16,-22 3 3 16,-22 2 4-16,-19-5 5 15,-18-3 4-15,-18-10 2 0,-19-8-1 16,-19-11 0-16,-21-7-3 15,-20-6-5-15,-18 2-5 16,-18 3-3-16,-14 3-2 16,-10 10 1-16,-9 12-2 0,-5 14-5 15,1 15-11-15,-3 13-17 16,0 15-44-16,2 12-32 15,0 11-17-15,3 10-3 16,5 8 6-16,4 9 16 16</inkml:trace>
  <inkml:trace contextRef="#ctx0" brushRef="#br0" timeOffset="55765.18">7872 8619 57 0,'-12'-28'138'0,"0"5"18"15,2 1 10-15,2 5 4 16,0 5-61-16,2 5-39 15,0 7-25-15,4 7-18 0,3 8-6 16,4 7-5-16,1 7-6 16,3 4-12-16,-1 7-14 15,-1 3-18-15,-2 0-25 16,-2 3-46-16,-3-2-37 15,-3-3-12-15,-2-4 1 0,-3-4 9 16,0-5 21-16</inkml:trace>
  <inkml:trace contextRef="#ctx0" brushRef="#br0" timeOffset="56061.2">7956 9077 24 0,'40'3'81'15,"-3"0"12"-15,-2-1 9 0,-7 0-13 16,-6 1-9-16,-6-2-1 16,-12 2 2-16,-13 1 4 15,-16-2 6-15,-14 0 5 16,-12-1 5-16,-11 1-2 15,-8-2-9-15,-3-2-12 16,1 1-14-16,1 1-18 0,9-2-31 16,9 2-45-16,10 0-51 15,11 0-85-15,10 0-44 16,12 2-22-16,10-2 2 15,7 6 24-15,7-2 39 0</inkml:trace>
  <inkml:trace contextRef="#ctx0" brushRef="#br0" timeOffset="56410.22">7537 9304 80 0,'3'-1'133'15,"10"-1"15"-15,5-1 11 16,8 2-1-16,3-2-51 0,2 6-30 15,-1 0-18-15,-3 3-10 16,-4 6-9-16,-8 3-9 16,-8 4-6-16,-9 5-4 15,-10 2 1-15,-10 2 6 16,-5 1 9-16,-3-3 7 15,3 1 4-15,4-2 0 0,9-2-1 16,12-2-7 0,14-3-9-16,14-3-16 0,13-2-23 15,8-5-29-15,7-3-35 16,3-3-35-16,1-4-39 15,0-5-51-15,-4-2-14 16,-2-1 8-16,-3-2 23 16,-5-3 26-16,-2-3 37 15</inkml:trace>
  <inkml:trace contextRef="#ctx0" brushRef="#br0" timeOffset="58264.33">8475 9112 27 0,'12'-12'103'0,"4"2"11"16,6 0 9 0,3 0 5-16,6 3-43 0,4 1-22 15,0 3-12-15,2 4-7 16,0 4-5-16,-1 4-4 15,-3 6-4-15,-4 6-2 0,-5 3 0 16,-8 5 3 0,-10 5 2-16,-10 3 1 0,-11 3 1 15,-11-1-2-15,-5 1-1 16,-5-4-2-16,-1-1 0 15,1-5-1-15,5-3 0 16,4-7-1-16,5-2 4 16,7-6-1-16,4-7-3 15,7-2-2-15,7-9-3 0,10-6-5 16,8-5-7-16,8-6-5 15,10-5-3-15,5-5-1 16,5-6-2-16,0-4-1 16,4-3 0-16,-2 1-1 15,-3 0 0-15,-4 4 0 0,-7 5 1 16,-7 6 1-16,-6 5 1 15,-9 7 2-15,-9 6 3 16,-10 11 6-16,-11 9 3 16,-11 7 5-16,-5 7 6 15,-4 6 5-15,1 3-1 0,4 4 2 16,6 0-3-16,5 2-4 15,8-1-4 1,14 31 9-16,14-37-30 16,7-2-20-16,8-3-31 15,6-4-39-15,2-4-39 16,1-4-43-16,-1-4-56 0,-1-3-19 15,-1-4 9-15,1-4 26 16,3-5 33-16,1-1 40 16</inkml:trace>
  <inkml:trace contextRef="#ctx0" brushRef="#br0" timeOffset="59075.37">10366 9145 16 0,'37'0'110'16,"-7"2"20"-16,-9-2 14 15,-7 1 17-15,-12-1-31 16,-12 0-18-16,-9 0-9 16,-11 0-6-16,-9 0-4 0,-4 0-10 15,-5-1-13-15,-1 1-17 16,-1-2-17-16,-1 1-26 15,0 1-35-15,0-3-42 16,0 0-57-16,5 0-60 16,9 0-29-16,8-2-5 0,12 1 16 15,8-1 30-15,10-3 50 16</inkml:trace>
  <inkml:trace contextRef="#ctx0" brushRef="#br0" timeOffset="59292.39">10054 8974 18 0,'16'-17'125'0,"-2"2"22"15,-3 4 18-15,-2 9 21 16,-1 9-25-16,-3 8-29 16,-1 11-24-16,0 7-15 0,0 6-15 15,2 7-24-15,0 4-31 16,1 2-42-16,1-2-47 15,-2-3-85-15,0-6-45 16,-3-2-19-16,-1-7-1 16,1-4 20-16,2-6 33 15</inkml:trace>
  <inkml:trace contextRef="#ctx0" brushRef="#br0" timeOffset="59795.42">10797 8890 68 0,'13'-20'107'0,"12"0"5"15,10 5 6-15,6 4-20 16,3 4-39-16,-2 5-20 15,-4 7-8-15,-4 5-2 16,-6 7 0-16,-10 6 5 16,-11 6 7-16,-12 3 10 15,-11 0 10-15,-9 3 9 0,-4 0 6 16,-1 1-2-16,4-3-8 15,9 1-16-15,13-2-16 16,15-3-30-16,18-2-45 16,17-4-54-16,14-5-67 15,9-4-34-15,5-6-15 0,0-4 7 16,1-4 26-16,1-7 46 15</inkml:trace>
  <inkml:trace contextRef="#ctx0" brushRef="#br0" timeOffset="60070.43">12393 9013 5 0,'28'2'123'0,"-8"0"24"15,-8-1 21-15,-12 0 23 16,-15-1-12-16,-10 0-35 16,-15-1-27-16,-10-1-18 0,-8-1-20 15,-4 0-30-15,0 1-42 16,3-1-53-16,7-2-62 15,13 2-67-15,14 0-36 16,13 0-10-16,17 6 13 16,10 1 28-16,8 4 50 15</inkml:trace>
  <inkml:trace contextRef="#ctx0" brushRef="#br0" timeOffset="60266.44">12448 9258 6 0,'30'26'166'15,"-7"-5"42"-15,-8-3 36 0,-10-1 24 16,-12-5-3-16,-15-2-75 15,-10-5-59-15,-10-2-48 16,-6-3-59-16,-7-1-74 16,-3-2-96-16,2-1-73 15,3-3-39-15,10 0-13 0,16-1 15 16,11 3 43-16,10 0 77 15</inkml:trace>
  <inkml:trace contextRef="#ctx0" brushRef="#br0" timeOffset="60975.48">13355 8870 43 0,'6'-33'126'16,"-4"4"21"-16,-6 0 18 0,-7 2 15 15,-7 7-45-15,-9 6-26 0,-9 9-13 16,-7 10-12-16,0 9-9 16,2 10-11-16,9 8-10 15,13 7-11-15,14 4-8 16,16 1-9-16,20 0-6 15,16-3-5-15,13-5-3 0,9-2-7 16,2-10-6-16,0-7-3 16,-2-8-2-16,-8-9-1 15,-9-9 1-15,-8-9 5 16,-11-8 5-16,-1-53 18 15,-37 34-9-15,-16 0 4 16,-13 4-7 0,-13 8-20-16,-10 9-37 0,-6 13-53 15,2 12-79-15,2 12-44 16,4 12-19-16,3 9 6 15,5 4 27-15,2 5 47 16</inkml:trace>
  <inkml:trace contextRef="#ctx0" brushRef="#br0" timeOffset="101007.77">10944 8481 55 0,'-13'2'85'15,"-2"-4"6"-15,0 0 5 16,1-3-29-16,2-1-16 15,2-3-9-15,0-1-3 16,4-2-3-16,2-2-1 0,4-1-5 16,3-2-5-16,5-3-6 15,9-2-5-15,7-3-3 16,9-3-2-16,10-5-4 15,11-3 0-15,10-3-1 16,9-2 0-16,12-4-1 0,12-2-1 16,11-1 0-16,12-1-1 15,11 0 0-15,10 3 1 16,5 3 0-16,-1 9 0 15,-2 5 1-15,-4 8 1 16,-5 8-2-16,-5 10 0 16,-1 7-1-16,-4 8-1 0,-2 5 0 15,-3 5-4-15,-5 2 0 16,-4 3-2-16,-6 1 1 15,-3-1-2-15,-9-3 2 16,-7 0 1-16,-9-5 0 16,-8-2 1-16,-10-4 0 0,-8-1 0 15,-10-5 0-15,-7-2 0 16,-6-5-2-16,-7-1 0 15,-6-5 0-15,-3-3-1 16,-7-4 1-16,-4-2 0 0,-4-2 1 16,-6 0 2-16,-1-2 1 15,-1 2 0-15,-1 0 0 16,1 2 1-16,2 1-1 15,3 3 0-15,4 3 1 16,5 1-1-16,6 3 1 0,6 3 0 16,6 3 0-16,3 2 0 15,5 2 0-15,2 2-1 16,-1 1 1-16,0 1 0 15,-2 1 1-15,-4 0-1 16,-5 1 2-16,-5 1 3 0,-9-1 2 16,-8 4 2-16,-9-3 5 15,-9 3 2-15,-6-2 1 16,-1 0-2-16,-1-2-1 15,4-1-3-15,2 0-13 16,-1-4-34-16,5 1-54 0,1-1-28 16,-1 0-14-16,5 5-8 15,-4-1 4-15,2 3 30 16</inkml:trace>
  <inkml:trace contextRef="#ctx0" brushRef="#br0" timeOffset="102139.84">6706 10985 19 0,'-14'-23'102'0,"1"5"10"15,0 5 6-15,1 7 3 16,3 8-49-16,-1 10-27 15,3 8-15-15,2 9-7 16,2 10-5-16,6 6-2 16,3 4-3-16,2 0-7 15,2 2-8-15,-2-2-16 16,-1-2-37-16,1-6-38 0,-3-4-22 15,-1-7-8 1,-1-6-1-16,-1-6 11 0</inkml:trace>
  <inkml:trace contextRef="#ctx0" brushRef="#br0" timeOffset="102433.85">6848 11481 27 0,'32'-5'78'0,"-1"0"10"0,-2 1 12 16,-5 0-16-16,-3 0-10 15,-7 1-2-15,-5 2-2 16,-8-1-2-16,-10 2-2 16,-10 0-2-16,-14 0 0 15,-12 2-2-15,-9 1-1 0,-8 0-2 16,-2 0-7-16,-3 1-8 15,3 1-11-15,2 1-17 16,6-1-23-16,7-1-32 16,4-1-56-16,8-3-59 15,9 1-32-15,5 0-12 16,11 2 5-16,4 2 23 0,5 1 49 15</inkml:trace>
  <inkml:trace contextRef="#ctx0" brushRef="#br0" timeOffset="102801.87">6422 11755 12 0,'13'5'102'0,"2"-3"11"15,3-5 11-15,4-3 7 16,1 0-39-16,2 0-27 15,-1-1-15-15,0 4-9 0,-3 3-9 16,0 5-6-16,-4 4-7 16,-5 4-5-16,-6 4-3 15,-6 4-1-15,-6 3 0 16,-6 2 1-16,-5 1 0 15,-1 0 2-15,2-2 0 0,4-1 0 16,2-2 0-16,7-2-1 16,7-2-3-16,9-2-2 15,6-3-3-15,9-2-4 16,7-3-9-16,4-1-14 15,4-3-15-15,3-2-27 16,1-4-53-16,1-1-27 16,1-6-7-16,2-2 5 15,4-6 10-15,3-4 24 0</inkml:trace>
  <inkml:trace contextRef="#ctx0" brushRef="#br0" timeOffset="103413.91">7689 11565 51 0,'-1'-23'89'0,"0"1"10"16,2 2 7-16,3 4-24 15,4 0-21-15,6 6-13 16,7 5-8-16,4 4-6 15,7 4-7-15,4 6-7 16,0 4-7-16,-2 6-5 16,-1 1-1-16,-4 6 0 15,-6 0 0-15,-6 6 2 0,-6 0 3 16,-8 2 2-16,-7 1 0 15,-7 0-1-15,-5-4 2 16,-4-2 0-16,-1-2-1 16,2-5 0-16,1-6-1 15,3-3 0-15,4-5-2 16,6-4-1-16,6-5-3 15,6-5-1-15,7-5-3 16,6-2 0-16,3-7-2 16,5-2 0-16,3-7-1 15,2-2 5-15,2-6 1 0,2-4 2 16,-2 0 0-16,-1 2 1 15,-4 3 3-15,-3 2 2 16,-5 5 6-16,-5 7 5 16,-4 5 5-16,-7 8 9 15,-7 6 6-15,-9 10 3 16,-6 8-4-16,-6 10-3 0,-45 79 60 31,49-65-82-31,6 1-4 16,7-2-5-16,9-2-12 15,9-3-11-15,12-2-20 16,10-4-29-16,9-5-35 15,7-3-69-15,8-5-33 16,8-6-13-16,3-6 7 16,6-9 21-16,5-5 32 15</inkml:trace>
  <inkml:trace contextRef="#ctx0" brushRef="#br0" timeOffset="103792.93">9358 11446 72 0,'39'-2'97'0,"-4"1"13"15,-6 1 14-15,-6 1-21 0,-6 1-10 16,-10 2-1-16,-8-1 1 15,-8 1-4-15,-11 0-9 16,-7-1-14-16,-9 1-17 16,-5 1-12-16,-4 1-17 15,1-4-19-15,0 4-22 16,5-4-28-16,7 0-55 0,9 0-50 15,8-2-25-15,9 0-5 16,6 0 8-16,11 0 21 16,6 3 52-16</inkml:trace>
  <inkml:trace contextRef="#ctx0" brushRef="#br0" timeOffset="104013.94">9515 11634 60 0,'31'15'124'0,"-8"-1"28"15,-7-2 25-15,-8 2 6 16,-9-3-25-16,-11-1-18 15,-9-2-16-15,-9-1-20 16,-6-4-23-16,-3 0-24 16,-1-3-32-16,2 2-38 15,2-2-47-15,3-4-62 16,9 1-66-16,7-2-32 0,11 0-6 15,12 3 13-15,8 1 31 16,6-2 51-16</inkml:trace>
  <inkml:trace contextRef="#ctx0" brushRef="#br0" timeOffset="104500.97">10699 11396 56 0,'50'1'94'0,"-3"0"14"16,-3 0 16-16,-6 1-18 15,-8 0-5-15,-10 0 6 16,-12 0 3-16,-11 1 0 15,-13 1 0-15,-12 0-4 16,-9 2-12-16,-6-2-19 0,-5-1-15 16,1-1-15-1,3-1-20-15,6-1-33 0,8 0-48 16,7 0-88-16,11 0-57 15,12 0-31-15,8-3-9 16,9-3 11-16,6-1 36 16,5 4 80-16</inkml:trace>
  <inkml:trace contextRef="#ctx0" brushRef="#br0" timeOffset="104868.99">11365 11259 47 0,'28'-25'126'0,"0"5"12"0,1 0 7 16,1 0 4-1,0 4-59-15,1 3-39 0,-1 3-21 16,-3 6-11-1,0 7-8-15,-6 6-2 0,-3 9-2 16,-7 5-2-16,-7 7 1 16,-7 3 0-16,-6 5 1 15,-8 0 3-15,0 2 7 16,-1-3 7-16,2-2 5 15,42 89 99 17,9-101-114-32,10-5-22 0,8-4-35 15,8-3-59-15,7-5-47 16,5-5-25-16,3-1-9 15,2-3 8-15,-2-2 26 16</inkml:trace>
  <inkml:trace contextRef="#ctx0" brushRef="#br1" timeOffset="134816.71">5471 11321 32 0,'24'-42'123'16,"-2"5"26"-16,-2 2 26 16,-2 4 24-16,-1 7-34 15,-2 5-13-15,-3 7-10 0,-2 14-13 16,-7 13-17-16,-7 11-19 15,-10 17-19-15,-8 14-25 16,-11 14-20-16,-10 15-16 16,-8 9-15-16,-3 2-20 15,3-3-21-15,5-5-19 16,9-9-25-16,5-11-27 15,7-12-26-15,9-11-45 16,6-15-22-16,7-11-1 16,4-13 15-16,3-12 22 0,3-10 30 15</inkml:trace>
  <inkml:trace contextRef="#ctx0" brushRef="#br1" timeOffset="135028.72">5214 11612 103 0,'-10'-30'135'0,"4"7"16"16,4 6 16-16,7 7-8 15,10 12-39-15,8 9-24 16,13 10-10-16,8 9-11 16,8 8-13-16,3 8-25 15,-1 2-37-15,-3 4-47 16,-5-2-86-16,-7-2-47 15,-7-4-23-15,-6-5-5 16,-9-8 15-16,-4-4 31 16</inkml:trace>
  <inkml:trace contextRef="#ctx0" brushRef="#br1" timeOffset="135539.75">4319 11088 27 0,'-2'-25'140'0,"4"-7"20"16,5-1 11-16,6-1 8 16,6 3-33-16,7 4-52 0,3 2-33 15,2 10-20-15,-2 8-10 16,-4 11-7-16,-6 12-8 15,-10 13-8-15,-10 9-5 16,-11 9-1-16,-11 5 3 16,-7 2 8-16,-4 2 8 15,1-4 7-15,5-4 5 16,10-8 3-16,15-6-2 15,16-10-10-15,18-9-25 0,15-8-40 16,7-12-58-16,4-5-68 16,-1-4-36-16,-6 2-15 15,-9 2 5-15,-13 3 28 16,-11 7 50-16</inkml:trace>
  <inkml:trace contextRef="#ctx0" brushRef="#br1" timeOffset="135858.77">4671 11629 37 0,'32'2'121'16,"-13"3"19"-16,-11 2 18 15,-19 4 12-15,-12 2-49 16,-17 2-32-16,-10 2-19 15,-8 0-19-15,-4 1-16 16,0-2-24-16,0 0-32 16,4-3-49-16,7-5-59 0,9-2-31 15,10 0-15-15,11 0 3 16,8-2 19-16,10 0 40 15</inkml:trace>
  <inkml:trace contextRef="#ctx0" brushRef="#br1" timeOffset="136036.78">4333 11886 70 0,'25'17'159'0,"3"8"34"15,-1 5 25-15,2 4 20 16,0 8-55-16,-1 6-45 16,0 4-45-16,-2 5-57 15,-3 1-72-15,-3 0-105 16,-1-2-58-16,-2-3-31 15,2-6-8-15,1-5 16 16,4-6 44-16</inkml:trace>
  <inkml:trace contextRef="#ctx0" brushRef="#br1" timeOffset="136806.82">13121 10984 61 0,'16'-32'143'0,"-1"10"16"16,-5 12 16-16,-6 15 15 15,-6 17-48-15,-6 19-33 16,-10 19-19-16,-5 17-12 15,-6 8-12-15,-2 3-19 16,2-1-29-16,0-4-37 16,2-4-36-16,3-9-38 15,2-9-71-15,5-13-32 16,2-11-8-16,2-14 12 0,2-10 20 15,-1-16 31-15</inkml:trace>
  <inkml:trace contextRef="#ctx0" brushRef="#br1" timeOffset="137012.83">12672 11470 17 0,'-20'-55'134'15,"8"6"29"-15,7 8 26 16,7 13 26-16,10 16-15 0,13 15-32 16,11 18-30-16,17 13-22 15,13 11-21-15,11 5-31 16,2 3-45-16,-3-2-49 15,-6-2-54-15,-9-8-53 16,-7-5-71-16,-8-8-31 16,-5-6-1-16,-7-6 21 15,-4-8 36-15,-3-8 44 16</inkml:trace>
  <inkml:trace contextRef="#ctx0" brushRef="#br1" timeOffset="137318.85">13858 11009 132 0,'51'-50'162'0,"3"5"14"16,1 5 10-16,3 4-13 0,0 7-60 15,-6 8-38-15,-8 8-20 16,-10 11-8-16,-12 9-7 15,-12 11-6-15,-15 7-6 16,-12 7-1-16,-12 4 0 16,-7 0 1-16,0 3 2 15,4-3-1-15,9 0-3 16,12-4-9-16,16-2-24 0,18-5-35 15,15-4-41-15,11-3-70 16,5-4-50-16,1-3-22 16,-3 0 3-16,-4-2 21 15,-5-1 34-15</inkml:trace>
  <inkml:trace contextRef="#ctx0" brushRef="#br1" timeOffset="137659.87">14485 11632 12 0,'46'11'135'0,"-9"-1"28"16,-13 0 24-16,-14-3 20 15,-17 1-15 1,-60 6 85-16,6-10-173 15,-12-1-19-15,-10-1-21 16,-6-1-36-16,-1-2-47 0,3-1-58 16,8 0-93-16,9 0-50 15,16-1-24-15,12 2 3 16,12 1 22-16,13 1 40 15</inkml:trace>
  <inkml:trace contextRef="#ctx0" brushRef="#br1" timeOffset="137859.88">14125 11941 75 0,'51'22'187'16,"-1"3"26"-16,3 6 15 15,5 15 8-15,9 17-58 16,5 17-90-16,0 8-67 15,-14 0-66-15,-15 2-94 0,-16-5-50 16,-17-8-19-16,-13-3-4 16,-11-13 11-16,-10-7 37 15</inkml:trace>
  <inkml:trace contextRef="#ctx0" brushRef="#br1" timeOffset="138606.92">8017 10915 122 0,'-111'29'156'16,"-94"32"23"-16,-104 35 17 15,-102 35-21-15,-75 19-51 16,-55 10-40-16,-27 3-35 16,-922 307-106-1,1196-348-73-15,105-27-36 16,68-19-16-16,41-10-2 15,23-5 11-15,18 0 28 16</inkml:trace>
  <inkml:trace contextRef="#ctx0" brushRef="#br1" timeOffset="139818.99">7954 13544 590 0,'220'-22'925'62,"-271"317"-871"0,1-261-52-62,2-3 0 0,8-6 0 16,9-6-1-16,10-9-2 16,14-8-3-16,317-234-155 62,-239 178 133-62,-86 236 380 125,62-122-501-110,-4-39-31-15,8-8-64 0,2-3-29 16,2-8-4-16,0-2 22 16,-2-4 46-16,-3-1 73 15</inkml:trace>
  <inkml:trace contextRef="#ctx0" brushRef="#br1" timeOffset="140051.01">9364 13793 28 0,'50'-6'118'0,"-15"4"19"16,-17 2 17-1,-19 2 16-15,-21 3-39 0,-16 1-28 16,-17 3-20-16,-8-2-21 16,-6 1-34-16,5-1-49 15,7-1-85-15,10-2-47 0,12-2-25 16,13 1-10-16,16 1 12 15,14 1 31-15</inkml:trace>
  <inkml:trace contextRef="#ctx0" brushRef="#br1" timeOffset="140227.02">9410 14024 110 0,'8'13'187'16,"-8"4"26"-16,-10-4 14 0,-10-2 7 16,-7-4-84-16,-7-2-80 15,-5-3-72-15,-3-2-100 16,1-3-66-16,1-3-34 15,2-2-13-15,7-3 8 16,6-2 27-16,8 1 71 16</inkml:trace>
  <inkml:trace contextRef="#ctx0" brushRef="#br1" timeOffset="140973.06">8393 13611 40 0,'9'-5'87'0,"1"-1"11"0,1-1 6 16,4-4-13-16,0 1-17 16,2-2-10-16,1-1-2 15,0-1 1-15,1 0 3 16,-4-1 1-16,-1 4 1 15,-3 0-3-15,-4 4-7 0,-6 3-10 16,-7 4-10-16,-10 6-11 16,-7 4-9-16,-8 6-7 15,-5 5-5-15,-1 4-4 16,1 3-11-16,0 2-19 15,1 3-27-15,1-1-36 16,2 2-57-16,3-3-29 16,2-1-7-16,5-1 10 0,2-1 21 15,6-4 33-15</inkml:trace>
  <inkml:trace contextRef="#ctx0" brushRef="#br1" timeOffset="142892.17">10681 13882 36 0,'0'-4'123'15,"-12"3"17"-15,-11-1 15 16,-10 2 14-16,-7-2-45 16,-6 1-35-16,-1 1-24 0,0 0-19 15,4-2-25-15,5 2-34 16,7-5-47-16,9 0-63 15,7-1-31-15,9 0-14 16,7-1 1-16,9 1 16 16,5-3 34-16</inkml:trace>
  <inkml:trace contextRef="#ctx0" brushRef="#br1" timeOffset="143399.2">10869 13582 73 0,'29'-14'147'0,"-5"4"18"15,-5 8 12-15,-4 4 13 16,-7 8-59-16,-4 4-38 16,-4 7-19-16,-4 4-9 0,0 1-7 15,-1 1-10-15,0 0-9 16,1-2-10-16,2-1-8 15,2-5-7-15,2-2-5 16,4-3-4-16,3-4-9 16,3-3-13-16,6-4-19 15,4-3-25-15,5-3-24 0,2-4-19 16,2-6-15-1,0-3-6-15,-2-4 5 0,-1-1 21 16,-4-3 27-16,-2 2 31 16,-6-1 30-16,-1 3 31 15,-5 2 27-15,-3 6 17 16,-3 0 10-16,-2 7 7 15,-5 4 7-15,-1 5 4 16,-3 8 1-16,-3 7 0 16,-4 5-1-16,0 6-5 0,-2 4-12 15,0 2-13-15,1 2-13 16,4 0-13-16,4-1-13 15,1-4-18-15,4-2-22 16,1-5-29-16,1-4-42 16,-1-6-63-16,2-7-59 15,1-4-24-15,5-7-1 0,1-2 18 16,1-8 34-1,2-3 60-15</inkml:trace>
  <inkml:trace contextRef="#ctx0" brushRef="#br1" timeOffset="144820.28">11730 12960 25 0,'8'-31'112'15,"-8"1"17"-15,-10-3 13 0,-11-2 13 16,-12-1-39-1,-11-2-18-15,-13 1-11 0,-12-1-7 16,-11 4-7-16,-9 2-10 16,-9 8-14-16,-8 7-14 15,-3 10-11-15,0 10-7 16,6 11-6-16,9 7-3 15,11 6-1-15,12 3-2 16,7 2-3-16,8 1-2 0,4-2-4 16,3-5-2-1,3-4-2-15,-1-6-1 0,0-7-2 16,-5-6 1-16,-4-7 0 15,-7-7 2-15,-8-6 0 16,-8-2 4-16,-6-1 4 16,-6 1 2-16,-4 4 2 15,-3 4 0-15,-2 5 1 0,-5 4-5 16,0 7-5-1,-2 4-3-15,1 3-3 0,2 3-2 16,4 3 1-16,5 0 0 16,5 2 3-16,4-2-1 15,6-2 2-15,1-2 1 16,2-5 1-16,1-2 1 15,-1-5 3-15,-2-3 1 16,-4-6 3-16,-4-3 1 0,-4-4-1 16,-4-3 2-16,-4-3-1 15,-1 1 3-15,-3 4-1 16,-1 3-1-16,-2 7 5 15,-1 8 0-15,-7 11 1 16,-7 13 0-16,-6 13-1 16,-6 15 1-16,-1 14-2 15,7 9 0-15,12 7 1 16,16 7 0-16,18 5 1 15,18 2-1-15,18 3-1 0,17 3-4 16,14 5-1-16,19 5-5 16,17 6-1-16,19 3-2 15,18 0-4-15,19-3-1 16,15-7 2-16,17-6 3 15,11-8 3-15,12-10 2 16,13-11 6-16,7-16 2 0,7-10-2 16,0-13 0-16,-1-10-2 15,-11-11-4-15,-5-11-4 16,-12-11-1-16,-10-11-2 15,-6-15 2-15,-6-7 2 16,-3-8 4-16,-6-1 5 16,-3 3 1-16,-2 1 1 15,1 5-2-15,-1 6-2 16,2 4-2-16,2 6-2 15,2 4-3-15,1 6-3 0,4 0-4 16,0 3-2-16,-1-2-3 16,-6-2 0-16,-7-3 3 15,-10-3 7-15,-12 1 11 16,-13 2 8-16,-10 4 13 15,-5 2 12-15,-4 8 10 16,1 2 1-16,5 5-3 16,4 2-4-16,9 2-9 0,8 1-12 15,8-2-10 1,6-1-5-16,5-1-4 0,3-6-3 15,1-2 3-15,-1-4 1 16,-2-7 1-16,-4-4 0 16,-5-6 0-16,-7-3 1 15,-9-3-1-15,-10 0 2 16,-11 2 3-16,-8 4 3 15,-4 5 1-15,-3 1 1 16,3 6-2-16,6 2-3 0,9 2-4 16,10 0-2-16,11 0-2 15,9-5 0-15,9-2-2 16,7-6 0-16,4-7-1 15,4-11-3-15,2-11-3 16,1-12 1-16,2-16-1 16,-3-18 0-16,-6-21 0 15,-13-10 4-15,-18-9 5 16,-22-2 7-16,-24-3 5 15,-25 0 3-15,-31 1 2 0,-34 5 1 16,-26 8-3-16,-20 14-13 16,-4 20-27-16,2 20-41 15,7 21-49-15,7 15-90 16,6 18-47-16,6 20-17 15,3 17 8-15,2 20 31 16,3 19 45-16</inkml:trace>
  <inkml:trace contextRef="#ctx0" brushRef="#br1" timeOffset="148789.51">16038 6270 56 0,'10'-1'94'0,"0"-1"9"0,-1-1 9 15,1 1-21 1,-1 1-22-16,0-1-12 0,-2 0-6 16,-2 0-2-16,-1 2-3 15,-1-1-4-15,-5-1-3 16,-3 2-3-16,-7 2-5 15,-8 1-4-15,-7 1-5 16,-5-1-6-16,0 2-6 0,-1 0-13 16,2 0-14-16,4-2-20 15,2 0-38-15,7-2-50 16,4-3-24-16,8-2-7 15,6 0 5-15,6-3 14 16</inkml:trace>
  <inkml:trace contextRef="#ctx0" brushRef="#br1" timeOffset="149149.53">16252 6089 23 0,'16'-17'111'0,"-1"3"17"15,-3 3 8-15,-2 3 5 16,-5 2-48-16,-4 5-27 0,-4 5-17 16,-18 19 23-1,9-4-36-15,-2 1 1 16,2 3-3-16,0 2-2 15,3-3 0-15,3-1 0 16,3 0-2-16,3-2-2 16,3-3-2-16,4-1-4 0,5-5-4 15,4-2-6-15,5-4-8 16,4-3-15-16,0-3-21 15,3-3-21-15,0-1-21 16,-3-2-26-16,-1-2-39 16,-3 0-22-16,-3-3-1 0,-2 0 10 15,-3 1 16-15,-2-3 25 16</inkml:trace>
  <inkml:trace contextRef="#ctx0" brushRef="#br1" timeOffset="149330.54">16540 6137 45 0,'5'-11'95'0,"-2"2"20"16,-1 3 12-16,-1 2-7 0,-1 5-21 15,-2 5-10-15,-2 9-8 16,-2 5-5-16,-1 7-3 15,0 7-6-15,-1 3-11 16,-1 7-14-16,3 2-22 16,1 3-33-16,1-1-36 15,1 2-59-15,0-4-49 0,-2-4-26 16,1-1-4-16,-1 0 14 15,1-4 25-15</inkml:trace>
  <inkml:trace contextRef="#ctx0" brushRef="#br1" timeOffset="155940.91">27393 9792 11 0,'17'-12'79'0,"3"1"7"16,-2 3 4-16,2 3-9 15,-3 0-32-15,-3 3-18 16,0 2-9-16,-4 3-5 15,-3 4-4-15,-2 0-2 16,-3 3 0-16,-3-1 1 0,-4 3 2 16,-4-1 5-16,-6 0 5 15,-6 0 9 1,-4-3 10-16,-3-1 8 0,-2-4 8 15,2 0 6-15,1-3 5 16,3-3 0-16,6-3-3 16,3-2-5-16,5-5-6 15,6-1-10-15,5-2-10 16,7-1-9-16,6-1-9 0,3 2-7 15,7 0-6-15,2 2-1 16,3 2-2-16,2 2-1 16,-1 6 0-16,0 3-1 15,-2 4 0-15,-5 6 0 16,-2 4 0-16,-8 6-1 15,-6 2 1-15,-9 4-1 16,-10 1 1-16,-9-1-1 16,-9 0 1-16,-10-2 1 15,-5-3 5-15,-5-3 8 0,-1-5 10 16,2-3 7-16,3-7 3 15,5-4 2-15,7-7-3 16,6-3-7-16,9-5-9 16,9-3-6-16,11-1-4 15,10-3-3-15,8-1-2 16,8 3-3-16,4 1-2 15,7 1-2-15,5 4-1 16,2 3-2-16,2 9-2 0,-3 4-2 16,-3 4-3-16,-5 10-3 15,-10 4-2-15,-8 4-2 16,-11 5 1-16,-9 3 1 15,-10 1 4-15,-10 1 4 16,-6-4 4-16,-7-2 4 16,-4-7 8-16,-3-5 8 15,0-7 8-15,3-4 4 16,2-7 3-16,7-6 1 15,5-5-5-15,8-5-5 16,9-3-6-16,9-1-5 0,9-1-3 16,10 1-4-16,8 0-3 15,7 2-5-15,5 1-7 16,6 3-10-16,1 5-6 15,0 5-7-15,-4 6-4 16,-4 6-1-16,-9 6 3 0,-8 4 5 16,-9 7 7-1,-10 1 6-15,-8 3 6 0,-10 0 5 16,-9-1 4-16,-6-3 6 15,-6-6 6-15,-3-5 8 16,0-5 7-16,-1-5 5 16,4-4 4-16,5-6-1 15,6-4-3-15,10-2-6 16,9-5-7-16,9-1-6 15,8 0-4-15,9 0-4 16,7 2-4-16,6 3-7 0,3 2-7 16,3 4-8-16,0 5-8 15,-2 6-6-15,-6 6-3 16,-10 5 1-16,-6 7 3 15,-12 3 7-15,-9 4 7 16,-11 0 8-16,-7-2 5 16,-7-1 6-16,-3-5 7 15,-1-4 8-15,3-6 6 16,4-5 5-16,7-4 3 0,7-4-2 15,9-5-3 1,8-2-5-16,6-1-6 0,8 0-3 16,2 1-3-16,4-1-1 15,0 2-3-15,0 2-4 16,-4 1-1-16,-2 4-2 15,-8 5-1-15,-7 6 2 16,-8 5 3-16,-8 5 3 16,-5 5 2-16,-4 1 3 15,1 1 0-15,2-2 1 0,3-2 0 16,5-2 0-16,5-5-1 15,4-2 1-15,7-5-1 16,4-3 1-16,4-3 0 16,4-4 0-16,2-2 0 15,1-4 0-15,1-1 0 16,-2-2 1-16,0-3-1 15,-3-2 0-15,-2 1 1 16,-4-1 1-16,-3 3 0 16,-6 3 1-16,-6 3 1 0,-4 5-1 15,-5 6 0-15,-2 6-2 16,1 2 0-16,3 3-2 15,3 3 0-15,4 0 1 16,5 1-2-16,5-3 1 16,4 0 0-16,2-3 0 15,3-3 0-15,3-4 1 16,-1-3 0-16,-1-4 0 15,-1-4-1-15,-3-2 1 0,-5-4 0 16,-3 0-1 0,-4-3 0-16,-3 0 0 0,-5 2 0 15,-3 3 1-15,-3 3 1 16,-2 5 1-16,-1 4 1 15,1 3-1-15,3 5 1 16,4 2-2-16,3 4-1 16,6 0 0-16,5 0-1 15,4-1 0-15,3-1-1 16,3-3 0-16,1-3 0 15,0-5 0-15,1-2 0 16,-4-6 1-16,-3-3 1 0,-2-2 2 16,-3-3 3-16,-2-2 6 15,-1 3 6-15,-1-1 2 16,-1 2 2-16,0 4 0 15,0 2-3-15,-1 4-6 16,2 1-5-16,0 4-4 16,1 1-2-16,1 0-3 15,3 2-2-15,0 0-5 16,2 1-7-16,1 0-11 15,2 0-15-15,0-1-17 0,-1 0-29 16,-2 1-37-16,-1 0-34 16,-2-1-11-16,-2-1 2 15,0-1 14-15,-3 2 26 16</inkml:trace>
  <inkml:trace contextRef="#ctx0" brushRef="#br1" timeOffset="165559.46">22266 12303 86 0,'-3'-17'120'0,"1"-3"10"15,3 3 7-15,3 0-26 16,3 3-39-16,17-6 1 15,-11 14-54-15,2 5-5 16,-1 5-2-16,-2 4-3 16,-4 6-1-16,-5 3-1 15,-6 5 1-15,-6 3-1 16,-9 3 1-16,-6-1 0 15,-6 1 3-15,-5 0 6 16,-2-3 7-16,-2-2 7 16,0-4 8-16,4-4 10 15,4-7 5-15,7-6 4 0,6-7 2 16,7-6 2-16,9-7-1 15,7-5-6-15,7-4-8 16,6-2-7-16,4 0-9 16,5 0-11-16,3 4-7 15,1 3-5-15,1 2-4 16,0 8-1-16,-3 4-1 15,-2 6-1-15,-4 7 0 0,-8 6 1 16,-5 5-1 0,-7 5 1-16,-6 0 0 0,-6 2-1 15,-2-1 0-15,-5-2 1 16,0-4 0-16,-2-3 2 15,0-4 2-15,0-6 2 16,3-5 2-16,4-6 0 16,6-7 0-16,5-5-2 15,5-3-1-15,6-4-3 16,4-4-1-16,4 2-2 0,3 0-1 15,3 4-1 1,3 4 0-16,0 4 0 0,1 7 0 16,-1 8 0-16,-4 4 1 15,-5 10 1-15,-4 6-1 16,-6 5 1-16,-6 6 0 15,-4 0 0-15,-4 2 0 16,-4-1 1-16,-5-1-1 16,-3-3 0-16,-2-4 0 15,0-5 1-15,2-6 0 0,1-6 2 16,4-5 1-16,4-5 1 15,6-6 0-15,6-6 0 16,5-2-2-16,7-5-1 16,3 0-1-16,5 2-2 15,2 1-1-15,4 3 0 16,0 4 0-16,-1 6 0 15,-1 8 0-15,-4 7 1 0,-6 6-1 16,-3 6 1 0,-5 5 0-16,-5 5-1 0,-4 0 1 15,-5 3 0-15,-5-3 0 16,-4-1 0-16,-2-5 0 15,-6-2 0-15,-1-6 2 16,-1-5 2-16,-1-6 2 16,0-4 2-16,3-5 2 15,3-4 0-15,3-6 0 16,4-1-2-16,4-4-2 0,3-2-2 15,8-4-1-15,4-1-2 16,5 0-1-16,8 1-2 16,2 0-1-16,4 5-1 15,-1 3 0-15,-2 8 0 16,-3 4 0-16,-3 9-1 15,-7 5 2-15,-6 6 1 16,-5 6-1-16,-6 4 2 16,-7 1 0-16,-7 0 1 15,-4 0 1-15,-4-5 0 0,0-2 1 16,1-5 1-16,2-4 0 15,2-4 0-15,2-6 1 16,6-5-1-16,5-6 1 16,5-4-2-16,7-3 0 15,5-4-1-15,7-2-2 16,5-1 1-16,3 0-2 15,4 2-2-15,0 1 0 0,1 8-1 16,-3 4 0 0,-4 8-1-16,-4 8 1 0,-9 9 2 15,-7 7-1-15,-8 6 2 16,-9 6 1-16,-7 0 1 15,-2 1 1-15,-7-3 1 16,-3-4 4-16,0-5 2 16,2-7 3-16,4-6 2 15,4-6 2-15,9-6 1 16,4-7-2-16,10-6-3 0,10-4-2 15,9-2-4-15,9-4-3 16,8-1-3-16,5-1-3 16,3 1-3-16,1 4-2 15,-4 5-1-15,-5 7-2 16,-7 8 1-16,-7 9 0 15,-12 10 4-15,-11 9 1 16,-14 10 3-16,-9 5 2 16,-11 4 2-16,-8-3 5 0,-3-2 4 15,-4-6 7-15,3-6 4 16,5-6 5-16,7-6 2 15,8-7-1-15,7-11-4 16,12-6-6-16,11-8-4 16,10-10-5-16,12-6-4 15,7-4-4-15,8-4-2 16,7-3-5-16,5-1-5 0,3 3-3 15,-1 4-4-15,-4 8-1 16,-7 10 0-16,-10 11 2 16,-8 11 4-16,-14 10 4 15,-12 8 3-15,-14 9 2 16,-10 3 1-16,-10 1 4 15,-5-3 2-15,-2-6 4 16,2-7 4-16,5-5 3 16,6-10 2-16,9-7-1 15,9-7-3-15,10-5-3 0,11-7-3 16,9-1-6-16,6-1-6 15,6-3-10-15,3 3-16 16,2 1-27-16,-1 4-37 16,0 2-41-16,-4 4-48 15,-5 3-53-15,-5 5-15 16,-4 5 9-16,-5 4 27 15,-3 4 40-15,-1 1 50 0</inkml:trace>
  <inkml:trace contextRef="#ctx0" brushRef="#br1" timeOffset="170022.72">31532 8033 9 0,'8'-2'76'15,"-3"-1"11"-15,-3-1 10 16,-4 1-10-16,-4 2-18 16,-4 1-14-16,-21 3 33 15,11 3-54-15,-3 2-8 16,-3 0-5-16,-1 5-4 15,-6 0-3-15,-3 3-4 16,-4 3-3-16,-5 0 0 0,-3 3-1 16,-4 1-1-16,-1 1-1 15,0-1-1-15,-1 0 0 16,1-1-1-16,-1 2 0 15,0-2 0-15,-4 3-1 16,-1-1 0-16,0 0 0 16,-2 3-1-16,2-2 1 0,0 1-1 15,-1 1 1-15,0-1 0 16,-3 2-1-16,-4 0 2 15,-3 1 1-15,-2 0 1 16,-3-1-1-16,-5 2 1 16,-4 0 0-16,-1 0-2 0,-3 1 0 15,1-1-2-15,-1 0 1 16,1-2-1-16,2 0-1 15,2 0 1-15,2-3 0 16,-1-1-1-16,1 2 1 16,1-2-2-16,1 0 0 15,0 1 1-15,4 0-1 0,4 0 1 16,2-1 0-16,7-2 0 15,4-1 2-15,9-3-1 16,5 2 0-16,5-6 0 16,5 3 1-16,3-1-1 15,2-3 0-15,3 2 1 0,0-1-1 16,-3 2 1-16,-5 2-1 15,-10 3 1-15,-10 0-1 16,-5 2 0-16,-5 1-1 16,-4 1 0-16,-6-1 1 15,-1 1-2-15,-4 2 3 16,1 0 2-16,0 0 0 0,3-2 1 15,1 1 0-15,5-3 0 16,6-1-1-16,7-1-2 16,8 0-1-16,7-3 0 15,6 0 0-15,4 0 0 16,4-1 1-16,2-1-1 15,1 1 1-15,2-2-1 16,-5 4 0-16,-5 1 1 16,-9 1-1-16,-7 4 0 15,-8 1 0-15,-4 1 0 0,-6 2-1 16,-2 2 1-16,-5-2-1 15,2 1 1-15,-1 1-2 16,5-1 1-16,3-2-1 16,6-2 0-16,7-1 1 15,5-2 0-15,6-3 0 16,5 0 1-16,4 0 1 15,4-2-1-15,0 2 1 16,-2 0 0-16,-3 1-1 16,-7 5 0-16,-3-1 0 0,-4 1 0 15,-5 3 1-15,-7 0-1 16,-4 4 0-16,-6 0 0 15,-2 0 0-15,-2 1-1 16,-1-1-1-16,1 1 1 16,2-1-1-16,6-2 0 15,5-2 0-15,8-2 1 16,7-3 0-16,4 0 1 0,7-2 1 15,2-1-1-15,0-1 0 16,-2 3 0-16,-2 2 0 16,-7 2 0-16,-5 2 0 15,-7 2 1-15,-4 4-1 16,-4 0 1-16,-5 1-1 15,-1-1 0-15,-2 2 0 16,-2-1 0-16,3-4 0 16,0 1 0-16,4-3 0 15,4-1 1-15,7-5-1 0,7-1 0 16,7-4 0-16,4-1 0 15,4-1-1-15,1 0 1 16,-1 0-1-16,-1 2 0 16,-4 0 0-16,-3 5-1 15,-4 1 0-15,-6 0 1 16,-7 2 1-16,-4 5 0 15,-4 0 0-15,-3 0 1 16,-2 1 0-16,2 1 0 16,0-2 0-16,3 1 0 0,2-1 0 15,6-3-1-15,5-2 1 16,8-2 0-16,6-2-1 15,6-2 1-15,4-1-1 16,3-1 1-16,1-1-1 16,-1 0 0-16,-2 2 0 15,-3 2-1-15,-6 2 1 16,-5 3-1-16,-7 5 1 0,-5 3 0 15,-7 2-1 1,-4 4-1-16,-5 2 0 0,-2 1 1 16,-4-1 0-16,-1-1-1 15,0 1 2-15,-1 0 0 16,-1 2 0-16,0 1 0 15,2 0 0-15,-3 1 0 16,1 1-1-16,-2 1 1 16,1 2 1-16,0 0-1 15,-1 2-1-15,0 0 3 0,-1 1 1 16,0 1 1-16,2-2-1 15,-2 1 0-15,0-1 1 16,1 1-1-16,-1-1-2 16,1-2-1-16,2-1 0 15,-1-4 0-15,2 0 0 16,1-2-1-16,6-5 0 15,5-3 1-15,9-5-1 16,9-3 1-16,9-7 0 16,9-6-1-16,6-5 1 0,9-6-1 15,5-7 1-15,6-3-1 16,4-5-1-16,5-3 2 15,3-5 0-15,5-3-1 16,3-5 2-16,8-5 2 16,6-6 1-16,4-5 1 15,1-3 1-15,2-1 2 16,-3 3-2-16,-5 6-1 0,-5 4-1 15,-5 9-1 1,-4 4-1-16,-5 8-1 0,-5 5 0 16,-5 8 1-16,-7 9 0 15,-8 8 4-15,-11 12 3 16,-7 7 6-16,-11 9 7 15,-5 6 6-15,-5 3 9 16,-1 1 6-16,2 0 4 16,3-3 0-16,6-3-2 15,5-2-3-15,9-4-3 0,12-5-2 16,12-2 2-16,16-7 1 15,19-8 0-15,19-9 0 16,20-8-3-16,18-9-6 16,15-7-14-16,12-7-30 15,9-7-48-15,2-6-73 16,-6-4-64-16,-11-4-36 15,-11-5-12-15,-13-6 11 16,-7-5 39-16,-3-8 65 16</inkml:trace>
  <inkml:trace contextRef="#ctx0" brushRef="#br1" timeOffset="171234.79">31349 7893 47 0,'-8'2'69'0,"-1"-2"10"16,0 0-11-16,0-2-6 0,-2 0-2 15,0-1 1-15,0 1-1 16,-1-1-1-16,1 1-1 15,-1 0-1-15,4 0-6 16,1 1-5-16,3 1-5 16,9 7 30-16,7-2-37 15,11 2 2-15,10-1 2 16,10 0-2-16,11-1-1 15,7-2-6-15,6-6-7 16,-1 0-7-16,-2-1-6 0,-6-1-3 16,-8-1-2-16,-7 1-1 15,-9 2-2-15,-9 0 1 16,-9 6 2-16,-12 3 2 15,-11 7 1-15,-12 9 1 16,-9 5 1-16,-8 7 0 0,-3 7-1 16,0 4-5-16,1 4-20 15,2 1-35-15,4 4-62 16,1 2-51-16,0 4-28 15,0 3-12-15,0-3 11 0,-1 1 29 16,2-3 59-16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4096" units="1/cm"/>
          <inkml:channelProperty channel="Y" name="resolution" value="6553.6001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0-10-25T06:32:36.27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19176 5145 30 0,'6'-16'120'0,"-3"2"18"16,-4 1 21-16,-4 1 18 16,-3 1-35-16,-5 2-22 15,-4 3-8-15,-3 2-3 0,-4 4-5 16,-4 4-8-16,-3 6-10 15,-5 5-11-15,-2 6-11 16,-3 5-10-16,-3 8-9 16,-48 57 29-1,47-37-43-15,2 3-6 0,7 1-5 16,9 0-5-16,10-3-4 15,12-1-5-15,11-7-3 16,12-5-2-16,8-6-1 16,8-10-2-16,7-6 0 15,2-5 0-15,1-9-2 0,-2-6-1 16,-3-6-1-16,-5-5-1 15,-8-5 2-15,-6-3-1 16,-10-3 4-16,-7-3 5 16,-8-1 1-16,-8 1 1 15,-6 4 3-15,-7 4-1 0,-4 5-2 16,-5 4-3-16,-3 8-7 15,1 3-20-15,4 5-36 16,4 1-45-16,8 4-52 16,9-1-75-16,6 1-36 15,6-2-1-15,7-1 22 0,3-3 39 16,5-2 48-16</inkml:trace>
  <inkml:trace contextRef="#ctx0" brushRef="#br0" timeOffset="526.03">19089 5552 41 0,'36'-19'123'16,"3"4"15"-16,-1 0 11 16,2 3 11-16,2 1-48 0,-1 7-27 15,-1 1-14-15,-2 8-8 16,-4 3-6-16,-5 6-6 15,-5 5-9-15,-7 5-10 16,-8 4-9-16,-9 2-4 16,-11 1-2-16,-7 1 1 0,-6-2 3 15,-4-2 4-15,-1-4 3 16,4-5 0-16,3-4-1 15,7-4-3-15,7-8-4 16,9-7-6-16,11-6-3 16,7-7-3-16,9-7-1 15,7-3-1-15,1-6-1 16,4-3 1-16,1-6 2 0,0-1 1 15,-2-1 4-15,-3 1 5 16,-5 2 5-16,-6 5 5 16,-4 9 4-16,-8 4 3 15,-6 9 1-15,-7 9-1 0,-8 10-2 16,-8 12-3-16,-6 7-5 15,0 7-2-15,0 2-5 16,7 3-4-16,5-1-6 16,6 1-3-16,13-3-7 15,8-3-11-15,10-3-20 0,6-5-30 16,7-5-39-16,2-5-43 15,0-5-50-15,2-1-49 16,-2-5-13-16,0 0 14 16,-2-2 31-16,0-3 38 15,0-1 53-15</inkml:trace>
  <inkml:trace contextRef="#ctx0" brushRef="#br0" timeOffset="842.04">20702 5608 101 0,'41'0'130'0,"-8"0"21"16,-7 0 25-16,-9 1-7 15,-7 1-15-15,-9 1-6 16,-10 1-5-16,-8-1-11 16,-10 1-18-16,-8 1-22 0,-6-2-27 15,-2 0-28-15,-2 0-31 16,2-3-36-16,3-3-41 15,2-1-43-15,6-4-54 16,7-1-56-16,8-2-19 16,8 0 9-16,7 0 25 0,5 0 34 15,5-2 49-15</inkml:trace>
  <inkml:trace contextRef="#ctx0" brushRef="#br0" timeOffset="1040.05">20513 5465 78 0,'18'-12'160'16,"-2"5"35"-16,0 3 39 0,-1 4 31 15,-1 5-45-15,-3 5-37 16,-2 6-27-16,-1 8-27 15,-3 5-35-15,-2 3-30 16,0 6-28-16,-2 1-30 16,0 2-36-16,0-2-40 0,0-1-46 15,1-4-52-15,1-4-70 16,1-4-29-16,5-5 3 15,2-4 24-15,3-4 34 16,2-6 47-16</inkml:trace>
  <inkml:trace contextRef="#ctx0" brushRef="#br0" timeOffset="1609.09">21235 5628 83 0,'33'-27'155'0,"5"7"18"15,4 2 14-15,1 6 14 16,0 4-57-16,1 7-34 16,-1 2-16-16,-1 9-8 0,-3 4-7 15,-3 5-7-15,-8 5-12 16,-5 3-18-16,-11 5-13 15,-8 1-8-15,-9 1-5 16,-8-2-7-16,-9-2-4 16,-6-2 3-16,-6-6 0 0,-3-5 1 15,-4-6-2-15,1-5-1 16,1-6-1-16,5-6-1 15,5-6-2-15,8-5-2 16,10-4-1-16,9-4-1 16,8-3-1-16,8-2 0 15,6-3-2-15,7-6-1 0,3-4-3 16,5-4-1-16,2-3-2 15,-1-1 0-15,-4 1 2 16,-4 2 2-16,-6 5 4 16,-7 3 6-16,-9 6 7 0,-7 5 6 15,-9 7 9-15,-8 5 10 16,-6 5 8-16,-7 7 7 15,-3 10 2-15,0 7-2 16,0 5-6-16,4 8-7 16,7 4-12-16,6 2-15 0,10 0-22 15,10 0-38-15,10-2-50 16,8-4-60-16,7-1-70 15,4-3-46-15,5-4-11 16,1-3 17-16,3-5 39 16,6-3 56-16,5-2 66 0</inkml:trace>
  <inkml:trace contextRef="#ctx0" brushRef="#br0" timeOffset="2120.12">22253 5405 112 0,'5'-13'193'0,"-4"11"30"16,-5 5 25-16,-1 4 20 15,-1 7-66-15,3 3-59 16,3 3-39-16,4 1-26 16,38 40 28-1,-23-44-98 1,25 5-20-16,-24-18-3 15,1-5-2-15,-3-5-1 16,-4-5 2-16,-2-4 5 0,-2-2 5 16,-4-5 5-16,-2-2 6 15,0 2 3-15,0 1 3 16,0 3 1-16,2 9 1 15,-1 2 0-15,0 9-3 16,0 8-3-16,0 6 0 0,10 79 3 31,-8-49-8-31,2 12 0 16,5 10 3-16,4 10 4 15,7 6 3-15,2 3 2 16,-1-2 3-16,-4-3-1 0,-9-9 1 16,-9-10-1-1,-12-12-2-15,-12-10-2 0,-8-12-1 16,-9-13-2-1,-5-12-10-15,-4-12-13 0,-2-12-24 16,0-10-31-16,4-7-36 0,5-8-40 16,10-3-50-16,13-2-49 15,12 0-9-15,12 1 14 16,15 3 26-16,10 0 35 15,13 2 54-15</inkml:trace>
  <inkml:trace contextRef="#ctx0" brushRef="#br0" timeOffset="2515.14">23305 5635 68 0,'46'-3'124'0,"-8"3"20"15,-9 0 21 1,-11 0 5-16,-8 1-30 0,-13 1-18 15,-14 2-13-15,-10-1-13 16,-11-1-20-16,-8 1-23 16,-3 0-39-16,-2-3-54 0,5 1-78 15,6-2-60-15,11-2-31 16,11 0-14-16,13 1 11 15,12-1 34-15,13 1 66 16</inkml:trace>
  <inkml:trace contextRef="#ctx0" brushRef="#br0" timeOffset="2694.15">23539 5780 77 0,'26'18'169'0,"-10"-1"30"16,-11-2 27-16,-12-2 17 16,-12-4-57-16,-7-3-54 15,-10-2-47-15,-4-3-48 0,-2-3-63 16,-4-5-85-16,2-4-72 15,2-1-38-15,6 0-13 16,11 4 8-16,10 0 33 16,9 2 63-16</inkml:trace>
  <inkml:trace contextRef="#ctx0" brushRef="#br0" timeOffset="3141.17">23897 5568 43 0,'20'-21'119'15,"10"4"10"-15,8 1 8 0,7 1 5 16,2 2-54-16,2 4-32 15,-2 3-12-15,-5 6-4 16,-6 2 1-16,-8 10 1 16,-8 3 4-16,-13 7 5 0,-10 5 8 15,-11 2 9-15,-7 3 8 16,-3 0 1-16,1-1-4 15,6-2-9-15,4 0-13 16,11-4-19-16,14-1-31 16,12-4-42-16,17-6-49 15,9-7-61-15,11-2-58 0,3-5-27 16,2-5 0-16,-3-1 25 15,-4-5 38-15,-6-4 56 16</inkml:trace>
  <inkml:trace contextRef="#ctx0" brushRef="#br0" timeOffset="3659.2">24987 5491 19 0,'32'-4'99'0,"5"6"16"15,2 5 11-15,1 3 0 0,2 5-23 16,-2 4-16-16,-2 3-8 15,-5 2-2-15,-5 4 0 16,-7 0 2-16,-8 0-1 16,-9 0 1-16,-10 0 0 15,-10-3 0-15,-8 0-4 0,-8-5-5 16,-6-5-9-16,-3-3-11 15,0-4-12-15,1-6-10 16,2-6-8-16,5-6-7 16,7-3-6-16,9-5-4 15,9-2-5-15,9-4-5 0,7-1-4 16,6-2-4-16,8-3-3 15,3-2-2-15,4-2 0 16,2-4 0-16,-1 1 2 16,0-2 3-16,-4 1 4 15,-7 4 2-15,-4 0 4 0,-9 5 2 16,-9 5 4-16,-9 2 5 15,-11 6 7-15,-9 3 6 16,-7 7 5-16,-3 5 3 16,0 7 2-16,2 7-4 15,6 4-4-15,7 7-6 0,9 2-10 16,12 1-19-16,11 0-29 15,13 1-41-15,10-4-48 16,9 1-60-16,7-4-46 16,2-3-14-16,3-3 13 15,3-8 32-15,-3 0 42 0,1-5 58 16</inkml:trace>
  <inkml:trace contextRef="#ctx0" brushRef="#br0" timeOffset="4176.23">25699 5447 14 0,'36'-11'109'16,"4"6"18"-16,3 2 16 15,2 5 17-15,3 4-31 16,1 7-25 0,0 3-10-16,-3 7-8 0,-5 3-8 0,-8 3-7 15,-8 0-2-15,-12 4-2 16,-10 1-3-16,-11-1 0 15,-11-2 0-15,-9-1-4 16,-9-5-8-16,-4-3-9 16,-4-6-8-16,0-7-8 15,-2-5-6-15,1-7-5 0,0-6-6 16,4-5-3-16,5-6-4 15,8-3-5-15,6-2-5 16,11-3-3-16,9-2-5 16,8-2-2-16,9-4-3 15,10-5-1-15,7-5-3 0,6-5-1 16,3-3 1-16,-1-1 3 15,-4-1 1-15,-5 3 4 16,-7 5 7-16,-8 5 4 16,-6 6 7-16,-12 8 7 15,-11 7 10-15,-10 10 9 16,-9 9 8-16,-6 8 7 0,-3 8 3 15,3 5 0-15,4 4-5 16,6 5-6-16,5 2-6 16,10 3-5-16,9-2-13 15,10 2-23-15,10-3-44 0,10-2-61 16,7-3-81-16,1-4-64 15,1-3-28-15,-2-5 0 16,-4-6 30-16,-3-2 55 16,-6-2 75-16</inkml:trace>
  <inkml:trace contextRef="#ctx0" brushRef="#br0" timeOffset="9545.54">13336 7530 34 0,'2'-2'119'0,"2"1"16"16,2-3 11-16,4 0 12 15,4-2-46-15,7 1-30 16,3-2-18-16,6 2-11 0,3 2-8 15,2 1-11-15,0 2-10 16,0 2-7-16,-2 3-6 16,-3 5-5-16,-5 1-2 15,-4 4-1-15,-8 8-1 16,-8 2 0-16,-10 5 0 0,-9 4 2 15,-10 3 2-15,-5 0 0 16,-3 0 1-16,-1-3-1 16,1-5 1-16,4-2-2 15,3-4-2-15,5-4 0 16,5-5-1-16,4-5-1 0,6-4 0 15,7-5-2-15,8-8-2 16,7-3-2-16,7-7-3 16,7-8-2-16,5-5-2 15,5-5-1-15,1-3 2 16,-1-4 2-16,1 1 2 0,-4 4 2 15,-5 3 3-15,-5 6 0 16,-6 4 1-16,-5 6-1 16,-5 6 1-16,-7 5-1 15,-7 8 1-15,-8 8 2 16,-6 7 2-16,-4 7 4 15,-2 7 1-15,0 3 2 0,1 4 1 16,5 1-1-16,4-2-2 16,7 0-7-16,7-3-13 15,9-3-22-15,9-4-31 16,8-4-59-16,6-4-35 15,5-6-16-15,4-5 3 0,2-4 14 16,2-3 29-16</inkml:trace>
  <inkml:trace contextRef="#ctx0" brushRef="#br0" timeOffset="9859.56">14565 7720 56 0,'28'-1'111'0,"-4"0"19"16,-6-1 18-16,-7 2-8 15,-5-1-30-15,-7-1-21 0,-9 1-16 16,-9-1-16-16,-7 1-15 16,-5 0-15-16,0 0-17 15,-1 1-21-15,1 0-29 16,4 2-47-16,3 0-48 15,5 0-26-15,5 1-7 16,4-3 9-16,7 4 19 0</inkml:trace>
  <inkml:trace contextRef="#ctx0" brushRef="#br0" timeOffset="10085.57">14710 7927 25 0,'6'7'115'0,"-4"2"21"15,-6-3 19-15,-5-1 17 0,-8-3-41 16,-1 0-31-16,-5 1-23 16,0-2-28-16,0-1-36 15,0-1-45-15,-1-1-69 16,2-1-46-16,1 1-21 15,3-1-5-15,4-1 11 0,5 1 25 16</inkml:trace>
  <inkml:trace contextRef="#ctx0" brushRef="#br0" timeOffset="10495.6">15059 7825 31 0,'16'-5'118'15,"-3"3"15"-15,-7 2 15 0,-6 2 15 16,-4 3-41-16,-3 3-34 16,0 3-18-16,0 1-13 15,2 4-12-15,2 0-13 16,4 1-11-16,3 0-8 0,5-1-4 15,5-2-2-15,3-3-3 16,3-1 0-16,3-3-4 16,-1-4 0-16,2-3-1 15,-3-3-1-15,-1-2 0 16,-3-7 0-16,-4-1 1 0,0-3 1 15,-6-3 1-15,-4-2 2 16,-4-1 2-16,-5 0 0 16,-5 1 0-16,-4 3 0 15,-2 1 0-15,-5 6-7 16,-2 3-18-16,-3 5-29 15,-2 5-61-15,1 3-43 0,1 2-23 16,5 1-6-16,3-3 9 16,7 2 25-16</inkml:trace>
  <inkml:trace contextRef="#ctx0" brushRef="#br0" timeOffset="12152.69">15201 7259 19 0,'26'-10'97'0,"-4"-2"16"15,-7 2 12-15,-5 0 0 0,-8-2-28 16,-14 0-21-16,-11 2-17 15,-18 1-16 1,-17 0-10-16,-17 2-12 0,-15 1-8 16,-13-1-5-16,-11 2-2 15,-10 0 0-15,-8-2 2 16,-3-1 0-16,-3 1 1 0,1-2 2 15,2 0-1-15,6-2-1 16,7 2-1-16,9-3 0 16,12 2-1-16,11 0 1 15,12-1 0-15,9 1 1 16,8 0-1-16,10 1 1 0,4 2-2 15,6 0-3-15,4 1 0 16,3 1-2-16,2 1-1 16,1 1-1-16,2 0 0 15,-1 3 0-15,1 0 0 16,4 3-1-16,0 1-1 15,4 3 0-15,1 3 0 0,6 7 1 16,4 8-1-16,2 9 2 16,5 13 1-16,4 13 1 15,5 14 1-15,1 13 2 16,1 13 1-16,1 6 1 15,1 7 0-15,0 1 0 0,-1-2 0 16,2-2 2-16,-1-7 3 16,-1-6 1-16,0-7 0 15,-4-9 2-15,-1-6-1 16,-1-9-1-16,-1-7-1 15,0-5-1-15,0-8-1 0,1-4-1 16,2-6-1 0,5-7-1-16,5-7-1 0,8-5-1 15,9-8 0-15,9-6 0 16,10-6-2-16,9-4-2 15,9-1-1-15,11-3-1 16,9 1-4-16,11-1-1 16,12 2 0-16,8 0 1 0,10 1-1 15,9 1 0-15,4 3 3 16,2 0 0-16,-2 1 0 15,-6 0 2-15,-6 0 2 16,-10 1 0-16,-12-2 1 16,-11-1 2-16,-11 1 0 15,-12-2-2-15,-10 1 0 0,-10 2 0 16,-8-4 2-16,-5 2 0 15,-6-2 4-15,-4-2 4 16,-5-1 5-16,-2-3 5 16,-5-4 2-16,-1-4 4 15,-4-4 0-15,-1-8 0 0,-2-8-1 16,-3-8-3-16,-4-11-3 15,-3-10-4-15,-4-11-3 16,-3-15-2-16,-5-15-5 16,-3-13-2-16,-2-2-3 15,-3 5-1-15,-5 10 0 0,-2 11-8 16,-3 9-15-16,-1 12-22 15,1 12-35-15,0 11-52 16,2 11-63-16,3 11-25 16,1 10-4-16,6 7 15 15,5 9 28-15,7 6 52 16</inkml:trace>
  <inkml:trace contextRef="#ctx0" brushRef="#br0" timeOffset="12975.74">15646 7876 26 0,'-11'-14'109'16,"13"4"12"-16,14 0 11 0,18 2 6 15,18 4-46-15,19 3-27 16,21 4-16-16,22 5-9 16,22 6-8-16,15 2-5 15,7 5-7-15,-2 0-7 0,-12 2-4 16,-12-2-3-16,-13-2-4 15,-15-4-2-15,-15-1-1 16,-11-5-3-16,-14-2-1 16,-10-3-2-16,-14-3-3 15,-11-3 0-15,-9-6 0 0,-14-3 1 16,-10-3 1-1,-12-6 2-15,-8 1 2 0,-8-3 2 16,-4 0 2-16,-1 1 2 16,4 1 3-16,4 3 4 15,8 2 0-15,9 6 1 0,10 4 0 16,10 5 0-16,12 3-3 15,8 3-1-15,6 5-1 16,5 1 0-16,1 2 1 16,2 3 2-16,-2 0 4 15,-2-1 5-15,-3 0 8 0,-6 0 7 16,-5 1 6-16,-9-2 6 15,-12 3 2-15,-12 0 1 16,-11 2-6-16,-11-1-6 16,-9 2-12-16,-3 1-27 15,-2 0-44-15,1 3-67 0,5 0-58 16,7-1-30-16,10-3-13 15,11-5 12-15,11-3 32 16,12-2 60-16</inkml:trace>
  <inkml:trace contextRef="#ctx0" brushRef="#br0" timeOffset="29160.66">19000 7907 78 0,'16'9'98'15,"5"0"11"-15,1 2 9 16,5 1-33-16,-1 2-21 15,-2 2-12-15,-5 3-5 0,-3 0-7 16,-8 3-5-16,-6 2-4 16,-8-2-5-16,-10 2-6 15,-8-1-1-15,-7 0 1 16,-6-4 1-16,-5-2 2 15,-2-2 1-15,-2-3 1 0,0-2 0 16,0-4-2-16,4-3 1 16,6-3 1-16,4-3 0 15,8-3 1-15,9-4 0 16,10-3-4-16,9-5-4 15,10-3-6-15,7-6-3 0,7 0-3 16,5-5-3-16,5-2 0 16,1-1-1-16,2 0-5 15,2-3 0-15,-1 1-1 16,-1-1 0-16,-1 1-1 15,-6 0 0-15,-4 3 3 16,-5 2 2-16,-8 4 3 16,-5 2 3-16,-8 4 3 0,-6 3 3 15,-9 4 5-15,-6 1 7 16,-10 7 6-16,-6 4 7 15,-5 7 6-15,-5 4 4 16,-1 7 1-16,1 3-5 16,5 2-6-16,3 2-8 0,5 0-6 15,7 0-6-15,6-1-4 16,7-2-3-16,9 1-3 15,7-1-5-15,8 0-14 16,6 0-24-16,2-1-29 16,5 1-30-16,2-1-32 0,-1-1-41 15,3 0-43-15,3-4-8 16,3 1 12-16,4-4 21 15,1-2 28-15,5-3 42 16</inkml:trace>
  <inkml:trace contextRef="#ctx0" brushRef="#br0" timeOffset="29707.69">19531 7895 28 0,'8'-11'108'16,"-1"3"17"-16,-1 1 12 0,-2 1 9 15,-1 6-33-15,-2 6-20 16,-1 4-15-16,0 6-8 15,1 5-7-15,2 3-13 16,2 1-13-16,2 1-10 16,4-1-8-16,1-3-8 0,5-2-5 15,0-5-2-15,3-6-2 16,-1-5 1-16,4-6-2 15,-1-5 0-15,1-7 0 16,-3-4 4-16,1-2 3 16,-2-3 7-16,-2-4 10 0,0 2 10 15,-4 0 11-15,-1 2 6 16,-2 4 0-16,-2 5-4 15,-3 4-8-15,1 5-10 16,-3 10-11-16,-1 6-8 16,-1 8-5-16,-1 8-3 0,0 8-1 15,0 8-1-15,0 6 0 16,1 4-1-16,-1 3 0 15,0 2 1-15,-1 0 0 16,-2-2 1-16,-1-1-1 16,-3-5 3-16,-2-4 1 0,-5-6 2 15,-6-6 2-15,-8-6 1 16,-6-6 1-16,-4-8 0 15,-4-6-2-15,0-6-5 16,2-6-11-16,2-7-20 16,5-5-27-16,8-6-35 0,9-2-44 15,12-2-63-15,11-3-34 16,15-5-4-16,11-1 16 15,12-6 27-15,11-2 40 16</inkml:trace>
  <inkml:trace contextRef="#ctx0" brushRef="#br0" timeOffset="30047.71">20596 7987 21 0,'31'1'114'15,"-2"3"21"-15,-2-1 21 16,-5 0 22-16,-5-1-31 15,-6 0-17-15,-5 0-12 16,-8-1-13-16,-9 0-15 16,-8 0-19-16,-40 0 8 15,24-1-80-15,1 0-37 16,0 0-41-16,3 1-62 15,5 0-52-15,5 0-22 16,7 1 1-16,7-2 20 16,7 0 31-16,10 6 58 0</inkml:trace>
  <inkml:trace contextRef="#ctx0" brushRef="#br0" timeOffset="30248.73">20770 8150 70 0,'17'14'145'0,"-5"-1"29"15,-8-1 27-15,-8-1 13 16,-9 1-41-16,-4-4-34 15,-7 1-29-15,-3-3-36 16,-4-1-46-16,-2-1-59 16,-2-4-74-16,-1 0-73 15,4-1-38-15,6-1-13 0,8 2 11 16,7 0 31-16,5 0 55 15</inkml:trace>
  <inkml:trace contextRef="#ctx0" brushRef="#br0" timeOffset="30702.75">21235 8004 44 0,'1'-19'127'15,"7"2"14"-15,6 0 8 16,7 3 6-16,5 2-53 16,5 4-34-16,1 3-19 0,-3 5-8 15,-1 3-4-15,-6 4 0 16,-6 5-1-16,-7 5-1 15,-9 5 0-15,-8 1 2 16,-7 2 3-16,-5 2 3 16,-2 0-2-16,0 0-2 15,1-2-4-15,6 0-7 0,5-1-8 16,9-1-6-16,10-2-13 15,7-2-18-15,10-2-23 16,5-3-27-16,3-2-29 16,4-3-48-16,2-3-42 15,-2-4-12-15,-1-3 8 0,-1-5 18 16,0-1 25-16</inkml:trace>
  <inkml:trace contextRef="#ctx0" brushRef="#br0" timeOffset="31248.78">21990 8084 82 0,'19'-10'115'0,"5"1"13"16,2 5 12-16,3 3-24 16,1 3-31-16,-1 6-18 15,1 3-10-15,-1 4-8 16,-4 5-7-16,-3 1-6 0,-5 4-4 15,-7-1-4-15,-6 2-5 16,-7-2-1-16,-7 1-2 16,-8-3-2-16,-6-1-2 15,-6-5-1-15,0-3-2 16,-2-2-4-16,2-5-1 0,3-3-3 15,1-4-1-15,3-4 0 16,1-6-3-16,5-2 0 16,1-3-1-16,7-1 1 15,5-5-1-15,6-1-1 16,6-2-1-16,8-4-2 0,3-3 1 15,7-2-2-15,4-3 0 16,3 1 1-16,2-1 1 16,0 2 1-16,-4 0 1 15,-3 2 0-15,-6 4 1 16,-3 0 2-16,-7 2 0 0,-7 4 2 15,-7 5 3-15,-9 2 4 16,-9 7 4-16,-9 5 4 16,-5 5 3-16,-2 6 1 15,2 3-2-15,2 3-4 16,3 3-3-16,6 0-6 0,5 4-3 15,5-1-11-15,6 3-18 16,6-1-26-16,5 1-36 16,4-2-61-16,6 1-40 15,5-3-14-15,4-2 6 16,5-3 20-16,4-2 31 0</inkml:trace>
  <inkml:trace contextRef="#ctx0" brushRef="#br0" timeOffset="31853.82">22645 7978 12 0,'38'-8'106'16,"0"3"15"-16,1 1 12 16,1 1 10-16,1 6-36 15,-2 2-28-15,-1 4-16 16,-1 6-11-16,-3 1-8 0,-3 6-8 15,-4 1-4-15,-8 5-4 16,-5-1-2-16,-7 2 0 16,-7 2 2-16,-8-2 2 15,-8 0 0-15,-7-3 2 16,-5-2 2-16,-5-3 2 0,-3-4-1 15,-1-3 0-15,1-4 0 16,1-5-3-16,1-3-5 16,3-4-3-16,5-3-5 15,1-5-5-15,5-2-4 16,5-3-3-16,7-2-3 15,7-3-1-15,6-1-1 0,9-1-2 16,5-3-2 0,6-3-2-16,5-2-3 0,6-3-4 15,1-4-2-15,1-1-2 16,-1 0 1-16,-4-3 2 15,-3 0 2-15,-5 2 4 16,-5-1 2-16,-7 5 3 0,-3 0 1 16,-8 5 3-16,-9 5 6 15,-5 3 6-15,-9 5 8 16,-9 7 8-16,-5 10 4 15,-5 7 3-15,0 6-1 0,2 9-4 16,4 2-5 0,7 3-5-16,9 1-6 0,5 0-4 15,11 2-5-15,9-2-11 16,7 0-24-16,4-2-38 15,7-2-46-15,3-2-67 0,1-4-55 16,4-1-23 0,0-4 7-16,0-4 27 0,2-4 40 15,-1-1 65-15</inkml:trace>
  <inkml:trace contextRef="#ctx0" brushRef="#br0" timeOffset="33983.94">24224 7978 1 0,'24'-1'94'16,"15"2"10"-16,18-1 8 16,18 5 4-16,15 0-37 15,11 3-30-15,8 0-16 16,3 3-8-16,1-1-7 15,-5 1-5-15,-6-2-5 0,-8 2-4 16,-10-2-8-16,-12-2-11 16,-13 0-16-16,-12-4-24 15,-13 1-35-15,-14-2-17 16,-13 1-5-16,-16-3 5 0,-13-3 11 15</inkml:trace>
  <inkml:trace contextRef="#ctx0" brushRef="#br0" timeOffset="34294.96">24615 8026 69 0,'-38'-3'105'0,"13"0"10"16,13 1 10-16,14 0-22 15,15 2-35-15,16 0-19 16,16 4-11-16,14-1-9 0,14 3-8 15,7 1-5-15,5 0-6 16,1 0-4-16,-2 1-3 16,-4-1-1-16,-9 0-2 15,-6 0 0-15,-11-2 0 16,-11-1-1-16,-9 2 0 0,-9-4 0 15,-8 1-3-15,-4 0-6 16,-7-2-8-16,-3 0-12 16,-1-1-19-16,0 0-36 15,-1-1-25-15,2-1-9 16,-1 0 1-16,1-1 7 0,1-2 17 15</inkml:trace>
  <inkml:trace contextRef="#ctx0" brushRef="#br0" timeOffset="34702.98">25632 7944 52 0,'-8'-20'98'15,"2"0"12"-15,0 4 9 16,1 3-21-16,0 3-28 16,2 1-20-16,0 5-13 15,2 2-11-15,1 4-7 16,2 0-2-16,3 3 0 0,2 2 4 15,2 2 2-15,4 0 3 16,1 2 2-16,4 1 2 16,0-2-1-16,3 2-3 0,0-3-2 15,2 2-3-15,1-2-4 16,2 1-1-16,0 0-1 15,0-1-2-15,-1-2-2 16,-4 0-1-16,-2-1 0 16,-4 0 0-16,-6 2 2 0,-8 2 3 15,-8 3 2-15,-8 1 1 16,-10 2 0-16,-5 1-3 15,-3 0-4-15,-2 0-5 16,1-1-1-16,1 0-9 16,4-1-17-16,2-1-25 0,4-1-31 15,6-2-63-15,3 1-35 16,5-3-11-16,3 0 6 15,5-2 18-15,5 0 29 16</inkml:trace>
  <inkml:trace contextRef="#ctx0" brushRef="#br0" timeOffset="35304.01">26490 7876 69 0,'31'-32'148'0,"14"-13"185"16,-29 30-157 0,-6 8-56-16,-4 6-44 15,-1 8-25-15,-2 5-11 16,1 4-7-16,1 3-5 0,2 0-10 15,0 1-7-15,2-5-4 16,1-1-3-16,2-4-2 16,4-3 0-16,-1-6 1 15,3-5 0-15,0-1 1 16,-1-7 4-16,1-2 3 0,-3-4 6 15,0-1 7-15,-2-2 4 16,-3 2 4-16,-3 1 2 16,-1 2-4-16,-3 5-5 15,-1 7-6-15,-2 6-6 16,-2 6-6-16,0 7-3 0,0 9-2 15,1 4-1-15,0 6-1 16,1 7-3-16,0 3-1 16,0 5-3-16,-1 2-2 15,-1 2-1-15,-2 2 1 16,-3-2 2-16,-3 0 1 0,-5-2 4 15,-3-5 1-15,-3-2 3 16,-1-5 5-16,-4-5 10 16,-1-8 10-16,-2-8 7 15,-1-8 6-15,1-7 1 16,1-8-4-16,4-6-10 15,5-7-17-15,5-6-27 0,8-5-32 16,8-3-39-16,10-4-48 16,13-1-69-16,11-3-28 15,15 1-3-15,13 1 16 16,13 0 32-16,8 3 41 15</inkml:trace>
  <inkml:trace contextRef="#ctx0" brushRef="#br0" timeOffset="35546.03">27861 7982 23 0,'25'0'123'0,"-5"1"20"15,-7 2 22-15,-8-2 23 16,-8 2-29-16,-10-2-34 15,-10 0-21-15,-8-1-18 0,-6 0-22 16,-6-1-33-16,-2 0-43 16,0-2-49-16,2-1-81 15,2 1-43-15,5 1-21 16,5-1 0-16,7 1 19 15,8 2 33-15</inkml:trace>
  <inkml:trace contextRef="#ctx0" brushRef="#br0" timeOffset="35752.04">27808 8095 4 0,'28'13'144'16,"-6"-2"33"-16,-7-1 30 16,-6-1 26-16,-7 0-10 15,-7-2-59-15,-9 1-44 16,-8-1-43-16,-7 0-53 15,-9-2-66-15,-7 3-85 0,-6-2-67 16,-8 2-35-16,-6 1-7 16,-8-6 16-16,-9 4 34 15,-8-3 66-15</inkml:trace>
  <inkml:trace contextRef="#ctx0" brushRef="#br0" timeOffset="36626.09">20108 8885 74 0,'68'6'116'0,"-16"-2"17"15,-19-1 17-15,-17-2-10 16,-23-1-24-16,-25 0-11 16,-25-2-6-16,-27-1-4 0,-27-1-5 15,-24-2-9-15,-17-5-15 16,-12 1-9-16,2-3-14 15,12 1-22-15,13 1-31 16,20-1-38-16,25 2-43 16,24 4-80-16,23 5-42 0,18-2-13 15,18 6 8 1,15 1 26-16,11 2 35 0</inkml:trace>
  <inkml:trace contextRef="#ctx0" brushRef="#br0" timeOffset="37226.12">19666 9320 68 0,'24'4'110'0,"2"2"14"16,3 1 9-16,1 1-13 15,0 2-38-15,-2 1-20 16,-5 3-10-16,-5 1-8 16,-8 5-5-16,-6 0-6 0,-10 1-4 15,-8 0-1 1,-10-1 0-16,-6-1-2 0,-4-1-2 15,-4-4-2-15,0-3-3 16,-1-4-5-16,4-1-6 16,5-6-3-16,7-5-6 15,9-3-9-15,10-4-9 16,10-7-9-16,9-1-9 0,9-4-6 15,5-4-3-15,3-4 4 16,1-1 6-16,-2-2 8 16,-1-1 8-16,-4 3 8 15,-6 0 8-15,-6 3 8 16,-4 4 8-16,-9 1 7 0,-8 6 9 15,-8 3 9-15,-6 4 7 16,-6 3 5-16,-2 4 0 16,3 3-1-16,1 7-6 15,6 2-8-15,7 4-11 16,9 3-20-16,10 2-37 0,9 3-66 15,12-2-54-15,5-2-29 16,7-1-13-16,4-6 4 16,5 1 26-16,5-3 59 15</inkml:trace>
  <inkml:trace contextRef="#ctx0" brushRef="#br0" timeOffset="37964.17">22940 8826 10 0,'29'-3'104'15,"-12"0"19"-15,-14 0 16 16,-15-2 18-16,-17 1-25 16,-18 1-16-16,-22 0-6 0,-19 1-4 15,-24 2-7-15,-23 2-11 16,-16-2-14-16,-12-2-15 15,1 0-16-15,7 2-23 16,12-3-31-16,15 3-38 16,16 0-42-16,17 3-70 15,17 1-46-15,20 1-16 0,18-2 10 16,18-3 24-16,17 1 32 15</inkml:trace>
  <inkml:trace contextRef="#ctx0" brushRef="#br0" timeOffset="38603.2">22434 9476 57 0,'26'-3'129'0,"4"6"12"0,1-2 7 15,1 4 3-15,0 3-65 16,-2 1-37-16,-5 4-21 16,-4 3-9-16,-8 4-6 15,-7 1-1-15,-7 2-3 16,-9 1-2-16,-9 0-1 15,-8-3-3-15,-9-2 0 0,-4-4-2 16,-2 0-1-16,-1-7-4 16,3-2-4-16,5-3-6 15,5-6-4-15,7-3-3 16,10-2-2-16,6-4 3 15,10-5 3-15,6-1 4 16,8-5 5-16,5-3 3 0,6-4 2 16,1-3 2-16,4-4 0 15,1-4 1-15,-1-2 1 16,-3-3 0-16,-3 2 3 15,-6 3 5-15,-6 2 5 16,-7 7 6-16,-8 3 8 0,-10 6 8 16,-9 3 8-16,-9 5 6 15,-10 7 5-15,-2 5 4 16,0 6-1-16,3 5-6 15,6 4-8-15,7 3-8 16,9 2-11-16,9 3-15 0,13 1-27 16,11 0-40-16,10-2-66 15,6-1-51-15,4-5-29 16,2-2-7-16,-1-6 13 15,-3-1 32-15,-4-1 60 16</inkml:trace>
  <inkml:trace contextRef="#ctx0" brushRef="#br0" timeOffset="52853.02">28379 7687 23 0,'-11'-12'112'16,"1"2"20"-16,4-1 20 15,3 1 16-15,3-1-38 16,6 2-23-16,7 0-15 0,6 1-13 15,8 2-13-15,7 5-7 16,6 5-10-16,1 4-9 16,-1 4-8-16,-5 2-5 15,-4 3-4-15,-8 3-8 16,-11 2-5-16,-24 26 1 15,-12-23-11-15,-8 0-1 16,-3-2-2-16,0-3 0 16,4 1-3-16,8-2 0 15,8-2-2-15,11 0-2 16,10 1-1-16,11-1-1 0,7 1 3 15,5 0 3-15,2 1 4 16,-2 0 2-16,-3 3 2 16,-6 0 1-16,-7 0-1 15,-9 2 1-15,-10-1 0 16,-11 0 1-16,-7 1 6 15,-8-1 5-15,-4-1 3 0,1-4 1 16,3-3 1-16,3-1-6 16,6-4-16-16,5-1-25 15,6-4-36-15,3-3-41 16,9-2-69-16,4-5-33 15,4-2-9-15,4-2 9 0,5-1 26 16,3-4 38-16</inkml:trace>
  <inkml:trace contextRef="#ctx0" brushRef="#br0" timeOffset="53295.04">29321 7609 53 0,'22'-27'127'16,"-6"4"22"-16,-8 6 22 0,-11 7 14 16,-8 7-41-16,-9 11-25 15,-7 12-14-15,-7 9-12 16,-3 10-17-16,0 9-17 15,2 4-14-15,6 5-13 16,7 1-12-16,10-1-8 0,8-3-6 16,9-3-2-16,8-5-3 15,7-6-3-15,6-5-3 16,2-8-5-16,0-6-2 15,1-6-2-15,-2-7 0 16,-1-7 2-16,-1-3 4 0,-5-7 3 16,-5-4 3-16,-5-4 2 15,-7-2 0-15,-7 0 2 16,-10-1-1-16,-5 3 1 15,-6 3-1-15,-3 4-4 16,-1 3-16-16,1 2-34 0,2 2-44 16,3 1-67-16,6 4-36 15,3 2-15-15,5 2 6 16,5 0 27-16,5 0 42 15</inkml:trace>
  <inkml:trace contextRef="#ctx0" brushRef="#br0" timeOffset="54695.12">30005 7270 82 0,'-5'-6'109'0,"-16"1"16"15,-21 3 13-15,-20-1-25 16,-19 0-22-16,-25 3-9 0,-25-1-11 16,-25 1-9-16,-22 0-11 15,-15 0-11-15,-3-1-10 16,-1-1-10-16,7-1-9 15,15-1-7-15,12 1-2 16,12 0-1-16,12 2 2 0,9 1 1 16,9 1 2-16,8 2 0 15,7 0 1-15,6 3 1 16,5-1-3-16,5 1-3 15,5 1 0-15,6-2-1 16,7 1 0-16,7-1-1 0,6-1 1 16,7 0 0-16,8 0-2 15,7-1 1-15,8-1-1 16,4-1 1-16,6 1-1 15,3-2 0-15,2 1 1 16,3 2 0-16,0-2 1 16,0 2-1-16,2 1 0 0,0-2 1 15,1 3-1-15,1 1 1 16,-1 2 2-16,0 3 3 15,1 4 1-15,1 5 2 16,0 2 1-16,0 5 4 16,-2 3 1-16,2 5 1 0,-1 6 2 15,-1 5 1-15,-2 7 1 16,0 4 4-16,-1 4-2 15,-1 5-2-15,0 3-4 16,-4 6 0-16,2 2-5 16,-2 5-4-16,-1 5-2 0,0 1-1 15,1 1-4 1,0 2-1-16,3-3-2 0,2-3 0 15,2-8-1-15,2-4-1 16,2-10 3-16,2-10 0 16,1-7 2-16,0-5-1 0,2-7 0 15,0-5 1-15,2-5 0 16,-1-2 0-16,0-5-1 15,1-3 1-15,1-2 0 16,1-5-1-16,2 1 1 16,5-3 0-16,4-2 0 0,5-3 0 15,6-3 0-15,10 0 1 16,7 1 0-16,10-3 0 15,9 0-1-15,11 1 0 16,14-1-1-16,17 0-1 16,19 1-1-16,22-1-2 0,23-1 1 15,22 0-1-15,17-2-1 16,16-4-2-16,9 1-1 15,4-2-5 1,-3-1-3-16,-8 1-2 0,-12 1-3 16,-21 0 3-16,-18 3-2 0,-18 0 1 15,-16 2 2-15,-16-2 3 16,-16 2 2-16,-12-1 2 15,-10 1 4-15,-8 0 4 16,-8 0 2 0,-7 0 1-16,-5 1 2 0,-8 0 0 0,-7 0 0 15,-5 2 1-15,-6-2 0 16,-3 2 0-16,-4 0 0 15,-3-1 0-15,-3-1 0 16,-1 0 2-16,-1-2 1 16,-1-2 4-16,-1-2 4 0,-2-5 5 15,1-3 7 1,-4-4 5-16,-1-6 4 0,-2-5 2 15,0-8-2-15,-3-7-5 16,0-9-5-16,0-9-6 16,1-10-5-16,2-8-6 15,4-9-3-15,1-4-3 16,4-5-3-16,-3-2-7 0,-2 2-8 15,-5 6-15-15,-5 7-18 16,-4 7-23-16,-5 8-27 16,-2 11-47-16,-5 8-40 15,-8 5-11-15,-6 8 4 16,-4 3 17-16,-3 9 26 0</inkml:trace>
  <inkml:trace contextRef="#ctx0" brushRef="#br0" timeOffset="57761.3">29687 2869 58 0,'-40'19'88'16,"-4"9"9"-16,1 5 10 15,5 8-26-15,11 5-16 16,11 4-8-16,18 6-7 0,20 5-9 16,19 2-8-16,17 3-16 15,12-6-20-15,4-3-29 16,2-8-51-16,-2-5-27 15,-7-7-15-15,-8-6-1 16,-13-6 6-16</inkml:trace>
  <inkml:trace contextRef="#ctx0" brushRef="#br0" timeOffset="58181.32">30263 3256 70 0,'-3'-13'89'0,"-4"4"12"0,-5 7 10 16,-4 4-28-16,-2 7-21 15,1 4-9-15,3 4-4 16,5 2-7-16,6 2-9 15,8 2-7-15,7-3-6 16,10 1-6-16,5-6-3 0,7-1-3 16,3-6-2-1,3-4-1-15,-3-5-1 0,-3-5 1 16,-3-3 3-16,-6-7 3 15,-8-3 3-15,-5-4 2 16,-8-2 3-16,-7 1 1 16,-7-1-2-16,-3 1-3 15,-6 5-2-15,-1 2-4 0,-4 5-5 16,-1 5-11-16,-1 5-16 15,1 5-22-15,1 5-38 16,2 4-44-16,2 0-22 16,4 0-4-16,0-1 8 15,5 1 17-15</inkml:trace>
  <inkml:trace contextRef="#ctx0" brushRef="#br0" timeOffset="58519.34">30988 3377 11 0,'12'5'97'16,"-3"5"12"-16,-5 1 11 15,-3 4 9-15,-4 2-44 16,-5 1-27-16,-1 1-15 0,-3 1-11 15,-2 1-10-15,1-2-10 16,-2 2-15-16,3-3-19 16,1 1-32-16,1-3-42 15,3-5-23-15,4-4-7 0,2-3 2 16,1-4 11-16</inkml:trace>
  <inkml:trace contextRef="#ctx0" brushRef="#br0" timeOffset="58940.37">31338 3270 75 0,'56'-25'95'15,"0"2"8"-15,-3 4 8 16,-5 4-38-16,-5 5-23 0,-7 6-15 15,-7 4-10-15,-8 5-7 16,-9 4-3-16,-9 6-2 16,-8-1 0-16,-7 3 1 15,-6-2-1-15,-3 1-2 0,1-1-2 16,0 0-4-16,6-1-2 15,4 1-1-15,6 1-2 16,7 1 0-16,7 3 1 0,3-1 0 16,3 2 0-16,0 2-1 15,-2-2 0-15,-1 1 1 16,-7-2 1-16,-6 2 2 15,-7-1 2-15,-10-1 0 0,-5 0 2 16,-8-2-1-16,-4-1-2 16,-1-2-3-16,1-1-5 15,1-1-10-15,2-4-21 16,5-2-43-16,6-1-30 15,7-6-15-15,8-6-5 0,7-1 5 16,8-3 18-16</inkml:trace>
  <inkml:trace contextRef="#ctx0" brushRef="#br0" timeOffset="59366.39">32476 3109 1 0,'25'-14'89'0,"-11"3"12"16,-10 6 13-16,-9 5 12 0,-10 3-35 16,-10 9-19-16,-5 5-8 15,-4 9-7-15,-2 6-8 16,-1 7-11-16,3 8-8 15,7 4-9-15,7 1-6 0,8 1-5 16,10-4-3-16,10-2-2 16,9-5-2-16,8-4-4 15,6-6-5-15,1-8-5 16,1-6-2-16,-2-8-3 15,-4-6 0-15,-3-7 2 0,-8-7 4 16,-4-7 3-16,-7-4 3 16,-7-6 2-16,-9 0 3 15,-5-1 1-15,-8 1 2 0,-7 4 0 16,-3 5 0-1,-1 3-3-15,1 6-8 0,2 4-13 16,3 5-20-16,6 5-32 16,6 1-39-16,10 0-19 0,8 1-4 15,8-4 7-15,8 0 15 16</inkml:trace>
  <inkml:trace contextRef="#ctx0" brushRef="#br0" timeOffset="59647.41">32737 2917 28 0,'41'-10'88'0,"3"13"14"0,4 12 15 16,1 12-4-16,1 13-17 15,-2 11-9-15,-8 12-8 16,-9 11-9-16,-10 9-10 16,-10 4-14-16,-8 3-14 0,-7-6-8 15,-9-4-15-15,-7-6-20 16,-8-7-32-16,-5-5-65 15,-7-11-36-15,-6-6-19 0,-2-9-2 16,-4-5 10-16,-1-7 24 16</inkml:trace>
  <inkml:trace contextRef="#ctx0" brushRef="#br0" timeOffset="60921.48">29293 4626 14 0,'6'-18'91'15,"-4"2"14"-15,-6 4 10 16,-6 4 3-16,-10 11-23 16,-8 10-15-16,-7 13-11 15,-4 15-5-15,1 13-6 0,6 13-10 16,8 15-11-1,16 15-10-15,20 12-16 0,27 5-30 16,29 5-62-16,27-9-46 16,17-12-27-16,12-14-12 15,7-19 2-15,1-14 19 16</inkml:trace>
  <inkml:trace contextRef="#ctx0" brushRef="#br0" timeOffset="61794.53">32922 4390 24 0,'7'-19'81'15,"6"4"8"-15,5 4 9 16,8 9-15-16,6 7-15 0,9 12-8 16,9 14-2-16,9 15-1 0,2 17-1 15,0 17-3-15,-9 11-8 16,-10 11-7-16,-14 2-8 15,-13 3-7-15,-14-3-7 16,-13-7-12-16,-13-8-18 0,-12-8-20 16,-11-9-29-16,-8-10-51 15,-6-10-27-15,-2-9-5 0,-2-7 4 16,0-7 15-16</inkml:trace>
  <inkml:trace contextRef="#ctx0" brushRef="#br0" timeOffset="62747.58">31226 5059 250 0,'0'5'112'0,"-29"41"80"0,11-21-180 16,-27 37-88-1,-11 8-114-15,27-36 79 16,0-2 3-1</inkml:trace>
  <inkml:trace contextRef="#ctx0" brushRef="#br0" timeOffset="65247.73">32196 4954 23 0,'3'-2'69'15,"0"-2"11"-15,0 1 0 16,-1-2-8-16,0 1-8 15,-1-1-4-15,0 2-5 0,-1-1-7 16,-1 1-8 0,-1 1-9-16,-3 2-9 0,-3 4-8 15,-6 1-6-15,-1 5-5 16,-2 3-1-16,-1 1-1 15,1 2 0-15,1 2 0 0,1 0 0 16,3 0 0-16,1 1 0 31,-4 17 2-31,12-19-1 16,4 12 5-16,3-15-3 0,5-2 0 15,1-1 1-15,4-1 1 16,2-2-1-16,2-2-1 16,1-1 1-16,0-1 0 15,0-2 0-15,0-2 0 0,0-1 0 16,1-2 0-16,-2-2 1 15,1-1 0-15,1-4 2 16,-2-3 0-16,2-1 2 16,-3-3 0-16,2-3 1 15,-2 0 2-15,-3-1 1 0,0-1 3 16,-5-1 3-16,-3 2-1 15,-5 0 0-15,-4-1-3 16,-6 4-3-16,-8 0-7 16,-5 1-11-16,-7 3-14 0,-5 3-16 15,-4 2-22-15,-1 5-32 16,-3 1-40-16,2 1-14 15,3 4-1-15,4-2 9 16,4 3 18-16</inkml:trace>
  <inkml:trace contextRef="#ctx0" brushRef="#br0" timeOffset="67218.84">13072 11625 84 0,'0'-30'141'0,"-3"1"27"15,-3 2 16-15,0 5-10 16,0 8-43-16,0 7-33 16,3 12-25-16,3 8-24 15,5 7-12-15,7 5-10 16,6 4-6-16,6-3-8 15,5 1-4-15,2-5-3 0,1-3-2 16,1-6-1 0,0-8-1-16,-2-7 0 0,-3-8-1 15,-1-7 1-15,-4-8-1 16,-3-4 6-16,-5-3 8 15,-2-3 10-15,-3-1 8 16,-3 1 6-16,7-42 72 31,-11 68-90-31,-1 12-8 16,0 13-5-16,1 10-6 0,13 194 1 47,-16-145-3-47,-2 2 2 0,-2-1 0 15,-4-3 0-15,-2-6 0 16,-6-6 1-16,-8-8 0 15,-5-11 0-15,-5-12 1 16,-3-13-1-16,1-12 0 16,2-13-1-16,6-10-6 15,4-9-16-15,11-7-27 0,9-7-38 16,14-5-46-16,13-3-67 15,10 4-32-15,10 0-3 16,8 6 16-16,6 6 32 16,2 3 43-16</inkml:trace>
  <inkml:trace contextRef="#ctx0" brushRef="#br0" timeOffset="67445.85">14130 11713 46 0,'28'-2'138'0,"-4"4"30"15,-9-2 23-15,-6 0 20 16,-12 0-45-16,-9 0-37 16,-13 0-29-16,-9 1-29 15,-6 1-37-15,-4 0-48 0,4 1-58 16,4-3-80-16,5 0-43 15,8 0-20-15,7 0 1 16,7 0 24-16,9 0 40 16</inkml:trace>
  <inkml:trace contextRef="#ctx0" brushRef="#br0" timeOffset="67642.86">14190 11905 99 0,'10'16'165'15,"-5"-2"29"-15,-10-1 21 16,-5-3 4-16,-8-2-64 15,-7-1-48-15,-5-2-49 16,-2 1-57-16,-3-2-69 16,3-1-82-16,3-2-43 15,7-1-21-15,6-1 2 16,8-2 24-16,9-1 45 0</inkml:trace>
  <inkml:trace contextRef="#ctx0" brushRef="#br0" timeOffset="67995.88">14475 11891 70 0,'25'-3'146'16,"-5"7"23"-16,-4 2 20 0,-3 3 21 15,-3 1-52-15,1 5-39 16,-2-1-19-16,2 3-19 15,4 0-18-15,5-2-19 16,4-3-16-16,5 0-15 16,2-5-13-16,0-4-10 15,-1-4-7-15,-3-6-4 16,-5-3-3-16,-5-6 3 0,-6-4 6 15,-8-5 6-15,-8-3 4 16,-11-1 3-16,-8 3 0 16,-9 1-7-16,-5 6-14 15,-3 4-23-15,-1 3-28 16,1 5-46-16,5 4-50 15,4 3-20-15,5 3-1 16,11 0 15-16,7-3 24 16,9 0 44-16</inkml:trace>
  <inkml:trace contextRef="#ctx0" brushRef="#br0" timeOffset="68829.93">15233 11252 35 0,'43'-34'118'0,"-16"7"13"0,-19 5 11 16,-20 3 13-16,-26 7-45 15,-24 2-20-15,-29 5-8 16,-28 3 0-16,-27 2 0 15,-28 0-3-15,-26 0-7 16,-21 0-9-16,-11-3-12 16,2-2-10-16,15 1-9 15,22-2-9-15,22 0-7 16,23 1-7-16,22 1-5 0,21 3-3 15,19 2-1-15,17 3-1 16,12 2-1-16,12 5 0 16,9 3 0-16,10 6 1 15,8 7 0-15,10 6 1 16,7 6 0-16,17 56 3 15,-1-35-1 1,2 10 1-16,2 13-2 16,-4 13 2-16,-6 13 0 15,-8 14 1-15,-8 8-1 0,-6-3 1 16,-2-9 0-16,-1-11-1 15,4-13-1-15,2-11 1 16,5-11 1-16,5-10 2 16,6-7 2-16,9-12 1 15,10-8 2-15,11-6-1 16,15-9-2-16,12-5-2 15,15-6-2-15,12-4-2 0,14-3-2 16,11 0 3 0,13-3 1-16,11 0 1 0,12 2 1 15,13-1 1-15,2 1 1 16,-4 0-4-16,-4 1-3 15,-11-3-2-15,-7 0-4 16,-10 0-2-16,-11-3-1 16,-12-1 0-16,-12 1 1 15,-11-5 0-15,-10-1 4 16,-8-4 3-16,-8-2 4 0,-6-6 3 15,-8-4 4-15,-6-9 4 16,-8-8 2-16,-9-16 2 16,-7-12-1-16,-12-17-4 15,-10-19-6 1,-8-17-1-16,-5-11-3 0,1-9-3 15,6-2-7-15,9 5-10 16,7 14-16-16,4 12-24 16,4 19-36-16,-1 22-39 0,3 23-52 15,0 19-38 1,-3 16-8-16,-3 15 9 0,-5 12 27 15,-2 11 37-15</inkml:trace>
  <inkml:trace contextRef="#ctx0" brushRef="#br0" timeOffset="69499.97">15235 12162 23 0,'-25'-17'108'0,"17"2"14"16,21 3 13-16,23 3 12 15,24 2-42-15,25 4-25 16,22 3-14-16,19 5-12 0,14 2-5 15,6 3-9-15,-2 0-8 16,-8 1-8-16,-10-1-4 16,-12-2-4-16,-14 0-8 15,-12-2-5-15,-14-3-9 16,-17-1-9-16,-12-4-10 15,-16-4-10-15,-16-3-7 16,-14-6-5-16,-13-3 0 16,-14-3 5-16,-9-3 7 15,-8-4 9-15,0 1 10 0,1 2 14 16,7 4 10-16,9 4 6 15,8 3 7-15,12 7 9 16,13 6 7-16,15 6 2 16,12 5 0-16,13 6 3 15,8 4-1-15,5 4-2 16,2 1-3-16,0 1-2 15,-4-1-1-15,-5-1-2 0,-7-1-1 16,-9 1-1 0,-11-2 0-16,-12 3-1 0,-14-2-2 15,-15 2-1-15,-14 0-2 16,-8-1-14-16,-10 2-29 15,-1-2-38-15,3-2-49 16,4 2-67-16,9-2-34 16,9 2-10-16,13-2 12 15,13-1 29-15,19-1 43 16</inkml:trace>
  <inkml:trace contextRef="#ctx0" brushRef="#br1" timeOffset="96730.53">22874 5133 15 0,'4'-7'98'0,"-1"0"11"15,-1 3 6-15,-2-4 4 0,-1 3-40 16,-2-3-24-16,-2 2-11 15,-2-1-1-15,-2-1 0 16,0-1-1-16,-1 1 0 0,-2-1-3 16,-2 1-4-16,-2 0-4 15,-3-1-6-15,-3 1-4 16,-4-2-5-16,-2 0-4 15,-4 2-3-15,-2-3-4 16,-3 1 0-16,-1 1-1 0,-4-1-2 16,0 0 1-16,-2 2-2 15,0-1 0-15,-1 1-1 16,0 0 0-16,-1 2 1 15,0 0-1-15,-2 0-1 0,1 3 0 16,-2 1 1-16,0-1-4 16,-1 1-3-16,0 0 1 15,1 2-1-15,0 2 0 16,0 0 1-16,1 1 4 15,2-1 2-15,2 3 2 0,1 0 0 16,4 0 1-16,1 2 0 16,2 1-1-16,2 3 0 15,2-1 0-15,2 5-1 16,1 1 0-16,1 3 0 15,2 4 0-15,0 0 1 0,2 2 0 16,-1 3-1-16,2 2 0 16,-3 1 0-16,0 3 0 15,0 1 0-15,0 3 0 16,2 1 0-16,2-2 0 15,2 4-1-15,2-1 0 0,4 2 0 16,2 3-1-16,1 1 0 16,0 3 0-16,3 1 0 15,0 1 1-15,2 5-1 16,3 2 2-16,2 3 0 15,3 4 2-15,5 2 0 0,7 4 1 16,7 4 0-16,7 0-1 16,11 3 0-16,6-6-1 15,8 1 0-15,8-5-1 16,4-5 0-16,7-8-1 15,7-7-1-15,5-9 3 0,5-10 1 16,3-8 2-16,2-8-1 16,2-11 1-16,0-9 1 15,-1-10-4-15,1-9 0 16,2-10-1-16,1-11-2 15,0-9 0-15,-5-6-1 16,-7-2 0-16,-8-2-1 0,-10-3-7 16,-12-3-14-16,-12-5-21 15,-13-5-37-15,-12-4-52 16,-12-5-27-16,-11-4-8 15,-10-4 7-15,-11 0 17 0,-6 2 36 16</inkml:trace>
  <inkml:trace contextRef="#ctx0" brushRef="#br1" timeOffset="98537.63">18449 11837 51 0,'14'-26'93'16,"-1"1"13"-16,2-1 12 15,1 0-17-15,-1-1-10 16,-2 3 0-16,-2 4 2 15,-3 0 1-15,-6 7-1 16,-7 4-3-16,-10 8-8 0,-9 10-8 16,-11 8-11-16,-8 12-7 15,-7 7-8-15,-4 10-7 16,2 8-9-16,2 5-9 15,8 3-5-15,8 1-6 16,11 0-4-16,11-2-1 16,12-3-3-16,12-4-2 15,10-7-1-15,7-4-3 16,9-8-3-16,2-7-3 15,2-7 0-15,2-8 0 0,-2-6 0 16,-2-8 1-16,-1-7 3 16,-6-9 1-16,-6-5 1 15,-7-5 1-15,-8-2 1 16,-10-1 0-16,-9 0 2 15,-10 1 2-15,-6 2 0 16,-6 5 0-16,-1 4 0 16,-2 5-2-16,1 3-8 0,2 8-25 15,5 4-40-15,2 10-70 16,6 2-57-16,5 2-30 15,3 3-8-15,1-2 14 16,6-1 36-16,5 1 67 16</inkml:trace>
  <inkml:trace contextRef="#ctx0" brushRef="#br1" timeOffset="99054.66">18726 12129 57 0,'47'-27'122'0,"0"4"13"16,2 2 13-16,0 6 2 15,-1 6-46-15,-2 6-30 16,-4 8-16-16,-4 6-12 16,-3 7-12-16,-8 6-10 0,-3 6-7 15,-8 5-7-15,-8 0-4 16,-6 4-1-16,-9-1 0 15,-6-2 2-15,-5-2 2 16,-5-5 3-16,0-5 3 16,1-3 3-16,2-7 2 15,3-6-2-15,7-5-3 0,6-6-1 16,6-6-2-1,7-6-2-15,9-6-2 0,34-38 7 16,-19 21-8 0,2-6-3-16,3-2-2 15,0-2 2-15,-1 0 6 16,-5 5 7-16,-6 6 9 15,-4 8 9-15,-7 8 12 16,-9 10 7-16,-8 11 0 16,-9 12-1-16,-5 12-4 0,-5 8-6 15,1 5-9-15,-1 6-9 16,3 0-7-16,4 3-7 15,4 0-9-15,7-4-19 16,6-4-27-16,7-2-35 16,7-6-45-16,7-4-81 15,8-4-39-15,7-8-8 16,9-4 13-16,6-6 27 15,8-5 41-15</inkml:trace>
  <inkml:trace contextRef="#ctx0" brushRef="#br1" timeOffset="99404.68">20423 11991 30 0,'29'-2'100'15,"-3"1"20"-15,-2 1 17 16,-6 0 10-16,-2 0-18 15,-8 1-7-15,-7-1-1 16,-9 0-5-16,-11 0-10 0,-7-1-12 16,-8-2-18-16,-4 0-19 15,-3-1-29-15,-1 1-36 16,2-1-46-16,2-1-58 15,8 2-70-15,6-1-39 16,8 3-7-16,10 1 13 16,6 0 30-16,6 8 46 0</inkml:trace>
  <inkml:trace contextRef="#ctx0" brushRef="#br1" timeOffset="99609.69">20570 12180 83 0,'30'20'167'15,"-8"3"33"-15,-11-3 26 0,-9 0 22 16,-9-5-60-1,-12 0-48-15,-7-2-36 0,-8-3-30 16,-4-2-36-16,-4-4-46 16,-1-3-60-16,2-1-92 15,5-3-54-15,8-2-30 16,8-2-5-16,12 0 19 15,7 1 41-15,8 1 84 16</inkml:trace>
  <inkml:trace contextRef="#ctx0" brushRef="#br1" timeOffset="100014.72">21157 12024 34 0,'0'-29'123'16,"7"2"18"-16,7 1 11 15,10 4 10-15,6 2-43 16,5 3-32-16,3 5-18 15,0 5-12-15,0 4-9 16,-4 6-9-16,-7 6-9 16,-7 4-10-16,-9 8-6 0,-11 6-3 15,-11 5 5-15,-8 0 6 16,-4 4 6-16,-3-3 4 15,2 2 0-15,5-3-1 16,7-1-7-16,10-4-10 16,11-1-19-16,10-4-29 15,12-4-35-15,7-6-52 16,7-5-57-16,4-6-26 15,2-1-3-15,4-5 15 16,-1-5 27-16,-1-4 49 0</inkml:trace>
  <inkml:trace contextRef="#ctx0" brushRef="#br1" timeOffset="100552.75">22074 12009 26 0,'19'-18'109'16,"3"5"12"-16,3 3 12 15,3 5 11-15,0 5-43 0,3 3-24 16,0 6-11-16,-1 5-6 15,-1 4-4-15,-4 4-7 16,-4 5-8-16,-6 3-7 16,-6 2-6-16,-9 3-5 15,-8 0-3-15,-8-1-2 16,-6-2 1-16,-76 45 44 31,59-61-44-31,0-7-2 0,-1-5-5 16,2-6-6-16,2-6-6 15,4-6-5-15,7-6-5 16,6-5-4-16,10-5-3 15,8-3-1-15,7-4 1 16,9-4 3-16,4-5 3 16,7-4 5-16,3-1 4 15,2-1 2-15,-1 4 4 0,-3 2 4 16,-3 5 6-1,-5 5 7-15,-3 6 7 16,-8 8 5-16,-8 4 8 0,-9 8 3 16,-11 6 2-16,-8 6-2 15,-4 6-4-15,-3 3-6 16,-1 5-7-16,2 3-9 15,4 1-7-15,3 4-7 16,6-1-12-16,8 0-20 16,9 1-28-16,10-4-36 0,10-1-39 15,8-4-68-15,8-3-27 16,6-3-1-16,6-1 16 15,3-4 31-15,4-1 37 16</inkml:trace>
  <inkml:trace contextRef="#ctx0" brushRef="#br1" timeOffset="101109.78">22641 11900 142 0,'34'-3'124'0,"0"2"10"0,0 1 12 16,-3 4-42-16,-1 1-26 15,-2 3-13-15,-1 5-6 16,1 4-4-16,-1 3-7 15,-2 6-7-15,-1 2-6 16,-4 4-2-16,0 3-3 16,-5-1-1-16,-6 2-2 0,-5 1-4 15,-6-1-2-15,-6-2-3 16,-7-3-1-16,-5-4-1 15,-4-5 3-15,-4-5 3 16,-3-5 2-16,-1-8 0 16,-4-6-2-16,-3-7-3 15,2-7-6-15,2-7-6 16,7-5-4-16,5-2-2 15,10-2-1-15,7-2-1 16,8-2-1-16,7 0 0 16,6-3 0-16,9 0-1 0,5-2-4 15,5-2-3-15,4 2-4 16,-1-1-4-16,-1 4-3 15,-5 0 0-15,-4 2 4 16,-8 3 4-16,-7 4 4 16,-10 2 8-16,-8 1 7 15,-31-13 35 1,11 25-5-16,0 7 6 0,-1 7 2 15,1 7-1-15,5 7-5 16,6 4-9-16,7 7-15 16,9 3-28-16,8 1-38 15,22 27-194 1,-10-33 33-16,0-1-27 15,6-6 2-15,9-3 25 16,13-3 35-16,18-5 50 16</inkml:trace>
  <inkml:trace contextRef="#ctx0" brushRef="#br1" timeOffset="102189.84">24649 11678 51 0,'-43'-7'140'16,"13"3"23"-16,16-3 26 15,24-1 29-15,26 2-36 16,29 1-27-16,32 2-22 16,26 3-16-16,23 3-22 0,8 2-27 15,0 2-25 1,-8 3-18-16,-9-2-12 0,-13 1-7 15,-16-2-4-15,-15-1-2 16,-14 0 0-16,-16-2-1 16,-14-1-4-16,-14-3-5 15,-15-2-8-15,-11-3-7 16,-15-3-8-16,-9-3-9 15,-10-3-7-15,-6-6-2 16,-2 1 1-16,-2-3 4 0,2 2 7 16,5 0 11-16,5 2 7 15,10 5 8-15,9 4 6 16,7 2 2-16,8 3 3 15,8 4 4-15,8 3 7 16,7 4 8-16,6 3 10 16,6 5 12-16,4 3 8 15,1 2 6-15,-5 2 3 0,-5 1 0 16,-10 3-2-16,-13-1-6 15,-12 1-5-15,-14-1-7 16,-17 1-8-16,-13-2-13 16,-17 1-30-16,-14-4-48 15,-17-4-70-15,-12 0-81 16,-10-1-44-16,-4 1-16 15,-5 6 11-15,-4 0 35 16,-5 5 62-16</inkml:trace>
  <inkml:trace contextRef="#ctx0" brushRef="#br1" timeOffset="103035.89">19543 12927 107 0,'70'-7'132'0,"-19"1"25"15,-17-2 24-15,-22 0-12 16,-28 0-9-16,-29 0-4 16,-36 0-3-16,-37 2-9 15,-35-1-14-15,-28 4-21 16,-18-2-27-16,-5-2-26 15,13 2-22-15,22 1-14 16,27 2-23-16,26 3-44 0,29 3-66 16,29 2-98-16,23 4-51 15,21 3-28-15,16 2 0 16,12 5 29-16,12 0 59 15,9 6 95-15</inkml:trace>
  <inkml:trace contextRef="#ctx0" brushRef="#br1" timeOffset="103486.91">18971 13175 86 0,'7'-23'161'0,"-9"3"20"15,-9 5 14-15,-6 8 16 16,-34 21 62 0,-32 91-10-1,65-52-198 1,9 8-17-16,9-1-16 0,9 1-14 15,7-5-6-15,5-4-6 16,6-8-3-16,2-7-4 16,4-9-3-16,3-8-4 0,1-8-3 15,-1-8-2 1,-1-8 1-16,-4-8 1 0,-5-6 3 15,-6-5 5-15,-8-4 3 16,-6-4 3-16,-13-1 3 16,-7 2-1-16,-10 2 1 15,-7 6 0-15,-5 5-3 16,-4 5-10-16,-1 9-19 15,0 6-29-15,1 2-38 16,5 6-66-16,6-1-52 0,4 0-21 16,7 0 4-16,6-3 20 15,4-1 35-15</inkml:trace>
  <inkml:trace contextRef="#ctx0" brushRef="#br1" timeOffset="104420.97">22829 12689 47 0,'56'-7'117'16,"-16"0"17"-16,-21-1 177 15,-43 8-186 1,-26 0-14-16,-33 3-3 0,-31 2 4 16,-29 2-5-1,-27-2-10-15,-16 0-14 0,-2-1-18 16,1-1-20-1,15-1-28-15,18-1-30 0,17 0-38 16,22 1-50-16,26 1-82 16,18 0-40-16,17 2-15 15,17 0 6-15,10 1 25 0,13-1 43 16</inkml:trace>
  <inkml:trace contextRef="#ctx0" brushRef="#br1" timeOffset="104998">21645 13040 17 0,'7'-2'118'0,"-6"2"16"16,-5 2 10-16,-5 8 10 16,-2 5-37-16,-2 6-33 15,0 8-20-15,1 5-9 16,-1 4-8-16,6 3-6 15,4 1-8-15,5-1-10 0,5-1-9 16,7-5-5-16,4-3-5 16,6-5-3-16,3-6-3 15,4-3-3-15,2-6-5 16,0-5-8-16,1-6-3 15,-2-2-2-15,-2-6 1 16,-5-4 1 0,9-21-5-16,-27 11 24 0,-8 0 6 15,-9 0 7-15,-11 2 3 16,-6 1 4-16,-8 3 2 15,-3 5-2-15,-1 4-3 16,1 4-4-16,2 4-8 16,6 4-17-16,2 1-24 15,5-2-38-15,2 3-55 16,5-2-29-16,4 0-10 15,3-3 5-15,5 0 19 0,4-3 33 16</inkml:trace>
  <inkml:trace contextRef="#ctx0" brushRef="#br1" timeOffset="108079.18">27196 11598 2 0,'8'-10'95'15,"3"-3"22"-15,-1 0 17 16,0-4 17-16,3-1-26 16,-1-1-11-16,2 0-7 0,3 0-9 15,2-1-7 1,4 3-11-16,0 0-12 0,5 4-14 15,0 3-12-15,2 6-11 16,-1 7-10-16,-4 5-6 16,-4 9-5-16,-8 9-3 15,-9 8-1-15,-11 8-3 16,-12 7-1-16,-13 6-1 15,-10 2-4-15,-8 1-3 0,-3-4-2 16,-2-4 1-16,4-4 0 16,5-8 0-16,5-6 5 15,7-8 2-15,8-6 0 16,8-8-1-16,8-7-2 15,12-7-5-15,13-9-3 16,9-8-3-16,10-4 2 16,8-9 2-16,6-7 1 0,4-4 3 15,4-6 2 1,3-3 1-16,0-3-1 0,-3 1-2 15,-3 1 2-15,-8 5 1 16,-8 5 3-16,-4 8 3 16,-9 7 1-16,-9 6 1 15,-12 11 3-15,-11 10 3 16,-11 8 4-16,-9 12 3 15,-4 8 5-15,-1 4 5 16,2 4 2-16,3 3-1 0,7 0-3 16,7 1-4-16,9-3-5 15,10 1-9-15,10-2-16 16,7-4-24-16,6-4-31 15,2-1-33-15,3-6-45 16,2-5-58-16,1-4-20 16,2-3 5-16,-1-9 20 15,2-1 27-15,2-4 42 16</inkml:trace>
  <inkml:trace contextRef="#ctx0" brushRef="#br1" timeOffset="108424.2">28418 11617 77 0,'21'7'125'0,"-5"-1"18"15,-5-2 14-15,-10 0 108 16,-12-3-173-16,-10-1-15 15,-8-1-16-15,-5 1-13 16,-3 0-17-16,-2 1-26 16,3 1-33-16,0 0-46 15,3-2-63-15,3 2-33 16,4-2-14-16,5 0 4 15,8 0 18-15,8 1 39 16</inkml:trace>
  <inkml:trace contextRef="#ctx0" brushRef="#br1" timeOffset="108631.21">28453 11784 17 0,'24'17'110'16,"-9"-1"15"-16,-8-2 12 15,-8 0 10-15,-7-4-43 16,-9-3-35-16,-4 1-22 15,-5-3-19-15,-2 0-24 0,-1-2-39 16,-1-2-57-16,2-2-32 16,0-2-16-16,5 0-4 15,5 0 7-15,6-3 28 16</inkml:trace>
  <inkml:trace contextRef="#ctx0" brushRef="#br1" timeOffset="109196.24">28999 11522 96 0,'39'-18'138'16,"-8"5"17"-16,-9 3 19 15,-6 8 1-15,-10 7-35 16,-8 4-20-16,-5 8-13 0,-3 3-12 16,-3 5-15-16,3 0-20 15,3 0-21-15,2 1-15 16,4-5-10-16,3 0-5 15,4-5-5-15,3-2-9 16,3-4-14-16,4-2-15 16,1-5-20-16,3-3-20 15,0-3-17-15,1-5-9 16,-1-4-4-16,-2-3 1 15,-2-4 4-15,-2-3 3 0,-2-3 9 16,0-3 14-16,-1 2 25 16,-1-1 25-16,-1 5 30 15,-1 1 30-15,-1 6 25 16,-3 2 16-16,-2 6 10 15,-2 3 8-15,-1 6 6 16,-2 6 4-16,-2 5 1 0,-3 6-4 16,0 6-12-16,0 3-14 15,1 4-17-15,0 1-17 16,-1 3-14-16,0 0-12 15,1 0-15-15,1-2-20 16,-1-1-28-16,1-5-34 16,1-3-38-16,2-3-59 15,2-5-41-15,1-5-7 16,2-3 10-16,1-7 27 15,3-2 34-15</inkml:trace>
  <inkml:trace contextRef="#ctx0" brushRef="#br1" timeOffset="109859.28">29762 11446 17 0,'12'-11'108'15,"-1"4"16"-15,0 4 13 16,-1 3 12-16,-1 5-36 16,0 3-28-16,-1 7-16 15,0 3-12-15,0 4-10 16,-2 6-12-16,-3 1-11 15,-3 3-9-15,-2-1-6 16,-4 1-4-16,-3-2-2 0,-2-4-1 16,-4-2-1-16,-3-3 0 15,-2-5 0-15,-5-4-1 16,-1-2 1-16,-2-7-1 15,1-1-1-15,-2-5 0 16,1-3-2-16,3-3-1 16,1-2-3-16,4-3-2 15,5-4-2-15,7 0-4 16,6-1-1-16,7-4 0 15,7 1 1-15,6-3 2 0,7-2 2 16,2-1 2-16,8-4 2 16,1-3 1-16,1-3 2 15,-1-2 0-15,-2-1 2 16,-3 3 1-16,-5 1 3 15,-4 5 3-15,-7 1 2 16,-3 5 4-16,-7 4 2 16,-5 2 2-16,-7 5 1 0,-7 5 0 15,-4 4 1 1,-6 5 2-16,-2 6 0 0,-27 17 26 31,31-4-24-31,3 1-1 0,3 2-4 16,7-1-2-16,5 1-5 15,5 0-8-15,6-1-14 16,7-3-21-16,6-3-28 0,7-1-55 15,4-3-43 1,4-3-17-16,3-6-1 0,0-5 15 16,1-5 23-16</inkml:trace>
  <inkml:trace contextRef="#ctx0" brushRef="#br1" timeOffset="112231.41">30410 10920 6 0,'-3'-8'78'16,"-7"1"10"-16,-7 0 10 0,-12 2-5 16,-11-2-25-1,-13 2-13-15,-13 0-12 0,-12 0-8 16,-10 1-5-16,-6-1-5 15,-4-1-4-15,-1 0-4 16,-1 1 0-16,2 0-3 16,3 0-4-16,5 5-3 15,7-2-4-15,7 4-1 16,6 1-1-16,4 1-2 0,3 2 1 15,4 1-1-15,4-1 0 16,1 0 3-16,4-2 1 16,2 1 3-16,0 0 1 15,1 0 2-15,1 3 3 16,-1-2 1-16,0 2 2 15,-1-1 3-15,1 2 1 16,0-1 0-16,2 2-1 0,1 0-3 16,3-3-4-1,2 3-1-15,2-3-2 0,4 0-1 16,3-1 1-16,0 2-1 15,0-3 2-15,2 2 0 16,-2 1 0-16,0-3-1 16,-1 3-1-16,-3-1 0 15,-2-2-1-15,-1 1-2 16,0 0-1-16,0 0-1 15,5 0 0-15,2 0-2 16,4-1 1-16,3 1-2 0,2-1 1 16,2 1 0-16,1 0 0 15,-2 0 0-15,0 1 1 16,-3 1-1-16,0-1 1 15,-1 3 0-15,1-1 0 16,1 1 0-16,2 0-1 16,1 0 0-16,4 0 0 15,0-1 0-15,2-2 0 0,3 0 0 16,1-1 0-1,2-2 0-15,1 1 0 0,-1 0-4 16,1-1-1-16,-1 1 0 16,1 1 1-16,0-4 0 15,-1 2 1-15,-2-3 4 16,1 1 2-16,1-2 0 15,0 0 0-15,0-2 1 16,2 2-2-16,1-1 1 16,1-1-1-16,-1 2 0 0,1-2 0 15,0 1-2-15,0 1 1 16,-3-1-1-16,-1 1-1 15,-3 0 1-15,-5 1-1 16,0-1 2-16,-3 3-1 16,-1-1 1-16,0 1 0 15,-1-1 0-15,2 4 0 16,-1-1-1-16,3 1 1 15,1 0-1-15,0 0 1 16,1 2-1-16,2 1 1 16,0-1-1-16,1 2 0 15,1-1 0-15,-1 1 0 0,0 0 0 16,-1 1-1-16,0 2 1 15,0-2 1-15,-2 1 0 16,1 2-1-16,-3 2 1 16,-1 2-1-16,-1 0 1 15,1 1 0-15,-2 0-1 16,3 0 0-16,-1-1 0 0,4 0 1 15,0-2 0-15,3 1-1 16,2 0 0-16,1-1 0 16,3 2 0-16,2 2-1 15,2 1 1-15,1 2 0 16,0 2-1-16,0 2 1 15,-2 2 0-15,-1 3 0 16,-1-1 0-16,0 1 0 16,0 2 0-16,0-1 0 15,1 1 1-15,1-2 0 0,1 1 0 16,2-1 0-16,3 0-1 15,4-1-1-15,4-2-2 16,4 0 0-16,4 0-1 16,4-2-2-16,3 0-1 15,2-2 0-15,5-2 0 16,3-2 1-16,5-4 0 15,5-2 2-15,3-1 2 0,3-5 4 16,5-3 4-16,1-3 2 16,3-3 2-16,4-3 2 15,3-5 1-15,2-3-5 16,5-6-2-16,1-3-3 15,75-23 1 1,-82 24-3-16,-9 4 1 16,-8 3-1-16,-8 5 2 15,-6 3 1-15,-4 5 0 0,-6 4 1 16,-4 0 0-16,0 6-1 15,0 0 1-15,0 2 0 16,3 0 0-16,3-1 0 16,2 0-1-16,4-2 1 15,3-3-1-15,0-1-3 16,1 0-3-16,1-5-1 15,-2 1-1-15,0-2-1 16,-1-2 0-16,-1-1 3 0,1-3 2 16,0-1 0-16,1-1 0 15,-1 0 0-15,0-2 0 16,-3 3 0-16,-3 0 0 15,-4 2-1-15,-2 0 2 16,-2 2-1-16,-4 1 0 16,-2 1 1-16,-1 1 0 15,-2 1-1-15,1 1 0 16,-1 1 1-16,1-1-1 0,2 1 0 15,2-1 1 1,0-2-1-16,3 1 1 0,0-1 0 16,2-1 0-16,-1-2-1 15,1-2 0-15,-1-3 0 16,-1-2 0-16,1-2 1 16,-1-4-1-16,1-2-1 15,1-2 0-15,0-2 0 16,0 0-1-16,-1 1 0 15,0 1-1-15,-3 4 2 16,-1 2 0-16,-4 4 1 0,0 2 2 16,-4 1 0-16,1 4 3 15,0 0 2-15,0 3 3 16,2 1 2-16,2 1 3 15,2-1 1-15,3 1 1 16,4 0 0-16,1-2 1 0,3 0 0 16,1 0-1-1,0-3-2-15,1-1-1 0,-1-1-1 16,-1-1-3-16,-2-2-3 15,0-4-1-15,-1-1 0 16,-1-4-1-16,0-1 0 16,-1-1-2-16,0-4 0 15,0 1 0-15,-2-2 2 16,-1 2 1-16,-5 0 1 15,-1 1 2-15,-4 1 1 0,-3 1 0 16,0 2 1-16,-1 0-1 16,0 3-2-16,2-1-1 15,4 1-2-15,-1-3-1 16,2 2-1-16,-1-2-1 15,0 0 0-15,-2-2 0 16,1-3 1-16,-3-2 0 16,-2-1-1-16,-3-5 1 15,-3-2-1-15,-5-6-1 0,-6-2-1 16,-5-4 0-1,-5-1 0-15,-6-1-1 0,-4 2 0 16,-4 3 0-16,-2 2-1 16,-2 4 1-16,-7 6-11 15,-7 6-27-15,-11 7-37 16,-10 7-72-16,-7 6-50 15,-4 2-26-15,-1-1-4 16,-5-3 21-16,-4-2 32 0</inkml:trace>
  <inkml:trace contextRef="#ctx0" brushRef="#br1" timeOffset="115425.6">29643 5022 22 0,'6'-18'113'16,"2"0"22"-1,0 0 24-15,3-2 26 0,-2 3-27 16,-1-3-15-16,0 3-8 16,-2 1-12-16,0 3-18 0,-2 5-22 15,-2 4-22-15,-2 7-19 16,-2 4-14-16,-3 7-9 15,-2 5-5-15,-2 3-3 16,1 3-2-16,1 1-2 16,1-1-1-16,3-1-3 15,2-3 0-15,4-1-1 0,3-3-2 16,4-3-6-16,6-2-9 15,6-4-9-15,5-3-9 16,2-1-9-16,2-4-6 16,-1-2-3-16,-3-3 1 15,-2-2 4-15,-5-3 6 0,-4-1 6 16,-3-3 8-16,-4-4 6 15,-3-1 7-15,-2 0 5 16,-1-2 6-16,-1 0 8 16,-1 3 7-16,0 0 8 15,1 5 6-15,-1 1 1 16,1 4-2-16,0 4-2 0,0 6-4 15,0 6-6-15,-1 6-1 16,0 6 2-16,-1 6 3 16,-2 6 2-16,-1 6 4 15,-2 4 0-15,0-1-1 16,1 5-2-16,-1-5-3 0,0-2-5 15,0-3-4-15,1-5-4 16,-1-4-6-16,1-5-12 16,1-4-16-16,0-3-27 15,0-5-31-15,2-5-34 16,1-2-52-16,0-3-33 0,5-8-7 15,0-3 13-15,3-6 26 16,2-2 29-16</inkml:trace>
  <inkml:trace contextRef="#ctx0" brushRef="#br1" timeOffset="116029.63">30238 5110 17 0,'32'-16'108'0,"0"5"21"16,-1 3 22-16,-1 2 17 15,2 4-32-15,1 4-19 16,2 4-14-16,-2 4-12 15,-1 4-17-15,-4 4-15 0,-6 4-14 16,-4 1-13-16,-8 2-10 16,-8 2-6-16,-8-1-4 15,-8 1-3-15,-6-2-2 16,-6-2-1-16,-35 13 4 15,28-23-7 1,1-3 0-16,2-5-1 0,2-4-1 16,4-5 1-16,3-4-1 15,5-4 1-15,5-5-1 16,5-3-1-16,15-28 1 15,4 20-2-15,7-4 1 16,7-2-2-16,4-2 1 16,3 0-1-16,3 1 0 15,0 0 1-15,1 1 0 16,-3 2 0-16,-2 3 1 15,-4 0 2-15,-2 3 3 0,-7 2 2 16,-1 2 4-16,-7 2 2 16,-4 0 1-16,-6 2-1 15,-6 1-3-15,-7 0-2 16,-7 3-2-16,-6 2-2 15,-6 2 3-15,-4 2 2 16,-1 4 4-16,-4 6 2 16,2 3 2-16,3 7 0 0,3 3 0 15,6 6-2-15,5 1-3 16,7 4-2-16,10-1 0 15,9 2-5-15,9 1-10 16,4-1-23-16,4-3-31 16,2-1-38-16,-1-5-37 0,-5-1-65 15,-3-5-29-15,-4-2 1 16,-5-3 19-16,-3-3 31 15,-2-2 33-15</inkml:trace>
  <inkml:trace contextRef="#ctx0" brushRef="#br1" timeOffset="129558.41">2394 7595 44 0,'-2'-4'91'15,"-1"1"7"-15,0 1 4 0,-2-1-21 16,3 0-31-16,0 1-19 15,0 0-11-15,1 0-5 16,0 0-2-16,0 0-1 16,0 1-1-16,0-2 0 0,0 0 0 15,-1 2 1-15,0 0 1 16,0-1 2-16,-1 0 2 15,0-1-1-15,0 3 1 16,1-4-1-16,1-5 10 16,3 4-16-16,2-2-2 15,1 0-2-15,1 0-2 16,1 0-1-16,2 0-2 0,0 1 1 15,-1 2-2-15,0-1 0 16,1 3 0 0,-1 2 0-16,0 2 0 0,-1 3 0 15,0 0 1-15,-3 2 0 0,-2 1 2 16,-1 3 0-16,-3 0 2 15,-1 0 1-15,-3 2 4 16,0-4 4-16,-1 1 5 16,-2-2 6-16,0-2 3 0,0-2 3 15,-1-3 0 1,-2-3 0-16,2-2-3 0,1-2-5 15,-1-3-4-15,2-2-3 0,-1 2-5 16,3-3-3-16,1 1-2 16,1 0-4-16,4-1 1 15,2 0-3-15,3 2 0 16,1 0-1-16,2 2 0 0,1 2 1 15,1 1-1-15,-1 3 1 16,-1 2 1-16,2 2-1 16,-3 2 0-16,-1 0 0 15,-1 2 1-15,-1 0-1 0,-2 2 0 16,-2 0 0-16,-2 2 1 15,-2-2 0-15,-3 0 1 16,-2-2 1-16,-3-1 2 16,2-2 3-16,0-2 3 0,-1-3 0 15,2-2 2-15,2-2 0 16,2-2-4-16,1-2-1 15,4-3-4-15,3 1 0 16,2 0-3-16,1 1-1 16,3 0 1-16,0 2-1 0,2 1 0 15,0 3-1-15,3 2 1 16,-1 2-1-16,1 2 0 15,-1 2 0-15,-1 3 0 16,-1 2 2-16,-3 2-1 0,-3 2 1 16,-3 2 1-16,-3 1-1 15,-3 1 2-15,-3 2-1 16,-4-3 4-16,-1 2 5 0,-1-5 4 15,0-1 4-15,1-4 4 16,1-3 0-16,1-4-2 16,2-4-5-16,3-4-3 15,2-5-6-15,3-1-3 0,2-3-2 16,2 0-1-16,2 0-1 15,1 1-1-15,3 1 0 16,-1 4 0-16,2 0 0 16,3 6 0-16,1 3 1 0,2 2-1 15,-1 2 1-15,1 3 0 16,-2 4-1-16,-1 0 1 15,-2 2 0-15,-4 0 0 0,-2 0 0 16,-5 1 2-16,-4 2 0 16,-5-2 4-16,-2 3 4 15,-5-3 4-15,0-2 5 16,-2-1 2-16,0-3 0 0,0-4-1 15,1-2-3-15,1-2-5 16,4-4-5-16,2-3-3 16,1-3-2-16,6-1-1 15,3-1-1-15,5-1-1 0,1-1-1 16,3 2 1-16,3 1-1 15,3 1 0-15,2 3 0 16,0 1-1-16,3 5 1 0,-1 1-1 16,-1 2 0-16,-1 3 1 15,-2 4 0-15,-2 0 1 16,-4 2 1-16,-4 2 0 15,-5 3 0-15,-6 2 2 16,-5 0-1-16,-7 2 1 0,-4 0-1 16,-2-2 2-16,-4-2 1 15,0-3-1-15,-44-4 8 31,52-14-9-31,6-2 0 0,3-3-2 16,4-4 0-16,4-1-1 16,3-1 1-16,3-2-2 15,5 3 1-15,1-1 0 16,2 2-1-16,3 2 1 0,-1 4-1 15,1 5 1-15,1 3 1 16,-1 4-1-16,-1 3 0 16,0 4 1-16,-4 2 1 15,-3 2-1-15,-5 3 1 0,-4 0 1 16,-5 4-1-16,-5-1 3 15,-6 2 5-15,-2-1 3 16,-2-3 3-16,-1 0 3 16,-1-4 2-16,2-4-1 0,0-3-3 15,2-5-4-15,2-2-2 16,5-6-3-16,3-2-3 15,3-3-1-15,3-5-2 0,3 1-1 16,3-4 0-16,2-1-2 16,4 0 0-16,2-1 0 15,2 1 0-15,4 1 0 16,-1 3 0-16,3 2 0 0,0 5 1 15,-1 3-1-15,2 6 1 16,-2 4 1-16,-1 5 0 16,-3 5 0-16,-2 1 0 15,-5 3 0-15,-3 0 0 0,-4 3 2 16,-5 0-1-16,-5-2 1 15,-2 2 2-15,-4-5 1 16,1-4 2-16,-2-4 1 0,2-4 0 16,0-4 0-16,1-5 0 15,2-3-1-15,3-4-2 16,2-4-2-16,1-2 0 15,6-2-3-15,4-3 0 16,3 2-1-16,3-3 0 0,3 3-1 16,6 1-1-16,1 3-1 15,1 3 1-15,4 2-2 16,0 5 0-16,1 4 0 15,-2 1 0-15,-1 7 0 0,-2 3 1 16,-5 2 1-16,-3 4 1 16,-5 0 2-16,-5 3 1 15,-5 1 2-15,-5 0 2 16,-5 0 4-16,-3-3 3 0,-2-2 2 15,1-3 3-15,-1-3 0 16,2-4-2-16,3-4-3 16,1-4-4-16,3-3-6 15,5-4-9-15,4-2-19 0,4-4-31 16,3 0-46-16,2 1-59 15,2 2-68-15,0 5-32 16,-1 5-2-16,-2 5 19 0,0 6 42 16,-1 4 55-16</inkml:trace>
  <inkml:trace contextRef="#ctx0" brushRef="#br1" timeOffset="130144.44">2388 7547 61 0,'-1'-6'99'0,"0"-1"10"16,-1 2 8-16,2 1-25 15,0-1-27-15,2 3-17 16,-1 0-13-16,1 2-6 15,1 1-6-15,0 2-6 0,0 0-3 16,-1 2-4-16,0 1-11 16,-3-2-30-16,-2 2-52 15,-3 1-28-15,-5 1-15 16,1 2-7-16,-1 0 4 0,-2-1 25 15</inkml:trace>
  <inkml:trace contextRef="#ctx0" brushRef="#br1" timeOffset="146185.36">12268 15012 35 0,'3'-2'82'16,"2"2"5"-16,0-5 3 16,1 3-24-16,1-1-36 0,-2 1-29 15,0 1-36-15,-1 2-28 16,-1 1-13-16,0 1-8 15,2 1 2-15</inkml:trace>
  <inkml:trace contextRef="#ctx0" brushRef="#br1" timeOffset="148787.51">12383 15103 60 0,'0'-1'97'0,"-1"-1"8"15,-1-1 5-15,2 2-24 0,0-1-32 16,0 0-18-16,0 1-10 16,2 0-8-16,-1 1-4 15,1 0-3-15,0 2-2 16,0 0 0-16,0 4 0 15,0-1 1-15,-1 4 0 16,-1 0 2-16,-1 4 1 0,0 0 2 16,0 1 0-16,-1 0 2 15,0 1 2-15,1-4 1 16,0-2-1-16,1-3 0 15,2-2 3-15,1-5 1 16,3-5 1-16,4-5 2 0,3-9 2 16,1-4-1-1,4-6-2-15,-2-3-2 0,0-3-1 16,-1 0-2-16,-3 1 1 15,-3 3 3-15,-2 4 3 16,-1 5 0-16,-2 5 0 16,-3 8-2-16,-2 7-4 15,-3 8-5-15,0 8-6 16,0 7-4-16,0 5-3 0,1 3 0 15,1 1-2-15,1 0 0 16,1-3 0-16,0-1-1 16,1-4 1-16,0-4-1 15,1-5 1-15,1-4 0 16,1-3 0-16,0-5 0 15,2-2-1-15,-1-4 1 16,-2-3-1-16,-1-2 0 16,-2 0 0-16,-2-1 0 0,-2-1 0 15,-4-1 0-15,0 1 0 16,-2 2-1-16,-3 3 1 15,-1 4 0-15,-1 4-1 16,1 4 1-16,-2 6-1 16,3 2 2-16,2 5-1 15,1 2 0-15,3 0 0 0,3 1 1 16,3-3-1-16,3-3 0 15,2-2-1-15,3-2 1 16,1-4 0-16,0-2 0 16,1-4 0-16,1-4 1 15,0-2-1-15,-2-1 1 16,-1-4-1-16,-1 0 0 15,-4-2 1-15,-2-2-2 16,-2-1 1-16,-2-1-1 0,0-1 1 16,0-5-1-16,0 3 0 15,1-1 1-15,0 4-1 16,1 3 0-16,0 5 0 15,4 2 1-15,2 4-1 16,1 4 1-16,1 5 1 16,2 3-1-16,-1 3 1 15,-1 3-1-15,-1 2 1 0,0 1-1 16,-2 0 1-16,-2 0-1 15,-2-1 1-15,-3-1 0 16,-3-1-1-16,-1-1 2 16,-4-1 2-16,0-4 3 15,-3-3 4-15,1-2 2 16,1-3 2-16,-1-5 0 0,5-3-2 15,2-5-4-15,2-5-3 16,4-1-2-16,3-5-2 16,4-2-2-16,1 0 1 15,2 0-1-15,4 0 0 16,-1 5 0-16,1 4 0 15,2 4 0-15,-1 7 0 16,1 5 0-16,-1 8 0 0,-2 7 1 16,-3 5 0-16,-3 5 0 15,-3 2 0-15,-4 2 0 16,-4 3 3-16,-4-1 5 15,-3 0 7-15,-2-2 6 16,1-4 5-16,-1-4 3 16,0-4-2-16,1-7-4 15,1-3-5-15,0-7-7 16,1-7-3-16,2-5-3 15,2-5-1-15,0-5-1 0,3-3-2 16,3-5-1-16,3-2 0 16,4 1-1-16,4 1 0 15,0 4 0-15,5 4 0 16,-1 5 0-16,2 5 0 15,1 5 1-15,0 6 0 16,0 5-1-16,-1 4 0 0,-3 5 0 16,-4 4 0-16,-2 1 0 15,-6 2 0-15,-5 0 0 16,-3 1 0-16,-2-2 1 15,-2-1 0-15,-2-5 0 16,1-4 0-16,1-3 0 16,0-5 0-16,2-6-1 15,1-3 0-15,1-5-1 16,2-6 0-16,1-3 0 0,1-3 0 15,2-3-1-15,1-2 0 16,3 3 0-16,2 0 0 16,2 2 0-16,4 4 1 15,0 5 0-15,3 8 0 16,0 3 1-16,2 10 0 15,-3 3 0-15,-1 8 0 0,0 3 1 16,-4 4-1 0,-3-1 1-16,-4 2 0 0,-5 0-1 15,-4-2 0-15,-6-1 0 16,0-1 1-16,-3-4 0 15,-2-4 0-15,0-3 0 16,0-8 0-16,1-2 0 16,1-6 0-16,2-5-1 15,2-4 0-15,4-3 0 0,3-5-1 16,4-2-1-16,3-2 1 15,4 0-1-15,4 0 0 16,4 3 1-16,2 3-1 16,3 5 1-16,1 6 0 15,1 6 0-15,-1 8 1 16,-1 6 0-16,-3 7 0 15,-4 5 0-15,-3 2 0 0,-6 3 1 16,-6 0 0-16,-3-1 1 16,-4 1 0-16,-3-5 0 15,-1-1 1-15,-1-3 0 16,2-6 0-16,-1-4-1 15,3-4 0-15,2-6 0 16,1-4-1-16,2-6 0 0,4-3-1 16,2-5-1-16,3-4 0 15,3-3-1-15,3-1 0 16,1-2 0-16,1 4-1 15,3 1 1-15,2 6 0 16,0 7 0-16,0 7 1 16,2 7 0-16,-3 7 1 15,0 7 0-15,-3 5 0 16,-4 4 1-16,-4 2 1 0,-4 1 0 15,-4-2 1-15,-2 1 0 16,-5-5 2-16,1-4 2 16,-1-2 2-16,-1-5 1 15,0-7 0-15,1-3 1 16,2-5-1-16,2-8-2 15,2-3-3-15,3-4-1 0,3-4-2 16,4-2-1-16,4-3-1 16,3 1-1-16,5 5-1 15,2 0 0-15,2 9-1 16,2 7-1-16,-2 7-1 15,1 7 2-15,-3 7-1 16,-2 6 0-16,0 4 1 16,-6 2 1-16,-4 2 2 15,-4 1-1-15,-5-1 1 16,-3-4 2-16,-3 0 2 0,-3-5 0 15,1-4 1-15,1-4 2 16,-1-7-1-16,1-4 0 16,3-7-2-16,1-3-1 15,0-5-1-15,3-6-1 16,2-2-1-16,2-3-1 15,2 0 0-15,3-2-1 0,1 5-1 16,3 5 0-16,2 7-1 16,-1 8 0-16,-1 8 1 15,-1 10 0-15,-3 7 1 16,-4 6 0-16,-4 4 2 15,-4 0 0-15,-4 0 0 16,-1-1 2-16,-4-4 1 16,0-4 2-16,-1-5 1 15,2-7 1-15,-1-4 1 0,4-8 1 16,3-6-2-16,3-6-2 15,2-2-1-15,5-5-4 16,1 0-3-16,1-1-12 16,1 4-22-16,0 3-28 15,0 5-34-15,0 6-36 16,1 6-58-16,-1 6-41 15,-2 6-4-15,-1 2 13 0,0 3 25 16,1-1 35-16,0 0 57 16</inkml:trace>
  <inkml:trace contextRef="#ctx0" brushRef="#br1" timeOffset="149463.54">12595 15025 48 0,'-4'-7'109'0,"1"6"11"15,-2 3 10-15,-2 5-6 16,0 6-43-16,-2 3-24 16,1 7-14-16,1 1-8 15,1 3-7-15,-1-1-5 16,3-2-5-16,2 0-4 15,2-5-2-15,1-1-2 16,1-6 2-16,3-2 1 0,1-4 1 16,-1-4 2-16,1-4 0 15,0-4 1-15,-1-4 0 16,0-2-1-16,-3-5 1 15,-1-2 0-15,-2-1 1 16,-1-3 1-16,-3 1-1 16,0 2 0-16,0 3-1 15,-1 5-2-15,-1 7-1 0,-3 5-4 16,1 8-1-16,0 6-3 15,0 5-2-15,3 3-1 16,1 2-1-16,3-3-2 16,2-1 0-16,2-4-1 15,3-3 1-15,0-5-1 16,2-6 1-16,0-4 0 15,-1-5 1-15,-1-3 0 0,-2-4 0 16,-2-1 0-16,-3-4 1 16,-2 0 2-16,-2-1 4 15,-1 0 4-15,0 5 6 16,-1 1 2-16,0 6 0 15,2 4-1-15,1 5-5 16,2 5-12-16,3 3-26 0,2 4-35 16,1-1-52-1,2 1-58-15,1 1-31 0,2-1-8 16,1 0 10-16,-1 0 29 15,1-4 47-15</inkml:trace>
  <inkml:trace contextRef="#ctx0" brushRef="#br1" timeOffset="150055.58">12496 15164 63 0,'-2'2'97'0,"0"4"7"15,2 1 5-15,0 3-27 0,2 2-30 16,0 1-17 0,1-1-10-16,2-1-3 0,-1-1-1 15,0 0 0-15,-1-5 2 16,0 0 2-16,0-5 1 15,0-2 1-15,0-2-1 16,0-3-2-16,-1-3-3 16,1 1-3-16,-2-3-3 15,-1 1-1-15,-1 0-3 16,0-1-2-16,-2 5-2 0,1 1-1 15,0 3-1 1,-1 6-2-16,1 3 1 0,0 4-2 16,1 1 0-16,2 1-1 15,1 2-1-15,0-1 0 16,1-3 0-16,0-1 1 15,2-3 0-15,1-4-1 0,-1-3 1 16,1-3 1 0,-1-5-1-16,0-2-1 0,0 0 1 15,-3-3-1-15,-1-1 2 16,-2 0 1-16,-1-2 2 15,-3 2 3-15,0 1 3 16,0 2 0-16,-2 4 0 16,-1 6-1-16,-1 2-3 15,1 2-1-15,0 6-4 0,1 3-5 16,0 0-10-16,3 0-17 15,1 0-26-15,3-1-59 16,3-1-32-16,0-2-14 16,2-2 2-16,1-1 11 15,1-1 23-15</inkml:trace>
  <inkml:trace contextRef="#ctx0" brushRef="#br1" timeOffset="156766.96">12469 15068 82 0,'-2'0'98'16,"0"0"8"-16,-1 0-6 16,0-3-18-16,0 3-20 15,-1-1-14-15,-1 0-8 16,2-2-3-16,-2 1-2 0,2-1-1 15,0-1-2-15,0 1-1 16,0-1-1-16,0 0-3 16,0 0-2-16,0 1-2 15,0-1-3-15,0 0-3 16,-2 1-2-16,0-1-2 15,0 0 1-15,-1 0-1 0,-1-1 0 16,-2 0 0-16,0-1 0 16,-2 2-1-16,-1-1 0 15,0 0 2-15,-2 1 0 16,0 1 5-16,0-1 2 15,1-1 1-15,-1 1 0 16,1-1 0-16,1-1-1 16,-1 0-2-16,2-1-1 15,0 0 0-15,-1-1 1 0,0-1-1 16,0 0 0-16,0-2 1 15,0 0-2-15,-3-1 0 16,3 0-1-16,-1-2 0 16,0-1-2-16,0 1-2 15,2-3 2-15,-1 0 0 16,-1 0 0-16,1-3 0 0,-1 1 3 15,0-2 1-15,1 0-3 16,0-1-2-16,0-1 1 16,-2 1-2-16,2-2-3 15,-1 1-1-15,-1-2 0 16,3 3-1-16,0-2-2 15,0 0-1-15,-1-1 1 16,-1-1-1-16,0 3-2 16,-2 0 1-16,2-1 1 15,-1 0-1-15,-1 0-1 0,1 1 1 16,0-1 1-16,-4 0 0 15,2 1-1-15,-1 0 1 16,0 1 0-16,-1-1-1 16,0 0-1-16,0 1 0 15,0 0-1-15,-1-1 0 16,0 2 0-16,-2-1-1 15,2-1 0-15,-3 3 0 0,2-1 0 16,-2 0 0-16,0 0-1 16,-2 0 0-16,0 2 1 15,0 0 0-15,0 0-1 16,-1 1 1-16,1-3 0 15,-1 1-1-15,2 1 0 16,-2-2 0-16,0 2 1 16,2 1-2-16,0 1 1 15,2-1 1-15,-1 2-1 0,1 1 0 16,1 0 1-16,1 1 0 15,1 2 0-15,1 0 0 16,2-1 0-16,2 2-1 16,1 0 1-16,1 0-1 15,1 1 1-15,1 0 0 16,-2 1 0-16,2 0-1 0,0 1 1 15,-2-1-3-15,1 1 0 16,-2 0-2-16,0-1 0 16,0-3 1-16,-4 2 0 15,1-2 1-15,-2-2 2 16,-1 0 1-16,-1-1 0 15,-3-1 0-15,1-2 0 16,-4 0 0-16,0 0 0 16,-1 0-1-16,0-1 0 0,-1 0 1 15,-1-1-1-15,0-1 1 16,-2-1 0-16,-1 0 0 15,0-2 1-15,-2 0 1 16,0 0-1-16,0-1 0 16,0-1 0-16,-1 1 0 15,-1-1-1-15,0 0 0 16,-1-1 0-16,2 2 0 15,-1-2 0-15,0-1 0 0,0 0-1 16,-1 0 1-16,1 0 0 16,-3-2-1-16,0 0 0 15,-1-3-1-15,-1 0 1 16,0-2-1-16,-1 1 0 15,-1-2 0-15,0-2 3 16,-1-1 2-16,-2 2 1 16,1-1 1-16,-1-2 1 15,1 1 0-15,-1-1-3 0,1 2-1 16,0-1-1-16,1 0 0 15,-1 0 0-15,-1-1 0 16,1 3 1-16,-2-1 0 16,1 1 0-16,-1 1 0 15,0 1-1-15,-2 0 1 16,0-1-1-16,1 2 0 15,-1 0-1-15,1 1 1 0,0 0-1 16,1-1 0-16,0 1-1 16,1 1 1-16,-2 0-1 15,1-1 0-15,-1 1-2 16,0 3-3-16,0 0 0 15,0 2 0-15,1-1 0 16,-1 0 1-16,1-1 3 16,-1 2 1-16,1-1 1 15,-1-1 1-15,0 0 0 0,-1 0-1 16,1 0 0-16,-1 0 0 15,0 0 1-15,0-1-1 16,-2 1 0-16,2-2-1 16,-1 0 1-16,0 1 0 15,0 0 2-15,-1-1 1 16,-1 1-1-16,1-1 1 15,-3-1 0-15,1 1-2 0,2-1 0 16,-2 0-1-16,0 1 0 16,1-2 0-16,-1 0 0 15,1 0 0-15,2-2 1 16,-1 2 0-16,0-1 1 15,2 0-1-15,-1 2 1 16,2-1-1-16,-1 0 0 16,0 0-1-16,2 0 1 15,-1 1 0-15,1-2-1 0,-1-1 0 16,2 0 0-16,-2 1 0 15,1 0 0-15,0 1-1 16,1-1 1-16,-1 1 0 16,1-2-1-16,-1 1 0 15,1 1-1-15,0 1 0 16,2-1 0-16,-1 0 0 0,1 0 0 15,0 1 0-15,0 1 1 16,1-1 2-16,0 3 2 16,1-2 1-16,0 2 2 15,-1-3 0-15,1 2 0 16,0-2-2-16,-1 0-1 0,2 1 0 15,0-1 0-15,-1-1-1 16,1 2 0-16,1-2 0 16,0 4 0-16,2-3 0 15,0 3-1-15,2 2 0 16,0 1 0-16,1-1-1 0,0 1 0 15,3 0 0-15,-1 1 0 16,0-2 1-16,-1 1 0 16,1-3 1-16,-1 2 1 15,-1 0 0-15,0-2-1 16,1 1 0-16,-1 0 0 0,-2 0-2 15,2 2 0-15,-1-1 1 16,2 2-1-16,-1 0 0 16,0 0-1-16,0 0 0 15,1 1 0-15,-3-1-2 16,1 1-1-16,-1-3-2 0,0 2 1 15,0-2 1-15,-2 0 0 16,1 1 2-16,0 1 2 16,0 0 2-16,0 0 0 15,1 0 0-15,0 1-1 16,0-2 1-16,1 1 0 0,0-1 0 15,2 2 0-15,0-1-1 16,-2-1 0-16,1-1 0 16,0 2 0-16,3 0 0 15,1 2 0-15,1-1 0 16,1 0 0-16,-1 0-1 0,1 1 0 15,-1 0 0-15,2 0 0 16,1 2 0-16,0 2 0 16,2 1 0-16,1 0 0 15,3 3 0-15,-1 0 0 16,1 2-1-16,1 0 1 0,1 1-1 15,1 2 1-15,0 0 0 16,-1 1-1-16,-1 1 1 16,-2-1 0-16,-3-3-1 15,-2 0-1-15,-3 0 1 16,-1-1-1-16,2 0 0 0,-2 0 1 15,0 2 3-15,-1 1 0 16,-4-1 1-16,-1 2 0 16,0 0 1-16,0 1-1 15,4 0-1-15,1-1 0 0,2 3 0 16,3 0-1-16,1-2 0 15,2-1-1-15,1 2 0 16,2-1 0-16,1 2 0 16,5-1 1-16,0 1 0 15,2-1 0-15,2 2 0 0,-1-1 0 16,1 0 0-16,-2-1 0 15,0 0 1-15,1 0 0 16,-2 0 0-16,3 1 0 16,1-2 0-16,0 1 0 0,0 0 0 15,1 0-1-15,2 0 0 16,2-1-3-16,1 3-8 15,2 0-28-15,1 1-44 0,-3 0-61 16,3 4-76-16,-1 5-41 16,0 8-13-16,1 12 15 15,-4 6 39-15,-2 11 57 16</inkml:trace>
  <inkml:trace contextRef="#ctx0" brushRef="#br1" timeOffset="53987.92">16120 2025 33 0,'-13'-8'91'0,"1"-2"11"15,-2 2 9-15,-2 0-14 0,-1 2-26 16,0-1-16-16,-4 2-8 15,0-1-5-15,0 1-3 16,-1-1-2-16,-1 2-2 0,0-2-2 16,0 2-1-16,0-1-3 15,-1 0-2-15,0 1-2 0,-3 0-3 16,-1-1-2-16,1 0-3 15,-3 0-1-15,-3 1-1 16,0-1-1-16,-2 1 0 0,-1-1-1 16,0 2-3-16,-1-1-1 15,-1 4-2-15,2-3-2 16,0 2-3-16,1 1-1 0,1 1 0 15,1 2-1-15,3-3 0 16,0 4-1-16,1-1 0 0,2 2 0 16,-1 0 0-16,2 2 2 15,1-1 1-15,2 3 0 16,2-1 1-16,2 3 0 0,1-1 0 15,2 1-1-15,1 1-1 16,0 2 1-16,2 2-2 16,0 0 1-16,1 2 0 0,1 1-1 15,2 3 0-15,1 0-1 16,-1 1 0-16,0 2 1 15,1-1-1-15,0 1 1 0,-2 0 0 16,0 0 0-16,1 0 1 16,1 1-1-16,0-1 0 15,4 0 0-15,3 0 0 16,4 2-1-16,5-1 0 0,7-1 1 15,5 1-1-15,2 2 1 16,5-1-2-16,2 1-2 16,1-1 1-16,2 1-1 15,0 0 1-15,0-2-1 16,1 1 4-16,2-1-1 0,-1 0 2 15,-1-1 0-15,1-1 0 16,0-1 1-16,-1 0-1 16,0-2 4-16,-2-1 2 15,2 1 1-15,-1 0 1 16,-1-3 0-16,2-1 0 0,2 1-3 15,0-2 0-15,2 0 0 16,0 0 1-16,3-2-1 16,0-3-1-16,0-1 1 15,2-3-3-15,-1-1-2 0,2-1 0 16,2-3-1-16,1-2 1 15,2 0-2-15,0-5 1 16,1 0 3-16,1-4 1 16,0-3 2-16,0-5 0 15,-1 0 2-15,-2-4 0 0,-1-3-3 16,-2-4-2-16,0-3-1 15,-2-6 0-15,-2-3-1 16,0-4-1-16,-5-3-1 16,-3-5 0-16,-4-2 2 15,-7-3 2-15,-4-2 5 0,-9-2 5 16,-8 0 6-16,-9 1 4 15,-12 1 4-15,-7 0-1 0,-9 4-2 16,-7 0-1-16,-7 4-9 16,-7 4-6-16,-4 4-4 15,-7 1-9-15,-8 6-19 0,-8 2-29 16,-10 5-37-16,-8 5-74 15,-9 6-41-15,-7 2-15 16,-4 8 3-16,-1 3 22 16,3 5 35-16</inkml:trace>
  <inkml:trace contextRef="#ctx0" brushRef="#br1" timeOffset="109917.12">10566 505 12 0,'-25'0'63'0,"3"-3"3"0,3 1 2 15,2-1-26-15,4 1-17 16,0 0-9-16,3 0-6 15,-8 1 3-15,11 1-8 0,-1 0-1 16,2 0-2-16,-1 2 0 16,1 1-2-16,1 0 2 0,1 0-2 15,1 1 2-15,0-1-2 16,1 3-4-16,1-1-8 0,-1 7-66 15,2-8 16-15,0-4-5 16,0 0 0-16</inkml:trace>
  <inkml:trace contextRef="#ctx0" brushRef="#br1" timeOffset="110493.15">10372 466 50 0,'-3'-2'58'15,"0"2"-2"-15,-2-1-9 16,0 1-10-16,-1-2-10 0,-2 1-6 16,1 1-2-16,-1-1-4 0,1-2 0 15,-2 0-2-15,0 2-2 16,-1-1-2-16,-2 1-1 0,1 0-1 15,0 1-1-15,-1 1 0 0,-1 2-2 16,-1 1 0-16,0 3-1 16,-3 3 0-16,2 2-1 0,-1 5 1 15,0 2 2-15,1 6 2 0,2 3 2 16,0 4 2-16,3 5 1 15,1 4 1-15,1 5-1 0,-1 0-1 16,4 2-3-16,3 0-1 0,4-3-1 16,5-1-1-16,4-4 0 15,3-2-1-15,6-1 0 16,3-4-1-16,4-2 1 0,4-4 0 15,7-6-1-15,4-5 0 16,6-7-1-16,2-5-1 0,4-6 1 16,0-6-1-16,-1-4-1 15,-3-6 0-15,-2-1 1 0,-4-5 0 16,-2-1-1-16,-4-4 1 0,-4-5 0 15,-3-2-1-15,-4-5 1 16,-2-5-1-16,-5 0 0 0,-2-4-1 16,-7-1 1-16,-4-3-1 0,-8-1-1 15,-8 1 1-15,-7 1 0 16,-6 1 0-16,-8 4 1 0,-5 5 0 15,-3 4 1-15,-5 4 0 0,0 7-6 16,-1 3-16-16,3 7-45 16,1 5-22-16,1 6-13 0,3 9-6 15,-1 4 3-15</inkml:trace>
  <inkml:trace contextRef="#ctx0" brushRef="#br1" timeOffset="112132.24">19409 1364 2 0,'12'-8'84'15,"-4"3"10"-15,-4-4 8 16,-6-2 0-16,-6 0-36 16,-3 0-20-16,-7-2-9 15,-5 1-5-15,-6 0-3 0,-7 1-2 16,-3 0-3-16,-4 1-4 0,-4 5-3 15,-1 5-6-15,-4 7-4 16,-2 6-1-16,0 4 0 16,1 9-3-16,1 10 2 15,4 9 2-15,8 10 1 0,8 7 2 16,12 8 2-16,13 3 2 15,16 1 0-15,14 1 0 0,16-2-1 16,14-4 2-16,14-7 2 16,11-5 1-16,9-11 1 15,7-10 1-15,4-11 0 16,1-11-5-16,0-14-3 0,-6-11-3 15,-9-13-4-15,-8-11-1 16,-11-12-2-16,-14-11 0 16,-15-10-1-16,-16-9-1 0,-17-9-2 15,-18-2 0-15,-17 3-4 16,-13 6-2-16,-11 9-2 0,-9 9-8 15,-5 10-15-15,-1 11-22 0,4 14-55 16,4 13-29-16,8 12-14 16,7 13 0-16,6 11 11 15,4 14 21-15</inkml:trace>
  <inkml:trace contextRef="#ctx0" brushRef="#br1" timeOffset="120528.72">10713 219 54 0,'-6'-2'95'0,"0"-2"9"16,0 0 8-16,-1 0-23 15,-4-2-23-15,0 2-15 0,-2-1-4 16,-3 0-2-16,0 0 1 0,-3 1 0 16,-4-2-1-16,-1 2-3 15,-5 1-4-15,-4 0-8 0,-5 3-6 16,-6 0-8-16,-7 0-5 0,-7 3-5 15,-5 2-2-15,-2 3-2 16,1 1 0-16,2 2-1 0,5 2 0 16,6 2 0-16,6 3-1 0,4 3 1 15,5 1 0-15,4 5 3 16,5 3 1-16,3 3 3 0,5 5 0 15,2 1 2-15,6 4 0 0,4 3-1 16,2 2-2-16,4 3-2 16,4 5-1-16,1-1-2 0,3 0-1 15,3 1-1-15,4-3 0 0,0-1 0 16,4-6-1-16,2-3-1 15,4-2 1-15,6-4 1 16,5-3-1-16,7-1 1 0,3-3 0 16,5-2 2-16,4-3-2 15,2-4 1-15,8-4-1 16,2-4 0-16,5-4-1 0,4-4-1 15,-1-5 0-15,1-5-1 16,-1-4-1-16,-3-6 0 16,-1-4 3-16,-4-8 2 0,-3-5 1 15,-4-6 2-15,-4-8 1 0,-5-7 0 16,-5-8-1-16,-8-3-2 15,-9-4-2-15,-11 0-1 0,-8-3-1 16,-16 4 1-16,-10-1-2 0,-14 3-1 16,-14 6 0-16,-10 4 1 0,-10 4 0 15,-7 7 1-15,-3 4 1 16,-2 8 1-16,3 5-1 0,-1 8-7 15,2 4-13-15,0 10-20 16,0 3-23-16,2 9-55 0,-1 7-33 16,4 1-12-16,5 6 5 0,5 1 14 15,6 2 20-15</inkml:trace>
  <inkml:trace contextRef="#ctx0" brushRef="#br1" timeOffset="128368.17">19440 1203 108 0,'-7'-2'89'15,"-3"-1"3"-15,1 0-14 0,0 0-17 16,-2-1-11-16,1 1-6 15,-2 0-4-15,0 1-1 0,0-2-3 16,-2 0-3-16,2 1-1 16,0 1-2-16,-2-2-2 0,0 1-2 15,-1 1-1-15,0-1-2 0,-2 1-2 16,1 0-4-16,-2 0-1 0,0 1-5 15,0-1-4-15,-3 1-1 16,1 1-3-16,-1 0-1 0,-1 1 0 16,-2 1-1-16,-22 1 1 15,24 0-2-15,0 0 1 16,3 0-1-16,-2 2 2 0,1 2-1 15,0-2 0-15,1 2-1 0,0 1 0 16,3-1 0-16,0 0-2 16,1 1 0-16,1-1 0 0,3 2 0 15,0-1 0-15,-1-1 0 16,3 3 2-16,0-1-1 15,-1 3 1-15,1 0 1 16,0 1-2-16,0 2 2 0,1 0 0 16,0 1 1-16,1 1-1 15,-1-1 0-15,3 0 0 16,1 0 0-16,1 1-1 0,1 0 1 15,1-1-1-15,1-1 0 16,2 3 0-16,1-1 0 0,2-1 1 16,4 2-1-16,2 0 1 15,1-1 0-15,3 3 1 16,2 0 0-16,1 1 1 0,2 0 0 15,-2 0 1-15,1 0 0 16,0 1 0-16,0-1 0 16,2 1 0-16,-2 0-1 0,3-1-2 15,0 1 1-15,2-1-1 16,-1 0 3-16,3-2 2 15,-1 1 1-15,1-2 0 0,0 0 2 16,-1-3-1-16,0 1-3 16,0-2-2-16,1-1-1 0,-1-1 0 15,1-2-1-15,0 0 0 16,-1-3 1-16,4 0-1 15,2 0 0-15,0-3 0 16,4-1-1-16,1 2 1 0,0-2 0 16,0 1 0-16,0 0 0 15,0-1 0-15,-2 1-1 16,-1-1 1-16,-1-1-2 0,0 0 1 15,0-2 0-15,0-1-1 16,-1-1 1-16,1-2 2 16,-1 0 0-16,-1-1 1 0,0-1 1 15,-1-2 1-15,-2 1 1 16,0-3-1-16,-3 0 1 15,-2-2-2-15,-2-2 0 0,-1-3 0 16,-5-2-1-16,-2-3-1 16,-1-3 1-16,-6-3 0 0,-3-5 0 15,-4-2 2-15,-3-4 0 16,-5-2 3-16,-1-3 3 15,-3 1 3-15,-5-1 1 0,-3 1 1 16,-5 1 2-16,-4 1-2 16,-7 3 1-16,-6 2-2 0,-8 2-4 15,-8 5-3-15,-5 4-3 16,-7 5-3-16,-4 2-4 0,-5 2-8 15,-1 5-3-15,-2 3-3 16,2 1-6-16,6 3-13 0,6 0-15 16,6 3-12-16,7 3-17 15,7 3-26-15,6 5-45 16,7 2-13-16,4 5 4 15,6 5 10-15,2 2 16 0,5 5 30 16</inkml:trace>
  <inkml:trace contextRef="#ctx0" brushRef="#br1" timeOffset="141723.94">11814 2875 46 0,'-1'0'59'15,"2"1"1"-15,4 0-4 16,4 0-3-16,7-1-1 16,3-1 0-16,7 0-1 15,2 0-5-15,4 0-6 0,2 1-4 16,1 0-6-16,-2 1-5 15,-1 0-3-15,-3 1-5 16,-6 0-3-16,-2 1-2 16,-6 0-2-16,-5-1 2 0,-5 2 2 15,-8 0 1-15,-8 0 1 16,-10 1 1-16,-9-2 1 15,-9 2 0-15,-61-1 15 16,42-4-17 0,-3 0-2-16,1 0-2 0,3-1-1 15,3-2-4 1,8 0-1-16,9 0-1 0,9 1-1 15,9 0-1-15,9 2 0 16,12 0 0-16,12 0-1 16,8 2-1-16,13 1-1 0,8 4-1 15,68 9-8 1,-45-7 1-16,2 1-1 15,3 1-2-15,1-1 0 0,-5 1 2 16,-4-1 2-16,-8-2 2 16,-11-1 3-16,-10-2 4 15,-12-1 4-15,-14-4 3 16,-13 0 7-16,-14-4 8 15,-18-1 7-15,-12-1 6 0,-13-3 2 16,-8-1 0-16,-4-2-4 16,1 0-7-16,4 0-8 15,9 1-11-15,10 4-25 16,14 2-31-16,10 4-69 15,13 4-46-15,12 1-23 0,10 1-7 16,6-4 12-16,9 0 23 16</inkml:trace>
  <inkml:trace contextRef="#ctx0" brushRef="#br1" timeOffset="145123.13">13894 2983 93 0,'49'-2'106'0,"-3"-1"7"16,-1 0 6-16,-6-1-36 16,-4-1-24-16,-6 0-15 15,-7 2-8-15,-5-3-5 16,-9 3-5-16,-7-1-4 0,-8 0-6 15,-10 1-4-15,-7 0-1 16,-8 0 0-16,-8 0 2 16,-9 1 1-16,-7-2 1 15,-6 1-1-15,-3-2 0 16,-3-2 0-16,1 2-1 0,3-3-3 15,6 2-2-15,6 1-1 16,9 0-1-16,8 1-3 16,8 0-1-16,9 3 0 15,9 1-1-15,10 1-4 16,10 2-4-16,12 2-5 0,9 2-1 15,9 2-1-15,8 1 0 16,6 1 2-16,2 0 5 16,2-1 4-16,-1 0 1 15,-3 1 0-15,-4-3 2 16,-8 0 0-16,-7-2 0 0,-11 0 1 15,-7-1 1-15,-12-1 1 16,-12-2 0-16,-14 0 2 16,-12-1 1-16,-14-2 2 15,-15-1-2-15,-11-2 2 0,-8 0 1 16,-4-3-2-16,1 0 0 15,8 0-2-15,11 0 0 16,12 4-1-16,16 0-6 16,14 3-5-16,19 3-8 15,19 2-10-15,16 2-10 0,14 1-10 16,13 0-1-16,6 1 2 15,5 0 7-15,2-1 8 16,0 1 10-16,-4-4 12 16,-7 0 7-16,-9-2 6 15,-13-1 6-15,-13-2 4 0,-15-2 4 16,-17-1 1-16,-14 0 1 15,-14-1-3-15,-11-1-4 16,-7-1-7-16,-2 2-11 16,-1 2-19-16,3 1-56 0,7 1-31 15,8 1-17-15,11-1-6 16,10 0 3-16,12-1 12 15</inkml:trace>
  <inkml:trace contextRef="#ctx0" brushRef="#br1" timeOffset="171789.66">9907 369 23 0,'-5'7'76'16,"-1"1"7"-16,1-2-1 15,-2 2-14-15,2-3-23 0,0 0-15 16,0 2-10-16,1-2-5 0,0 1-5 15,-1-1-2-15,1 1-2 16,0-1-1-16,-1 1-1 0,1-1-1 16,0 2 0-16,1-1-1 0,-1-1 1 15,1 0-1-15,0 2 0 16,0 0 1-16,0-1-1 0,0 0 1 0,-1 0 1 15,-5 7 7 1,4-7-6-16,1-2 2 0,0 3-1 16,-1-1-1-16,0 1 1 15,0-2-1-15,-1 2 0 0,1-1-1 16,1 2 0-16,-1-3 0 0,2 2-2 15,0-2 1-15,0 1-2 16,1 0 0-16,0 1 0 0,-1 1 0 16,2-1-1-16,0 3 1 0,0-1-1 15,0 1 1-15,0 0 0 0,0 2 1 16,0 0-1-16,0 0 1 15,0 2-1-15,0-1 1 0,0-1 0 16,0 2 0-16,1-4 1 0,0 2 1 16,1-1 1-16,0 2 2 15,0-1-1-15,1 0 1 0,0-1 2 16,0 1-1-16,0 1 0 0,2 0 1 15,0-1 0-15,1 0-1 16,1-1 0-16,1 0 1 0,1 1 0 16,-1-2 1-16,1 2 1 0,0-3 1 15,2 1 2-15,-2 0 0 16,1-1 0-16,-1 1 0 0,1 0-2 15,0-1 0-15,-1 0-2 0,1 1-2 16,-1 0-2-16,0 0 0 16,0 0-1-16,2 1-2 0,-1-1 2 15,0 0-1-15,1 2 2 16,0-2-1-16,-1 0 0 0,1 0 1 15,-1-1 0-15,0 1-1 0,0-1 0 16,0 1 0-16,-1-3 0 16,0 2 0-16,2-2-1 15,0-2 0-15,0 0 0 0,2 0 1 16,1-1-1-16,3 0 0 15,-1 1 1-15,4-3 0 0,-2 1-2 16,2-3 0-16,1 2 0 16,-2-2 0-16,1 0-1 15,-2 0 0-15,1 0 0 0,1 0-1 16,-2 0-1-16,1 0 1 15,-2 0-1-15,1 0 1 0,1 0 0 16,0 0-1-16,0 0 0 16,-2 0 0-16,0 0 0 15,-1 2 1-15,-1-1-1 0,-1-1 0 16,0 0 0-16,1 0 0 15,-2 0-1-15,1 0 1 16,0 0-1-16,0-1 1 0,0-1 0 16,2 0-1-16,-2 2 1 15,0-3 1-15,2 3 0 0,-2 0-1 16,1-2 1-16,0-1 0 0,0 0 0 15,-1 0 0-15,1 0-1 16,0-1 0-16,-1 0 0 0,1 0 1 16,0-1-1-16,0 0-1 15,-1-2 1-15,2 3 0 0,-3-2 0 16,1-1 0-16,0 0-1 0,-2 1 1 15,1-1-1-15,-1 0 1 0,2-1 0 16,-2 0 0-16,0 0 1 16,1 1-1-16,1-3 2 0,-2 2 1 15,1-2 0-15,-1 1 1 0,1 0 2 16,-2-1 1-16,0 0 0 15,1 1 1-15,0-1 0 0,-1 1 0 16,1-1-1-16,-1 0-1 0,1 0 0 16,0-1 0-16,-1 1-2 15,0-1 1-15,2 0-2 0,-3-1 1 16,0 0-1-16,1 1 1 0,-1 0-1 15,0-1 1-15,0 0 0 16,-2 1 1-16,0 0 1 0,-1-1 0 16,0 0 0-16,1-1-1 0,-2-1 1 15,-1 1-2-15,0 0-1 0,-1-2-1 16,0 0 0-16,-1 0 0 15,-1 0-1-15,0-1 0 0,-1-2-1 16,-1 1 1-16,0-1-2 16,-1 1 1-16,-1-1-1 0,0 1 1 15,-1-1-1-15,0 2 1 0,-1-1 1 16,-3 2-1-16,2-3 0 0,-1 1 0 15,-1 1 0-15,-1-1-1 16,1 1 1-16,-1 1-2 0,0 0 1 16,-1 0 0-16,1 0 0 0,0 1 0 15,0 0 0-15,1 0-1 16,0 1 1-16,1-1 0 0,-2 3 0 15,0 0-1-15,1 1 2 0,-1 1-1 16,1-2 0-16,0 4 1 16,-2 0-1-16,0 0 1 0,1 2-1 15,0-2 0-15,-3 2 1 0,2 0-1 16,0-2 0-16,-1 3 0 15,1-2 0-15,-1 2 1 0,0-2 0 16,1 0 0-16,0 1 0 16,-1 0 0-16,1 0-1 0,0 0 1 0,-1 0 0 15,-1 1 0-15,-1 0 0 16,1 0 1-16,-3 1 0 0,2-1 0 15,-1 0 0-15,-1 1-1 0,0 1 0 16,-1-1 1-16,0 0-1 16,-1-1 0-16,0 1 0 0,0-1 0 15,-1 1 0-15,0-2 0 0,0 3 0 16,1-1 0-16,-2-1 0 0,1 0 0 15,0 0 0-15,1 1 1 16,0-1 0-16,-2 1-1 0,2 0 0 16,0 2 0-16,0 0 0 15,0-1 0-15,-2 2 0 0,2 2 0 16,-2-1 0-16,1 2 1 0,0 0 0 15,-2 1 0-15,1 0 0 0,0 0 0 16,0-1 1-16,0 2 1 16,0-2 0-16,0-1 3 0,0 3 0 15,1-2 0-15,1 1 1 0,1 0 0 16,2 0-2-16,-1-1-1 0,2 0 0 15,-1 0-1-15,0 1-1 16,0 1-2-16,1 1 2 0,-1 1-1 16,0 0 0-16,0-1-1 0,2 2 0 15,-1-2 1-15,0 0-1 16,1 1 0-16,-1 0-1 0,2-1 1 15,1 1 0-15,-1 1 1 0,2-3-1 16,-1 4 0-16,0-2 1 16,2 1-1-16,-1 2 1 0,-1 1 0 15,2-1-1-15,-8 12 1 16,7-10-1-16,1 2 0 0,-2 1 0 15,0-1 0-15,2 1 0 16,0 1 0-16,1-1-2 0,-1 0-2 16,3 0-6-16,1 1-8 0,0-3-12 15,1 2-18-15,1-1-22 16,1-3-24-16,2-1-51 0,1-2-21 15,0 0-3-15,0-2 10 16,0 2 17-16,0-1 26 0</inkml:trace>
  <inkml:trace contextRef="#ctx0" brushRef="#br1" timeOffset="176376.92">4685 538 31 0,'-8'-3'141'15,"2"-1"21"-15,0-1 9 0,2 0 7 16,5 0-44-16,5 0-54 16,3 0-38-16,3 1-18 0,2 2-8 15,1 0-6-15,4 1-1 0,1 2-1 16,1 2 0-16,0 1-1 15,1 5-2-15,-3-1 0 0,0 5 0 16,-4 0-1-16,-2 4 3 0,-5 0 1 16,-4 4 1-16,-4 0 2 15,-5 3 1-15,-4 0-1 0,-5 2-2 16,-4 0 2-16,-2-2-1 0,0 1 3 15,0-2 1-15,1-2 3 16,2-2 2-16,3-3 2 0,4-3 3 16,3-3 4-16,1-3 3 0,7-4 1 15,6-6-3-15,3-2-2 16,4-8-5-16,6-2-7 0,1-4-7 15,3-6-4-15,0-2-1 0,3-5-2 16,0-1-2-16,1-3 0 0,1-2 0 16,-1 0-1-16,0 0 0 15,-1 2 0-15,-2 0 1 0,18-25-3 16,-27 34 3-16,-1 5 1 15,-5 5 1-15,-1 2 3 16,-5 8 6-16,-4 5 8 0,-5 4 6 16,-6 8 4-16,-4 7 5 15,-5 4 3-15,-2 6-3 0,-1 4-2 16,0 4-3-16,0 1-2 0,3 0-2 15,3 1-3-15,5-3-1 0,6-2-2 16,7-2-3-16,8-2-4 0,6-5-4 16,10-3-11-16,6-6-22 15,5-5-34-15,0-4-44 0,2-5-48 16,-5-3-78-16,-5-3-36 15,-8-1-2-15,-6 0 20 0,-6 2 36 16,-6 0 45-16</inkml:trace>
  <inkml:trace contextRef="#ctx0" brushRef="#br1" timeOffset="177188.97">4281 619 95 0,'24'0'121'0,"-7"-1"14"0,-2 0 13 15,-6 0-24-15,-4 1-29 0,-6 2-17 16,-5 1-8-16,-7 0-5 15,-10 3-4-15,-7 2-4 0,-5-1-1 16,-7 0-2-16,-4 3-2 0,-5-2-3 16,-1 0-5-16,1-2-6 15,0 1-8-15,3 0-8 0,4-2-8 16,4 0-7-16,3 0-2 0,4-2-3 15,6-1 0-15,3 0-2 0,4-2-1 16,3-2-1-16,6 1 0 16,5-2-1-16,4-1-2 0,4-3 0 15,4-2-1-15,5-1 0 0,5-3 1 16,1 0 0-16,2-2 2 15,1 1 1-15,1 0 2 0,-3 0-1 16,-1 0 3-16,-3 4 0 0,-2 0 4 16,-4 3 4-16,-3 3 5 15,-3 2 8-15,-4 3 7 0,-5 4 7 16,-5 3 5-16,-5 4 3 0,-3 2 0 15,-4 2-1-15,1 2-4 0,-1 4-5 16,2-1-5-16,1 1-6 16,5 0-6-16,2 0-5 0,3 0-7 15,5-5-9-15,3 1-16 16,5-3-27-16,4-2-37 0,6-1-50 15,6-10-59-15,3-1-57 0,-1-4-20 16,1 3 8-16,-1 4 26 16,-4-1 45-16,0 1 58 0</inkml:trace>
  <inkml:trace contextRef="#ctx0" brushRef="#br1" timeOffset="182427.27">2811 287 19 0,'-8'-6'112'0,"1"5"16"16,-2-2 11-16,-2-1 12 0,2 1-37 15,0 1-27-15,-1 1-14 16,1 2-5-16,-1 1-1 0,1 2-5 15,-1 3-6-15,2 2-7 0,-2 3-8 16,0 2-7-16,0 3-5 0,0 5-5 16,-1 1-3-16,-1 5-2 15,0 3-3-15,2 1-3 0,0 1-4 16,0 1-2-16,3-1-2 0,2 1-2 15,2-2-1-15,1-3-1 0,2 0-1 16,2-4 1-16,1-1-1 16,2-3 0-16,2-3 0 0,4-2 0 15,0-3-1-15,3-2 0 0,2-2 4 16,1-3 1-16,1-1 1 0,2-3 0 15,0-2 0-15,0-2 1 16,-1-5-2-16,0 0-2 0,-4-1 0 16,-1-4 0-16,-4 0 2 0,-2-1 2 15,-5-1 4-15,-4-1 2 0,-6 1 2 16,-5 0 1-16,-6-1-3 15,-5 1-4-15,-3 1-2 0,-3 0-5 16,0 4-2-16,3 0-4 0,1 5-10 16,4-1-21-16,3 4-36 15,7-3-55-15,3-1-63 0,3 3-33 16,5 2-6-16,0 11 10 0,4 2 32 15,3 1 52-15</inkml:trace>
  <inkml:trace contextRef="#ctx0" brushRef="#br1" timeOffset="183615.33">5023 1347 40 0,'-4'-3'133'0,"1"3"16"16,0 3 11-16,1 4 4 16,0 2-51-16,2 3-43 0,1 3-27 15,3 2-12-15,3 1-7 16,4-1-2-16,2-1-1 15,3-2-1-15,1-1-5 16,2-4-2-16,0-3-3 0,3-5-3 16,-1-4 0-16,1-4 3 15,-3-4 6-15,0-6 8 0,-4 0 9 16,-1-3 11-16,-3-1 9 15,-4-1 8-15,0 0 4 16,-3 3 0-16,-1 3-6 0,-1 3-7 16,0 3-11-16,0 5-12 15,0 8-10-15,1 4-7 16,1 6-5-16,2 5-3 0,2 7-2 15,1 6 0-15,0 4-1 16,1 2 0-16,-1 5-1 16,-3-1 1-16,-2 3 0 0,-3-2-2 15,-3-1 1-15,-3-4-1 16,-5 0-1-16,-3-3 1 0,-3-5 1 15,-7-2 1-15,-3-5-1 16,-7-4 1-16,-4-3-2 16,-3-6-12-16,-3-5-23 0,0-5-35 15,-1-6-41-15,3-6-49 16,3-4-59-16,7-2-23 15,6-2 6-15,8-1 24 16,7 1 37-16,4-1 47 0</inkml:trace>
  <inkml:trace contextRef="#ctx0" brushRef="#br1" timeOffset="184277.37">4381 1533 37 0,'24'0'101'16,"1"1"10"-16,-2-1 12 15,-2 1-5-15,-3-1-32 0,-2 3-15 16,-4-3-4-16,-4 0 2 15,-4 0 0-15,-4 0-2 16,-5 2-4-16,-8 0-8 0,-11 2-11 16,-9 0-11-16,-9 2-10 15,-10 1-6-15,-6 0-4 0,-5 1-2 16,-5-1-1-16,1 2-2 15,1-3-1-15,4 0-2 16,4-2-1-16,7 2-1 16,7-3-2-16,7-1-2 0,7-1-1 15,5-1-3-15,7-2-4 16,6-2-1-16,8-3-2 0,6-1 0 15,6-2 1-15,5-3 3 16,2-1 3-16,4 0 2 16,-2 2 2-16,1-1 3 15,-2 1 5-15,-3 3 7 0,-4 1 9 16,-4 4 8-16,-4 1 10 15,-5 6 11-15,-7 3 5 16,-6 5 4-16,-6 1 0 0,-22 24 55 16,24-16-69-1,3 1-9-15,4 3-7 0,6-2-10 16,5 3-9-16,7-2-16 15,8-1-33-15,9-2-56 16,5-12-81-16,5-2-66 0,2-4-33 16,-1 0-8-16,0 5 20 15,-4-2 47-15,-3 1 77 16</inkml:trace>
  <inkml:trace contextRef="#ctx0" brushRef="#br1" timeOffset="187118.53">2866 1425 12 0,'-7'1'105'15,"3"0"11"-15,2-1 7 16,3 2 2-16,4-1-43 16,4-1-33-16,5 2-18 0,0 1-7 15,5 2-2-15,0 1 0 16,-1 1 2-16,2 2-2 0,-3 1 0 15,0 0-2-15,-4 0-2 16,-3 4 0-16,-5-1-1 16,-4 1 1-16,-6 1 1 15,-6 3 1-15,-4-2 0 0,-7 3 2 16,-4-2 0-16,-1-1 3 15,-1-1 3-15,3-1 3 16,0-3 5-16,4-2 0 0,3-4-1 16,3-2-3-16,4-6-6 15,2-2-6-15,7-5-7 0,5-4-4 16,7-3-4-16,4-3-2 15,4-6-1-15,4-1 0 16,-1-2-2-16,2-2 1 0,-1-3-2 16,-1 3 1-16,-2-1-1 15,-2 1 3-15,-5 2 3 16,-3 4 7-16,-3 1 7 0,-3 5 9 15,-6 2 6-15,-4 3 3 16,-5 6-1-16,-6 3-2 0,-3 5-2 16,-5 3-5-16,0 4-2 15,0 0-2-15,4 3-2 16,3 1-3-16,4 1-5 0,5 1-3 15,4-1-5-15,5 0-5 16,4 0-10-16,4-2-19 16,4 0-25-16,3-3-34 0,2-2-38 15,0 3-57-15,-2-2-43 16,0 1-9-16,-4 1 10 0,-2-3 24 15,0 2 35-15,-2-2 58 16</inkml:trace>
  <inkml:trace contextRef="#ctx0" brushRef="#br1" timeOffset="193858.92">32004 2223 15 0,'4'-16'73'0,"-1"-3"14"16,-1 1 12-16,0-2-12 15,0 1-8-15,-1 1-4 0,-1 1-3 16,0 1-7-16,-1 4-10 16,-1 4-11-16,0 3-12 0,-1 5-9 15,0 5-8-15,2 5-6 16,1 3-1-16,4 4-2 15,1 4 0-15,3-1-1 0,4 3-2 16,4-1 1-16,1 2-2 16,3-4 0-16,2-1-2 15,-1-1 0-15,0-5-1 0,-1-4 0 16,-2-3 1-16,-1-4-1 15,-2-5 0-15,-2-5 1 0,-3-3 0 16,-1-3 0-16,-3-2 0 16,-2-4 0-16,-1 2 1 0,-1-1 1 15,-1 1-1-15,1 3-1 16,-1 2 1-16,0 2-1 15,-1 4 0-15,0 4 0 0,1 3-1 16,0 4 1-16,2 6 0 16,2 8-1-16,0 2 1 0,1 6 0 15,1 0-1-15,1 6 0 16,3-1 0-16,-2 3 0 15,0 3-1-15,0-1 1 16,-4 0 1-16,-3 0 0 0,-5-3 0 16,-5-3 1-16,-7-3-1 15,-7-6 1-15,-4-6 0 16,-6-5 0-16,-2-8 1 15,-1-4 3-15,3-9 6 0,3-3 5 16,7-5 3-16,9-2 2 16,11-4 0-16,12-1-3 15,15 0-7-15,11 1-11 0,12 0-11 16,8 4-16-16,5 1-18 15,1 5-22-15,-1 3-34 16,-2 3-34-16,-7 2-12 0,-6 0 2 16,-9 0 11-16,-10 2 18 15</inkml:trace>
  <inkml:trace contextRef="#ctx0" brushRef="#br1" timeOffset="202842.43">30114 2479 4 0,'-4'-9'86'0,"-1"-1"8"15,1-1 11 1,0-2 4-16,-1-2-25 0,2 1-14 15,1 0-7-15,0 1-3 16,2-1-6-16,1 3-7 0,1 2-11 16,3 0-9-16,3 3-8 15,3 0-7-15,1 5-5 16,3 2-3-16,2 3-2 0,-2 3-1 15,-1 3-1-15,0 4 0 16,-3 1 0-16,-2 5 0 16,-4 1 0-16,-3 1 0 0,-3 3 0 15,-2-2 0 1,-4 2 0-16,-1-3 1 0,-2-1-1 15,-4-1 0-15,2-3-1 16,0-3 1-16,-1 1-1 16,3-6 1-16,2 0 1 15,0-2 0-15,3-3 2 16,2-3 2-16,2-1 0 0,2-2 1 15,3-3 0-15,4-2 0 16,6-2-2-16,6-3 0 16,2-3-2-16,6-1 0 15,1-3-1-15,3-1-1 16,1-2 1-16,0-1-1 0,-2 0 1 15,-1 1 1-15,-3 1-2 16,-3 1 2-16,-2 3-1 16,-6 2 0-16,-1 3 0 0,-3 1-1 15,-3 3 0-15,-5 3 0 16,-4 5 1-16,-4 3 0 15,-5 5 0-15,-16 18 2 16,14-10 0-16,1 1-1 16,0 1 2-16,5 1 1 15,5-1 1-15,6 2 1 16,8-1-1-16,6 0-1 15,5 1-9-15,5-2-18 16,3-1-29-16,3-1-56 0,-2-4-38 16,-2-4-17-16,-2-4-4 15,-2-5 13-15,-3-2 23 16</inkml:trace>
  <inkml:trace contextRef="#ctx0" brushRef="#br1" timeOffset="-196576.58">13670 14326 6 0,'-18'-2'95'0,"1"0"10"16,2-1 6-16,4 2 4 0,2-2-41 15,1 3-27-15,4 0-8 16,5 0-1 0,5 3 7-16,10 0 6 0,8 2 3 15,10 1 0-15,10-1-4 16,11 0-8-16,12 0-12 15,11-3-9-15,12-2-8 16,12 0-4-16,14 0-4 16,13-2-2-16,14-1-5 15,7 3-2-15,6-2-2 0,2 0 0 16,5 1 1-16,0 1-1 15,0 0 2-15,0 1 1 16,-2 1 3-16,-5 0 1 16,1 1 2-16,-2-3 1 15,2 0 2-15,-1 0 0 16,2-3-3-16,1-2-2 15,0-1-1-15,6 0-1 16,2-2 0-16,1 1 1 16,-3-1-1-16,-2 2 1 15,-4 1 0-15,-2 1 0 0,1 4-1 16,0-3 0-16,3 3 0 15,0 0 0-15,-1 0 0 16,0-2 1-16,-4-1 0 16,-3-2 0-16,-6 1 0 15,-6 1-1-15,-4 3-1 16,-5 0 0-16,-2 5 1 15,1 2 0-15,1 1 1 0,3 2 1 16,10 1 1 0,5 1-1-16,4-1 0 0,1 0-1 15,-2 1 4-15,0-4 2 16,-3 3 2-16,0-3 0 15,-1-1 2-15,0 1 0 16,-2 1-5-16,-1-2-3 16,2 1-1-16,-2-1-5 15,2 0-2-15,2 2-1 16,1-1 0-16,3 0-1 0,0 1 0 15,2-1 4-15,1 1 0 16,2 1 6-16,3-1 3 16,7 1 2-16,-1 0 1 15,3 0 1-15,1-1-1 16,0 0-3-16,6-1-5 15,1 1-3-15,4 1-1 16,4 0-1-16,4 0 0 16,6 4 0-16,3-2 0 15,5 1 2-15,6 3 3 0,5 0 0 16,5 2 2-16,4-1 0 15,4 2 1-15,-1-1 0 16,1 1-1-16,0-2 1 16,-1 2-1-16,-3-1 1 15,-2 0-1-15,0-1 1 16,-1 0-5-16,0 0 0 15,1 0-2-15,-5-1 0 16,0 0 0-16,-3-4-1 16,-4 1 2-16,-7-2-1 0,-6-1 0 15,-7-1 0-15,-15 1 0 16,-11 0 1-1,-12-1 1-15,-9 2 1 0,-11 1 0 16,-8 1 0-16,-5 3 6 16,-4-1 3-16,-7 1 1 15,-3 1 0-15,-8 1 1 0,-6-2 1 16,-6 0-6-16,-7-1-3 15,-11-1-7-15,-9-1-17 16,-10-3-24-16,-13-1-59 16,-10-2-41-16,-10-4-22 0,-8-3-6 15,-8-7 10-15,-7-5 20 16</inkml:trace>
  <inkml:trace contextRef="#ctx0" brushRef="#br1" timeOffset="-173396.25">32244 2755 28 0,'-6'-2'80'15,"0"2"7"1,0-1 3-16,0-1-14 0,2 2-20 0,0-1-14 15,0-1-7-15,0 0-4 16,1 0-5-16,0 0-5 16,0 2-4-16,0-3-4 15,-1 3-3-15,1 0-2 16,-1-2-2-16,0 2-1 15,-1 0 0-15,0 0 2 0,-2 0 2 16,1 0 3-16,-1 0 1 16,-2 0 1-16,-1-2 2 15,1 2-2-15,-1-1-1 0,-1-1-2 16,0 2-3-16,0 0-1 15,-1 0-3-15,1 0-2 16,-2 2 0-16,-1-1-1 16,0 1-1-16,-3 0 1 0,2-2 0 15,-1 3-1-15,-1 1 0 16,2-1 1-16,-3 1 0 15,2-1 2-15,-1 0 2 16,0 0 2-16,1 0 2 0,1 0 0 16,-1-2 0-16,2 2-1 15,0 0-3-15,1 0-1 16,0-1-2-16,2 3 0 0,-1-3-1 15,0 1-1-15,1 0 1 16,0 1 0-16,-1-1-1 16,1 1 0-16,-1 0 0 15,1 0 0-15,-2 1 0 0,0-1-1 16,1 1 1-16,-3 1 1 15,2 0 0-15,-1 2-1 16,1-3 1-16,-3 2-1 16,2 2 1-16,0-1-1 0,-2-1 0 15,3 0 1-15,-1 0-1 16,1-2 0-16,1 2 1 15,1-1 1-15,1 1 0 16,-2-2 1-16,1 1 0 0,-1 0 0 16,0 1 0-16,1-1 1 15,-1 2 1-15,1 0 3 16,-1-1 0-16,0 0 2 0,2 0-1 15,-1-1 0 1,1 1-4-16,2-1-1 0,0-1-1 16,0 3-1-16,1-1 0 15,0 1 0-15,-1-1 0 16,0 5 1-16,1-1-1 0,0 0 0 15,0 1-1-15,-1 2 0 16,0 1 0-16,2-2-1 16,0 3 2-16,0 0-2 15,-2 1 1-15,1 0 0 16,-1 1-1-16,1 0 0 0,-1 0 0 15,2-1 0-15,-1 2 0 16,1-1-1-16,-1 0 1 16,0 0 0-16,1-1-1 15,1 1 1-15,1-1 0 16,1-1 2-16,1 0 0 15,2 1 3-15,1-1 1 16,2-1 2-16,0 2 1 0,1-2 0 16,0 2 2-16,1-1-2 15,1 1 0-15,0-2-1 16,-1 2 0-16,0-1 0 15,0-1 0-15,0 1 0 16,0 0 1-16,2-1 0 0,1 0 2 16,-1 1 3-16,2-2 0 15,2 0 2-15,0-1 0 16,2 1-1-16,-1-1-3 15,0-1-4-15,2 0-4 16,-2 1-3-16,1-1-2 0,-1 1 0 16,1-2-1-16,1 0 0 15,0 1 2-15,3-1 2 16,1-2 0-16,1 0 1 0,0-1-1 15,0-1 1-15,3-1-1 16,-1 0 0-16,2-1 0 16,-2 0-1-16,3-2 1 15,-1-1-1-15,1 1 0 0,-1-2-1 16,0 2 1-16,1-1 0 15,-1-1 0-15,0 1 0 16,0 0-1-16,1 0 1 16,-2 0 0-16,-1 1-1 0,0-1 1 15,0-1-1-15,-3 2 1 16,0-2 0-16,0 0 0 15,-2 0-1-15,3 0 1 16,-3 0 0-16,1 0 0 0,-1 0-1 16,0 0 1-16,-2 0-1 15,2-1 0-15,-3 0 1 16,1 0-1-16,1 0 1 0,0 0-1 15,0-1 0-15,2-1 0 16,-1 0 0-16,2 0-1 16,-2 0 1-16,1-1-1 15,1 0 1-15,-2 1 0 0,1-1 0 16,-1-1 0-16,1 1 0 15,0-2 0-15,0 3-1 16,-1-1 1-16,2-1-1 16,-3 0 0-16,1 0 0 0,2 0 1 15,-2-1-1-15,2 1 1 16,-1-2-1-16,1 1 0 15,0-2 1-15,0 0-1 16,1 0 0-16,-2 0 1 0,1-1-1 16,0 1 0-16,0-2 0 15,0 1 2-15,-3 1 2 16,1 0 0-16,0-3 1 0,0 2 0 15,-2-2 1-15,2 1-2 16,-2-1-2-16,1-1 0 16,0-4-1-16,-1 2 0 0,-1-3 0 15,0 2 0-15,-2-3 1 16,-2-1-1-16,-1 1 1 15,0-1 1-15,-3-2 0 16,-2 1 2-16,-1 0 0 0,-2-1 0 16,-1 0 2-16,-1-1-1 15,0-2 1-15,0 2 1 16,-1-1 1-16,-2 0 0 0,1 0 2 15,0 1 0-15,-1-1 0 16,-1 2-1-16,0 1 0 16,-2 1-1-16,1 1-3 0,-2 1 0 15,0-1-1-15,0 1-1 16,0 1-1-16,0 0 0 15,0-1 0-15,1 1-3 0,1 1 0 16,0-1-1-16,0 1 1 16,0 0 0-16,1 1 2 15,-1 1 1-15,-1 0 3 16,0 1 1-16,0 1 0 0,-2 1 1 15,-1-2-2-15,1 3 1 16,-1-1-2-16,-2-1-1 16,2 0 1-16,-1 2 0 15,2 0 0-15,-1-2 1 0,1 3 0 16,1-1 1-16,0 0-1 15,0 0 1-15,0 1 2 16,1-1 2-16,0 1 3 16,-1-1 2-16,0 3 2 0,-3-2 1 15,-1 0 1-15,-2 0-2 16,-4 1-2-16,-1 0-3 15,-3 1-1-15,-1 0-3 16,-3 0-2-16,1 0-4 0,-1 0-2 16,-1 1-6-16,3-4-15 15,-2 0-29-15,0-2-45 16,1-3-54-16,-3-2-65 0,0 1-29 15,-4-2-4-15,-3 0 19 16,-4-1 39-16,-1-2 53 16</inkml:trace>
  <inkml:trace contextRef="#ctx0" brushRef="#br1" timeOffset="-172349.19">32760 1290 28 0,'11'-4'95'0,"1"2"11"16,2 2 11-16,4 0-5 0,0 1-31 15,50 20 120 1,-55-14-165-1,-1 2-4-15,-1 0-3 16,-4 2-3-16,-3 1-3 0,-4 0-3 16,-4 1-2-16,-5 1-1 15,-7-1-3-15,-3 0-3 16,-6 2-3-16,-2-4-3 0,-2-1-2 15,-1-2-1-15,2-1 0 16,0-2 1-16,4-3-1 0,3-2 1 16,3-2 0-16,4-5 0 15,4-1-1-15,6-3 0 16,4-1 0-16,6-4 0 0,3 0 1 15,5-2 0-15,3-1 1 16,3-2 2-16,1 4 0 0,1 0 1 16,1 0 1-16,-4 2 0 0,1 1 0 15,-2 0 0-15,-1-1 1 0,-1 1 1 16,-3 0 0-16,-1 1 2 0,-2 0 2 15,-3-1 3-15,-2 1 3 0,-2-1 1 16,-2 1 1-16,-2-3 1 0,-2 4-2 16,-1-1 1-16,-2 1 0 0,-1 1-1 15,-4-1 1-15,0 2-2 16,-3-1-2-16,-1 3-1 0,-2 0-5 15,0 1-2-15,-2 3-3 0,2 1-1 16,-1 1 1-16,2-1-1 0,0 6 2 16,1-1-1-16,1 3 1 0,2 2-1 15,0 4 0-15,2 1-1 16,3 1-3-16,2 2-1 0,2-1-2 15,3-1-4-15,4 1-8 0,2 1-18 16,4 0-28-16,6-4-38 0,3-5-47 16,7-4-55-16,3-4-22 15,1 0 1-15,0 1 19 0,-4-2 34 16,-2 0 45-16</inkml:trace>
  <inkml:trace contextRef="#ctx0" brushRef="#br1" timeOffset="-170066.06">30563 4263 52 0,'-15'-10'111'16,"1"2"11"-16,-2 1 9 0,-1 0-9 15,-1 0-41-15,-1 2-26 16,-4 0-15-16,-2 2-8 16,0-1-4-16,-2 4-4 15,2-2-2-15,-3 4-3 16,0-2-1-16,1 4-3 0,-2-1-3 15,1 3-4-15,-1-2-1 16,0 4-4-16,1-1-2 16,-2 2 1-16,0 0 0 15,1 2 0-15,-2 1 2 16,0 1 0-16,1 0 0 0,-1 1 0 15,0 1-1-15,1 1-1 16,1-1-1-16,0 0 0 16,2 2 0-16,-1-1 0 15,1 1 0-15,1 1 0 16,-1 1-1-16,1 0 1 0,2 1-1 15,0 0-1-15,3 2 1 16,0-1-1-16,2 2 1 16,2-1 0-16,0 1 0 15,4 1-1-15,1 0 1 16,1 1 1-16,2 0 2 0,1 3 0 15,3-2 1-15,2 1 0 16,2 0 5-16,2 1-1 16,2 1 1-16,2 1 3 15,3-1 7-15,1 2 2 16,2-1-3-16,1 0-1 0,0 0 4 15,2-1-1-15,-2 0-6 16,0-3-1-16,2 2-1 16,0-3 3-16,1 0-3 15,0 1-2-15,2 1-1 16,-1-4 0-16,3 0-1 0,0-4-5 15,-1-1-1 1,3-1-1-16,-1-3-1 0,1 1 0 16,0-3 0-16,1 1 4 15,0 0 1-15,3 0 1 16,0-1 0-16,2 0-2 0,0-1 0 15,0-1-3-15,2 0-2 16,1-1 0-16,0 0-1 16,2-3 2-16,1 0 1 15,-1-2 1-15,1-1 0 16,0-2 2-16,0-1 1 0,-1-1 1 15,0-1 5-15,0-1 3 16,1 0 0-16,-1-2 0 16,2-2 0-16,-1-1-1 15,0-1-5-15,-1-1-2 16,0-1-2-16,0-2-1 0,-2-2 0 15,0-2-1-15,-1 0 0 16,-2-4-1-16,0-1 1 16,-3-4-2-16,-1 1 1 15,0-2-1-15,-3-1 1 16,0-2 0-16,-1 1-1 0,-1-1 2 15,1-2 1-15,-2-2 2 16,-1 0 2-16,-2-1 2 16,-2-1 0-16,-2-2 1 15,-1-1 1-15,-4 0-1 16,-3-3 0-16,-3-2 1 0,-1 0 3 15,-3 0 3-15,-4-2 3 16,0 1 2-16,-4 1 2 16,-5 2 1-16,-2 3 0 15,-3 0-4-15,-3 4-4 16,-3 0-4-16,-1 2-5 0,-3 3-10 15,-2 1-15-15,-2 2-25 16,0 2-28-16,0 1-35 16,1 1-39-16,-1 7-57 15,1 1-29-15,1 6-1 16,2 3 17-16,3 2 28 15,1 2 36-15</inkml:trace>
  <inkml:trace contextRef="#ctx0" brushRef="#br1" timeOffset="-168698.98">30018 1620 74 0,'2'-12'118'0,"-1"2"14"15,-1 0 15-15,-1 2-6 0,-2 0-30 16,0 0-14-16,-2 2-6 15,-2 3-7-15,-1 0-8 16,-2 4-10-16,-3 3-11 0,0 2-9 16,-1 1-6-16,-3 4-3 15,1 2-4-15,0 2-4 0,-3 3-4 16,2 2-5-16,-2 4-4 15,3 0-5-15,1 2-2 16,2-1-4-16,3 2-1 0,4-2-2 16,3 0-1-16,3-2 0 15,3-1-1-15,4-1 0 16,4-2-1-16,4-2 1 15,3-3-1-15,3-1-1 0,-1-3 0 16,3-2 4-16,-2-4 2 16,0-1 1-16,-1-2 1 0,-2-2 1 15,-1-2 2-15,-2-3-4 16,-4-3-1-16,-2-1-1 15,-4-4-1-15,-4-1 1 0,-3-2 0 16,-5-1 3 0,-4 3-1-16,-4 0-1 0,-1 3 0 15,-3 3-2-15,0 3-4 0,-4 1-17 16,0 2-25-16,-4 3-36 15,0 1-46-15,-1 4-70 16,0 2-34-16,2 3-6 0,0 4 16 16,2 0 30-16,1 3 43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33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1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0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304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91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362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36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66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55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240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40377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055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408399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2845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52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6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30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mp" /><Relationship Id="rId3" Type="http://schemas.openxmlformats.org/officeDocument/2006/relationships/diagramLayout" Target="../diagrams/layout1.xml" /><Relationship Id="rId7" Type="http://schemas.openxmlformats.org/officeDocument/2006/relationships/image" Target="../media/image3.tmp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 /><Relationship Id="rId13" Type="http://schemas.openxmlformats.org/officeDocument/2006/relationships/image" Target="../media/image16.png" /><Relationship Id="rId18" Type="http://schemas.openxmlformats.org/officeDocument/2006/relationships/image" Target="../media/image21.png" /><Relationship Id="rId3" Type="http://schemas.openxmlformats.org/officeDocument/2006/relationships/image" Target="../media/image6.tmp" /><Relationship Id="rId21" Type="http://schemas.openxmlformats.org/officeDocument/2006/relationships/image" Target="../media/image24.png" /><Relationship Id="rId7" Type="http://schemas.openxmlformats.org/officeDocument/2006/relationships/image" Target="../media/image10.tmp" /><Relationship Id="rId12" Type="http://schemas.openxmlformats.org/officeDocument/2006/relationships/image" Target="../media/image15.png" /><Relationship Id="rId17" Type="http://schemas.openxmlformats.org/officeDocument/2006/relationships/image" Target="../media/image20.png" /><Relationship Id="rId25" Type="http://schemas.openxmlformats.org/officeDocument/2006/relationships/image" Target="../media/image28.png" /><Relationship Id="rId2" Type="http://schemas.openxmlformats.org/officeDocument/2006/relationships/image" Target="../media/image5.tmp" /><Relationship Id="rId16" Type="http://schemas.openxmlformats.org/officeDocument/2006/relationships/image" Target="../media/image19.png" /><Relationship Id="rId20" Type="http://schemas.openxmlformats.org/officeDocument/2006/relationships/image" Target="../media/image2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.tmp" /><Relationship Id="rId11" Type="http://schemas.openxmlformats.org/officeDocument/2006/relationships/image" Target="../media/image13.tmp" /><Relationship Id="rId24" Type="http://schemas.openxmlformats.org/officeDocument/2006/relationships/image" Target="../media/image27.png" /><Relationship Id="rId5" Type="http://schemas.openxmlformats.org/officeDocument/2006/relationships/image" Target="../media/image8.tmp" /><Relationship Id="rId15" Type="http://schemas.openxmlformats.org/officeDocument/2006/relationships/image" Target="../media/image18.png" /><Relationship Id="rId23" Type="http://schemas.openxmlformats.org/officeDocument/2006/relationships/image" Target="../media/image26.png" /><Relationship Id="rId10" Type="http://schemas.openxmlformats.org/officeDocument/2006/relationships/image" Target="../media/image13.png" /><Relationship Id="rId19" Type="http://schemas.openxmlformats.org/officeDocument/2006/relationships/image" Target="../media/image22.png" /><Relationship Id="rId4" Type="http://schemas.openxmlformats.org/officeDocument/2006/relationships/image" Target="../media/image7.tmp" /><Relationship Id="rId9" Type="http://schemas.openxmlformats.org/officeDocument/2006/relationships/image" Target="../media/image12.tmp" /><Relationship Id="rId14" Type="http://schemas.openxmlformats.org/officeDocument/2006/relationships/image" Target="../media/image17.png" /><Relationship Id="rId22" Type="http://schemas.openxmlformats.org/officeDocument/2006/relationships/image" Target="../media/image2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 /><Relationship Id="rId2" Type="http://schemas.openxmlformats.org/officeDocument/2006/relationships/image" Target="../media/image14.tmp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2.png" /><Relationship Id="rId4" Type="http://schemas.openxmlformats.org/officeDocument/2006/relationships/image" Target="../media/image16.tmp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 /><Relationship Id="rId2" Type="http://schemas.openxmlformats.org/officeDocument/2006/relationships/image" Target="../media/image17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1.tmp" /><Relationship Id="rId5" Type="http://schemas.openxmlformats.org/officeDocument/2006/relationships/image" Target="../media/image20.tmp" /><Relationship Id="rId4" Type="http://schemas.openxmlformats.org/officeDocument/2006/relationships/image" Target="../media/image19.tmp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 /><Relationship Id="rId13" Type="http://schemas.openxmlformats.org/officeDocument/2006/relationships/image" Target="../media/image49.png" /><Relationship Id="rId18" Type="http://schemas.openxmlformats.org/officeDocument/2006/relationships/image" Target="../media/image54.png" /><Relationship Id="rId3" Type="http://schemas.openxmlformats.org/officeDocument/2006/relationships/image" Target="../media/image23.tmp" /><Relationship Id="rId21" Type="http://schemas.openxmlformats.org/officeDocument/2006/relationships/image" Target="../media/image57.png" /><Relationship Id="rId7" Type="http://schemas.openxmlformats.org/officeDocument/2006/relationships/image" Target="../media/image43.png" /><Relationship Id="rId12" Type="http://schemas.openxmlformats.org/officeDocument/2006/relationships/image" Target="../media/image48.png" /><Relationship Id="rId17" Type="http://schemas.openxmlformats.org/officeDocument/2006/relationships/image" Target="../media/image53.png" /><Relationship Id="rId2" Type="http://schemas.openxmlformats.org/officeDocument/2006/relationships/image" Target="../media/image22.tmp" /><Relationship Id="rId16" Type="http://schemas.openxmlformats.org/officeDocument/2006/relationships/image" Target="../media/image52.png" /><Relationship Id="rId20" Type="http://schemas.openxmlformats.org/officeDocument/2006/relationships/image" Target="../media/image5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2.png" /><Relationship Id="rId11" Type="http://schemas.openxmlformats.org/officeDocument/2006/relationships/image" Target="../media/image26.tmp" /><Relationship Id="rId5" Type="http://schemas.openxmlformats.org/officeDocument/2006/relationships/image" Target="../media/image25.tmp" /><Relationship Id="rId15" Type="http://schemas.openxmlformats.org/officeDocument/2006/relationships/image" Target="../media/image51.png" /><Relationship Id="rId10" Type="http://schemas.openxmlformats.org/officeDocument/2006/relationships/image" Target="../media/image46.png" /><Relationship Id="rId19" Type="http://schemas.openxmlformats.org/officeDocument/2006/relationships/image" Target="../media/image27.tmp" /><Relationship Id="rId4" Type="http://schemas.openxmlformats.org/officeDocument/2006/relationships/image" Target="../media/image24.tmp" /><Relationship Id="rId9" Type="http://schemas.openxmlformats.org/officeDocument/2006/relationships/image" Target="../media/image45.png" /><Relationship Id="rId14" Type="http://schemas.openxmlformats.org/officeDocument/2006/relationships/image" Target="../media/image50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 /><Relationship Id="rId13" Type="http://schemas.openxmlformats.org/officeDocument/2006/relationships/image" Target="../media/image48.png" /><Relationship Id="rId18" Type="http://schemas.openxmlformats.org/officeDocument/2006/relationships/image" Target="../media/image67.png" /><Relationship Id="rId3" Type="http://schemas.openxmlformats.org/officeDocument/2006/relationships/image" Target="../media/image29.tmp" /><Relationship Id="rId21" Type="http://schemas.openxmlformats.org/officeDocument/2006/relationships/image" Target="../media/image69.png" /><Relationship Id="rId7" Type="http://schemas.openxmlformats.org/officeDocument/2006/relationships/image" Target="../media/image42.png" /><Relationship Id="rId12" Type="http://schemas.openxmlformats.org/officeDocument/2006/relationships/image" Target="../media/image26.tmp" /><Relationship Id="rId17" Type="http://schemas.openxmlformats.org/officeDocument/2006/relationships/image" Target="../media/image66.png" /><Relationship Id="rId2" Type="http://schemas.openxmlformats.org/officeDocument/2006/relationships/image" Target="../media/image28.tmp" /><Relationship Id="rId16" Type="http://schemas.openxmlformats.org/officeDocument/2006/relationships/image" Target="../media/image65.png" /><Relationship Id="rId20" Type="http://schemas.openxmlformats.org/officeDocument/2006/relationships/image" Target="../media/image27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5.tmp" /><Relationship Id="rId11" Type="http://schemas.openxmlformats.org/officeDocument/2006/relationships/image" Target="../media/image63.png" /><Relationship Id="rId5" Type="http://schemas.openxmlformats.org/officeDocument/2006/relationships/image" Target="../media/image24.tmp" /><Relationship Id="rId15" Type="http://schemas.openxmlformats.org/officeDocument/2006/relationships/image" Target="../media/image50.png" /><Relationship Id="rId10" Type="http://schemas.openxmlformats.org/officeDocument/2006/relationships/image" Target="../media/image62.png" /><Relationship Id="rId19" Type="http://schemas.openxmlformats.org/officeDocument/2006/relationships/image" Target="../media/image68.png" /><Relationship Id="rId4" Type="http://schemas.openxmlformats.org/officeDocument/2006/relationships/image" Target="../media/image32.png" /><Relationship Id="rId9" Type="http://schemas.openxmlformats.org/officeDocument/2006/relationships/image" Target="../media/image61.png" /><Relationship Id="rId14" Type="http://schemas.openxmlformats.org/officeDocument/2006/relationships/image" Target="../media/image64.png" /><Relationship Id="rId22" Type="http://schemas.openxmlformats.org/officeDocument/2006/relationships/image" Target="../media/image70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 /><Relationship Id="rId7" Type="http://schemas.openxmlformats.org/officeDocument/2006/relationships/image" Target="../media/image34.tmp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3.tmp" /><Relationship Id="rId5" Type="http://schemas.openxmlformats.org/officeDocument/2006/relationships/image" Target="../media/image32.tmp" /><Relationship Id="rId4" Type="http://schemas.openxmlformats.org/officeDocument/2006/relationships/image" Target="../media/image31.tmp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 /><Relationship Id="rId13" Type="http://schemas.openxmlformats.org/officeDocument/2006/relationships/image" Target="../media/image58.png" /><Relationship Id="rId18" Type="http://schemas.openxmlformats.org/officeDocument/2006/relationships/image" Target="../media/image74.png" /><Relationship Id="rId3" Type="http://schemas.openxmlformats.org/officeDocument/2006/relationships/image" Target="../media/image24.tmp" /><Relationship Id="rId7" Type="http://schemas.openxmlformats.org/officeDocument/2006/relationships/image" Target="../media/image38.png" /><Relationship Id="rId12" Type="http://schemas.openxmlformats.org/officeDocument/2006/relationships/image" Target="../media/image55.png" /><Relationship Id="rId17" Type="http://schemas.openxmlformats.org/officeDocument/2006/relationships/image" Target="../media/image73.png" /><Relationship Id="rId2" Type="http://schemas.openxmlformats.org/officeDocument/2006/relationships/image" Target="../media/image32.png" /><Relationship Id="rId16" Type="http://schemas.openxmlformats.org/officeDocument/2006/relationships/image" Target="../media/image7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7.png" /><Relationship Id="rId11" Type="http://schemas.openxmlformats.org/officeDocument/2006/relationships/image" Target="../media/image47.png" /><Relationship Id="rId5" Type="http://schemas.openxmlformats.org/officeDocument/2006/relationships/image" Target="../media/image36.tmp" /><Relationship Id="rId15" Type="http://schemas.openxmlformats.org/officeDocument/2006/relationships/image" Target="../media/image71.png" /><Relationship Id="rId10" Type="http://schemas.openxmlformats.org/officeDocument/2006/relationships/image" Target="../media/image41.png" /><Relationship Id="rId19" Type="http://schemas.openxmlformats.org/officeDocument/2006/relationships/image" Target="../media/image75.png" /><Relationship Id="rId4" Type="http://schemas.openxmlformats.org/officeDocument/2006/relationships/image" Target="../media/image35.tmp" /><Relationship Id="rId9" Type="http://schemas.openxmlformats.org/officeDocument/2006/relationships/image" Target="../media/image40.png" /><Relationship Id="rId14" Type="http://schemas.openxmlformats.org/officeDocument/2006/relationships/image" Target="../media/image59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 /><Relationship Id="rId3" Type="http://schemas.openxmlformats.org/officeDocument/2006/relationships/image" Target="../media/image24.tmp" /><Relationship Id="rId7" Type="http://schemas.openxmlformats.org/officeDocument/2006/relationships/image" Target="../media/image32.tmp" /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9.png" /><Relationship Id="rId11" Type="http://schemas.openxmlformats.org/officeDocument/2006/relationships/image" Target="../media/image83.png" /><Relationship Id="rId5" Type="http://schemas.openxmlformats.org/officeDocument/2006/relationships/image" Target="../media/image78.png" /><Relationship Id="rId10" Type="http://schemas.openxmlformats.org/officeDocument/2006/relationships/image" Target="../media/image82.png" /><Relationship Id="rId4" Type="http://schemas.openxmlformats.org/officeDocument/2006/relationships/image" Target="../media/image37.tmp" /><Relationship Id="rId9" Type="http://schemas.openxmlformats.org/officeDocument/2006/relationships/image" Target="../media/image81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 /><Relationship Id="rId3" Type="http://schemas.openxmlformats.org/officeDocument/2006/relationships/image" Target="../media/image38.tmp" /><Relationship Id="rId7" Type="http://schemas.openxmlformats.org/officeDocument/2006/relationships/customXml" Target="../ink/ink1.xml" /><Relationship Id="rId2" Type="http://schemas.openxmlformats.org/officeDocument/2006/relationships/image" Target="../media/image8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1.tmp" /><Relationship Id="rId5" Type="http://schemas.openxmlformats.org/officeDocument/2006/relationships/image" Target="../media/image40.tmp" /><Relationship Id="rId4" Type="http://schemas.openxmlformats.org/officeDocument/2006/relationships/image" Target="../media/image39.tmp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 /><Relationship Id="rId3" Type="http://schemas.openxmlformats.org/officeDocument/2006/relationships/image" Target="../media/image38.tmp" /><Relationship Id="rId7" Type="http://schemas.openxmlformats.org/officeDocument/2006/relationships/customXml" Target="../ink/ink2.xml" /><Relationship Id="rId2" Type="http://schemas.openxmlformats.org/officeDocument/2006/relationships/image" Target="../media/image8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3.tmp" /><Relationship Id="rId5" Type="http://schemas.openxmlformats.org/officeDocument/2006/relationships/image" Target="../media/image42.tmp" /><Relationship Id="rId4" Type="http://schemas.openxmlformats.org/officeDocument/2006/relationships/image" Target="../media/image39.tmp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mp" /><Relationship Id="rId2" Type="http://schemas.openxmlformats.org/officeDocument/2006/relationships/image" Target="../media/image38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8.emf" /><Relationship Id="rId5" Type="http://schemas.openxmlformats.org/officeDocument/2006/relationships/customXml" Target="../ink/ink3.xml" /><Relationship Id="rId4" Type="http://schemas.openxmlformats.org/officeDocument/2006/relationships/image" Target="../media/image45.tmp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 /><Relationship Id="rId2" Type="http://schemas.openxmlformats.org/officeDocument/2006/relationships/image" Target="../media/image9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9.tmp" /><Relationship Id="rId5" Type="http://schemas.openxmlformats.org/officeDocument/2006/relationships/image" Target="../media/image48.tmp" /><Relationship Id="rId4" Type="http://schemas.openxmlformats.org/officeDocument/2006/relationships/image" Target="../media/image47.tmp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 /><Relationship Id="rId2" Type="http://schemas.openxmlformats.org/officeDocument/2006/relationships/image" Target="../media/image9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1.tmp" /><Relationship Id="rId5" Type="http://schemas.openxmlformats.org/officeDocument/2006/relationships/image" Target="../media/image50.tmp" /><Relationship Id="rId4" Type="http://schemas.openxmlformats.org/officeDocument/2006/relationships/image" Target="../media/image47.tmp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 /><Relationship Id="rId2" Type="http://schemas.openxmlformats.org/officeDocument/2006/relationships/image" Target="../media/image9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3.tmp" /><Relationship Id="rId5" Type="http://schemas.openxmlformats.org/officeDocument/2006/relationships/image" Target="../media/image52.tmp" /><Relationship Id="rId4" Type="http://schemas.openxmlformats.org/officeDocument/2006/relationships/image" Target="../media/image47.tmp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mp" /><Relationship Id="rId2" Type="http://schemas.openxmlformats.org/officeDocument/2006/relationships/image" Target="../media/image46.tmp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6.tmp" /><Relationship Id="rId4" Type="http://schemas.openxmlformats.org/officeDocument/2006/relationships/image" Target="../media/image55.tmp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 /><Relationship Id="rId2" Type="http://schemas.openxmlformats.org/officeDocument/2006/relationships/image" Target="../media/image46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8.tm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DE0763-FBDD-4374-8878-6F858A115477}"/>
              </a:ext>
            </a:extLst>
          </p:cNvPr>
          <p:cNvSpPr/>
          <p:nvPr/>
        </p:nvSpPr>
        <p:spPr>
          <a:xfrm>
            <a:off x="877049" y="1741561"/>
            <a:ext cx="10796788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A Arabesque Desktop" panose="05010101010101010101" pitchFamily="2" charset="2"/>
                <a:cs typeface="(AH) Manal Black" pitchFamily="2" charset="-78"/>
              </a:rPr>
              <a:t>الوحدة الـثـالـثـة - المعادلات ذات المتغيرين</a:t>
            </a: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A Arabesque Desktop" panose="05010101010101010101" pitchFamily="2" charset="2"/>
              <a:cs typeface="(AH) Manal Black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77183C-AC5F-4B59-B275-4CBDEA127729}"/>
              </a:ext>
            </a:extLst>
          </p:cNvPr>
          <p:cNvSpPr/>
          <p:nvPr/>
        </p:nvSpPr>
        <p:spPr>
          <a:xfrm>
            <a:off x="1262778" y="3229394"/>
            <a:ext cx="10025330" cy="2585323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الدرس الخامس : </a:t>
            </a:r>
          </a:p>
          <a:p>
            <a:pPr algn="ctr" rtl="1"/>
            <a:r>
              <a:rPr lang="ar-AE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تمثيل خط مستقيم </a:t>
            </a:r>
            <a:r>
              <a:rPr lang="ar-AE" sz="54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بيانياً باستخدام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khbar MT" pitchFamily="2" charset="-78"/>
            </a:endParaRPr>
          </a:p>
          <a:p>
            <a:pPr algn="ctr" rtl="1"/>
            <a:r>
              <a:rPr lang="ar-AE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 التقاطعات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khbar MT" pitchFamily="2" charset="-78"/>
            </a:endParaRPr>
          </a:p>
        </p:txBody>
      </p:sp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E2547EC4-D104-4ACF-99CB-F52A9BF88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72" y="61933"/>
            <a:ext cx="2306567" cy="115328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6001398-AAD7-48FB-8680-F726DEF5D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" y="84100"/>
            <a:ext cx="1951711" cy="10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8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DF06AE-0692-45B7-ACFC-B92AFB7BB199}"/>
              </a:ext>
            </a:extLst>
          </p:cNvPr>
          <p:cNvSpPr/>
          <p:nvPr/>
        </p:nvSpPr>
        <p:spPr>
          <a:xfrm>
            <a:off x="1636080" y="2025085"/>
            <a:ext cx="517321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PT Bold Broken" panose="02010400000000000000" pitchFamily="2" charset="-78"/>
              </a:rPr>
              <a:t>سوف نتعلم اليوم 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PT Bold Broken" panose="02010400000000000000" pitchFamily="2" charset="-78"/>
            </a:endParaRPr>
          </a:p>
        </p:txBody>
      </p:sp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CB9CE614-66E6-4BA7-B35C-025D30B7C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9123771"/>
              </p:ext>
            </p:extLst>
          </p:nvPr>
        </p:nvGraphicFramePr>
        <p:xfrm>
          <a:off x="1485099" y="3091648"/>
          <a:ext cx="8324423" cy="3137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:a16="http://schemas.microsoft.com/office/drawing/2014/main" id="{B77BE28E-B5D4-42D5-BD0F-E61876CA2A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9347" y="168127"/>
            <a:ext cx="1192998" cy="4659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60861C5-5170-4C8F-AD9F-2689D28481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6080" y="791613"/>
            <a:ext cx="9165127" cy="923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86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B3FCB2-552A-433E-83AC-B95942789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18" y="111690"/>
            <a:ext cx="4086795" cy="5525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C0B233-7BE1-4DF5-95F3-59EF6E93F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797" y="726748"/>
            <a:ext cx="6253715" cy="1077145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51EA63E-EE79-45DE-954A-EE7B1FABE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977" y="262870"/>
            <a:ext cx="1883006" cy="1558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E43783-328C-4608-A532-403BCAEF5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9104" y="1845304"/>
            <a:ext cx="6341749" cy="4403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5132B2-3A88-4C12-AE90-2983F7B911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7855" b="18344"/>
          <a:stretch/>
        </p:blipFill>
        <p:spPr>
          <a:xfrm>
            <a:off x="471989" y="1945374"/>
            <a:ext cx="4033878" cy="3471747"/>
          </a:xfrm>
          <a:prstGeom prst="rect">
            <a:avLst/>
          </a:prstGeom>
        </p:spPr>
      </p:pic>
      <p:pic>
        <p:nvPicPr>
          <p:cNvPr id="15" name="Picture 14" descr="A picture containing clock, sitting&#10;&#10;Description automatically generated">
            <a:extLst>
              <a:ext uri="{FF2B5EF4-FFF2-40B4-BE49-F238E27FC236}">
                <a16:creationId xmlns:a16="http://schemas.microsoft.com/office/drawing/2014/main" id="{BE98EC14-558D-402B-9CA3-F9171CADED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4912" y="2703484"/>
            <a:ext cx="3676574" cy="38278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8BD918-BCB3-484E-B33F-EC621750FF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3166" y="2322432"/>
            <a:ext cx="2057687" cy="3810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771C10A-99A6-45B0-BBFF-1D261E41D8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6721" y="3502695"/>
            <a:ext cx="3832514" cy="46387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A36DE67-3C53-47D2-BD49-6B623345CEE5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𝟐𝟎𝟗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A36DE67-3C53-47D2-BD49-6B623345CE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صورة 6">
            <a:extLst>
              <a:ext uri="{FF2B5EF4-FFF2-40B4-BE49-F238E27FC236}">
                <a16:creationId xmlns:a16="http://schemas.microsoft.com/office/drawing/2014/main" id="{018B35ED-B06F-4B09-AD7A-826B6586870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73385"/>
          <a:stretch/>
        </p:blipFill>
        <p:spPr>
          <a:xfrm>
            <a:off x="1459183" y="5368699"/>
            <a:ext cx="1582569" cy="686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155FECE9-EBFB-4705-9290-EECD5FC8AAF0}"/>
                  </a:ext>
                </a:extLst>
              </p:cNvPr>
              <p:cNvSpPr txBox="1"/>
              <p:nvPr/>
            </p:nvSpPr>
            <p:spPr>
              <a:xfrm>
                <a:off x="690728" y="2349066"/>
                <a:ext cx="7950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155FECE9-EBFB-4705-9290-EECD5FC8A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28" y="2349066"/>
                <a:ext cx="795089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E5179768-720F-4D35-BB27-913018FC0A61}"/>
                  </a:ext>
                </a:extLst>
              </p:cNvPr>
              <p:cNvSpPr txBox="1"/>
              <p:nvPr/>
            </p:nvSpPr>
            <p:spPr>
              <a:xfrm>
                <a:off x="2338982" y="2349065"/>
                <a:ext cx="7950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E5179768-720F-4D35-BB27-913018FC0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982" y="2349065"/>
                <a:ext cx="795089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1179CD39-C6C9-421C-AF0B-26D111954CC5}"/>
                  </a:ext>
                </a:extLst>
              </p:cNvPr>
              <p:cNvSpPr txBox="1"/>
              <p:nvPr/>
            </p:nvSpPr>
            <p:spPr>
              <a:xfrm>
                <a:off x="1530207" y="3560739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1179CD39-C6C9-421C-AF0B-26D111954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207" y="3560739"/>
                <a:ext cx="320601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4390D871-A26C-42A0-B77C-9663E19C8497}"/>
                  </a:ext>
                </a:extLst>
              </p:cNvPr>
              <p:cNvSpPr txBox="1"/>
              <p:nvPr/>
            </p:nvSpPr>
            <p:spPr>
              <a:xfrm>
                <a:off x="2680453" y="3560739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4390D871-A26C-42A0-B77C-9663E19C8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453" y="3560739"/>
                <a:ext cx="320601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6F0B61F9-D521-4D0C-B64E-4FECDC7C564B}"/>
                  </a:ext>
                </a:extLst>
              </p:cNvPr>
              <p:cNvSpPr txBox="1"/>
              <p:nvPr/>
            </p:nvSpPr>
            <p:spPr>
              <a:xfrm>
                <a:off x="2453450" y="4911177"/>
                <a:ext cx="5883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6F0B61F9-D521-4D0C-B64E-4FECDC7C5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450" y="4911177"/>
                <a:ext cx="588302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FE6B344C-6F32-462F-A8F4-8675E41E5502}"/>
                  </a:ext>
                </a:extLst>
              </p:cNvPr>
              <p:cNvSpPr txBox="1"/>
              <p:nvPr/>
            </p:nvSpPr>
            <p:spPr>
              <a:xfrm>
                <a:off x="3769020" y="4861345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FE6B344C-6F32-462F-A8F4-8675E41E5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020" y="4861345"/>
                <a:ext cx="535403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صورة 12">
            <a:extLst>
              <a:ext uri="{FF2B5EF4-FFF2-40B4-BE49-F238E27FC236}">
                <a16:creationId xmlns:a16="http://schemas.microsoft.com/office/drawing/2014/main" id="{DC4AC8C1-7D41-4FFE-B0E5-11C6239EFC0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8168"/>
          <a:stretch/>
        </p:blipFill>
        <p:spPr>
          <a:xfrm>
            <a:off x="3857509" y="5417121"/>
            <a:ext cx="3676575" cy="686086"/>
          </a:xfrm>
          <a:prstGeom prst="rect">
            <a:avLst/>
          </a:prstGeom>
        </p:spPr>
      </p:pic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471888E0-0D7C-46E3-B78C-173EDE6F154D}"/>
              </a:ext>
            </a:extLst>
          </p:cNvPr>
          <p:cNvSpPr/>
          <p:nvPr/>
        </p:nvSpPr>
        <p:spPr>
          <a:xfrm>
            <a:off x="8726750" y="392060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F7524901-DBBC-429A-A282-27347449FFA2}"/>
                  </a:ext>
                </a:extLst>
              </p:cNvPr>
              <p:cNvSpPr txBox="1"/>
              <p:nvPr/>
            </p:nvSpPr>
            <p:spPr>
              <a:xfrm>
                <a:off x="4237965" y="2580297"/>
                <a:ext cx="1188852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F7524901-DBBC-429A-A282-27347449F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965" y="2580297"/>
                <a:ext cx="1188852" cy="69147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36BB83B8-C85B-4A23-A9C2-1EA81AE8633A}"/>
                  </a:ext>
                </a:extLst>
              </p:cNvPr>
              <p:cNvSpPr txBox="1"/>
              <p:nvPr/>
            </p:nvSpPr>
            <p:spPr>
              <a:xfrm>
                <a:off x="5432432" y="2579580"/>
                <a:ext cx="818044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36BB83B8-C85B-4A23-A9C2-1EA81AE86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2432" y="2579580"/>
                <a:ext cx="818044" cy="69147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CA70A616-604B-4274-A624-4E4B2EEEC1BC}"/>
                  </a:ext>
                </a:extLst>
              </p:cNvPr>
              <p:cNvSpPr txBox="1"/>
              <p:nvPr/>
            </p:nvSpPr>
            <p:spPr>
              <a:xfrm>
                <a:off x="6193193" y="2579580"/>
                <a:ext cx="818044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CA70A616-604B-4274-A624-4E4B2EEEC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193" y="2579580"/>
                <a:ext cx="818044" cy="69147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رابط كسهم مستقيم 27">
            <a:extLst>
              <a:ext uri="{FF2B5EF4-FFF2-40B4-BE49-F238E27FC236}">
                <a16:creationId xmlns:a16="http://schemas.microsoft.com/office/drawing/2014/main" id="{1A50C70B-FB37-4411-A6B2-2753A3EE4413}"/>
              </a:ext>
            </a:extLst>
          </p:cNvPr>
          <p:cNvCxnSpPr>
            <a:cxnSpLocks/>
          </p:cNvCxnSpPr>
          <p:nvPr/>
        </p:nvCxnSpPr>
        <p:spPr>
          <a:xfrm>
            <a:off x="8781482" y="3992358"/>
            <a:ext cx="0" cy="7838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3AC593B2-4330-4B5E-8FE2-E5BBF03D8AEE}"/>
                  </a:ext>
                </a:extLst>
              </p:cNvPr>
              <p:cNvSpPr txBox="1"/>
              <p:nvPr/>
            </p:nvSpPr>
            <p:spPr>
              <a:xfrm>
                <a:off x="8041152" y="4202966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3AC593B2-4330-4B5E-8FE2-E5BBF03D8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152" y="4202966"/>
                <a:ext cx="503343" cy="369332"/>
              </a:xfrm>
              <a:prstGeom prst="rect">
                <a:avLst/>
              </a:prstGeom>
              <a:blipFill>
                <a:blip r:embed="rId21"/>
                <a:stretch>
                  <a:fillRect r="-12048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رابط كسهم مستقيم 30">
            <a:extLst>
              <a:ext uri="{FF2B5EF4-FFF2-40B4-BE49-F238E27FC236}">
                <a16:creationId xmlns:a16="http://schemas.microsoft.com/office/drawing/2014/main" id="{73D3B7F9-A2ED-4C33-9A0B-0991E6AD3782}"/>
              </a:ext>
            </a:extLst>
          </p:cNvPr>
          <p:cNvCxnSpPr/>
          <p:nvPr/>
        </p:nvCxnSpPr>
        <p:spPr>
          <a:xfrm>
            <a:off x="8762993" y="4776187"/>
            <a:ext cx="4320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370C66AD-265E-4DA8-A7BD-FBDB64BF254D}"/>
                  </a:ext>
                </a:extLst>
              </p:cNvPr>
              <p:cNvSpPr txBox="1"/>
              <p:nvPr/>
            </p:nvSpPr>
            <p:spPr>
              <a:xfrm>
                <a:off x="8817643" y="4776186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370C66AD-265E-4DA8-A7BD-FBDB64BF2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643" y="4776186"/>
                <a:ext cx="320601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D3CD0E14-C079-40EC-894D-2F084F9B805D}"/>
              </a:ext>
            </a:extLst>
          </p:cNvPr>
          <p:cNvSpPr/>
          <p:nvPr/>
        </p:nvSpPr>
        <p:spPr>
          <a:xfrm>
            <a:off x="9159594" y="474275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78D751E8-A0D5-4634-A536-264C97A1A132}"/>
              </a:ext>
            </a:extLst>
          </p:cNvPr>
          <p:cNvCxnSpPr>
            <a:stCxn id="14" idx="0"/>
          </p:cNvCxnSpPr>
          <p:nvPr/>
        </p:nvCxnSpPr>
        <p:spPr>
          <a:xfrm>
            <a:off x="8780750" y="3920602"/>
            <a:ext cx="1026441" cy="2058167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مربع نص 35">
                <a:extLst>
                  <a:ext uri="{FF2B5EF4-FFF2-40B4-BE49-F238E27FC236}">
                    <a16:creationId xmlns:a16="http://schemas.microsoft.com/office/drawing/2014/main" id="{769DB68B-C7A1-41DE-9DA7-3D73557182CD}"/>
                  </a:ext>
                </a:extLst>
              </p:cNvPr>
              <p:cNvSpPr txBox="1"/>
              <p:nvPr/>
            </p:nvSpPr>
            <p:spPr>
              <a:xfrm>
                <a:off x="3400220" y="925827"/>
                <a:ext cx="2677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مربع نص 35">
                <a:extLst>
                  <a:ext uri="{FF2B5EF4-FFF2-40B4-BE49-F238E27FC236}">
                    <a16:creationId xmlns:a16="http://schemas.microsoft.com/office/drawing/2014/main" id="{769DB68B-C7A1-41DE-9DA7-3D7355718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220" y="925827"/>
                <a:ext cx="267701" cy="369332"/>
              </a:xfrm>
              <a:prstGeom prst="rect">
                <a:avLst/>
              </a:prstGeom>
              <a:blipFill>
                <a:blip r:embed="rId23"/>
                <a:stretch>
                  <a:fillRect l="-13636" r="-11364" b="-3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مربع نص 36">
                <a:extLst>
                  <a:ext uri="{FF2B5EF4-FFF2-40B4-BE49-F238E27FC236}">
                    <a16:creationId xmlns:a16="http://schemas.microsoft.com/office/drawing/2014/main" id="{D4543E57-F89B-49B1-849C-06F4610A8CB9}"/>
                  </a:ext>
                </a:extLst>
              </p:cNvPr>
              <p:cNvSpPr txBox="1"/>
              <p:nvPr/>
            </p:nvSpPr>
            <p:spPr>
              <a:xfrm>
                <a:off x="3400220" y="1355530"/>
                <a:ext cx="2741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مربع نص 36">
                <a:extLst>
                  <a:ext uri="{FF2B5EF4-FFF2-40B4-BE49-F238E27FC236}">
                    <a16:creationId xmlns:a16="http://schemas.microsoft.com/office/drawing/2014/main" id="{D4543E57-F89B-49B1-849C-06F4610A8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220" y="1355530"/>
                <a:ext cx="274114" cy="369332"/>
              </a:xfrm>
              <a:prstGeom prst="rect">
                <a:avLst/>
              </a:prstGeom>
              <a:blipFill>
                <a:blip r:embed="rId24"/>
                <a:stretch>
                  <a:fillRect l="-26667" r="-22222" b="-2950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مربع نص 37">
                <a:extLst>
                  <a:ext uri="{FF2B5EF4-FFF2-40B4-BE49-F238E27FC236}">
                    <a16:creationId xmlns:a16="http://schemas.microsoft.com/office/drawing/2014/main" id="{852B331F-3D46-4EAF-A2B8-DEDF57047986}"/>
                  </a:ext>
                </a:extLst>
              </p:cNvPr>
              <p:cNvSpPr txBox="1"/>
              <p:nvPr/>
            </p:nvSpPr>
            <p:spPr>
              <a:xfrm>
                <a:off x="5037148" y="4121434"/>
                <a:ext cx="2547611" cy="1200329"/>
              </a:xfrm>
              <a:prstGeom prst="rect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عند شراء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تذكرة عصير يمكن للسيد زهير شراء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علبة عصير</a:t>
                </a:r>
              </a:p>
            </p:txBody>
          </p:sp>
        </mc:Choice>
        <mc:Fallback xmlns="">
          <p:sp>
            <p:nvSpPr>
              <p:cNvPr id="38" name="مربع نص 37">
                <a:extLst>
                  <a:ext uri="{FF2B5EF4-FFF2-40B4-BE49-F238E27FC236}">
                    <a16:creationId xmlns:a16="http://schemas.microsoft.com/office/drawing/2014/main" id="{852B331F-3D46-4EAF-A2B8-DEDF57047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148" y="4121434"/>
                <a:ext cx="2547611" cy="1200329"/>
              </a:xfrm>
              <a:prstGeom prst="rect">
                <a:avLst/>
              </a:prstGeom>
              <a:blipFill>
                <a:blip r:embed="rId25"/>
                <a:stretch>
                  <a:fillRect l="-5910" t="-2475" r="-3073" b="-9406"/>
                </a:stretch>
              </a:blipFill>
              <a:ln w="28575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01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8" grpId="0"/>
      <p:bldP spid="20" grpId="0"/>
      <p:bldP spid="21" grpId="0"/>
      <p:bldP spid="22" grpId="0"/>
      <p:bldP spid="14" grpId="0" animBg="1"/>
      <p:bldP spid="24" grpId="0"/>
      <p:bldP spid="25" grpId="0"/>
      <p:bldP spid="26" grpId="0"/>
      <p:bldP spid="29" grpId="0"/>
      <p:bldP spid="32" grpId="0"/>
      <p:bldP spid="33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5F2214-2F66-405F-8CD1-AAFB47C22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728" y="192192"/>
            <a:ext cx="3391373" cy="64779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EABE79C3-67A8-4AC5-AFD5-90632C1AF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913" y="1223603"/>
            <a:ext cx="10813188" cy="1633747"/>
          </a:xfrm>
          <a:prstGeom prst="rect">
            <a:avLst/>
          </a:prstGeom>
        </p:spPr>
      </p:pic>
      <p:pic>
        <p:nvPicPr>
          <p:cNvPr id="10" name="Picture 9" descr="A picture containing table&#10;&#10;Description automatically generated">
            <a:extLst>
              <a:ext uri="{FF2B5EF4-FFF2-40B4-BE49-F238E27FC236}">
                <a16:creationId xmlns:a16="http://schemas.microsoft.com/office/drawing/2014/main" id="{2D331E16-07CC-4B8C-995F-BFE251626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973" y="3059928"/>
            <a:ext cx="9442283" cy="18814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AA6B08B-A7F8-40E8-97DB-EBFDF0469D39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AA6B08B-A7F8-40E8-97DB-EBFDF0469D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041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FEEF0856-451E-40FC-8D3A-425188A09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563" y="131395"/>
            <a:ext cx="7963318" cy="1557184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AE71F28-6F4E-4EBB-B18B-FF0CE7647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270" y="1735123"/>
            <a:ext cx="7390612" cy="1393843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40759FE-C688-4F10-B4AF-44D5FB77E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266" y="3202360"/>
            <a:ext cx="7390616" cy="24203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5A3B56-72A4-4C3F-9508-4CB4829C0E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4972" y="5672254"/>
            <a:ext cx="7498665" cy="7995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81E9B5-523E-4F48-A110-E06EFD3676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361" y="2112885"/>
            <a:ext cx="3571230" cy="36162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9EE5B9-23A9-4993-95C8-80C6E2A120D4}"/>
              </a:ext>
            </a:extLst>
          </p:cNvPr>
          <p:cNvSpPr/>
          <p:nvPr/>
        </p:nvSpPr>
        <p:spPr>
          <a:xfrm>
            <a:off x="-102859" y="664217"/>
            <a:ext cx="1667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صفحة </a:t>
            </a:r>
            <a:r>
              <a:rPr lang="en-US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en-US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66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D5C5FC-C286-43D0-8FD7-7AB67E8A1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607" y="123335"/>
            <a:ext cx="2653722" cy="778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995F57-4225-4E75-A1F4-C1B03DF0E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63" y="1297306"/>
            <a:ext cx="4639473" cy="46230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FDCC35-8D1B-4793-A002-5551E03314D2}"/>
              </a:ext>
            </a:extLst>
          </p:cNvPr>
          <p:cNvSpPr/>
          <p:nvPr/>
        </p:nvSpPr>
        <p:spPr>
          <a:xfrm>
            <a:off x="-102859" y="664217"/>
            <a:ext cx="1667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صفحة </a:t>
            </a:r>
            <a:r>
              <a:rPr lang="en-US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en-US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970D3-8959-4B54-867B-8CF6BA2A2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268" y="12333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صورة 10" descr="صورة تحتوي على ساعة, عنصر, ساعة حائط&#10;&#10;تم إنشاء الوصف تلقائياً">
            <a:extLst>
              <a:ext uri="{FF2B5EF4-FFF2-40B4-BE49-F238E27FC236}">
                <a16:creationId xmlns:a16="http://schemas.microsoft.com/office/drawing/2014/main" id="{2AF6081E-FC66-4A69-9924-C7D4972F0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9956" y="824825"/>
            <a:ext cx="3939881" cy="4724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29DE68AF-808B-46F3-8CC9-BE71BB7FCE99}"/>
                  </a:ext>
                </a:extLst>
              </p:cNvPr>
              <p:cNvSpPr txBox="1"/>
              <p:nvPr/>
            </p:nvSpPr>
            <p:spPr>
              <a:xfrm>
                <a:off x="5233230" y="859983"/>
                <a:ext cx="264820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نبدل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في المعادلة</a:t>
                </a: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29DE68AF-808B-46F3-8CC9-BE71BB7FC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230" y="859983"/>
                <a:ext cx="2648204" cy="461665"/>
              </a:xfrm>
              <a:prstGeom prst="rect">
                <a:avLst/>
              </a:prstGeom>
              <a:blipFill>
                <a:blip r:embed="rId6"/>
                <a:stretch>
                  <a:fillRect l="-2759" t="-9211" r="-3448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DA4324DF-B7C4-4C36-83DB-B20F47B9548D}"/>
                  </a:ext>
                </a:extLst>
              </p:cNvPr>
              <p:cNvSpPr txBox="1"/>
              <p:nvPr/>
            </p:nvSpPr>
            <p:spPr>
              <a:xfrm>
                <a:off x="5233230" y="1321648"/>
                <a:ext cx="2467599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d>
                        <m:d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DA4324DF-B7C4-4C36-83DB-B20F47B95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230" y="1321648"/>
                <a:ext cx="2467599" cy="6938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1CC30000-2478-420D-BF75-E75B1F4A4A89}"/>
                  </a:ext>
                </a:extLst>
              </p:cNvPr>
              <p:cNvSpPr txBox="1"/>
              <p:nvPr/>
            </p:nvSpPr>
            <p:spPr>
              <a:xfrm>
                <a:off x="6653123" y="1480045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1CC30000-2478-420D-BF75-E75B1F4A4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123" y="1480045"/>
                <a:ext cx="32060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ED9C872F-D951-4173-9710-2E29454E9BA8}"/>
                  </a:ext>
                </a:extLst>
              </p:cNvPr>
              <p:cNvSpPr txBox="1"/>
              <p:nvPr/>
            </p:nvSpPr>
            <p:spPr>
              <a:xfrm>
                <a:off x="5237368" y="2107825"/>
                <a:ext cx="8586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ED9C872F-D951-4173-9710-2E29454E9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368" y="2107825"/>
                <a:ext cx="858632" cy="369332"/>
              </a:xfrm>
              <a:prstGeom prst="rect">
                <a:avLst/>
              </a:prstGeom>
              <a:blipFill>
                <a:blip r:embed="rId9"/>
                <a:stretch>
                  <a:fillRect l="-7092" r="-7801" b="-3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3983887-51B3-492F-8A7C-CDB3F374D388}"/>
              </a:ext>
            </a:extLst>
          </p:cNvPr>
          <p:cNvSpPr txBox="1"/>
          <p:nvPr/>
        </p:nvSpPr>
        <p:spPr>
          <a:xfrm>
            <a:off x="9055224" y="1449267"/>
            <a:ext cx="22722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نقطة التقاطع الأولى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EC054B89-38BA-4F5B-8D56-0B53B2D969AB}"/>
                  </a:ext>
                </a:extLst>
              </p:cNvPr>
              <p:cNvSpPr txBox="1"/>
              <p:nvPr/>
            </p:nvSpPr>
            <p:spPr>
              <a:xfrm>
                <a:off x="9675971" y="2015492"/>
                <a:ext cx="103073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EC054B89-38BA-4F5B-8D56-0B53B2D96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5971" y="2015492"/>
                <a:ext cx="1030731" cy="369332"/>
              </a:xfrm>
              <a:prstGeom prst="rect">
                <a:avLst/>
              </a:prstGeom>
              <a:blipFill>
                <a:blip r:embed="rId10"/>
                <a:stretch>
                  <a:fillRect l="-8876" r="-9467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صورة 19">
            <a:extLst>
              <a:ext uri="{FF2B5EF4-FFF2-40B4-BE49-F238E27FC236}">
                <a16:creationId xmlns:a16="http://schemas.microsoft.com/office/drawing/2014/main" id="{D4100322-7A59-44CE-92E6-2998339793D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2811" t="1" b="6799"/>
          <a:stretch/>
        </p:blipFill>
        <p:spPr>
          <a:xfrm>
            <a:off x="7742121" y="2630914"/>
            <a:ext cx="4232106" cy="472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2A051240-26A9-474A-B812-455682CAC696}"/>
                  </a:ext>
                </a:extLst>
              </p:cNvPr>
              <p:cNvSpPr txBox="1"/>
              <p:nvPr/>
            </p:nvSpPr>
            <p:spPr>
              <a:xfrm>
                <a:off x="5047469" y="2641729"/>
                <a:ext cx="264820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نبدل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في المعادلة</a:t>
                </a: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2A051240-26A9-474A-B812-455682CAC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469" y="2641729"/>
                <a:ext cx="2648204" cy="461665"/>
              </a:xfrm>
              <a:prstGeom prst="rect">
                <a:avLst/>
              </a:prstGeom>
              <a:blipFill>
                <a:blip r:embed="rId12"/>
                <a:stretch>
                  <a:fillRect l="-3226" t="-9211" r="-3456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04A0E209-9ADE-48D6-9997-86B411C86350}"/>
                  </a:ext>
                </a:extLst>
              </p:cNvPr>
              <p:cNvSpPr txBox="1"/>
              <p:nvPr/>
            </p:nvSpPr>
            <p:spPr>
              <a:xfrm>
                <a:off x="5323532" y="3220198"/>
                <a:ext cx="225542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04A0E209-9ADE-48D6-9997-86B411C86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3532" y="3220198"/>
                <a:ext cx="2255426" cy="6938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42E3E814-6DA9-4A87-AEE4-71BF9BE3663A}"/>
                  </a:ext>
                </a:extLst>
              </p:cNvPr>
              <p:cNvSpPr txBox="1"/>
              <p:nvPr/>
            </p:nvSpPr>
            <p:spPr>
              <a:xfrm>
                <a:off x="5506383" y="3393402"/>
                <a:ext cx="320601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42E3E814-6DA9-4A87-AEE4-71BF9BE36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383" y="3393402"/>
                <a:ext cx="320601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مربع نص 25">
            <a:extLst>
              <a:ext uri="{FF2B5EF4-FFF2-40B4-BE49-F238E27FC236}">
                <a16:creationId xmlns:a16="http://schemas.microsoft.com/office/drawing/2014/main" id="{47B71B1F-FEA6-4CB1-8C43-CFAA948D12AC}"/>
              </a:ext>
            </a:extLst>
          </p:cNvPr>
          <p:cNvSpPr txBox="1"/>
          <p:nvPr/>
        </p:nvSpPr>
        <p:spPr>
          <a:xfrm>
            <a:off x="9783192" y="3845963"/>
            <a:ext cx="154425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حل 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B644469C-ACDA-4179-AC12-C6EB4F11C0C5}"/>
                  </a:ext>
                </a:extLst>
              </p:cNvPr>
              <p:cNvSpPr txBox="1"/>
              <p:nvPr/>
            </p:nvSpPr>
            <p:spPr>
              <a:xfrm>
                <a:off x="5339316" y="4087246"/>
                <a:ext cx="1866921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B644469C-ACDA-4179-AC12-C6EB4F11C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316" y="4087246"/>
                <a:ext cx="1866921" cy="69384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02A2CFCA-4E42-4A44-BE79-47B9C6EB3870}"/>
                  </a:ext>
                </a:extLst>
              </p:cNvPr>
              <p:cNvSpPr txBox="1"/>
              <p:nvPr/>
            </p:nvSpPr>
            <p:spPr>
              <a:xfrm>
                <a:off x="5686441" y="4690091"/>
                <a:ext cx="230351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÷(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02A2CFCA-4E42-4A44-BE79-47B9C6EB3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41" y="4690091"/>
                <a:ext cx="2303515" cy="69384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FC8A4F31-9DE9-453A-BAAF-9D0755872C82}"/>
                  </a:ext>
                </a:extLst>
              </p:cNvPr>
              <p:cNvSpPr txBox="1"/>
              <p:nvPr/>
            </p:nvSpPr>
            <p:spPr>
              <a:xfrm>
                <a:off x="5688689" y="5431071"/>
                <a:ext cx="10365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FC8A4F31-9DE9-453A-BAAF-9D0755872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689" y="5431071"/>
                <a:ext cx="1036566" cy="369332"/>
              </a:xfrm>
              <a:prstGeom prst="rect">
                <a:avLst/>
              </a:prstGeom>
              <a:blipFill>
                <a:blip r:embed="rId17"/>
                <a:stretch>
                  <a:fillRect l="-2941" r="-6471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6E4C1C6-679A-4B4D-BBCF-2427768219E3}"/>
              </a:ext>
            </a:extLst>
          </p:cNvPr>
          <p:cNvSpPr txBox="1"/>
          <p:nvPr/>
        </p:nvSpPr>
        <p:spPr>
          <a:xfrm>
            <a:off x="9243134" y="4817710"/>
            <a:ext cx="22722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نقطة التقاطع الثانية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ADC7A747-1653-458D-ADBB-FD2F0D108D93}"/>
                  </a:ext>
                </a:extLst>
              </p:cNvPr>
              <p:cNvSpPr txBox="1"/>
              <p:nvPr/>
            </p:nvSpPr>
            <p:spPr>
              <a:xfrm>
                <a:off x="9863881" y="5383935"/>
                <a:ext cx="1215076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ADC7A747-1653-458D-ADBB-FD2F0D108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3881" y="5383935"/>
                <a:ext cx="1215076" cy="369332"/>
              </a:xfrm>
              <a:prstGeom prst="rect">
                <a:avLst/>
              </a:prstGeom>
              <a:blipFill>
                <a:blip r:embed="rId18"/>
                <a:stretch>
                  <a:fillRect l="-7538" r="-8040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شكل بيضاوي 31">
            <a:extLst>
              <a:ext uri="{FF2B5EF4-FFF2-40B4-BE49-F238E27FC236}">
                <a16:creationId xmlns:a16="http://schemas.microsoft.com/office/drawing/2014/main" id="{08533B65-F2E2-4AA1-AEC7-4D9E627F0496}"/>
              </a:ext>
            </a:extLst>
          </p:cNvPr>
          <p:cNvSpPr/>
          <p:nvPr/>
        </p:nvSpPr>
        <p:spPr>
          <a:xfrm>
            <a:off x="763478" y="329190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E05896E5-CFB9-4265-A1D8-93F987DCC834}"/>
              </a:ext>
            </a:extLst>
          </p:cNvPr>
          <p:cNvSpPr/>
          <p:nvPr/>
        </p:nvSpPr>
        <p:spPr>
          <a:xfrm>
            <a:off x="4065975" y="440286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35" name="رابط كسهم مستقيم 34">
            <a:extLst>
              <a:ext uri="{FF2B5EF4-FFF2-40B4-BE49-F238E27FC236}">
                <a16:creationId xmlns:a16="http://schemas.microsoft.com/office/drawing/2014/main" id="{BAF19F5C-AB33-4D3F-8B06-6871DDB1F435}"/>
              </a:ext>
            </a:extLst>
          </p:cNvPr>
          <p:cNvCxnSpPr>
            <a:cxnSpLocks/>
          </p:cNvCxnSpPr>
          <p:nvPr/>
        </p:nvCxnSpPr>
        <p:spPr>
          <a:xfrm>
            <a:off x="470517" y="3220198"/>
            <a:ext cx="4261281" cy="1440000"/>
          </a:xfrm>
          <a:prstGeom prst="straightConnector1">
            <a:avLst/>
          </a:prstGeom>
          <a:ln w="381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صورة 38">
            <a:extLst>
              <a:ext uri="{FF2B5EF4-FFF2-40B4-BE49-F238E27FC236}">
                <a16:creationId xmlns:a16="http://schemas.microsoft.com/office/drawing/2014/main" id="{BB28EDC6-11F4-46AE-B657-0C6AD2AA7C3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543236" y="6021944"/>
            <a:ext cx="2430991" cy="4648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مربع نص 39">
                <a:extLst>
                  <a:ext uri="{FF2B5EF4-FFF2-40B4-BE49-F238E27FC236}">
                    <a16:creationId xmlns:a16="http://schemas.microsoft.com/office/drawing/2014/main" id="{D3BDEA60-B273-47E3-B967-FE4ACD208766}"/>
                  </a:ext>
                </a:extLst>
              </p:cNvPr>
              <p:cNvSpPr txBox="1"/>
              <p:nvPr/>
            </p:nvSpPr>
            <p:spPr>
              <a:xfrm>
                <a:off x="6973724" y="6058435"/>
                <a:ext cx="103073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مربع نص 39">
                <a:extLst>
                  <a:ext uri="{FF2B5EF4-FFF2-40B4-BE49-F238E27FC236}">
                    <a16:creationId xmlns:a16="http://schemas.microsoft.com/office/drawing/2014/main" id="{D3BDEA60-B273-47E3-B967-FE4ACD208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724" y="6058435"/>
                <a:ext cx="1030731" cy="369332"/>
              </a:xfrm>
              <a:prstGeom prst="rect">
                <a:avLst/>
              </a:prstGeom>
              <a:blipFill>
                <a:blip r:embed="rId20"/>
                <a:stretch>
                  <a:fillRect l="-9467" r="-8876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مربع نص 40">
                <a:extLst>
                  <a:ext uri="{FF2B5EF4-FFF2-40B4-BE49-F238E27FC236}">
                    <a16:creationId xmlns:a16="http://schemas.microsoft.com/office/drawing/2014/main" id="{26B34450-24F9-47E5-83F4-05B797C2E5CF}"/>
                  </a:ext>
                </a:extLst>
              </p:cNvPr>
              <p:cNvSpPr txBox="1"/>
              <p:nvPr/>
            </p:nvSpPr>
            <p:spPr>
              <a:xfrm>
                <a:off x="8267995" y="6062225"/>
                <a:ext cx="1215076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مربع نص 40">
                <a:extLst>
                  <a:ext uri="{FF2B5EF4-FFF2-40B4-BE49-F238E27FC236}">
                    <a16:creationId xmlns:a16="http://schemas.microsoft.com/office/drawing/2014/main" id="{26B34450-24F9-47E5-83F4-05B797C2E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995" y="6062225"/>
                <a:ext cx="1215076" cy="369332"/>
              </a:xfrm>
              <a:prstGeom prst="rect">
                <a:avLst/>
              </a:prstGeom>
              <a:blipFill>
                <a:blip r:embed="rId21"/>
                <a:stretch>
                  <a:fillRect l="-7500" r="-7500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962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  <p:bldP spid="18" grpId="0" animBg="1"/>
      <p:bldP spid="22" grpId="0"/>
      <p:bldP spid="23" grpId="0"/>
      <p:bldP spid="24" grpId="0" animBg="1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4091737-4BDE-487A-B48E-0ED4AD76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42" y="123335"/>
            <a:ext cx="2408822" cy="6763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204B6B-5C84-455A-BD18-7D333CF60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06" y="1337322"/>
            <a:ext cx="4363819" cy="43946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20BF518-E679-45BC-B3BF-340C04A27B1E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20BF518-E679-45BC-B3BF-340C04A27B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>
            <a:extLst>
              <a:ext uri="{FF2B5EF4-FFF2-40B4-BE49-F238E27FC236}">
                <a16:creationId xmlns:a16="http://schemas.microsoft.com/office/drawing/2014/main" id="{8EE5D344-5BFB-45EF-8CD5-84C008A874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5268" y="12333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 descr="صورة تحتوي على ساعة, عنصر, ساعة حائط&#10;&#10;تم إنشاء الوصف تلقائياً">
            <a:extLst>
              <a:ext uri="{FF2B5EF4-FFF2-40B4-BE49-F238E27FC236}">
                <a16:creationId xmlns:a16="http://schemas.microsoft.com/office/drawing/2014/main" id="{E96032F8-5F33-4437-848A-0F189F7F67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9956" y="824825"/>
            <a:ext cx="3939881" cy="4724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35D11A63-E490-45DE-BB4C-14EE73EFC8B5}"/>
                  </a:ext>
                </a:extLst>
              </p:cNvPr>
              <p:cNvSpPr txBox="1"/>
              <p:nvPr/>
            </p:nvSpPr>
            <p:spPr>
              <a:xfrm>
                <a:off x="5233230" y="859983"/>
                <a:ext cx="264820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نبدل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في المعادلة</a:t>
                </a:r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35D11A63-E490-45DE-BB4C-14EE73EFC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230" y="859983"/>
                <a:ext cx="2648204" cy="461665"/>
              </a:xfrm>
              <a:prstGeom prst="rect">
                <a:avLst/>
              </a:prstGeom>
              <a:blipFill>
                <a:blip r:embed="rId7"/>
                <a:stretch>
                  <a:fillRect l="-2759" t="-9211" r="-3448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C3F45E77-A502-43E9-B9C7-F8F445C6D159}"/>
                  </a:ext>
                </a:extLst>
              </p:cNvPr>
              <p:cNvSpPr txBox="1"/>
              <p:nvPr/>
            </p:nvSpPr>
            <p:spPr>
              <a:xfrm>
                <a:off x="5233230" y="1321648"/>
                <a:ext cx="2467599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C3F45E77-A502-43E9-B9C7-F8F445C6D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230" y="1321648"/>
                <a:ext cx="2467599" cy="6914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7D9ED5CE-B88A-4389-88F2-EC61D61AAA17}"/>
                  </a:ext>
                </a:extLst>
              </p:cNvPr>
              <p:cNvSpPr txBox="1"/>
              <p:nvPr/>
            </p:nvSpPr>
            <p:spPr>
              <a:xfrm>
                <a:off x="6679757" y="1497801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7D9ED5CE-B88A-4389-88F2-EC61D61AA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757" y="1497801"/>
                <a:ext cx="32060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088AEB5E-83D3-4C0B-95A8-CE4E46A67C6B}"/>
                  </a:ext>
                </a:extLst>
              </p:cNvPr>
              <p:cNvSpPr txBox="1"/>
              <p:nvPr/>
            </p:nvSpPr>
            <p:spPr>
              <a:xfrm>
                <a:off x="5237368" y="2107825"/>
                <a:ext cx="8586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088AEB5E-83D3-4C0B-95A8-CE4E46A67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368" y="2107825"/>
                <a:ext cx="858632" cy="369332"/>
              </a:xfrm>
              <a:prstGeom prst="rect">
                <a:avLst/>
              </a:prstGeom>
              <a:blipFill>
                <a:blip r:embed="rId10"/>
                <a:stretch>
                  <a:fillRect l="-7092" r="-7092" b="-3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79C044E-36C0-499F-91CD-860A40658EAA}"/>
              </a:ext>
            </a:extLst>
          </p:cNvPr>
          <p:cNvSpPr txBox="1"/>
          <p:nvPr/>
        </p:nvSpPr>
        <p:spPr>
          <a:xfrm>
            <a:off x="9055224" y="1449267"/>
            <a:ext cx="22722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نقطة التقاطع الأولى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87269118-C2DD-4E5E-A769-26A5E4A5AD53}"/>
                  </a:ext>
                </a:extLst>
              </p:cNvPr>
              <p:cNvSpPr txBox="1"/>
              <p:nvPr/>
            </p:nvSpPr>
            <p:spPr>
              <a:xfrm>
                <a:off x="9675971" y="2015492"/>
                <a:ext cx="103073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87269118-C2DD-4E5E-A769-26A5E4A5A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5971" y="2015492"/>
                <a:ext cx="1030731" cy="369332"/>
              </a:xfrm>
              <a:prstGeom prst="rect">
                <a:avLst/>
              </a:prstGeom>
              <a:blipFill>
                <a:blip r:embed="rId11"/>
                <a:stretch>
                  <a:fillRect l="-8876" r="-9467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صورة 16">
            <a:extLst>
              <a:ext uri="{FF2B5EF4-FFF2-40B4-BE49-F238E27FC236}">
                <a16:creationId xmlns:a16="http://schemas.microsoft.com/office/drawing/2014/main" id="{5BB2328E-D311-443C-A743-057FDD6AAC8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2811" t="1" b="6799"/>
          <a:stretch/>
        </p:blipFill>
        <p:spPr>
          <a:xfrm>
            <a:off x="7742121" y="2630914"/>
            <a:ext cx="4232106" cy="472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053F3D8B-A12B-447F-A1CB-4FAB876B71BB}"/>
                  </a:ext>
                </a:extLst>
              </p:cNvPr>
              <p:cNvSpPr txBox="1"/>
              <p:nvPr/>
            </p:nvSpPr>
            <p:spPr>
              <a:xfrm>
                <a:off x="5047469" y="2641729"/>
                <a:ext cx="264820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نبدل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في المعادلة</a:t>
                </a: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053F3D8B-A12B-447F-A1CB-4FAB876B7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469" y="2641729"/>
                <a:ext cx="2648204" cy="461665"/>
              </a:xfrm>
              <a:prstGeom prst="rect">
                <a:avLst/>
              </a:prstGeom>
              <a:blipFill>
                <a:blip r:embed="rId13"/>
                <a:stretch>
                  <a:fillRect l="-3226" t="-9211" r="-3456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AA360D5F-8CCA-4173-AD69-2FF1D1797E05}"/>
                  </a:ext>
                </a:extLst>
              </p:cNvPr>
              <p:cNvSpPr txBox="1"/>
              <p:nvPr/>
            </p:nvSpPr>
            <p:spPr>
              <a:xfrm>
                <a:off x="5323532" y="3220198"/>
                <a:ext cx="225542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AA360D5F-8CCA-4173-AD69-2FF1D1797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3532" y="3220198"/>
                <a:ext cx="2255426" cy="6938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149E0780-FD4D-43F8-A2A7-9682AB7AF936}"/>
                  </a:ext>
                </a:extLst>
              </p:cNvPr>
              <p:cNvSpPr txBox="1"/>
              <p:nvPr/>
            </p:nvSpPr>
            <p:spPr>
              <a:xfrm>
                <a:off x="5506383" y="3393402"/>
                <a:ext cx="320601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149E0780-FD4D-43F8-A2A7-9682AB7AF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383" y="3393402"/>
                <a:ext cx="320601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مربع نص 20">
            <a:extLst>
              <a:ext uri="{FF2B5EF4-FFF2-40B4-BE49-F238E27FC236}">
                <a16:creationId xmlns:a16="http://schemas.microsoft.com/office/drawing/2014/main" id="{85AC14AF-AA08-4499-AABE-3F42B020373C}"/>
              </a:ext>
            </a:extLst>
          </p:cNvPr>
          <p:cNvSpPr txBox="1"/>
          <p:nvPr/>
        </p:nvSpPr>
        <p:spPr>
          <a:xfrm>
            <a:off x="9783192" y="3845963"/>
            <a:ext cx="154425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حل المعادلة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BF4AC3F2-4CBB-42EB-99B7-D48742DEBD6F}"/>
                  </a:ext>
                </a:extLst>
              </p:cNvPr>
              <p:cNvSpPr txBox="1"/>
              <p:nvPr/>
            </p:nvSpPr>
            <p:spPr>
              <a:xfrm>
                <a:off x="5339316" y="4087246"/>
                <a:ext cx="1866921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BF4AC3F2-4CBB-42EB-99B7-D48742DEB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316" y="4087246"/>
                <a:ext cx="1866921" cy="69384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ED5B075D-DA94-44B6-87CE-AB96D3851A7D}"/>
                  </a:ext>
                </a:extLst>
              </p:cNvPr>
              <p:cNvSpPr txBox="1"/>
              <p:nvPr/>
            </p:nvSpPr>
            <p:spPr>
              <a:xfrm>
                <a:off x="5686441" y="4690091"/>
                <a:ext cx="230351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÷(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ED5B075D-DA94-44B6-87CE-AB96D3851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41" y="4690091"/>
                <a:ext cx="2303515" cy="69384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40771B29-8AE2-41C1-B84D-B95FEEB11D62}"/>
                  </a:ext>
                </a:extLst>
              </p:cNvPr>
              <p:cNvSpPr txBox="1"/>
              <p:nvPr/>
            </p:nvSpPr>
            <p:spPr>
              <a:xfrm>
                <a:off x="5688689" y="5431071"/>
                <a:ext cx="8522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40771B29-8AE2-41C1-B84D-B95FEEB11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689" y="5431071"/>
                <a:ext cx="852221" cy="369332"/>
              </a:xfrm>
              <a:prstGeom prst="rect">
                <a:avLst/>
              </a:prstGeom>
              <a:blipFill>
                <a:blip r:embed="rId18"/>
                <a:stretch>
                  <a:fillRect l="-3571" r="-7143" b="-819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353DCC1-39B3-4781-9678-998847DE1480}"/>
              </a:ext>
            </a:extLst>
          </p:cNvPr>
          <p:cNvSpPr txBox="1"/>
          <p:nvPr/>
        </p:nvSpPr>
        <p:spPr>
          <a:xfrm>
            <a:off x="9243134" y="4817710"/>
            <a:ext cx="22722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نقطة التقاطع الثانية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16F5BA00-2955-4B6B-B490-CAA598364128}"/>
                  </a:ext>
                </a:extLst>
              </p:cNvPr>
              <p:cNvSpPr txBox="1"/>
              <p:nvPr/>
            </p:nvSpPr>
            <p:spPr>
              <a:xfrm>
                <a:off x="9863881" y="5383935"/>
                <a:ext cx="1030730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16F5BA00-2955-4B6B-B490-CAA598364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3881" y="5383935"/>
                <a:ext cx="1030730" cy="369332"/>
              </a:xfrm>
              <a:prstGeom prst="rect">
                <a:avLst/>
              </a:prstGeom>
              <a:blipFill>
                <a:blip r:embed="rId19"/>
                <a:stretch>
                  <a:fillRect l="-8876" r="-9467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D37EDCF2-7EFC-4419-942C-888A88721C6B}"/>
              </a:ext>
            </a:extLst>
          </p:cNvPr>
          <p:cNvSpPr/>
          <p:nvPr/>
        </p:nvSpPr>
        <p:spPr>
          <a:xfrm>
            <a:off x="2357915" y="220015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8" name="شكل بيضاوي 27">
            <a:extLst>
              <a:ext uri="{FF2B5EF4-FFF2-40B4-BE49-F238E27FC236}">
                <a16:creationId xmlns:a16="http://schemas.microsoft.com/office/drawing/2014/main" id="{BB4BD1FC-ECB1-47A2-B6BF-B723C7D23FD6}"/>
              </a:ext>
            </a:extLst>
          </p:cNvPr>
          <p:cNvSpPr/>
          <p:nvPr/>
        </p:nvSpPr>
        <p:spPr>
          <a:xfrm>
            <a:off x="3222597" y="348065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29" name="رابط كسهم مستقيم 28">
            <a:extLst>
              <a:ext uri="{FF2B5EF4-FFF2-40B4-BE49-F238E27FC236}">
                <a16:creationId xmlns:a16="http://schemas.microsoft.com/office/drawing/2014/main" id="{263E8A89-B9EE-4ED4-9508-732D7677A2FD}"/>
              </a:ext>
            </a:extLst>
          </p:cNvPr>
          <p:cNvCxnSpPr>
            <a:cxnSpLocks/>
          </p:cNvCxnSpPr>
          <p:nvPr/>
        </p:nvCxnSpPr>
        <p:spPr>
          <a:xfrm>
            <a:off x="1914291" y="1497801"/>
            <a:ext cx="2227072" cy="3319909"/>
          </a:xfrm>
          <a:prstGeom prst="straightConnector1">
            <a:avLst/>
          </a:prstGeom>
          <a:ln w="381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صورة 29">
            <a:extLst>
              <a:ext uri="{FF2B5EF4-FFF2-40B4-BE49-F238E27FC236}">
                <a16:creationId xmlns:a16="http://schemas.microsoft.com/office/drawing/2014/main" id="{CB86554F-E5B6-4A2A-8297-F12BFC99CB8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43236" y="6021944"/>
            <a:ext cx="2430991" cy="4648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5C8C5DBB-3855-4E31-BA7E-434535E3CB35}"/>
                  </a:ext>
                </a:extLst>
              </p:cNvPr>
              <p:cNvSpPr txBox="1"/>
              <p:nvPr/>
            </p:nvSpPr>
            <p:spPr>
              <a:xfrm>
                <a:off x="6973724" y="6058435"/>
                <a:ext cx="103073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5C8C5DBB-3855-4E31-BA7E-434535E3CB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724" y="6058435"/>
                <a:ext cx="1030731" cy="369332"/>
              </a:xfrm>
              <a:prstGeom prst="rect">
                <a:avLst/>
              </a:prstGeom>
              <a:blipFill>
                <a:blip r:embed="rId21"/>
                <a:stretch>
                  <a:fillRect l="-9467" r="-8876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3F16413F-A446-4726-9647-C189F367824B}"/>
                  </a:ext>
                </a:extLst>
              </p:cNvPr>
              <p:cNvSpPr txBox="1"/>
              <p:nvPr/>
            </p:nvSpPr>
            <p:spPr>
              <a:xfrm>
                <a:off x="8267995" y="6062225"/>
                <a:ext cx="1030730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3F16413F-A446-4726-9647-C189F3678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995" y="6062225"/>
                <a:ext cx="1030730" cy="369332"/>
              </a:xfrm>
              <a:prstGeom prst="rect">
                <a:avLst/>
              </a:prstGeom>
              <a:blipFill>
                <a:blip r:embed="rId22"/>
                <a:stretch>
                  <a:fillRect l="-8876" r="-9467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67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 animBg="1"/>
      <p:bldP spid="18" grpId="0"/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D1C5BC5-3FCE-4479-9046-0FA8D9C50B3F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D1C5BC5-3FCE-4479-9046-0FA8D9C50B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صورة 8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345BD77D-C2E2-4410-BE8B-B5D22F096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806" y="140997"/>
            <a:ext cx="3395300" cy="72070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3AFD7AB-DF88-49A0-AD84-C3F23EF9E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663" y="925827"/>
            <a:ext cx="9817084" cy="931548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DBA4B61A-38B3-47E9-A5F7-4568CC42F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641" y="2489408"/>
            <a:ext cx="2887363" cy="59788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79344F9E-69CF-4608-BB22-1CDB472D7F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8557" y="4152961"/>
            <a:ext cx="3849813" cy="524975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0318F6D7-04B1-4BA6-9BC7-3F821D89C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996" y="2547738"/>
            <a:ext cx="3091516" cy="481227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866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D1C5BC5-3FCE-4479-9046-0FA8D9C50B3F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𝟐𝟏𝟎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D1C5BC5-3FCE-4479-9046-0FA8D9C50B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3">
            <a:extLst>
              <a:ext uri="{FF2B5EF4-FFF2-40B4-BE49-F238E27FC236}">
                <a16:creationId xmlns:a16="http://schemas.microsoft.com/office/drawing/2014/main" id="{55A4EC83-1488-4B3A-B772-943C2DC15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923" y="79442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86C7AE23-C1DE-49DB-8ADA-647627696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893" y="730343"/>
            <a:ext cx="3588599" cy="4090231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1AB6ECA8-A6E3-4107-8101-61E77A3EB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226" y="775925"/>
            <a:ext cx="6782388" cy="3734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FF510E52-5AB3-4D04-95EC-484905030175}"/>
                  </a:ext>
                </a:extLst>
              </p:cNvPr>
              <p:cNvSpPr txBox="1"/>
              <p:nvPr/>
            </p:nvSpPr>
            <p:spPr>
              <a:xfrm>
                <a:off x="5526193" y="1261045"/>
                <a:ext cx="2648204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التقاطع مع المحور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نبدل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في المعادلة</a:t>
                </a:r>
              </a:p>
            </p:txBody>
          </p:sp>
        </mc:Choice>
        <mc:Fallback xmlns="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FF510E52-5AB3-4D04-95EC-484905030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193" y="1261045"/>
                <a:ext cx="2648204" cy="830997"/>
              </a:xfrm>
              <a:prstGeom prst="rect">
                <a:avLst/>
              </a:prstGeom>
              <a:blipFill>
                <a:blip r:embed="rId6"/>
                <a:stretch>
                  <a:fillRect l="-3226" t="-5147" r="-3226" b="-1691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43A8280D-B5F2-467D-9C38-DD73859DF293}"/>
                  </a:ext>
                </a:extLst>
              </p:cNvPr>
              <p:cNvSpPr txBox="1"/>
              <p:nvPr/>
            </p:nvSpPr>
            <p:spPr>
              <a:xfrm>
                <a:off x="5573214" y="2239262"/>
                <a:ext cx="255416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𝟐𝟑𝟎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43A8280D-B5F2-467D-9C38-DD73859DF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214" y="2239262"/>
                <a:ext cx="2554161" cy="369332"/>
              </a:xfrm>
              <a:prstGeom prst="rect">
                <a:avLst/>
              </a:prstGeom>
              <a:blipFill>
                <a:blip r:embed="rId7"/>
                <a:stretch>
                  <a:fillRect l="-1909" r="-2148" b="-3606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4C66E702-18D8-4788-BDF6-0E2961605134}"/>
                  </a:ext>
                </a:extLst>
              </p:cNvPr>
              <p:cNvSpPr txBox="1"/>
              <p:nvPr/>
            </p:nvSpPr>
            <p:spPr>
              <a:xfrm>
                <a:off x="5978420" y="2248140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4C66E702-18D8-4788-BDF6-0E2961605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420" y="2248140"/>
                <a:ext cx="32060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63941CD4-7E53-4F80-9D87-4223E1BBFCB6}"/>
                  </a:ext>
                </a:extLst>
              </p:cNvPr>
              <p:cNvSpPr txBox="1"/>
              <p:nvPr/>
            </p:nvSpPr>
            <p:spPr>
              <a:xfrm>
                <a:off x="6204888" y="2755814"/>
                <a:ext cx="14116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𝟐𝟑𝟎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63941CD4-7E53-4F80-9D87-4223E1BBF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888" y="2755814"/>
                <a:ext cx="1411669" cy="369332"/>
              </a:xfrm>
              <a:prstGeom prst="rect">
                <a:avLst/>
              </a:prstGeom>
              <a:blipFill>
                <a:blip r:embed="rId9"/>
                <a:stretch>
                  <a:fillRect l="-6494" r="-3896" b="-3606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6D2392C2-270E-4B59-ACC3-3C97DFEB4C03}"/>
                  </a:ext>
                </a:extLst>
              </p:cNvPr>
              <p:cNvSpPr txBox="1"/>
              <p:nvPr/>
            </p:nvSpPr>
            <p:spPr>
              <a:xfrm>
                <a:off x="6204888" y="3272366"/>
                <a:ext cx="17777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𝟐𝟑𝟎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6D2392C2-270E-4B59-ACC3-3C97DFEB4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888" y="3272366"/>
                <a:ext cx="1777731" cy="369332"/>
              </a:xfrm>
              <a:prstGeom prst="rect">
                <a:avLst/>
              </a:prstGeom>
              <a:blipFill>
                <a:blip r:embed="rId10"/>
                <a:stretch>
                  <a:fillRect l="-3436" r="-3093" b="-3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B75D51C2-DDEA-43F6-A612-0F36FD495BA2}"/>
                  </a:ext>
                </a:extLst>
              </p:cNvPr>
              <p:cNvSpPr txBox="1"/>
              <p:nvPr/>
            </p:nvSpPr>
            <p:spPr>
              <a:xfrm>
                <a:off x="6239787" y="3788918"/>
                <a:ext cx="12273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𝟏𝟏𝟓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B75D51C2-DDEA-43F6-A612-0F36FD495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787" y="3788918"/>
                <a:ext cx="1227324" cy="369332"/>
              </a:xfrm>
              <a:prstGeom prst="rect">
                <a:avLst/>
              </a:prstGeom>
              <a:blipFill>
                <a:blip r:embed="rId11"/>
                <a:stretch>
                  <a:fillRect l="-5473" r="-4975" b="-3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مربع نص 12">
            <a:extLst>
              <a:ext uri="{FF2B5EF4-FFF2-40B4-BE49-F238E27FC236}">
                <a16:creationId xmlns:a16="http://schemas.microsoft.com/office/drawing/2014/main" id="{2F02F9A3-F2C4-4D43-8903-A9E7CCC150C3}"/>
              </a:ext>
            </a:extLst>
          </p:cNvPr>
          <p:cNvSpPr txBox="1"/>
          <p:nvPr/>
        </p:nvSpPr>
        <p:spPr>
          <a:xfrm>
            <a:off x="5855149" y="4305470"/>
            <a:ext cx="22722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نقطة التقاطع الأولى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D3ACA0EC-6B21-4C88-A206-D7591961E0C0}"/>
                  </a:ext>
                </a:extLst>
              </p:cNvPr>
              <p:cNvSpPr txBox="1"/>
              <p:nvPr/>
            </p:nvSpPr>
            <p:spPr>
              <a:xfrm>
                <a:off x="6475896" y="4871695"/>
                <a:ext cx="1399422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𝟏𝟏𝟓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D3ACA0EC-6B21-4C88-A206-D7591961E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896" y="4871695"/>
                <a:ext cx="1399422" cy="369332"/>
              </a:xfrm>
              <a:prstGeom prst="rect">
                <a:avLst/>
              </a:prstGeom>
              <a:blipFill>
                <a:blip r:embed="rId12"/>
                <a:stretch>
                  <a:fillRect l="-6522" r="-6522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2DC77125-E631-4CB8-8807-962E1A551AFD}"/>
                  </a:ext>
                </a:extLst>
              </p:cNvPr>
              <p:cNvSpPr txBox="1"/>
              <p:nvPr/>
            </p:nvSpPr>
            <p:spPr>
              <a:xfrm>
                <a:off x="1988648" y="1261045"/>
                <a:ext cx="2648204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التقاطع مع المحور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نبدل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في المعادلة</a:t>
                </a:r>
              </a:p>
            </p:txBody>
          </p:sp>
        </mc:Choice>
        <mc:Fallback xmlns="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2DC77125-E631-4CB8-8807-962E1A551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648" y="1261045"/>
                <a:ext cx="2648204" cy="830997"/>
              </a:xfrm>
              <a:prstGeom prst="rect">
                <a:avLst/>
              </a:prstGeom>
              <a:blipFill>
                <a:blip r:embed="rId13"/>
                <a:stretch>
                  <a:fillRect l="-3218" t="-5147" r="-3218" b="-1691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9849D472-A5EF-4E90-B802-8FE80288B260}"/>
                  </a:ext>
                </a:extLst>
              </p:cNvPr>
              <p:cNvSpPr txBox="1"/>
              <p:nvPr/>
            </p:nvSpPr>
            <p:spPr>
              <a:xfrm>
                <a:off x="2035669" y="2239262"/>
                <a:ext cx="26161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)=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𝟐𝟑𝟎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9849D472-A5EF-4E90-B802-8FE80288B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669" y="2239262"/>
                <a:ext cx="2616101" cy="369332"/>
              </a:xfrm>
              <a:prstGeom prst="rect">
                <a:avLst/>
              </a:prstGeom>
              <a:blipFill>
                <a:blip r:embed="rId14"/>
                <a:stretch>
                  <a:fillRect l="-2098" r="-1865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31CB61B5-98B6-4B9C-9896-545519F7F902}"/>
                  </a:ext>
                </a:extLst>
              </p:cNvPr>
              <p:cNvSpPr txBox="1"/>
              <p:nvPr/>
            </p:nvSpPr>
            <p:spPr>
              <a:xfrm>
                <a:off x="3167781" y="2248139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31CB61B5-98B6-4B9C-9896-545519F7F9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7781" y="2248139"/>
                <a:ext cx="320601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EBB11F61-4B84-4CFF-951F-A06547C0067F}"/>
                  </a:ext>
                </a:extLst>
              </p:cNvPr>
              <p:cNvSpPr txBox="1"/>
              <p:nvPr/>
            </p:nvSpPr>
            <p:spPr>
              <a:xfrm>
                <a:off x="2667343" y="2755814"/>
                <a:ext cx="14052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𝟐𝟑𝟎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EBB11F61-4B84-4CFF-951F-A06547C00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343" y="2755814"/>
                <a:ext cx="1405256" cy="369332"/>
              </a:xfrm>
              <a:prstGeom prst="rect">
                <a:avLst/>
              </a:prstGeom>
              <a:blipFill>
                <a:blip r:embed="rId16"/>
                <a:stretch>
                  <a:fillRect l="-4348" r="-3913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EE5A51F1-94B8-4993-BA23-EAEC55EEE4F9}"/>
                  </a:ext>
                </a:extLst>
              </p:cNvPr>
              <p:cNvSpPr txBox="1"/>
              <p:nvPr/>
            </p:nvSpPr>
            <p:spPr>
              <a:xfrm>
                <a:off x="2667343" y="3272366"/>
                <a:ext cx="17777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𝟐𝟑𝟎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EE5A51F1-94B8-4993-BA23-EAEC55EEE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343" y="3272366"/>
                <a:ext cx="1777731" cy="369332"/>
              </a:xfrm>
              <a:prstGeom prst="rect">
                <a:avLst/>
              </a:prstGeom>
              <a:blipFill>
                <a:blip r:embed="rId17"/>
                <a:stretch>
                  <a:fillRect l="-1375" r="-2749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8DFE946C-FDE0-4B3C-B655-08192F1E4060}"/>
                  </a:ext>
                </a:extLst>
              </p:cNvPr>
              <p:cNvSpPr txBox="1"/>
              <p:nvPr/>
            </p:nvSpPr>
            <p:spPr>
              <a:xfrm>
                <a:off x="2702242" y="3788918"/>
                <a:ext cx="1341136" cy="37010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𝟑𝟖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acc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8DFE946C-FDE0-4B3C-B655-08192F1E4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242" y="3788918"/>
                <a:ext cx="1341136" cy="370101"/>
              </a:xfrm>
              <a:prstGeom prst="rect">
                <a:avLst/>
              </a:prstGeom>
              <a:blipFill>
                <a:blip r:embed="rId18"/>
                <a:stretch>
                  <a:fillRect l="-1818" t="-1667" r="-38636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مربع نص 20">
            <a:extLst>
              <a:ext uri="{FF2B5EF4-FFF2-40B4-BE49-F238E27FC236}">
                <a16:creationId xmlns:a16="http://schemas.microsoft.com/office/drawing/2014/main" id="{5BBE37D7-CA12-4AAE-9F4F-94DEDE04735C}"/>
              </a:ext>
            </a:extLst>
          </p:cNvPr>
          <p:cNvSpPr txBox="1"/>
          <p:nvPr/>
        </p:nvSpPr>
        <p:spPr>
          <a:xfrm>
            <a:off x="2317604" y="4305470"/>
            <a:ext cx="22722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نقطة التقاطع الثانية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8DE6009C-616E-4AA9-A4AC-A014291895B5}"/>
                  </a:ext>
                </a:extLst>
              </p:cNvPr>
              <p:cNvSpPr txBox="1"/>
              <p:nvPr/>
            </p:nvSpPr>
            <p:spPr>
              <a:xfrm>
                <a:off x="2880844" y="4913586"/>
                <a:ext cx="1445909" cy="37010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𝟑𝟖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acc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8DE6009C-616E-4AA9-A4AC-A01429189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844" y="4913586"/>
                <a:ext cx="1445909" cy="370101"/>
              </a:xfrm>
              <a:prstGeom prst="rect">
                <a:avLst/>
              </a:prstGeom>
              <a:blipFill>
                <a:blip r:embed="rId19"/>
                <a:stretch>
                  <a:fillRect l="-6751" r="-6329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390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7B5DDEB-BFE6-4C6E-A76C-4234078F0E31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𝟐𝟏𝟏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7B5DDEB-BFE6-4C6E-A76C-4234078F0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7EB6D38-3185-4044-AB70-285D78ABF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268" y="123335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FE818316-57E9-4B40-BCB1-3FA531AAE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441" y="1379749"/>
            <a:ext cx="4895827" cy="481403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4559485-EB66-41DA-A5B0-5EB32C773969}"/>
              </a:ext>
            </a:extLst>
          </p:cNvPr>
          <p:cNvSpPr txBox="1"/>
          <p:nvPr/>
        </p:nvSpPr>
        <p:spPr>
          <a:xfrm>
            <a:off x="9201549" y="813097"/>
            <a:ext cx="26482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تمثيل نقاط التقاطع بيانياً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ECA5B398-7B97-46FC-BD4B-DB897E0F1538}"/>
                  </a:ext>
                </a:extLst>
              </p:cNvPr>
              <p:cNvSpPr txBox="1"/>
              <p:nvPr/>
            </p:nvSpPr>
            <p:spPr>
              <a:xfrm>
                <a:off x="7802127" y="862770"/>
                <a:ext cx="1399422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𝟏𝟏𝟓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ECA5B398-7B97-46FC-BD4B-DB897E0F1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127" y="862770"/>
                <a:ext cx="1399422" cy="369332"/>
              </a:xfrm>
              <a:prstGeom prst="rect">
                <a:avLst/>
              </a:prstGeom>
              <a:blipFill>
                <a:blip r:embed="rId5"/>
                <a:stretch>
                  <a:fillRect l="-6987" r="-6550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0830F24E-5986-441A-89D0-89C766F1FA28}"/>
                  </a:ext>
                </a:extLst>
              </p:cNvPr>
              <p:cNvSpPr txBox="1"/>
              <p:nvPr/>
            </p:nvSpPr>
            <p:spPr>
              <a:xfrm>
                <a:off x="6149268" y="878027"/>
                <a:ext cx="1445909" cy="37010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𝟑𝟖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acc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0830F24E-5986-441A-89D0-89C766F1F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268" y="878027"/>
                <a:ext cx="1445909" cy="370101"/>
              </a:xfrm>
              <a:prstGeom prst="rect">
                <a:avLst/>
              </a:prstGeom>
              <a:blipFill>
                <a:blip r:embed="rId6"/>
                <a:stretch>
                  <a:fillRect l="-6751" r="-6329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FE420FA8-1931-4EAD-B1E9-5708D074CAB9}"/>
              </a:ext>
            </a:extLst>
          </p:cNvPr>
          <p:cNvSpPr/>
          <p:nvPr/>
        </p:nvSpPr>
        <p:spPr>
          <a:xfrm>
            <a:off x="1114055" y="3194249"/>
            <a:ext cx="98182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6DE314CC-3EB8-4E68-94C8-F1D191C09939}"/>
              </a:ext>
            </a:extLst>
          </p:cNvPr>
          <p:cNvSpPr/>
          <p:nvPr/>
        </p:nvSpPr>
        <p:spPr>
          <a:xfrm>
            <a:off x="4141763" y="53724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5A172AD8-DED5-4A0C-8D24-A84772FF75FA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1167846" y="3230493"/>
            <a:ext cx="2989733" cy="2157816"/>
          </a:xfrm>
          <a:prstGeom prst="straightConnector1">
            <a:avLst/>
          </a:prstGeom>
          <a:ln w="38100">
            <a:solidFill>
              <a:srgbClr val="00206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صورة 16">
            <a:extLst>
              <a:ext uri="{FF2B5EF4-FFF2-40B4-BE49-F238E27FC236}">
                <a16:creationId xmlns:a16="http://schemas.microsoft.com/office/drawing/2014/main" id="{ED670896-037B-4576-A5D0-B137648F33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1694" y="1516122"/>
            <a:ext cx="2648204" cy="548365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D8A0032-48DD-4D0F-B3CA-0A1713D6F0BE}"/>
              </a:ext>
            </a:extLst>
          </p:cNvPr>
          <p:cNvSpPr txBox="1"/>
          <p:nvPr/>
        </p:nvSpPr>
        <p:spPr>
          <a:xfrm>
            <a:off x="9809825" y="2305847"/>
            <a:ext cx="1977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تفسير التقاطعات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884C819D-ED56-45C0-B9FE-1B4D040DF26D}"/>
                  </a:ext>
                </a:extLst>
              </p:cNvPr>
              <p:cNvSpPr txBox="1"/>
              <p:nvPr/>
            </p:nvSpPr>
            <p:spPr>
              <a:xfrm>
                <a:off x="10324443" y="2925885"/>
                <a:ext cx="1399422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𝟏𝟏𝟓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884C819D-ED56-45C0-B9FE-1B4D040DF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443" y="2925885"/>
                <a:ext cx="1399422" cy="369332"/>
              </a:xfrm>
              <a:prstGeom prst="rect">
                <a:avLst/>
              </a:prstGeom>
              <a:blipFill>
                <a:blip r:embed="rId8"/>
                <a:stretch>
                  <a:fillRect l="-6987" r="-6550" b="-3606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8733AB73-42FE-4467-9C8D-21B6D42AE610}"/>
                  </a:ext>
                </a:extLst>
              </p:cNvPr>
              <p:cNvSpPr txBox="1"/>
              <p:nvPr/>
            </p:nvSpPr>
            <p:spPr>
              <a:xfrm>
                <a:off x="5349203" y="3424622"/>
                <a:ext cx="6386697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يمكن شراء </a:t>
                </a:r>
                <a14:m>
                  <m:oMath xmlns:m="http://schemas.openxmlformats.org/officeDocument/2006/math">
                    <m:r>
                      <a:rPr lang="ar-AE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𝟏𝟏𝟓</m:t>
                    </m:r>
                  </m:oMath>
                </a14:m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علبة عصير و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شطيرة بمبلغ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𝟐𝟑𝟎</m:t>
                    </m:r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endParaRPr lang="ar-AE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8733AB73-42FE-4467-9C8D-21B6D42AE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203" y="3424622"/>
                <a:ext cx="6386697" cy="461665"/>
              </a:xfrm>
              <a:prstGeom prst="rect">
                <a:avLst/>
              </a:prstGeom>
              <a:blipFill>
                <a:blip r:embed="rId9"/>
                <a:stretch>
                  <a:fillRect l="-95" t="-9211" r="-1431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7B7A6A65-7C91-4F8F-870E-B3CFF9E5E5E6}"/>
                  </a:ext>
                </a:extLst>
              </p:cNvPr>
              <p:cNvSpPr txBox="1"/>
              <p:nvPr/>
            </p:nvSpPr>
            <p:spPr>
              <a:xfrm>
                <a:off x="10277956" y="4116387"/>
                <a:ext cx="1445909" cy="37010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𝟑𝟖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acc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7B7A6A65-7C91-4F8F-870E-B3CFF9E5E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7956" y="4116387"/>
                <a:ext cx="1445909" cy="370101"/>
              </a:xfrm>
              <a:prstGeom prst="rect">
                <a:avLst/>
              </a:prstGeom>
              <a:blipFill>
                <a:blip r:embed="rId10"/>
                <a:stretch>
                  <a:fillRect l="-6329" r="-6751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1E62363F-EC3D-4902-A0C1-87051FEC4A87}"/>
                  </a:ext>
                </a:extLst>
              </p:cNvPr>
              <p:cNvSpPr txBox="1"/>
              <p:nvPr/>
            </p:nvSpPr>
            <p:spPr>
              <a:xfrm>
                <a:off x="5400912" y="4692940"/>
                <a:ext cx="6386697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يمكن شراء </a:t>
                </a:r>
                <a14:m>
                  <m:oMath xmlns:m="http://schemas.openxmlformats.org/officeDocument/2006/math">
                    <m:r>
                      <a:rPr lang="ar-AE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علبة عصير و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𝟑𝟖</m:t>
                    </m:r>
                  </m:oMath>
                </a14:m>
                <a:r>
                  <a:rPr lang="ar-AE" sz="2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شطيرة بمبلغ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𝟐𝟑𝟎</m:t>
                    </m:r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𝑨𝑬𝑫</m:t>
                    </m:r>
                  </m:oMath>
                </a14:m>
                <a:endParaRPr lang="ar-AE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1E62363F-EC3D-4902-A0C1-87051FEC4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912" y="4692940"/>
                <a:ext cx="6386697" cy="461665"/>
              </a:xfrm>
              <a:prstGeom prst="rect">
                <a:avLst/>
              </a:prstGeom>
              <a:blipFill>
                <a:blip r:embed="rId11"/>
                <a:stretch>
                  <a:fillRect t="-9211" r="-1336" b="-3026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28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34735D0-BD1C-42F7-9DE5-881A345A3C0D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34735D0-BD1C-42F7-9DE5-881A345A3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FA6D43-8882-4013-A8C2-74D8889BA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328" y="0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B815997-9011-4D0D-B9F7-011B56B89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787" y="845939"/>
            <a:ext cx="9733003" cy="47631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960754D1-B793-4579-9D48-67AD08267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605" y="1531497"/>
            <a:ext cx="2334364" cy="5232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FA624F2D-09AA-4432-971D-29ED7298D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11" y="2263960"/>
            <a:ext cx="4071434" cy="40303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حبر 3"/>
              <p14:cNvContentPartPr/>
              <p14:nvPr/>
            </p14:nvContentPartPr>
            <p14:xfrm>
              <a:off x="1309680" y="410400"/>
              <a:ext cx="10657440" cy="5932800"/>
            </p14:xfrm>
          </p:contentPart>
        </mc:Choice>
        <mc:Fallback xmlns="">
          <p:pic>
            <p:nvPicPr>
              <p:cNvPr id="4" name="حبر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98520" y="407520"/>
                <a:ext cx="10680480" cy="594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6676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34735D0-BD1C-42F7-9DE5-881A345A3C0D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𝟐𝟏𝟐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34735D0-BD1C-42F7-9DE5-881A345A3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FA6D43-8882-4013-A8C2-74D8889BA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328" y="0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B815997-9011-4D0D-B9F7-011B56B89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787" y="845939"/>
            <a:ext cx="9733003" cy="476315"/>
          </a:xfrm>
          <a:prstGeom prst="rect">
            <a:avLst/>
          </a:prstGeom>
        </p:spPr>
      </p:pic>
      <p:pic>
        <p:nvPicPr>
          <p:cNvPr id="10" name="صورة 9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10613A1-0384-4735-B69F-31020D3F4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4960" y="1395601"/>
            <a:ext cx="2387635" cy="694364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163B7B8-526E-4631-A9C0-3964DCBED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866" y="2163312"/>
            <a:ext cx="4619780" cy="46197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حبر 3"/>
              <p14:cNvContentPartPr/>
              <p14:nvPr/>
            </p14:nvContentPartPr>
            <p14:xfrm>
              <a:off x="573120" y="1134000"/>
              <a:ext cx="11035440" cy="4280400"/>
            </p14:xfrm>
          </p:contentPart>
        </mc:Choice>
        <mc:Fallback xmlns="">
          <p:pic>
            <p:nvPicPr>
              <p:cNvPr id="4" name="حبر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680" y="1128960"/>
                <a:ext cx="11055240" cy="429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626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6E6030-D6CA-4CD3-8E4C-C1FB49A0450F}"/>
              </a:ext>
            </a:extLst>
          </p:cNvPr>
          <p:cNvSpPr/>
          <p:nvPr/>
        </p:nvSpPr>
        <p:spPr>
          <a:xfrm>
            <a:off x="-102859" y="664217"/>
            <a:ext cx="1667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صفحة </a:t>
            </a:r>
            <a:r>
              <a:rPr lang="en-US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212</a:t>
            </a:r>
            <a:endParaRPr lang="en-US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6F65324-1808-4FF1-A097-8A864FB94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0328" y="0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56444976-6CA1-4011-B362-831796648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978" y="84157"/>
            <a:ext cx="6807350" cy="1683339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5D33FB5B-57E4-4885-B174-13B7EA2A8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0" y="1505727"/>
            <a:ext cx="4603258" cy="469221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حبر 2"/>
              <p14:cNvContentPartPr/>
              <p14:nvPr/>
            </p14:nvContentPartPr>
            <p14:xfrm>
              <a:off x="798840" y="29160"/>
              <a:ext cx="11235600" cy="5468400"/>
            </p14:xfrm>
          </p:contentPart>
        </mc:Choice>
        <mc:Fallback xmlns="">
          <p:pic>
            <p:nvPicPr>
              <p:cNvPr id="3" name="حبر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9840" y="19080"/>
                <a:ext cx="11253240" cy="548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6562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5C4A018-683F-4D66-B65B-EE3E7FC252BF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5C4A018-683F-4D66-B65B-EE3E7FC252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94B3279-BED5-469C-83B8-B1FA8465D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0172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B94D121-F579-4D7D-95B5-E32D5A26E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10" y="179748"/>
            <a:ext cx="9232866" cy="41505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91722BA0-77A7-4A08-B910-B5A5E8A5D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622" y="664217"/>
            <a:ext cx="3082943" cy="6628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34D0CBD-6422-4006-A37E-E9F69CB440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89" y="1737999"/>
            <a:ext cx="4598229" cy="453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26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5C4A018-683F-4D66-B65B-EE3E7FC252BF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5C4A018-683F-4D66-B65B-EE3E7FC252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94B3279-BED5-469C-83B8-B1FA8465D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0172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B94D121-F579-4D7D-95B5-E32D5A26E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10" y="179748"/>
            <a:ext cx="9232866" cy="415055"/>
          </a:xfrm>
          <a:prstGeom prst="rect">
            <a:avLst/>
          </a:prstGeom>
        </p:spPr>
      </p:pic>
      <p:pic>
        <p:nvPicPr>
          <p:cNvPr id="10" name="صورة 9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1E99E9F8-5B29-4DBB-86D8-E48652380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4642" y="664217"/>
            <a:ext cx="3036701" cy="9094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صورة 5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0D59E8E8-E668-4F0A-8713-62F9B495D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70" y="1902864"/>
            <a:ext cx="4744075" cy="477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12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5C4A018-683F-4D66-B65B-EE3E7FC252BF}"/>
                  </a:ext>
                </a:extLst>
              </p:cNvPr>
              <p:cNvSpPr/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2800" b="1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صفحة </a:t>
                </a:r>
                <a14:m>
                  <m:oMath xmlns:m="http://schemas.openxmlformats.org/officeDocument/2006/math">
                    <m:r>
                      <a:rPr lang="en-US" sz="2800" b="1" i="1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𝟐𝟏𝟑</m:t>
                    </m:r>
                  </m:oMath>
                </a14:m>
                <a:endParaRPr lang="en-US" sz="2800" b="1" cap="none" spc="50" dirty="0">
                  <a:ln w="9525" cmpd="sng">
                    <a:solidFill>
                      <a:schemeClr val="tx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5C4A018-683F-4D66-B65B-EE3E7FC252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500" y="664217"/>
                <a:ext cx="171072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94B3279-BED5-469C-83B8-B1FA8465D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0172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B94D121-F579-4D7D-95B5-E32D5A26E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10" y="179748"/>
            <a:ext cx="9232866" cy="415055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F5815687-6EB8-47B1-8BF7-8BA846874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913" y="647922"/>
            <a:ext cx="3144604" cy="5395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07A882B8-2EC8-4BD8-A3A6-8348AC27F4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454" y="1418200"/>
            <a:ext cx="4760559" cy="47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13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DDB103-9BD9-404D-A757-21E3CDDE449E}"/>
              </a:ext>
            </a:extLst>
          </p:cNvPr>
          <p:cNvSpPr/>
          <p:nvPr/>
        </p:nvSpPr>
        <p:spPr>
          <a:xfrm>
            <a:off x="-102859" y="664217"/>
            <a:ext cx="1667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صفحة </a:t>
            </a:r>
            <a:r>
              <a:rPr lang="en-US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213</a:t>
            </a:r>
            <a:endParaRPr lang="en-US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329E1-DA4D-4530-807D-761F4550F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6358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صورة 5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FC2EF0D9-B809-4711-8F53-4CE794D17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855" y="732910"/>
            <a:ext cx="7536157" cy="1708449"/>
          </a:xfrm>
          <a:prstGeom prst="rect">
            <a:avLst/>
          </a:prstGeom>
        </p:spPr>
      </p:pic>
      <p:pic>
        <p:nvPicPr>
          <p:cNvPr id="8" name="صورة 7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AB6553A2-AF54-4709-80B3-3811FC7EF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24" y="1225167"/>
            <a:ext cx="4016088" cy="1143099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9F66ED8B-13CF-4FAD-AEE0-D3785CF4E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24" y="2441359"/>
            <a:ext cx="4127055" cy="40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26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E39871-A2E3-46F5-BB6D-27495A1C6899}"/>
              </a:ext>
            </a:extLst>
          </p:cNvPr>
          <p:cNvSpPr/>
          <p:nvPr/>
        </p:nvSpPr>
        <p:spPr>
          <a:xfrm>
            <a:off x="-102859" y="664217"/>
            <a:ext cx="16674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صفحة </a:t>
            </a:r>
            <a:r>
              <a:rPr lang="en-US" sz="28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213</a:t>
            </a:r>
            <a:endParaRPr lang="en-US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2E30B56-BE53-47E9-A3FF-46A15C370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548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FF04E28C-9BEE-48C9-B3F0-68F126235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274" y="57201"/>
            <a:ext cx="6701274" cy="164494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C076DB2-2825-46E8-8D74-6D9C80E6E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87" y="1759345"/>
            <a:ext cx="4531115" cy="430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02044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33060</TotalTime>
  <Words>356</Words>
  <Application>Microsoft Office PowerPoint</Application>
  <PresentationFormat>Widescreen</PresentationFormat>
  <Paragraphs>95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ربطة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Win7</dc:creator>
  <cp:lastModifiedBy>asifhammoud1978@gmail.com</cp:lastModifiedBy>
  <cp:revision>332</cp:revision>
  <dcterms:created xsi:type="dcterms:W3CDTF">2018-05-19T10:42:50Z</dcterms:created>
  <dcterms:modified xsi:type="dcterms:W3CDTF">2024-09-17T12:26:23Z</dcterms:modified>
</cp:coreProperties>
</file>