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9" r:id="rId3"/>
  </p:sldMasterIdLst>
  <p:notesMasterIdLst>
    <p:notesMasterId r:id="rId50"/>
  </p:notesMasterIdLst>
  <p:sldIdLst>
    <p:sldId id="4167" r:id="rId4"/>
    <p:sldId id="428" r:id="rId5"/>
    <p:sldId id="4164" r:id="rId6"/>
    <p:sldId id="4165" r:id="rId7"/>
    <p:sldId id="454" r:id="rId8"/>
    <p:sldId id="4229" r:id="rId9"/>
    <p:sldId id="257" r:id="rId10"/>
    <p:sldId id="4231" r:id="rId11"/>
    <p:sldId id="4296" r:id="rId12"/>
    <p:sldId id="4309" r:id="rId13"/>
    <p:sldId id="4202" r:id="rId14"/>
    <p:sldId id="4269" r:id="rId15"/>
    <p:sldId id="4298" r:id="rId16"/>
    <p:sldId id="4299" r:id="rId17"/>
    <p:sldId id="4300" r:id="rId18"/>
    <p:sldId id="4301" r:id="rId19"/>
    <p:sldId id="4302" r:id="rId20"/>
    <p:sldId id="4303" r:id="rId21"/>
    <p:sldId id="4304" r:id="rId22"/>
    <p:sldId id="4310" r:id="rId23"/>
    <p:sldId id="4311" r:id="rId24"/>
    <p:sldId id="4277" r:id="rId25"/>
    <p:sldId id="4305" r:id="rId26"/>
    <p:sldId id="4306" r:id="rId27"/>
    <p:sldId id="4307" r:id="rId28"/>
    <p:sldId id="4308" r:id="rId29"/>
    <p:sldId id="4312" r:id="rId30"/>
    <p:sldId id="4313" r:id="rId31"/>
    <p:sldId id="4314" r:id="rId32"/>
    <p:sldId id="4315" r:id="rId33"/>
    <p:sldId id="4226" r:id="rId34"/>
    <p:sldId id="4282" r:id="rId35"/>
    <p:sldId id="4283" r:id="rId36"/>
    <p:sldId id="4284" r:id="rId37"/>
    <p:sldId id="4285" r:id="rId38"/>
    <p:sldId id="4286" r:id="rId39"/>
    <p:sldId id="4287" r:id="rId40"/>
    <p:sldId id="4297" r:id="rId41"/>
    <p:sldId id="4316" r:id="rId42"/>
    <p:sldId id="4317" r:id="rId43"/>
    <p:sldId id="4318" r:id="rId44"/>
    <p:sldId id="4291" r:id="rId45"/>
    <p:sldId id="4292" r:id="rId46"/>
    <p:sldId id="4295" r:id="rId47"/>
    <p:sldId id="4106" r:id="rId48"/>
    <p:sldId id="415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F982B-ADAF-4BF2-B84C-69F3B6C6B732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83B7E52-ACD9-4122-9633-D866187ED9E6}">
      <dgm:prSet phldrT="[Text]" custT="1"/>
      <dgm:spPr/>
      <dgm:t>
        <a:bodyPr/>
        <a:lstStyle/>
        <a:p>
          <a:pPr rtl="1"/>
          <a:r>
            <a:rPr lang="ar-EG" sz="3600" b="1">
              <a:solidFill>
                <a:schemeClr val="bg1"/>
              </a:solidFill>
            </a:rPr>
            <a:t>توعية لفيروس  </a:t>
          </a:r>
          <a:r>
            <a:rPr lang="en-US" sz="3600" b="1">
              <a:solidFill>
                <a:schemeClr val="bg1"/>
              </a:solidFill>
            </a:rPr>
            <a:t>COVID 19</a:t>
          </a:r>
          <a:endParaRPr lang="en-US" sz="3600" b="1" dirty="0">
            <a:solidFill>
              <a:schemeClr val="bg1"/>
            </a:solidFill>
          </a:endParaRPr>
        </a:p>
      </dgm:t>
    </dgm:pt>
    <dgm:pt modelId="{4B4C58FD-4445-45F7-8481-A58040726924}" type="parTrans" cxnId="{A4E8B103-0D5E-4912-930D-5BDC720112FC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49F9D52F-C900-473F-A8BF-06FEB363D652}" type="sibTrans" cxnId="{A4E8B103-0D5E-4912-930D-5BDC720112FC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06A387FB-87FA-413C-B6FB-26805C1F4CB6}">
      <dgm:prSet phldrT="[Text]" custT="1"/>
      <dgm:spPr/>
      <dgm:t>
        <a:bodyPr/>
        <a:lstStyle/>
        <a:p>
          <a:pPr rtl="1"/>
          <a:r>
            <a:rPr lang="ar-EG" sz="4000" b="1">
              <a:solidFill>
                <a:schemeClr val="bg1"/>
              </a:solidFill>
            </a:rPr>
            <a:t>قواعد وقوانين التعلم </a:t>
          </a:r>
          <a:endParaRPr lang="en-US" sz="4000" b="1" dirty="0">
            <a:solidFill>
              <a:schemeClr val="bg1"/>
            </a:solidFill>
          </a:endParaRPr>
        </a:p>
      </dgm:t>
    </dgm:pt>
    <dgm:pt modelId="{0D016EF2-614C-4069-A495-1EF2AFA25051}" type="parTrans" cxnId="{BF9B233A-B757-4C9E-8E18-9F5F2CA84D71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F0D65AE8-4A4A-4654-9A2A-9AF263CA54EC}" type="sibTrans" cxnId="{BF9B233A-B757-4C9E-8E18-9F5F2CA84D71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FF75CB2B-0DE7-42A9-B2DD-0F86BB37C7B5}">
      <dgm:prSet phldrT="[Text]" custT="1"/>
      <dgm:spPr/>
      <dgm:t>
        <a:bodyPr/>
        <a:lstStyle/>
        <a:p>
          <a:pPr rtl="1"/>
          <a:r>
            <a:rPr lang="ar-AE" sz="2800" b="1" dirty="0">
              <a:solidFill>
                <a:schemeClr val="bg1"/>
              </a:solidFill>
            </a:rPr>
            <a:t>مراجعة الوحدة </a:t>
          </a:r>
          <a:endParaRPr lang="en-US" sz="2800" b="1" dirty="0">
            <a:solidFill>
              <a:schemeClr val="bg1"/>
            </a:solidFill>
          </a:endParaRPr>
        </a:p>
      </dgm:t>
    </dgm:pt>
    <dgm:pt modelId="{44E75035-EF88-457A-B45E-418833EC5CE5}" type="parTrans" cxnId="{77DCFC94-E101-4724-A684-54AF5A286987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D0012A97-E574-4175-B6D3-20CD1561B59D}" type="sibTrans" cxnId="{77DCFC94-E101-4724-A684-54AF5A286987}">
      <dgm:prSet/>
      <dgm:spPr/>
      <dgm:t>
        <a:bodyPr/>
        <a:lstStyle/>
        <a:p>
          <a:pPr rtl="1"/>
          <a:endParaRPr lang="en-US" sz="3600" b="1">
            <a:solidFill>
              <a:schemeClr val="bg1"/>
            </a:solidFill>
          </a:endParaRPr>
        </a:p>
      </dgm:t>
    </dgm:pt>
    <dgm:pt modelId="{42C6FA57-398E-4124-89A0-83761EF5AD5D}">
      <dgm:prSet phldrT="[Text]" custT="1"/>
      <dgm:spPr/>
      <dgm:t>
        <a:bodyPr/>
        <a:lstStyle/>
        <a:p>
          <a:pPr rtl="1"/>
          <a:r>
            <a:rPr lang="ar-EG" sz="3600" b="1">
              <a:solidFill>
                <a:schemeClr val="bg1"/>
              </a:solidFill>
            </a:rPr>
            <a:t>الحضور والغياب </a:t>
          </a:r>
          <a:endParaRPr lang="en-US" sz="3600" b="1" dirty="0">
            <a:solidFill>
              <a:schemeClr val="bg1"/>
            </a:solidFill>
          </a:endParaRPr>
        </a:p>
      </dgm:t>
    </dgm:pt>
    <dgm:pt modelId="{47AD3475-8CD2-4A91-8A80-0E409DCFE2BB}" type="parTrans" cxnId="{E41B9293-BED1-48F4-8C0B-25F78FE5813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48FDDD1-090E-4144-8FE8-055A44BDB89B}" type="sibTrans" cxnId="{E41B9293-BED1-48F4-8C0B-25F78FE5813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89738BF-0206-437C-860C-E556B3B08F00}">
      <dgm:prSet phldrT="[Text]" custT="1"/>
      <dgm:spPr/>
      <dgm:t>
        <a:bodyPr/>
        <a:lstStyle/>
        <a:p>
          <a:pPr rtl="1"/>
          <a:r>
            <a:rPr lang="ar-EG" sz="2800" b="1">
              <a:solidFill>
                <a:schemeClr val="bg1"/>
              </a:solidFill>
            </a:rPr>
            <a:t>بطاقة خروج</a:t>
          </a:r>
          <a:endParaRPr lang="en-US" sz="2800" b="1" dirty="0">
            <a:solidFill>
              <a:schemeClr val="bg1"/>
            </a:solidFill>
          </a:endParaRPr>
        </a:p>
      </dgm:t>
    </dgm:pt>
    <dgm:pt modelId="{699C2D63-C410-4A78-8C97-A28353353122}" type="parTrans" cxnId="{5138AD48-3C95-4DAF-B7F2-D3BA734E678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279498-2BAE-415D-97A1-878264DD13C7}" type="sibTrans" cxnId="{5138AD48-3C95-4DAF-B7F2-D3BA734E678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D8D6EED-FBE6-47DA-A4B6-E99758EFF5A8}">
      <dgm:prSet phldrT="[Text]"/>
      <dgm:spPr/>
      <dgm:t>
        <a:bodyPr/>
        <a:lstStyle/>
        <a:p>
          <a:pPr rtl="1"/>
          <a:r>
            <a:rPr lang="ar-AE" b="1" dirty="0"/>
            <a:t>تدريب الاختبار المعياري للوحدة</a:t>
          </a:r>
          <a:endParaRPr lang="en-US" b="1" dirty="0">
            <a:solidFill>
              <a:schemeClr val="bg1"/>
            </a:solidFill>
          </a:endParaRPr>
        </a:p>
      </dgm:t>
    </dgm:pt>
    <dgm:pt modelId="{D95F258C-538D-44D5-ADAC-AB3B402575F1}" type="parTrans" cxnId="{6C2E8D42-1CD1-429B-8E81-B8DC9C3B0B3C}">
      <dgm:prSet/>
      <dgm:spPr/>
      <dgm:t>
        <a:bodyPr/>
        <a:lstStyle/>
        <a:p>
          <a:endParaRPr lang="en-AE"/>
        </a:p>
      </dgm:t>
    </dgm:pt>
    <dgm:pt modelId="{4C4A9D14-A315-44D2-AB9D-A8B4E1CBA2F9}" type="sibTrans" cxnId="{6C2E8D42-1CD1-429B-8E81-B8DC9C3B0B3C}">
      <dgm:prSet/>
      <dgm:spPr/>
      <dgm:t>
        <a:bodyPr/>
        <a:lstStyle/>
        <a:p>
          <a:endParaRPr lang="en-AE"/>
        </a:p>
      </dgm:t>
    </dgm:pt>
    <dgm:pt modelId="{E05AC9DA-5A41-446E-BBD7-05C9F901E95A}" type="pres">
      <dgm:prSet presAssocID="{95DF982B-ADAF-4BF2-B84C-69F3B6C6B732}" presName="Name0" presStyleCnt="0">
        <dgm:presLayoutVars>
          <dgm:dir/>
          <dgm:animLvl val="lvl"/>
          <dgm:resizeHandles val="exact"/>
        </dgm:presLayoutVars>
      </dgm:prSet>
      <dgm:spPr/>
    </dgm:pt>
    <dgm:pt modelId="{218E38C1-AC77-4898-9D34-996533F80BD6}" type="pres">
      <dgm:prSet presAssocID="{789738BF-0206-437C-860C-E556B3B08F00}" presName="boxAndChildren" presStyleCnt="0"/>
      <dgm:spPr/>
    </dgm:pt>
    <dgm:pt modelId="{7DF0840C-FE59-4DE3-A530-D9611FDF1497}" type="pres">
      <dgm:prSet presAssocID="{789738BF-0206-437C-860C-E556B3B08F00}" presName="parentTextBox" presStyleLbl="node1" presStyleIdx="0" presStyleCnt="6"/>
      <dgm:spPr/>
    </dgm:pt>
    <dgm:pt modelId="{1203B6C0-0818-480C-849E-7C8FC2072FA0}" type="pres">
      <dgm:prSet presAssocID="{4C4A9D14-A315-44D2-AB9D-A8B4E1CBA2F9}" presName="sp" presStyleCnt="0"/>
      <dgm:spPr/>
    </dgm:pt>
    <dgm:pt modelId="{463CDD2C-01D3-458E-B35B-5D99F2A97033}" type="pres">
      <dgm:prSet presAssocID="{3D8D6EED-FBE6-47DA-A4B6-E99758EFF5A8}" presName="arrowAndChildren" presStyleCnt="0"/>
      <dgm:spPr/>
    </dgm:pt>
    <dgm:pt modelId="{D9A1A177-C809-4955-9B01-A8CF9DBCCF2B}" type="pres">
      <dgm:prSet presAssocID="{3D8D6EED-FBE6-47DA-A4B6-E99758EFF5A8}" presName="parentTextArrow" presStyleLbl="node1" presStyleIdx="1" presStyleCnt="6"/>
      <dgm:spPr/>
    </dgm:pt>
    <dgm:pt modelId="{B30392A0-AF87-4304-9A38-B36AF897BDE7}" type="pres">
      <dgm:prSet presAssocID="{D0012A97-E574-4175-B6D3-20CD1561B59D}" presName="sp" presStyleCnt="0"/>
      <dgm:spPr/>
    </dgm:pt>
    <dgm:pt modelId="{F8D39623-3362-4CCC-A2FC-855F47CE509F}" type="pres">
      <dgm:prSet presAssocID="{FF75CB2B-0DE7-42A9-B2DD-0F86BB37C7B5}" presName="arrowAndChildren" presStyleCnt="0"/>
      <dgm:spPr/>
    </dgm:pt>
    <dgm:pt modelId="{0130A647-A350-48CD-B1DF-0FEF405155FA}" type="pres">
      <dgm:prSet presAssocID="{FF75CB2B-0DE7-42A9-B2DD-0F86BB37C7B5}" presName="parentTextArrow" presStyleLbl="node1" presStyleIdx="2" presStyleCnt="6"/>
      <dgm:spPr/>
    </dgm:pt>
    <dgm:pt modelId="{5825C8D9-87C0-4BD5-8E1E-ABAA20745CC8}" type="pres">
      <dgm:prSet presAssocID="{148FDDD1-090E-4144-8FE8-055A44BDB89B}" presName="sp" presStyleCnt="0"/>
      <dgm:spPr/>
    </dgm:pt>
    <dgm:pt modelId="{42827D64-E4C3-4A9A-8BC9-4F874A07DC19}" type="pres">
      <dgm:prSet presAssocID="{42C6FA57-398E-4124-89A0-83761EF5AD5D}" presName="arrowAndChildren" presStyleCnt="0"/>
      <dgm:spPr/>
    </dgm:pt>
    <dgm:pt modelId="{EB31F38F-6BF2-45C8-A7C8-A0DF028C1B70}" type="pres">
      <dgm:prSet presAssocID="{42C6FA57-398E-4124-89A0-83761EF5AD5D}" presName="parentTextArrow" presStyleLbl="node1" presStyleIdx="3" presStyleCnt="6"/>
      <dgm:spPr/>
    </dgm:pt>
    <dgm:pt modelId="{E3683272-F893-42B6-AED1-3D9283539624}" type="pres">
      <dgm:prSet presAssocID="{F0D65AE8-4A4A-4654-9A2A-9AF263CA54EC}" presName="sp" presStyleCnt="0"/>
      <dgm:spPr/>
    </dgm:pt>
    <dgm:pt modelId="{384A9976-52EE-467B-8C59-0E0E11758278}" type="pres">
      <dgm:prSet presAssocID="{06A387FB-87FA-413C-B6FB-26805C1F4CB6}" presName="arrowAndChildren" presStyleCnt="0"/>
      <dgm:spPr/>
    </dgm:pt>
    <dgm:pt modelId="{C7CF991F-464D-4AE7-80BB-9A037EA8C3F1}" type="pres">
      <dgm:prSet presAssocID="{06A387FB-87FA-413C-B6FB-26805C1F4CB6}" presName="parentTextArrow" presStyleLbl="node1" presStyleIdx="4" presStyleCnt="6" custLinFactNeighborX="2560" custLinFactNeighborY="-3315"/>
      <dgm:spPr/>
    </dgm:pt>
    <dgm:pt modelId="{909A29FD-E133-4F49-AE27-FD9FAC225C98}" type="pres">
      <dgm:prSet presAssocID="{49F9D52F-C900-473F-A8BF-06FEB363D652}" presName="sp" presStyleCnt="0"/>
      <dgm:spPr/>
    </dgm:pt>
    <dgm:pt modelId="{C8A65258-92C1-454E-A39C-0AF40DC28922}" type="pres">
      <dgm:prSet presAssocID="{983B7E52-ACD9-4122-9633-D866187ED9E6}" presName="arrowAndChildren" presStyleCnt="0"/>
      <dgm:spPr/>
    </dgm:pt>
    <dgm:pt modelId="{1E3000B5-29C6-44F5-8E46-BDC3AD0DE1C3}" type="pres">
      <dgm:prSet presAssocID="{983B7E52-ACD9-4122-9633-D866187ED9E6}" presName="parentTextArrow" presStyleLbl="node1" presStyleIdx="5" presStyleCnt="6"/>
      <dgm:spPr/>
    </dgm:pt>
  </dgm:ptLst>
  <dgm:cxnLst>
    <dgm:cxn modelId="{A4E8B103-0D5E-4912-930D-5BDC720112FC}" srcId="{95DF982B-ADAF-4BF2-B84C-69F3B6C6B732}" destId="{983B7E52-ACD9-4122-9633-D866187ED9E6}" srcOrd="0" destOrd="0" parTransId="{4B4C58FD-4445-45F7-8481-A58040726924}" sibTransId="{49F9D52F-C900-473F-A8BF-06FEB363D652}"/>
    <dgm:cxn modelId="{BF9B233A-B757-4C9E-8E18-9F5F2CA84D71}" srcId="{95DF982B-ADAF-4BF2-B84C-69F3B6C6B732}" destId="{06A387FB-87FA-413C-B6FB-26805C1F4CB6}" srcOrd="1" destOrd="0" parTransId="{0D016EF2-614C-4069-A495-1EF2AFA25051}" sibTransId="{F0D65AE8-4A4A-4654-9A2A-9AF263CA54EC}"/>
    <dgm:cxn modelId="{02868D3D-59D7-4E15-AA07-5BEE751006E1}" type="presOf" srcId="{3D8D6EED-FBE6-47DA-A4B6-E99758EFF5A8}" destId="{D9A1A177-C809-4955-9B01-A8CF9DBCCF2B}" srcOrd="0" destOrd="0" presId="urn:microsoft.com/office/officeart/2005/8/layout/process4"/>
    <dgm:cxn modelId="{D5C89D60-C92F-4816-BAFC-8B85E70998E5}" type="presOf" srcId="{06A387FB-87FA-413C-B6FB-26805C1F4CB6}" destId="{C7CF991F-464D-4AE7-80BB-9A037EA8C3F1}" srcOrd="0" destOrd="0" presId="urn:microsoft.com/office/officeart/2005/8/layout/process4"/>
    <dgm:cxn modelId="{6C2E8D42-1CD1-429B-8E81-B8DC9C3B0B3C}" srcId="{95DF982B-ADAF-4BF2-B84C-69F3B6C6B732}" destId="{3D8D6EED-FBE6-47DA-A4B6-E99758EFF5A8}" srcOrd="4" destOrd="0" parTransId="{D95F258C-538D-44D5-ADAC-AB3B402575F1}" sibTransId="{4C4A9D14-A315-44D2-AB9D-A8B4E1CBA2F9}"/>
    <dgm:cxn modelId="{5138AD48-3C95-4DAF-B7F2-D3BA734E6785}" srcId="{95DF982B-ADAF-4BF2-B84C-69F3B6C6B732}" destId="{789738BF-0206-437C-860C-E556B3B08F00}" srcOrd="5" destOrd="0" parTransId="{699C2D63-C410-4A78-8C97-A28353353122}" sibTransId="{B4279498-2BAE-415D-97A1-878264DD13C7}"/>
    <dgm:cxn modelId="{E6164A51-BF9B-4BAE-9150-BE9F0FCF3E9C}" type="presOf" srcId="{42C6FA57-398E-4124-89A0-83761EF5AD5D}" destId="{EB31F38F-6BF2-45C8-A7C8-A0DF028C1B70}" srcOrd="0" destOrd="0" presId="urn:microsoft.com/office/officeart/2005/8/layout/process4"/>
    <dgm:cxn modelId="{DD994C81-1585-4567-BD54-EC602E2C1B39}" type="presOf" srcId="{983B7E52-ACD9-4122-9633-D866187ED9E6}" destId="{1E3000B5-29C6-44F5-8E46-BDC3AD0DE1C3}" srcOrd="0" destOrd="0" presId="urn:microsoft.com/office/officeart/2005/8/layout/process4"/>
    <dgm:cxn modelId="{1FD0CA88-26A1-4EEF-843C-67850FC508E7}" type="presOf" srcId="{789738BF-0206-437C-860C-E556B3B08F00}" destId="{7DF0840C-FE59-4DE3-A530-D9611FDF1497}" srcOrd="0" destOrd="0" presId="urn:microsoft.com/office/officeart/2005/8/layout/process4"/>
    <dgm:cxn modelId="{E41B9293-BED1-48F4-8C0B-25F78FE5813F}" srcId="{95DF982B-ADAF-4BF2-B84C-69F3B6C6B732}" destId="{42C6FA57-398E-4124-89A0-83761EF5AD5D}" srcOrd="2" destOrd="0" parTransId="{47AD3475-8CD2-4A91-8A80-0E409DCFE2BB}" sibTransId="{148FDDD1-090E-4144-8FE8-055A44BDB89B}"/>
    <dgm:cxn modelId="{77DCFC94-E101-4724-A684-54AF5A286987}" srcId="{95DF982B-ADAF-4BF2-B84C-69F3B6C6B732}" destId="{FF75CB2B-0DE7-42A9-B2DD-0F86BB37C7B5}" srcOrd="3" destOrd="0" parTransId="{44E75035-EF88-457A-B45E-418833EC5CE5}" sibTransId="{D0012A97-E574-4175-B6D3-20CD1561B59D}"/>
    <dgm:cxn modelId="{5135ED96-F1DD-4D27-873A-B30175BAF7C2}" type="presOf" srcId="{FF75CB2B-0DE7-42A9-B2DD-0F86BB37C7B5}" destId="{0130A647-A350-48CD-B1DF-0FEF405155FA}" srcOrd="0" destOrd="0" presId="urn:microsoft.com/office/officeart/2005/8/layout/process4"/>
    <dgm:cxn modelId="{20A6D7B4-307F-442B-9A24-B46648F9B367}" type="presOf" srcId="{95DF982B-ADAF-4BF2-B84C-69F3B6C6B732}" destId="{E05AC9DA-5A41-446E-BBD7-05C9F901E95A}" srcOrd="0" destOrd="0" presId="urn:microsoft.com/office/officeart/2005/8/layout/process4"/>
    <dgm:cxn modelId="{3B35F557-6040-4F43-A046-A29EB657FEA0}" type="presParOf" srcId="{E05AC9DA-5A41-446E-BBD7-05C9F901E95A}" destId="{218E38C1-AC77-4898-9D34-996533F80BD6}" srcOrd="0" destOrd="0" presId="urn:microsoft.com/office/officeart/2005/8/layout/process4"/>
    <dgm:cxn modelId="{ADB00BE2-E551-4505-BA41-38104B75677D}" type="presParOf" srcId="{218E38C1-AC77-4898-9D34-996533F80BD6}" destId="{7DF0840C-FE59-4DE3-A530-D9611FDF1497}" srcOrd="0" destOrd="0" presId="urn:microsoft.com/office/officeart/2005/8/layout/process4"/>
    <dgm:cxn modelId="{AAE3438D-0A3F-4CBD-B507-4479F1959E26}" type="presParOf" srcId="{E05AC9DA-5A41-446E-BBD7-05C9F901E95A}" destId="{1203B6C0-0818-480C-849E-7C8FC2072FA0}" srcOrd="1" destOrd="0" presId="urn:microsoft.com/office/officeart/2005/8/layout/process4"/>
    <dgm:cxn modelId="{BCFD502A-DC8D-4BC8-A932-D32599EEA039}" type="presParOf" srcId="{E05AC9DA-5A41-446E-BBD7-05C9F901E95A}" destId="{463CDD2C-01D3-458E-B35B-5D99F2A97033}" srcOrd="2" destOrd="0" presId="urn:microsoft.com/office/officeart/2005/8/layout/process4"/>
    <dgm:cxn modelId="{CFFA1411-9508-46A7-8ED5-E60E1D188660}" type="presParOf" srcId="{463CDD2C-01D3-458E-B35B-5D99F2A97033}" destId="{D9A1A177-C809-4955-9B01-A8CF9DBCCF2B}" srcOrd="0" destOrd="0" presId="urn:microsoft.com/office/officeart/2005/8/layout/process4"/>
    <dgm:cxn modelId="{F03E6A3C-83B4-4CF9-BD89-568F99E54729}" type="presParOf" srcId="{E05AC9DA-5A41-446E-BBD7-05C9F901E95A}" destId="{B30392A0-AF87-4304-9A38-B36AF897BDE7}" srcOrd="3" destOrd="0" presId="urn:microsoft.com/office/officeart/2005/8/layout/process4"/>
    <dgm:cxn modelId="{FAA96B72-3D43-4279-B681-90B6D07BA30E}" type="presParOf" srcId="{E05AC9DA-5A41-446E-BBD7-05C9F901E95A}" destId="{F8D39623-3362-4CCC-A2FC-855F47CE509F}" srcOrd="4" destOrd="0" presId="urn:microsoft.com/office/officeart/2005/8/layout/process4"/>
    <dgm:cxn modelId="{81D38E3A-92DC-4225-93E6-3D0B6ED6BB60}" type="presParOf" srcId="{F8D39623-3362-4CCC-A2FC-855F47CE509F}" destId="{0130A647-A350-48CD-B1DF-0FEF405155FA}" srcOrd="0" destOrd="0" presId="urn:microsoft.com/office/officeart/2005/8/layout/process4"/>
    <dgm:cxn modelId="{403200EA-75B5-4561-94E0-EF4048E8227C}" type="presParOf" srcId="{E05AC9DA-5A41-446E-BBD7-05C9F901E95A}" destId="{5825C8D9-87C0-4BD5-8E1E-ABAA20745CC8}" srcOrd="5" destOrd="0" presId="urn:microsoft.com/office/officeart/2005/8/layout/process4"/>
    <dgm:cxn modelId="{89283D1C-553A-4346-8F88-9AE53981EFDB}" type="presParOf" srcId="{E05AC9DA-5A41-446E-BBD7-05C9F901E95A}" destId="{42827D64-E4C3-4A9A-8BC9-4F874A07DC19}" srcOrd="6" destOrd="0" presId="urn:microsoft.com/office/officeart/2005/8/layout/process4"/>
    <dgm:cxn modelId="{91CC8BED-66CD-453D-AD1F-348C7A3D0FE8}" type="presParOf" srcId="{42827D64-E4C3-4A9A-8BC9-4F874A07DC19}" destId="{EB31F38F-6BF2-45C8-A7C8-A0DF028C1B70}" srcOrd="0" destOrd="0" presId="urn:microsoft.com/office/officeart/2005/8/layout/process4"/>
    <dgm:cxn modelId="{F8A44266-33B2-4BAC-A348-DF0B06F1CEBC}" type="presParOf" srcId="{E05AC9DA-5A41-446E-BBD7-05C9F901E95A}" destId="{E3683272-F893-42B6-AED1-3D9283539624}" srcOrd="7" destOrd="0" presId="urn:microsoft.com/office/officeart/2005/8/layout/process4"/>
    <dgm:cxn modelId="{8BE1F4A6-C32C-4B2A-9F1F-3D9BDF06D14F}" type="presParOf" srcId="{E05AC9DA-5A41-446E-BBD7-05C9F901E95A}" destId="{384A9976-52EE-467B-8C59-0E0E11758278}" srcOrd="8" destOrd="0" presId="urn:microsoft.com/office/officeart/2005/8/layout/process4"/>
    <dgm:cxn modelId="{5228FA80-40F2-4749-94EB-4FF2A046EBED}" type="presParOf" srcId="{384A9976-52EE-467B-8C59-0E0E11758278}" destId="{C7CF991F-464D-4AE7-80BB-9A037EA8C3F1}" srcOrd="0" destOrd="0" presId="urn:microsoft.com/office/officeart/2005/8/layout/process4"/>
    <dgm:cxn modelId="{AC2E49C6-112F-44D6-9607-C0CB7E4D649A}" type="presParOf" srcId="{E05AC9DA-5A41-446E-BBD7-05C9F901E95A}" destId="{909A29FD-E133-4F49-AE27-FD9FAC225C98}" srcOrd="9" destOrd="0" presId="urn:microsoft.com/office/officeart/2005/8/layout/process4"/>
    <dgm:cxn modelId="{6E2A39B5-4118-4D07-BE53-3F4D6E6D6DB3}" type="presParOf" srcId="{E05AC9DA-5A41-446E-BBD7-05C9F901E95A}" destId="{C8A65258-92C1-454E-A39C-0AF40DC28922}" srcOrd="10" destOrd="0" presId="urn:microsoft.com/office/officeart/2005/8/layout/process4"/>
    <dgm:cxn modelId="{AEEEF80A-1068-4918-8F24-517E450D8D00}" type="presParOf" srcId="{C8A65258-92C1-454E-A39C-0AF40DC28922}" destId="{1E3000B5-29C6-44F5-8E46-BDC3AD0DE1C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0840C-FE59-4DE3-A530-D9611FDF1497}">
      <dsp:nvSpPr>
        <dsp:cNvPr id="0" name=""/>
        <dsp:cNvSpPr/>
      </dsp:nvSpPr>
      <dsp:spPr>
        <a:xfrm>
          <a:off x="0" y="6059454"/>
          <a:ext cx="7765773" cy="795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b="1" kern="1200">
              <a:solidFill>
                <a:schemeClr val="bg1"/>
              </a:solidFill>
            </a:rPr>
            <a:t>بطاقة خروج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0" y="6059454"/>
        <a:ext cx="7765773" cy="795300"/>
      </dsp:txXfrm>
    </dsp:sp>
    <dsp:sp modelId="{D9A1A177-C809-4955-9B01-A8CF9DBCCF2B}">
      <dsp:nvSpPr>
        <dsp:cNvPr id="0" name=""/>
        <dsp:cNvSpPr/>
      </dsp:nvSpPr>
      <dsp:spPr>
        <a:xfrm rot="10800000">
          <a:off x="0" y="4848212"/>
          <a:ext cx="7765773" cy="122317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800" b="1" kern="1200" dirty="0"/>
            <a:t>تدريب الاختبار المعياري للوحدة</a:t>
          </a:r>
          <a:endParaRPr lang="en-US" sz="2800" b="1" kern="1200" dirty="0">
            <a:solidFill>
              <a:schemeClr val="bg1"/>
            </a:solidFill>
          </a:endParaRPr>
        </a:p>
      </dsp:txBody>
      <dsp:txXfrm rot="10800000">
        <a:off x="0" y="4848212"/>
        <a:ext cx="7765773" cy="794780"/>
      </dsp:txXfrm>
    </dsp:sp>
    <dsp:sp modelId="{0130A647-A350-48CD-B1DF-0FEF405155FA}">
      <dsp:nvSpPr>
        <dsp:cNvPr id="0" name=""/>
        <dsp:cNvSpPr/>
      </dsp:nvSpPr>
      <dsp:spPr>
        <a:xfrm rot="10800000">
          <a:off x="0" y="3636970"/>
          <a:ext cx="7765773" cy="122317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800" b="1" kern="1200" dirty="0">
              <a:solidFill>
                <a:schemeClr val="bg1"/>
              </a:solidFill>
            </a:rPr>
            <a:t>مراجعة الوحدة </a:t>
          </a:r>
          <a:endParaRPr lang="en-US" sz="2800" b="1" kern="1200" dirty="0">
            <a:solidFill>
              <a:schemeClr val="bg1"/>
            </a:solidFill>
          </a:endParaRPr>
        </a:p>
      </dsp:txBody>
      <dsp:txXfrm rot="10800000">
        <a:off x="0" y="3636970"/>
        <a:ext cx="7765773" cy="794780"/>
      </dsp:txXfrm>
    </dsp:sp>
    <dsp:sp modelId="{EB31F38F-6BF2-45C8-A7C8-A0DF028C1B70}">
      <dsp:nvSpPr>
        <dsp:cNvPr id="0" name=""/>
        <dsp:cNvSpPr/>
      </dsp:nvSpPr>
      <dsp:spPr>
        <a:xfrm rot="10800000">
          <a:off x="0" y="2425728"/>
          <a:ext cx="7765773" cy="1223171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b="1" kern="1200">
              <a:solidFill>
                <a:schemeClr val="bg1"/>
              </a:solidFill>
            </a:rPr>
            <a:t>الحضور والغياب </a:t>
          </a:r>
          <a:endParaRPr lang="en-US" sz="3600" b="1" kern="1200" dirty="0">
            <a:solidFill>
              <a:schemeClr val="bg1"/>
            </a:solidFill>
          </a:endParaRPr>
        </a:p>
      </dsp:txBody>
      <dsp:txXfrm rot="10800000">
        <a:off x="0" y="2425728"/>
        <a:ext cx="7765773" cy="794780"/>
      </dsp:txXfrm>
    </dsp:sp>
    <dsp:sp modelId="{C7CF991F-464D-4AE7-80BB-9A037EA8C3F1}">
      <dsp:nvSpPr>
        <dsp:cNvPr id="0" name=""/>
        <dsp:cNvSpPr/>
      </dsp:nvSpPr>
      <dsp:spPr>
        <a:xfrm rot="10800000">
          <a:off x="0" y="1173938"/>
          <a:ext cx="7765773" cy="1223171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000" b="1" kern="1200">
              <a:solidFill>
                <a:schemeClr val="bg1"/>
              </a:solidFill>
            </a:rPr>
            <a:t>قواعد وقوانين التعلم </a:t>
          </a:r>
          <a:endParaRPr lang="en-US" sz="4000" b="1" kern="1200" dirty="0">
            <a:solidFill>
              <a:schemeClr val="bg1"/>
            </a:solidFill>
          </a:endParaRPr>
        </a:p>
      </dsp:txBody>
      <dsp:txXfrm rot="10800000">
        <a:off x="0" y="1173938"/>
        <a:ext cx="7765773" cy="794780"/>
      </dsp:txXfrm>
    </dsp:sp>
    <dsp:sp modelId="{1E3000B5-29C6-44F5-8E46-BDC3AD0DE1C3}">
      <dsp:nvSpPr>
        <dsp:cNvPr id="0" name=""/>
        <dsp:cNvSpPr/>
      </dsp:nvSpPr>
      <dsp:spPr>
        <a:xfrm rot="10800000">
          <a:off x="0" y="3243"/>
          <a:ext cx="7765773" cy="1223171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b="1" kern="1200">
              <a:solidFill>
                <a:schemeClr val="bg1"/>
              </a:solidFill>
            </a:rPr>
            <a:t>توعية لفيروس  </a:t>
          </a:r>
          <a:r>
            <a:rPr lang="en-US" sz="3600" b="1" kern="1200">
              <a:solidFill>
                <a:schemeClr val="bg1"/>
              </a:solidFill>
            </a:rPr>
            <a:t>COVID 19</a:t>
          </a:r>
          <a:endParaRPr lang="en-US" sz="3600" b="1" kern="1200" dirty="0">
            <a:solidFill>
              <a:schemeClr val="bg1"/>
            </a:solidFill>
          </a:endParaRPr>
        </a:p>
      </dsp:txBody>
      <dsp:txXfrm rot="10800000">
        <a:off x="0" y="3243"/>
        <a:ext cx="7765773" cy="794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17702-FB50-497E-BBB4-1A4905CC73DC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EE40B-EBA7-48D2-97BC-84FC40D47BC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0038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4B27-7EC0-45B7-B714-15E1110AC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8B0F9-389B-4516-A940-A569BBEC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C07DE-258D-4A6E-9A15-FAF263BCB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BD46-BFDE-467F-879E-5E9F459F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515B-7515-4BEE-B33A-4CAF08C4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91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0259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CD23A-2419-4618-B052-97EBEB0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42C8-B03F-4B71-967E-C6B72DB4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BD89-854A-4FB3-851F-B8A5A261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D3B3-42D0-480D-872E-8708698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BCFB1-E082-4050-B367-4815C9F0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826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3277-71EE-4273-A43B-A6D4F89C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43B02-26E9-4DBF-B6AE-E4A1492F4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6445D-5DC6-4136-99C9-6B3C790C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02BEA-17C8-4F9D-803F-9628E310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B7763-6A2D-4123-9EDF-113BD657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660A7-4B46-4854-B12F-5CF930E3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9384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0142-6CAB-4EDF-9A98-875F4B9F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C5AB0-4D45-4F8E-8CB3-D1F91C8A7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9D77B-3EC8-4C67-933D-422759872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5DB6-E881-4FF9-A6D4-39854B483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833EC-23CB-487B-B29B-C8D4E8BBA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7EFCB-FEED-4E9E-A90B-7A848B51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E2167E-9BB2-4E8B-95CF-5964FA35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79925-830C-4678-A066-157D6E14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1645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1645-4BE4-4AE8-BE0B-37F1C95E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0F138-08F3-4868-831C-036CA253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168DE-E28B-49BF-936D-0DC859F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0E815-6DCE-43C6-A119-0580250E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665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318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DE5-B098-47E9-9E33-43D72A81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A705-B20D-4C6E-924D-69626BE8A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3B389-BB44-4A90-BABC-1B56FBD9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6D4BE-9759-4F62-935E-8B775AF7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9A7EF-2EB1-4909-950F-818B76C7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B0468-694E-4CD8-9ACE-65291F2B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72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5DFE-D51B-4596-A7E7-24354992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260F7-7E22-4D20-AC38-24BE5A7BD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E1D29-7E5A-4B48-9A20-74EE64F4B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F9CB-989E-4DC8-8303-6B380D7C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5C86-09C9-4FAB-A9BB-640A237B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D739-532F-4CF7-8CA4-90199B5C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1496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9DCD-B031-4D9D-82BC-2258EDE9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EF848-0235-4CE7-AA2F-45F301E9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AE425-6704-4FEB-8B69-2A729DA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89DD8-1F28-42D6-BD6A-477D90EB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FA61-D454-4A4B-BE5D-24878C62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187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37662-E798-4FED-B71B-56F867B8B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2CF9D-EBB6-4CA9-96B3-B07A65DB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05177-AD83-4AA8-81DE-2551BF9E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0884C-BA9C-4496-8B69-D153120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BF3BD-240B-436F-BD17-3BCE7F4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4730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9B7E1D1E-EBD3-4399-B880-01569AAC47EF}"/>
              </a:ext>
            </a:extLst>
          </p:cNvPr>
          <p:cNvSpPr/>
          <p:nvPr userDrawn="1"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530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79063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09278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2960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35323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86487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3056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33395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57554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01099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40721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37918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5189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79024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76518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92823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60950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31619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18659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23477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7534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8898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554612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67294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67613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0014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847433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4539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94547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69119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1572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23766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06573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71805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2009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C6C67-BB50-4CF4-A003-694240CE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25D37-15CD-452B-A574-154BDAE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06880-DEB9-46FC-AC86-A0898F90C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0EC4-F83C-4C79-932F-AC234C1EA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46929-CD23-4D1A-8841-A94B63E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477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698923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24/04/2022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675285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NULL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56231D-EE5B-4046-95E6-E05E2A0C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9D3209-2518-4AEC-A6E5-A676934A7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4" y="121633"/>
            <a:ext cx="7285220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1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858539" y="1433554"/>
            <a:ext cx="42406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3200" b="1" dirty="0">
                <a:solidFill>
                  <a:srgbClr val="FFFF00"/>
                </a:solidFill>
              </a:rPr>
              <a:t>علماء العلوم </a:t>
            </a:r>
            <a:endParaRPr lang="en-US" sz="3200" b="1" dirty="0">
              <a:solidFill>
                <a:srgbClr val="FFFF00"/>
              </a:solidFill>
            </a:endParaRPr>
          </a:p>
          <a:p>
            <a:pPr algn="ctr" rtl="1"/>
            <a:r>
              <a:rPr lang="ar-EG" sz="3200" b="1" dirty="0">
                <a:solidFill>
                  <a:srgbClr val="FFFF00"/>
                </a:solidFill>
              </a:rPr>
              <a:t>هبا بنا نبدأ </a:t>
            </a:r>
          </a:p>
          <a:p>
            <a:pPr algn="ctr" rtl="1"/>
            <a:r>
              <a:rPr lang="ar-EG" sz="3200" b="1" dirty="0">
                <a:solidFill>
                  <a:srgbClr val="FFFF00"/>
                </a:solidFill>
              </a:rPr>
              <a:t>بمخطط درسنا لليوم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19140-D23E-42D1-BC6A-215B75C9FE11}"/>
              </a:ext>
            </a:extLst>
          </p:cNvPr>
          <p:cNvSpPr txBox="1"/>
          <p:nvPr/>
        </p:nvSpPr>
        <p:spPr>
          <a:xfrm>
            <a:off x="8057323" y="3429000"/>
            <a:ext cx="3922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6000" b="1" dirty="0"/>
              <a:t>الصف </a:t>
            </a:r>
            <a:r>
              <a:rPr lang="ar-AE" sz="6000" b="1" dirty="0"/>
              <a:t>الثامن  </a:t>
            </a:r>
            <a:r>
              <a:rPr lang="ar-EG" sz="6000" b="1" dirty="0"/>
              <a:t>   </a:t>
            </a:r>
            <a:endParaRPr lang="en-US" sz="6000" b="1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448404D-D04D-46BA-BE4E-B28C6D3AF3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570280"/>
              </p:ext>
            </p:extLst>
          </p:nvPr>
        </p:nvGraphicFramePr>
        <p:xfrm>
          <a:off x="92766" y="0"/>
          <a:ext cx="7765773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748757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07DE4-8D88-4D53-AF6A-DCDB5761A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793" y="0"/>
            <a:ext cx="496120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744D22-D6A6-424E-B819-5AC06D49A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593"/>
            <a:ext cx="1688710" cy="686659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A64DF8-0AF0-4A39-9CB5-2BD60DDA50B7}"/>
              </a:ext>
            </a:extLst>
          </p:cNvPr>
          <p:cNvSpPr/>
          <p:nvPr/>
        </p:nvSpPr>
        <p:spPr>
          <a:xfrm>
            <a:off x="1688707" y="281356"/>
            <a:ext cx="5542088" cy="10128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احرص على تلقي لقاح كوفيد – 19 </a:t>
            </a:r>
            <a:endParaRPr lang="en-AE" sz="32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5EC9D8-79DE-4189-B3A3-4D42F64199FB}"/>
              </a:ext>
            </a:extLst>
          </p:cNvPr>
          <p:cNvSpPr/>
          <p:nvPr/>
        </p:nvSpPr>
        <p:spPr>
          <a:xfrm>
            <a:off x="1688710" y="2150014"/>
            <a:ext cx="5542086" cy="10128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احرص على غسل يديك بطريقة صحيحة</a:t>
            </a:r>
            <a:endParaRPr lang="en-AE" sz="32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5F0232-7E5E-4DF4-A1DA-EDA7EEBA8AA0}"/>
              </a:ext>
            </a:extLst>
          </p:cNvPr>
          <p:cNvSpPr/>
          <p:nvPr/>
        </p:nvSpPr>
        <p:spPr>
          <a:xfrm>
            <a:off x="1688706" y="3805312"/>
            <a:ext cx="5542087" cy="10128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احرص على ارتداء الكمامة وعدم لمس الوجه وممارسة التباعد الاجتماعي </a:t>
            </a:r>
            <a:endParaRPr lang="en-AE" sz="32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337776A-FFCB-4D2B-9705-C55C9D6D9B09}"/>
              </a:ext>
            </a:extLst>
          </p:cNvPr>
          <p:cNvSpPr/>
          <p:nvPr/>
        </p:nvSpPr>
        <p:spPr>
          <a:xfrm>
            <a:off x="1688708" y="5427785"/>
            <a:ext cx="5542086" cy="10128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احرص على ان يكون معك كمامات اضافية ومعقم اليدين</a:t>
            </a:r>
            <a:endParaRPr lang="en-AE" sz="3200" b="1" dirty="0"/>
          </a:p>
        </p:txBody>
      </p:sp>
    </p:spTree>
    <p:extLst>
      <p:ext uri="{BB962C8B-B14F-4D97-AF65-F5344CB8AC3E}">
        <p14:creationId xmlns:p14="http://schemas.microsoft.com/office/powerpoint/2010/main" val="311349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CCA3B2-D1BE-42F4-8D34-64117FD932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" y="59138"/>
            <a:ext cx="2813439" cy="6798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8F68BD-6314-42CD-A328-F420168B2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38731" y="1072266"/>
            <a:ext cx="8157156" cy="235060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CE3FC3-B677-4B9C-8776-BD0A5F7EB1AC}"/>
              </a:ext>
            </a:extLst>
          </p:cNvPr>
          <p:cNvSpPr/>
          <p:nvPr/>
        </p:nvSpPr>
        <p:spPr>
          <a:xfrm>
            <a:off x="9428920" y="3722324"/>
            <a:ext cx="2601404" cy="290427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>
                <a:solidFill>
                  <a:schemeClr val="tx1"/>
                </a:solidFill>
              </a:rPr>
              <a:t>الالتزام بالوقت المحدد للحصة وعدم الخروج الا بإذن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DB02C-DC0C-4039-9698-4540E9C2EE48}"/>
              </a:ext>
            </a:extLst>
          </p:cNvPr>
          <p:cNvSpPr/>
          <p:nvPr/>
        </p:nvSpPr>
        <p:spPr>
          <a:xfrm>
            <a:off x="2862470" y="3722325"/>
            <a:ext cx="2813439" cy="295726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b="1" dirty="0">
                <a:solidFill>
                  <a:schemeClr val="tx1"/>
                </a:solidFill>
              </a:rPr>
              <a:t>المشاركة والتفاعل الايجابي خلال الحصة 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4DD7104-F99A-47D6-9645-908FD413E454}"/>
              </a:ext>
            </a:extLst>
          </p:cNvPr>
          <p:cNvSpPr/>
          <p:nvPr/>
        </p:nvSpPr>
        <p:spPr>
          <a:xfrm>
            <a:off x="6322625" y="3722325"/>
            <a:ext cx="2601404" cy="2904271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b="1" dirty="0">
                <a:solidFill>
                  <a:schemeClr val="tx1"/>
                </a:solidFill>
              </a:rPr>
              <a:t>الاحترام المتبادل والتعاون فيما بينكم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9D3E1F-DA97-481F-B199-63DF045F624D}"/>
              </a:ext>
            </a:extLst>
          </p:cNvPr>
          <p:cNvSpPr/>
          <p:nvPr/>
        </p:nvSpPr>
        <p:spPr>
          <a:xfrm>
            <a:off x="4407724" y="118108"/>
            <a:ext cx="7622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لنتفق معا  بقواعد وقوانين الحصة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051833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9CE6D0-026D-4F4C-8C13-7C2BA3DE2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5" y="0"/>
            <a:ext cx="4333461" cy="62564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49C410-D4D6-4C85-A8B8-6FB06D18BF3C}"/>
              </a:ext>
            </a:extLst>
          </p:cNvPr>
          <p:cNvSpPr/>
          <p:nvPr/>
        </p:nvSpPr>
        <p:spPr>
          <a:xfrm>
            <a:off x="6440557" y="1192696"/>
            <a:ext cx="4797286" cy="47177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4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صورة 5">
            <a:extLst>
              <a:ext uri="{FF2B5EF4-FFF2-40B4-BE49-F238E27FC236}">
                <a16:creationId xmlns:a16="http://schemas.microsoft.com/office/drawing/2014/main" id="{87963BA7-44C9-411B-9433-DC838DBF79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5F2"/>
              </a:clrFrom>
              <a:clrTo>
                <a:srgbClr val="FAF5F2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48" y="-3450"/>
            <a:ext cx="1365736" cy="1513232"/>
          </a:xfrm>
          <a:prstGeom prst="rect">
            <a:avLst/>
          </a:prstGeom>
        </p:spPr>
      </p:pic>
      <p:sp>
        <p:nvSpPr>
          <p:cNvPr id="49" name="مربع نص 4">
            <a:extLst>
              <a:ext uri="{FF2B5EF4-FFF2-40B4-BE49-F238E27FC236}">
                <a16:creationId xmlns:a16="http://schemas.microsoft.com/office/drawing/2014/main" id="{4E7F7100-64F7-449B-A852-EEFF13F2EA7D}"/>
              </a:ext>
            </a:extLst>
          </p:cNvPr>
          <p:cNvSpPr txBox="1"/>
          <p:nvPr/>
        </p:nvSpPr>
        <p:spPr>
          <a:xfrm>
            <a:off x="10904158" y="161572"/>
            <a:ext cx="113163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/>
              <a:t>التهيئة الحافزة</a:t>
            </a:r>
            <a:endParaRPr lang="ar-AE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7A10C0-73E1-492C-A88C-A66E682A9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508" y="2379986"/>
            <a:ext cx="2120079" cy="288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6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02" y="2813990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C4435F-6423-41AC-A057-B500408611D1}"/>
              </a:ext>
            </a:extLst>
          </p:cNvPr>
          <p:cNvSpPr/>
          <p:nvPr/>
        </p:nvSpPr>
        <p:spPr>
          <a:xfrm>
            <a:off x="824460" y="3731667"/>
            <a:ext cx="93743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AE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تحديد استعياب وفهم الوحدة من خلال حل مراجعة أسئلة الوحدة</a:t>
            </a:r>
            <a:endParaRPr kumimoji="0" lang="en-US" altLang="en-US" sz="40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4586069" y="2612477"/>
            <a:ext cx="5074386" cy="901903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6F9D2-3C10-4A77-8EDA-D547D7DA75D5}"/>
              </a:ext>
            </a:extLst>
          </p:cNvPr>
          <p:cNvSpPr/>
          <p:nvPr/>
        </p:nvSpPr>
        <p:spPr>
          <a:xfrm>
            <a:off x="5146009" y="2665359"/>
            <a:ext cx="3648330" cy="7961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YE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نواتج التعلم (هدفي)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67B60E-39A8-491A-B0DE-91F6CD78F3F0}"/>
              </a:ext>
            </a:extLst>
          </p:cNvPr>
          <p:cNvSpPr/>
          <p:nvPr/>
        </p:nvSpPr>
        <p:spPr>
          <a:xfrm>
            <a:off x="1209822" y="5272393"/>
            <a:ext cx="89889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AE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تحديد استعياب وفهم الوحدة من خلال التدريب على الاختبار المعياري ( أسئلة تحاكي اختبارات </a:t>
            </a:r>
            <a:r>
              <a:rPr lang="en-US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TIMSS</a:t>
            </a:r>
            <a:endParaRPr kumimoji="0" lang="en-US" altLang="en-US" sz="40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75CDFC-CF2C-4A0B-B1F9-614BF2BA3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330" y="168066"/>
            <a:ext cx="48101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35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642356-9921-4716-A20B-113156B5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592" y="110269"/>
            <a:ext cx="4685864" cy="902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12C9BA-C230-48C4-97F6-511777D6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369" y="1184224"/>
            <a:ext cx="8140466" cy="9026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C64268-3957-4C86-A4A1-96A0F6519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080" y="2315428"/>
            <a:ext cx="8959307" cy="14368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9139F4-D660-4D96-9076-9E5206D62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0538" y="4600672"/>
            <a:ext cx="10251462" cy="20458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1B10E9-236A-451F-BDA2-CA56674B09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0080" y="3732111"/>
            <a:ext cx="6658968" cy="8685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F7D7E2-7DD6-472C-B500-766455A57AF5}"/>
              </a:ext>
            </a:extLst>
          </p:cNvPr>
          <p:cNvSpPr txBox="1"/>
          <p:nvPr/>
        </p:nvSpPr>
        <p:spPr>
          <a:xfrm>
            <a:off x="4067428" y="1184224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بركان درعي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D01337-851C-498D-B66D-9117D45A4213}"/>
              </a:ext>
            </a:extLst>
          </p:cNvPr>
          <p:cNvSpPr txBox="1"/>
          <p:nvPr/>
        </p:nvSpPr>
        <p:spPr>
          <a:xfrm>
            <a:off x="2796916" y="4638844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البازلتي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91FB33-5730-4067-BAC3-D3318D543A88}"/>
              </a:ext>
            </a:extLst>
          </p:cNvPr>
          <p:cNvSpPr txBox="1"/>
          <p:nvPr/>
        </p:nvSpPr>
        <p:spPr>
          <a:xfrm>
            <a:off x="8014143" y="6017355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الريوليتي</a:t>
            </a:r>
            <a:endParaRPr lang="en-A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813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642356-9921-4716-A20B-113156B5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592" y="110269"/>
            <a:ext cx="4685864" cy="902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8F7FAC-F8F0-4E12-B44C-49F21ACB2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00" y="1290943"/>
            <a:ext cx="9675874" cy="49749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839646-8372-41EE-8E0C-7A3872D2B789}"/>
              </a:ext>
            </a:extLst>
          </p:cNvPr>
          <p:cNvSpPr txBox="1"/>
          <p:nvPr/>
        </p:nvSpPr>
        <p:spPr>
          <a:xfrm>
            <a:off x="7979860" y="2263178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نقطة ساخنة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75C5E0-B04F-4C19-8150-AD6479241BD5}"/>
              </a:ext>
            </a:extLst>
          </p:cNvPr>
          <p:cNvSpPr txBox="1"/>
          <p:nvPr/>
        </p:nvSpPr>
        <p:spPr>
          <a:xfrm>
            <a:off x="2738157" y="3316751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حمم بركانية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131FB8-F1BC-4217-AD92-D32EA89A2CC4}"/>
              </a:ext>
            </a:extLst>
          </p:cNvPr>
          <p:cNvSpPr txBox="1"/>
          <p:nvPr/>
        </p:nvSpPr>
        <p:spPr>
          <a:xfrm>
            <a:off x="8466898" y="4608403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مقياس الزلازل</a:t>
            </a:r>
            <a:endParaRPr lang="en-A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2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642356-9921-4716-A20B-113156B5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592" y="110269"/>
            <a:ext cx="4685864" cy="9026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803850-6744-4E0A-8CDA-A8F7FD670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168" y="1135973"/>
            <a:ext cx="9884288" cy="5335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A46732-1454-4D3F-A89B-45CC780D0C5B}"/>
              </a:ext>
            </a:extLst>
          </p:cNvPr>
          <p:cNvSpPr txBox="1"/>
          <p:nvPr/>
        </p:nvSpPr>
        <p:spPr>
          <a:xfrm>
            <a:off x="8871633" y="1135973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البؤرة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AC426A-838B-4C59-899B-3D222535AA0D}"/>
              </a:ext>
            </a:extLst>
          </p:cNvPr>
          <p:cNvSpPr txBox="1"/>
          <p:nvPr/>
        </p:nvSpPr>
        <p:spPr>
          <a:xfrm>
            <a:off x="8871633" y="1954263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مركز سطحي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187354-D9E8-44CE-9A4A-C1C1BE6C619D}"/>
              </a:ext>
            </a:extLst>
          </p:cNvPr>
          <p:cNvSpPr txBox="1"/>
          <p:nvPr/>
        </p:nvSpPr>
        <p:spPr>
          <a:xfrm>
            <a:off x="4032308" y="4100355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موجة سطحية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82778B-1FCA-4C6C-B7DE-95EBDB55D1E6}"/>
              </a:ext>
            </a:extLst>
          </p:cNvPr>
          <p:cNvSpPr txBox="1"/>
          <p:nvPr/>
        </p:nvSpPr>
        <p:spPr>
          <a:xfrm>
            <a:off x="2248525" y="6009342"/>
            <a:ext cx="227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تدفق الحمم البركانية</a:t>
            </a:r>
            <a:endParaRPr lang="en-A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03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1D548-2D10-4331-904B-DA3F4408E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891" y="158880"/>
            <a:ext cx="4214109" cy="6596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25904C-9B64-40AC-A39D-916DA49A5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44" y="1012873"/>
            <a:ext cx="11444764" cy="57348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886770-EB8B-4A90-8335-E0B84152A98D}"/>
              </a:ext>
            </a:extLst>
          </p:cNvPr>
          <p:cNvSpPr txBox="1"/>
          <p:nvPr/>
        </p:nvSpPr>
        <p:spPr>
          <a:xfrm>
            <a:off x="8181905" y="3429000"/>
            <a:ext cx="3732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انزلاق جانبي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757440-2235-455B-A474-5472D016C20F}"/>
              </a:ext>
            </a:extLst>
          </p:cNvPr>
          <p:cNvSpPr txBox="1"/>
          <p:nvPr/>
        </p:nvSpPr>
        <p:spPr>
          <a:xfrm>
            <a:off x="4449354" y="3418636"/>
            <a:ext cx="3732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عادي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172D20-5879-4DFF-AE5D-75F6C1551E57}"/>
              </a:ext>
            </a:extLst>
          </p:cNvPr>
          <p:cNvSpPr txBox="1"/>
          <p:nvPr/>
        </p:nvSpPr>
        <p:spPr>
          <a:xfrm>
            <a:off x="4620205" y="3612984"/>
            <a:ext cx="112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معكوس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542E29-DA0F-4782-899F-033B2203F41A}"/>
              </a:ext>
            </a:extLst>
          </p:cNvPr>
          <p:cNvSpPr txBox="1"/>
          <p:nvPr/>
        </p:nvSpPr>
        <p:spPr>
          <a:xfrm>
            <a:off x="4620205" y="5886898"/>
            <a:ext cx="112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تقاربية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08153-A4A1-4F48-8462-D813B1867ECB}"/>
              </a:ext>
            </a:extLst>
          </p:cNvPr>
          <p:cNvSpPr txBox="1"/>
          <p:nvPr/>
        </p:nvSpPr>
        <p:spPr>
          <a:xfrm>
            <a:off x="7977891" y="5888257"/>
            <a:ext cx="943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متباعدة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37446F-EC3D-452E-A06F-19BFC8BD0676}"/>
              </a:ext>
            </a:extLst>
          </p:cNvPr>
          <p:cNvSpPr txBox="1"/>
          <p:nvPr/>
        </p:nvSpPr>
        <p:spPr>
          <a:xfrm>
            <a:off x="10358203" y="6029111"/>
            <a:ext cx="1493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متحولة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AEDE76-78A6-4673-AAF0-4F4A3DD1AD2B}"/>
              </a:ext>
            </a:extLst>
          </p:cNvPr>
          <p:cNvSpPr txBox="1"/>
          <p:nvPr/>
        </p:nvSpPr>
        <p:spPr>
          <a:xfrm>
            <a:off x="1878993" y="3433732"/>
            <a:ext cx="170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بركان درعي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274AF6-938F-497B-B876-AE576ADEB48C}"/>
              </a:ext>
            </a:extLst>
          </p:cNvPr>
          <p:cNvSpPr txBox="1"/>
          <p:nvPr/>
        </p:nvSpPr>
        <p:spPr>
          <a:xfrm>
            <a:off x="277544" y="5256898"/>
            <a:ext cx="2334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بركان مركب 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388F13-EDC2-4D6C-BA75-3686BEB509B3}"/>
              </a:ext>
            </a:extLst>
          </p:cNvPr>
          <p:cNvSpPr txBox="1"/>
          <p:nvPr/>
        </p:nvSpPr>
        <p:spPr>
          <a:xfrm>
            <a:off x="-129177" y="3376970"/>
            <a:ext cx="170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</a:rPr>
              <a:t>مخروط الرماد البركاني</a:t>
            </a:r>
            <a:endParaRPr lang="en-AE" sz="24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4F40D-ABCB-4433-9487-6D1D5A77F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175" y="436610"/>
            <a:ext cx="514350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16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DE36BF-1833-4329-A3E1-B662CB83E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814" y="1455216"/>
            <a:ext cx="7896511" cy="36564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4032355" y="2187237"/>
            <a:ext cx="6185572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697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3E475-1539-41C7-955A-D72EDA44A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367" y="1798938"/>
            <a:ext cx="9532830" cy="38012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3267856" y="3010214"/>
            <a:ext cx="7279777" cy="418786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14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65EE34-807F-48A2-AFC2-51DCD0F5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98" y="1725237"/>
            <a:ext cx="7907094" cy="40100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3209865" y="4165938"/>
            <a:ext cx="6185572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227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80210-E0E1-4A90-99C5-16DF66A6C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787" y="1303711"/>
            <a:ext cx="7814950" cy="45915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4706911" y="2502752"/>
            <a:ext cx="6919121" cy="1199818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DD744DB-B631-48FE-A9CD-F27A67A34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68" y="2232632"/>
            <a:ext cx="3291316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2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C5FC9C-A6B5-4459-A312-CD59892C9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236" y="1812086"/>
            <a:ext cx="8967967" cy="34302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1768839" y="3716233"/>
            <a:ext cx="8437925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103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3D0CB-153E-4E5D-A9D9-6FD0DE22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186" y="1999235"/>
            <a:ext cx="8715483" cy="35111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7195278" y="4180928"/>
            <a:ext cx="3112589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90325C2-0CAD-4FD2-84A3-3A74F315B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487" y="3732048"/>
            <a:ext cx="4356441" cy="173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5074DE-7452-4477-A576-C242986C8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00" y="450888"/>
            <a:ext cx="8222338" cy="59737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5891134" y="2097295"/>
            <a:ext cx="2782806" cy="630915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01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479CC5-6CAB-4BD0-AC69-2293625B9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387" y="1676322"/>
            <a:ext cx="10021342" cy="42254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4062335" y="2921754"/>
            <a:ext cx="6185572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46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0F297F-BD97-4DB6-A69E-C74507B36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02" y="1812086"/>
            <a:ext cx="8503875" cy="38777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3687581" y="4195918"/>
            <a:ext cx="6185572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71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238630-2A36-413D-88B1-E083158F6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204" y="1550935"/>
            <a:ext cx="10006541" cy="44001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E96AB4-8645-41AF-B973-B9D119BC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37" y="252412"/>
            <a:ext cx="240030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780E3-E55D-4303-8C41-B120EBAB9A15}"/>
              </a:ext>
            </a:extLst>
          </p:cNvPr>
          <p:cNvGrpSpPr/>
          <p:nvPr/>
        </p:nvGrpSpPr>
        <p:grpSpPr>
          <a:xfrm>
            <a:off x="4287187" y="4435761"/>
            <a:ext cx="6185572" cy="689350"/>
            <a:chOff x="5092504" y="4302369"/>
            <a:chExt cx="6147582" cy="86047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12D871-584C-4085-91C3-D0539E6AEDC4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C89966-F2C3-4598-8F1E-39667E1F02DD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B1DB5-D6B5-4796-AEF9-65C4FE360869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20BFB6-0264-4268-B981-09DC7A974D93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31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161778"/>
            <a:ext cx="3100171" cy="8651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D49642-3331-43CF-9B33-C56F28538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905" y="1026943"/>
            <a:ext cx="8891946" cy="8631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01785-01E5-4387-904D-B02B32DD8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235" y="3431194"/>
            <a:ext cx="7433201" cy="1024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3A3926-413B-40E0-AFEF-3DEC2D645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9829" y="1890081"/>
            <a:ext cx="8323933" cy="10244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327E02-9A6B-4CA6-B45D-823082973F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2677" y="4603400"/>
            <a:ext cx="8667978" cy="139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08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161778"/>
            <a:ext cx="3100171" cy="8651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3CB83D-9112-4BB3-AAEF-3E3E3AF0C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043" y="1169935"/>
            <a:ext cx="8498393" cy="1927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FAD98A-4F6E-4982-A4E0-97FA70948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405" y="3760189"/>
            <a:ext cx="8868230" cy="19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81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161778"/>
            <a:ext cx="3100171" cy="8651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A2DC30-AABA-4951-B111-D35D00B7B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15" y="2518621"/>
            <a:ext cx="5490148" cy="3432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7031A1-EED0-4C91-B459-F1CB1FE38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301" y="1064301"/>
            <a:ext cx="10268987" cy="14169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D4583F-3B0E-4120-9175-5E74C363C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061" y="3428999"/>
            <a:ext cx="5711375" cy="141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78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161778"/>
            <a:ext cx="3100171" cy="8651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96114D-8327-42C5-A29D-03F2AFC5C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801" y="986932"/>
            <a:ext cx="9289510" cy="78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2AE0D5-10E4-4304-9A9C-2364C57CE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519" y="3430950"/>
            <a:ext cx="8339917" cy="1113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CD8FD5-F61A-447E-B695-D87B083DD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4519" y="1755567"/>
            <a:ext cx="6796245" cy="15550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EB149B-CEFA-4B3B-8C04-F51E852B5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806" y="4330568"/>
            <a:ext cx="6796245" cy="231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50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D6E6B-6D42-4420-9523-A008333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265" y="161778"/>
            <a:ext cx="3100171" cy="8651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1C49C8-2CFF-4ABA-9934-104A0D726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373" y="3640756"/>
            <a:ext cx="8093417" cy="1575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E32AA4-592D-426A-A629-2F8856E65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488" y="813570"/>
            <a:ext cx="8794839" cy="113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F42755-479A-4378-8386-5DB3367FA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73" y="1481509"/>
            <a:ext cx="7410258" cy="17357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FD784-62C3-459C-B612-4C13FB6EE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800" y="5216577"/>
            <a:ext cx="9473885" cy="114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00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5E0C11-338F-4C67-8C08-61DDD3CCA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22" y="290512"/>
            <a:ext cx="9311882" cy="38917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4F52B3-0C57-4921-9DB1-C2B8D100B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658" y="4182256"/>
            <a:ext cx="7462683" cy="170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37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5A66BF-50DB-4228-9033-806B7157B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402" y="377799"/>
            <a:ext cx="4476750" cy="885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BAE114-AAA9-481D-97D2-F199D4EC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407" y="1424066"/>
            <a:ext cx="9619823" cy="1057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C57393-98EA-4A9E-8C0B-A53BCC109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407" y="2481497"/>
            <a:ext cx="6782151" cy="268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80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4A16B6-4536-47AD-B823-62F875265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862" y="507791"/>
            <a:ext cx="8845370" cy="1096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D9D23E-48F5-4D24-AD7C-1AB97B74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12" y="2423097"/>
            <a:ext cx="4152900" cy="339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5FE75E-A3D3-46CE-8A98-552360058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600" y="2998111"/>
            <a:ext cx="5182979" cy="8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82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DAB49-9775-4B6A-AF49-D49702033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749" y="629508"/>
            <a:ext cx="8759252" cy="563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2D9142-C578-4EF1-ACD7-D230FA635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395" y="1093501"/>
            <a:ext cx="1093482" cy="885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9D95FA-3ACA-475F-9B9A-52F2FB5BD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245" y="2641509"/>
            <a:ext cx="1512514" cy="471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0FECF1-2021-43C2-A257-DE6679590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871" y="3661230"/>
            <a:ext cx="1133756" cy="685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5CF3E1-8242-46A2-BC30-F0C72EC2B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6389" y="4935745"/>
            <a:ext cx="1931940" cy="68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12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شبه منحرف 29"/>
          <p:cNvSpPr/>
          <p:nvPr/>
        </p:nvSpPr>
        <p:spPr>
          <a:xfrm rot="5400000">
            <a:off x="2370749" y="-1535780"/>
            <a:ext cx="3095467" cy="7836967"/>
          </a:xfrm>
          <a:prstGeom prst="trapezoid">
            <a:avLst>
              <a:gd name="adj" fmla="val 890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1" name="شبه منحرف 30"/>
          <p:cNvSpPr/>
          <p:nvPr/>
        </p:nvSpPr>
        <p:spPr>
          <a:xfrm rot="16200000" flipH="1">
            <a:off x="5524341" y="1893578"/>
            <a:ext cx="3095467" cy="1529789"/>
          </a:xfrm>
          <a:prstGeom prst="trapezoid">
            <a:avLst>
              <a:gd name="adj" fmla="val 2950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4" name="شبه منحرف 33"/>
          <p:cNvSpPr/>
          <p:nvPr/>
        </p:nvSpPr>
        <p:spPr>
          <a:xfrm rot="17569615" flipH="1">
            <a:off x="5883733" y="1844249"/>
            <a:ext cx="3357634" cy="4139131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6" name="شبه منحرف 35"/>
          <p:cNvSpPr/>
          <p:nvPr/>
        </p:nvSpPr>
        <p:spPr>
          <a:xfrm rot="14400000" flipH="1">
            <a:off x="6279200" y="958382"/>
            <a:ext cx="2566696" cy="591086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41" name="مجموعة 36"/>
          <p:cNvGrpSpPr/>
          <p:nvPr/>
        </p:nvGrpSpPr>
        <p:grpSpPr>
          <a:xfrm>
            <a:off x="5003776" y="2309903"/>
            <a:ext cx="5117548" cy="2661304"/>
            <a:chOff x="7402314" y="2702416"/>
            <a:chExt cx="4139131" cy="3321290"/>
          </a:xfrm>
        </p:grpSpPr>
        <p:sp>
          <p:nvSpPr>
            <p:cNvPr id="42" name="شبه منحرف 35"/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44" name="مربع نص 12"/>
            <p:cNvSpPr txBox="1"/>
            <p:nvPr/>
          </p:nvSpPr>
          <p:spPr>
            <a:xfrm>
              <a:off x="7757379" y="3959344"/>
              <a:ext cx="3429000" cy="807434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تدريب الاختبار المعياري</a:t>
              </a:r>
              <a:endParaRPr lang="ar-JO" sz="3200" b="1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33933BA-F262-4385-A0D9-E0AE5F45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8B49EE-7DDE-468B-BEEB-D1231B6FA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87" y="5303968"/>
            <a:ext cx="4087685" cy="9600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E08F83-94B3-4C19-9253-AF9E0CB31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69" y="1177790"/>
            <a:ext cx="3954464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0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0998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4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5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821ACA-82A0-4E02-94FE-954A8EC89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92" y="1723748"/>
            <a:ext cx="8978760" cy="30942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8124669" y="2403295"/>
            <a:ext cx="2674822" cy="509364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238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E0373F-08E3-4524-866A-91DE06BA3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19" y="1712859"/>
            <a:ext cx="10473136" cy="372856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1304145" y="3154690"/>
            <a:ext cx="9360242" cy="548619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2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D26464-E4C5-41A9-BA7C-27B370ED0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76" y="2576278"/>
            <a:ext cx="5829300" cy="2305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0DD5B1-DF2F-444B-917A-0EE49700F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007" y="2077114"/>
            <a:ext cx="5074039" cy="27037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9293901" y="3104085"/>
            <a:ext cx="2154311" cy="548619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085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358EAC-9DDE-49CE-A016-1837F4629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037" y="1926548"/>
            <a:ext cx="6256890" cy="2795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7989758" y="3639659"/>
            <a:ext cx="3306864" cy="508072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5B8972E-EB57-46DA-BD14-CC5394B65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2" y="2274445"/>
            <a:ext cx="48196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3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5F71F9-DFDC-4A05-9FA5-1410D2F47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68" y="1675558"/>
            <a:ext cx="9367614" cy="3919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6880485" y="4935556"/>
            <a:ext cx="3965836" cy="493771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94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25CC59-6D64-4FB6-9492-1C79D8606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37" y="1872117"/>
            <a:ext cx="8976326" cy="3727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7240249" y="5004294"/>
            <a:ext cx="2628588" cy="595533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97BC11-4F5F-4D51-91F6-0FA881D94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730" y="1586498"/>
            <a:ext cx="7908456" cy="3685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2488367" y="3767723"/>
            <a:ext cx="6945833" cy="594415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363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C2176B-7137-41C3-92F6-63E605485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54196"/>
            <a:ext cx="5614362" cy="33923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7525063" y="3131792"/>
            <a:ext cx="3941438" cy="594415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B29A647-0826-4DC9-B8A1-62F1A4445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00642"/>
            <a:ext cx="5491398" cy="515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2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491CC2-EBD8-4161-8B98-81FA83CFA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796" y="1921317"/>
            <a:ext cx="6148464" cy="27706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8864028" y="4097506"/>
            <a:ext cx="2563319" cy="594415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8EE8AD4-EF4B-4526-B408-DE20BCBA6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4" y="1678527"/>
            <a:ext cx="5491398" cy="515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2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DFC51F-796B-4774-BFAA-8A44A004D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76" y="1917792"/>
            <a:ext cx="5507705" cy="3643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30830-ECCA-4F65-AED1-1D4E8E4D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2" y="320067"/>
            <a:ext cx="3502856" cy="9600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C0F293-26BE-45C9-A19D-902C985BDA52}"/>
              </a:ext>
            </a:extLst>
          </p:cNvPr>
          <p:cNvGrpSpPr/>
          <p:nvPr/>
        </p:nvGrpSpPr>
        <p:grpSpPr>
          <a:xfrm>
            <a:off x="7839855" y="4067527"/>
            <a:ext cx="2563319" cy="594415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6AD90F-CEE5-4D23-B926-D3575518A4BE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66F15-44AD-47EE-A4E5-B9E8C8E5DA87}"/>
                </a:ext>
              </a:extLst>
            </p:cNvPr>
            <p:cNvCxnSpPr/>
            <p:nvPr/>
          </p:nvCxnSpPr>
          <p:spPr>
            <a:xfrm flipH="1">
              <a:off x="5092505" y="5162843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1D410B-CD92-4CB7-BA64-98D45FCBACC6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1AE1B1-C7A3-4FB4-BEBD-E68A029EA8F3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406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93D19-D114-4722-AA30-10BA25416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82" y="400050"/>
            <a:ext cx="3829050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E97ED2-741E-4E27-8BED-9A06381A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07" y="1576543"/>
            <a:ext cx="3810000" cy="3914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61AE3D-AFF5-4A3A-B7C2-C9CACBFB1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817" y="1387604"/>
            <a:ext cx="7017156" cy="11757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547E4A-CF64-4D29-9E77-7934E5ED6F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542" y="2930967"/>
            <a:ext cx="6819431" cy="298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43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93D19-D114-4722-AA30-10BA25416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82" y="400050"/>
            <a:ext cx="3829050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C9B32-4194-4C73-8A11-42A951C8B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607" y="1275180"/>
            <a:ext cx="7821422" cy="1236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D554C8-B619-450F-89DA-B8B0EF49C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07" y="1576543"/>
            <a:ext cx="3810000" cy="3914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BE8B2E-7D31-4A58-AC74-44B6472A7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2925" y="2986636"/>
            <a:ext cx="6821106" cy="182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62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D0FFE-ED93-4D7C-B451-6C918632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0"/>
            <a:ext cx="7839075" cy="800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93D19-D114-4722-AA30-10BA25416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82" y="400050"/>
            <a:ext cx="3829050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E21E65-234E-44AE-8B43-868556FF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788" y="994503"/>
            <a:ext cx="7539130" cy="14175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EB2629-1233-47FA-B639-36B8CB37C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29" y="2052036"/>
            <a:ext cx="5724525" cy="467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86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9D4AF88-0AB7-4515-BCDE-5795572CD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6578"/>
            <a:ext cx="7361557" cy="2558330"/>
          </a:xfrm>
          <a:prstGeom prst="rect">
            <a:avLst/>
          </a:prstGeom>
        </p:spPr>
      </p:pic>
      <p:grpSp>
        <p:nvGrpSpPr>
          <p:cNvPr id="30" name="Group">
            <a:extLst>
              <a:ext uri="{FF2B5EF4-FFF2-40B4-BE49-F238E27FC236}">
                <a16:creationId xmlns:a16="http://schemas.microsoft.com/office/drawing/2014/main" id="{B494931F-23A0-487F-B10E-2958EC5DAF11}"/>
              </a:ext>
            </a:extLst>
          </p:cNvPr>
          <p:cNvGrpSpPr/>
          <p:nvPr/>
        </p:nvGrpSpPr>
        <p:grpSpPr>
          <a:xfrm rot="10800000">
            <a:off x="9104861" y="23094"/>
            <a:ext cx="3101009" cy="1649895"/>
            <a:chOff x="0" y="0"/>
            <a:chExt cx="3515962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55E5ECA7-2B3E-4EAC-8D5E-D618F6670F30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/>
            </a:p>
          </p:txBody>
        </p:sp>
        <p:grpSp>
          <p:nvGrpSpPr>
            <p:cNvPr id="33" name="Group">
              <a:extLst>
                <a:ext uri="{FF2B5EF4-FFF2-40B4-BE49-F238E27FC236}">
                  <a16:creationId xmlns:a16="http://schemas.microsoft.com/office/drawing/2014/main" id="{803BEB2A-33D5-440A-9581-94091355458A}"/>
                </a:ext>
              </a:extLst>
            </p:cNvPr>
            <p:cNvGrpSpPr/>
            <p:nvPr/>
          </p:nvGrpSpPr>
          <p:grpSpPr>
            <a:xfrm>
              <a:off x="1570074" y="0"/>
              <a:ext cx="1945888" cy="1710510"/>
              <a:chOff x="27205" y="0"/>
              <a:chExt cx="1945886" cy="1710509"/>
            </a:xfrm>
          </p:grpSpPr>
          <p:grpSp>
            <p:nvGrpSpPr>
              <p:cNvPr id="34" name="Group">
                <a:extLst>
                  <a:ext uri="{FF2B5EF4-FFF2-40B4-BE49-F238E27FC236}">
                    <a16:creationId xmlns:a16="http://schemas.microsoft.com/office/drawing/2014/main" id="{22BC8628-778A-425B-90F9-FCCAFD3852EC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36" name="Shape">
                  <a:extLst>
                    <a:ext uri="{FF2B5EF4-FFF2-40B4-BE49-F238E27FC236}">
                      <a16:creationId xmlns:a16="http://schemas.microsoft.com/office/drawing/2014/main" id="{167A6966-177F-462C-A844-BB3B05E6E5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7" name="Shape">
                  <a:extLst>
                    <a:ext uri="{FF2B5EF4-FFF2-40B4-BE49-F238E27FC236}">
                      <a16:creationId xmlns:a16="http://schemas.microsoft.com/office/drawing/2014/main" id="{E9C97F19-2486-43F1-8EAA-88F383B3C223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35" name="المحور الأول">
                <a:extLst>
                  <a:ext uri="{FF2B5EF4-FFF2-40B4-BE49-F238E27FC236}">
                    <a16:creationId xmlns:a16="http://schemas.microsoft.com/office/drawing/2014/main" id="{7313C462-BB0E-431C-B116-85C270CAD0C1}"/>
                  </a:ext>
                </a:extLst>
              </p:cNvPr>
              <p:cNvSpPr txBox="1"/>
              <p:nvPr/>
            </p:nvSpPr>
            <p:spPr>
              <a:xfrm rot="10800000">
                <a:off x="210779" y="489411"/>
                <a:ext cx="1762312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2400" b="1" dirty="0"/>
                  <a:t>بطاقة خروج</a:t>
                </a:r>
                <a:endParaRPr lang="ar-AE" sz="2400" b="1" dirty="0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A168CA-17D9-4400-9F9E-25F71621F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2163279"/>
            <a:ext cx="4407198" cy="46716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27E994-B5B3-4BFC-8062-EE8F52C0DF3E}"/>
              </a:ext>
            </a:extLst>
          </p:cNvPr>
          <p:cNvSpPr txBox="1"/>
          <p:nvPr/>
        </p:nvSpPr>
        <p:spPr>
          <a:xfrm>
            <a:off x="8823395" y="3157432"/>
            <a:ext cx="2483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/>
              <a:t>نجوم الحصة الأكثر تفاعلا</a:t>
            </a:r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en-US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AFFE6E-6FB6-4819-912B-49030BB05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3092"/>
            <a:ext cx="7150543" cy="40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041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9559BB-42DE-420C-889A-4A24969C2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0789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155</Words>
  <Application>Microsoft Office PowerPoint</Application>
  <PresentationFormat>Widescreen</PresentationFormat>
  <Paragraphs>50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Arabic Typesetting</vt:lpstr>
      <vt:lpstr>Arial</vt:lpstr>
      <vt:lpstr>Calibri</vt:lpstr>
      <vt:lpstr>Calibri Light</vt:lpstr>
      <vt:lpstr>Century Gothic</vt:lpstr>
      <vt:lpstr>Farah Regular</vt:lpstr>
      <vt:lpstr>Twinkl SemiBold</vt:lpstr>
      <vt:lpstr>Wingdings 3</vt:lpstr>
      <vt:lpstr>Office Theme</vt:lpstr>
      <vt:lpstr>Ion</vt:lpstr>
      <vt:lpstr>1_Ion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mahmoud N</dc:creator>
  <cp:lastModifiedBy>mahmoud111989@yahoo.com</cp:lastModifiedBy>
  <cp:revision>70</cp:revision>
  <dcterms:created xsi:type="dcterms:W3CDTF">2021-07-10T19:26:42Z</dcterms:created>
  <dcterms:modified xsi:type="dcterms:W3CDTF">2022-04-24T19:42:27Z</dcterms:modified>
</cp:coreProperties>
</file>