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2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34DC6-B074-4F9E-95F1-F101BAC8DFF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AA0FD-E409-49E4-9354-AB4046B50882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548680"/>
            <a:ext cx="8181975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95250"/>
            <a:ext cx="81629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 rot="21170413">
            <a:off x="823991" y="5197565"/>
            <a:ext cx="2921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التخلف الثقافي والاقتصادي والفقر وسوء التعامل مع الناس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 rot="21337449">
            <a:off x="-9814" y="4011974"/>
            <a:ext cx="4589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كلاهما يوضح فضل العلم ومكانة العالم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 rot="21253632">
            <a:off x="-5995" y="3349124"/>
            <a:ext cx="43056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علو مكانة طالب العلم والعلماء على الجاهل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 rot="21357781">
            <a:off x="612479" y="2552736"/>
            <a:ext cx="2928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T Bold Archld h"/>
                <a:cs typeface="PT Bold Heading" panose="02010400000000000000" pitchFamily="2" charset="-78"/>
              </a:rPr>
              <a:t>طلب العلم</a:t>
            </a:r>
            <a:endParaRPr lang="ar-AE" sz="2800" dirty="0">
              <a:latin typeface="PT Bold Archld h"/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548680"/>
            <a:ext cx="818197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428625"/>
            <a:ext cx="81724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331640" y="5805264"/>
            <a:ext cx="6480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تكتب له صدقة جارية ينال أجرها إلى يوم القيامة 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548059" y="4725144"/>
            <a:ext cx="3233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رضا الملائكة عن طالب العلم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155323" y="4077072"/>
            <a:ext cx="3626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طلب العلم سبب لدخول الجنة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166124" y="1772816"/>
            <a:ext cx="5543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لبيان أهمية الكتابة في تقييد العلم ونقله للناس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620688"/>
            <a:ext cx="8162925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1124744"/>
            <a:ext cx="8039100" cy="5561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60648"/>
            <a:ext cx="38290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5877272"/>
            <a:ext cx="5810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251520" y="3717032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يكتسب معرفة في تصميم المباني والديكورات وتطوير الصناعة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1403648" y="5877272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تغيير المعنى والفهم الخطأ لمفهوم الآية الكريمة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508542" y="5229200"/>
            <a:ext cx="6583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أهمية اللغة العربية وعلاقاتها بتلاوة القرآن الكريم وفهم معانيه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669909" y="3284984"/>
            <a:ext cx="4663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يكتسب معرفة بكيفية استخدام التكنولوجيا والانتفاع بها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82971" y="2780928"/>
            <a:ext cx="4950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التواصل مع العالم والحصول على المعرفة والعلم</a:t>
            </a:r>
            <a:endParaRPr lang="ar-AE" sz="2400" dirty="0"/>
          </a:p>
        </p:txBody>
      </p:sp>
      <p:sp>
        <p:nvSpPr>
          <p:cNvPr id="10" name="مستطيل 9"/>
          <p:cNvSpPr/>
          <p:nvPr/>
        </p:nvSpPr>
        <p:spPr>
          <a:xfrm>
            <a:off x="483961" y="2348880"/>
            <a:ext cx="4849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يدرك قدرة الله في خلقه ويزداد إيمانه ويكسب خبرة</a:t>
            </a:r>
            <a:endParaRPr lang="ar-AE" sz="2000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862458" y="1870844"/>
            <a:ext cx="4663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التفقه في الدين والإلمام بالعلوم الشرعية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09538"/>
            <a:ext cx="81534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33178" y="5661248"/>
            <a:ext cx="7335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تلاوة القرآن الكريم والقراءة المستمرة للقصص والمجلات وقواعدها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899312" y="4941168"/>
            <a:ext cx="5306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الحفاظ عليها بتعلمها والتحدث بها وتعليمها للآخرين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620688"/>
            <a:ext cx="809625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8" y="404664"/>
            <a:ext cx="8048625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70717" y="5517232"/>
            <a:ext cx="477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دعاء الملائكة وأهل السموات و </a:t>
            </a:r>
            <a:r>
              <a:rPr lang="ar-AE" sz="2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الأرضين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للعالم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115616" y="4365104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تقديم العالم لإمامة الناس في الصلاة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702163" y="3573016"/>
            <a:ext cx="4647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العلماء أكثر الناس خشية وخوفاً من الله تعالى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452438"/>
            <a:ext cx="816292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48296" y="2996952"/>
            <a:ext cx="5791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يكسب الفرد المعرفة بالعلم الشرعي وكيفية أداء العبادة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847206" y="3645024"/>
            <a:ext cx="50209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يتحلى بحسن الخلق فيحسن التعامل مع الآخرين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03108" y="4365104"/>
            <a:ext cx="33650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يكسبه الثقة بالنفس والطمأنينة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199592" y="5085184"/>
            <a:ext cx="5668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يكسبه قدرات عقلية عالية فيوسع من مداركه ومواهبه</a:t>
            </a:r>
            <a:endParaRPr lang="ar-AE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76672"/>
            <a:ext cx="815340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90488"/>
            <a:ext cx="81153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574412" y="2708920"/>
            <a:ext cx="5343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أحبه الناس وأخذوا منه العلم وتأثر به غير المسلمين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971600" y="2060848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الحكمة والموعظة الحسنة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451276" y="1412776"/>
            <a:ext cx="1729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التواضع للمتعلم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4427984" y="2060848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البعد عن التشدد في الأمور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5042420" y="1412776"/>
            <a:ext cx="2379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اللين والرحمة بالمتعلم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76672"/>
            <a:ext cx="8143875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0" y="6021288"/>
            <a:ext cx="7493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يساهم في نفع الآخرين فيعمل على نشر الثقافة ويساهم في رفعة الوطن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371142" y="5157192"/>
            <a:ext cx="7122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يتعلم ويعلّم غيره وينفع نفسه وغيره فأحب الناس إلى الله أنفعهم للناس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0" y="3933056"/>
            <a:ext cx="5580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لم يرفع بذلك رأساً ولم يقبل هدى الله فلم ينتفع ولم ينفع غيره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611560" y="3212976"/>
            <a:ext cx="4968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لهم قلوب حافظة لكن ليست لهم أفهام ثاقبة وقد ينفع غيره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605681" y="2564904"/>
            <a:ext cx="39437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فقه في دين الله تعالى وانتفع به فعلم وتعلم</a:t>
            </a:r>
            <a:endParaRPr lang="ar-AE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142875"/>
            <a:ext cx="8086725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697921" y="2708920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مجانية ومتنوعة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213990" y="3068960"/>
            <a:ext cx="5559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يؤخذ من مصدره الموثوق ومن الجهات الرسمية 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55162" y="2708920"/>
            <a:ext cx="3926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تروج بعض المواقع للخروج عن طاعة الحاكم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20024" y="2348880"/>
            <a:ext cx="3929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تنقل بعض المواقع أفكاراً مشبوهة تدعو للهدم</a:t>
            </a:r>
            <a:endParaRPr lang="ar-AE" sz="2000" dirty="0"/>
          </a:p>
        </p:txBody>
      </p:sp>
      <p:sp>
        <p:nvSpPr>
          <p:cNvPr id="7" name="مستطيل 6"/>
          <p:cNvSpPr/>
          <p:nvPr/>
        </p:nvSpPr>
        <p:spPr>
          <a:xfrm>
            <a:off x="611029" y="1844824"/>
            <a:ext cx="35702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بعض المواقع تنقل معلومات غير صحيحة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499992" y="2276872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سهولة الوصول إليها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139952" y="1844824"/>
            <a:ext cx="33843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كثرتها ويمكن حفظها ونقلها 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476673"/>
            <a:ext cx="818197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4598184" y="479715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ينال رضا الله تعالى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19000" y="4149080"/>
            <a:ext cx="245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السكينة ولين الجانب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897420" y="4149080"/>
            <a:ext cx="995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التواضع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4232036" y="4149080"/>
            <a:ext cx="957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الاحترام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5534464" y="4149080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لاجتهاد</a:t>
            </a:r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AE" sz="2000" dirty="0"/>
          </a:p>
        </p:txBody>
      </p:sp>
      <p:sp>
        <p:nvSpPr>
          <p:cNvPr id="8" name="مستطيل 7"/>
          <p:cNvSpPr/>
          <p:nvPr/>
        </p:nvSpPr>
        <p:spPr>
          <a:xfrm>
            <a:off x="2320316" y="5805264"/>
            <a:ext cx="4331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ينال حظه من العلم ويستفيد من علم معلمه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692614" y="5301208"/>
            <a:ext cx="2887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يحبه المعلم ويحترمه الناس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077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332656"/>
            <a:ext cx="813435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83568" y="5589240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التواضع والاحترام</a:t>
            </a:r>
            <a:endParaRPr lang="ar-AE" sz="2000" dirty="0"/>
          </a:p>
        </p:txBody>
      </p:sp>
      <p:sp>
        <p:nvSpPr>
          <p:cNvPr id="4" name="مستطيل 3"/>
          <p:cNvSpPr/>
          <p:nvPr/>
        </p:nvSpPr>
        <p:spPr>
          <a:xfrm>
            <a:off x="-180528" y="5013176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الصبر والتحمّل</a:t>
            </a:r>
            <a:endParaRPr lang="ar-AE" sz="2000" dirty="0"/>
          </a:p>
        </p:txBody>
      </p:sp>
      <p:sp>
        <p:nvSpPr>
          <p:cNvPr id="5" name="مستطيل 4"/>
          <p:cNvSpPr/>
          <p:nvPr/>
        </p:nvSpPr>
        <p:spPr>
          <a:xfrm>
            <a:off x="2051720" y="5589240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المواظبة والاستمرار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3131840" y="5013176"/>
            <a:ext cx="16974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الجد والنشاط</a:t>
            </a:r>
            <a:endParaRPr lang="ar-AE" sz="2000" dirty="0"/>
          </a:p>
        </p:txBody>
      </p:sp>
      <p:sp>
        <p:nvSpPr>
          <p:cNvPr id="7" name="مستطيل 6"/>
          <p:cNvSpPr/>
          <p:nvPr/>
        </p:nvSpPr>
        <p:spPr>
          <a:xfrm>
            <a:off x="2004751" y="3789040"/>
            <a:ext cx="2680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جميع العلوم نافعة ومفيدة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414338"/>
            <a:ext cx="812482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01676" y="5229200"/>
            <a:ext cx="4475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أساس تقدّم المجتمع وأساس حضارته 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476672"/>
            <a:ext cx="812482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868145" y="5445224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لقراءة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1619673" y="5445224"/>
            <a:ext cx="13681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المؤتمرات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3347865" y="5445224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المحاضرات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85725"/>
            <a:ext cx="8086725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076056" y="6381328"/>
            <a:ext cx="27775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نور والجهل ظلام</a:t>
            </a:r>
            <a:endParaRPr lang="ar-AE" sz="2000" dirty="0"/>
          </a:p>
        </p:txBody>
      </p:sp>
      <p:sp>
        <p:nvSpPr>
          <p:cNvPr id="4" name="مستطيل 3"/>
          <p:cNvSpPr/>
          <p:nvPr/>
        </p:nvSpPr>
        <p:spPr>
          <a:xfrm>
            <a:off x="2123728" y="3933056"/>
            <a:ext cx="1152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متقدم ومتطور</a:t>
            </a:r>
            <a:endParaRPr lang="ar-AE" sz="2000" dirty="0"/>
          </a:p>
        </p:txBody>
      </p:sp>
      <p:sp>
        <p:nvSpPr>
          <p:cNvPr id="5" name="مستطيل 4"/>
          <p:cNvSpPr/>
          <p:nvPr/>
        </p:nvSpPr>
        <p:spPr>
          <a:xfrm>
            <a:off x="4139952" y="3933056"/>
            <a:ext cx="10988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حضارة بدون علم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5940152" y="3933056"/>
            <a:ext cx="1170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واجب على طالب العلم</a:t>
            </a:r>
            <a:endParaRPr lang="ar-AE" sz="2000" dirty="0"/>
          </a:p>
        </p:txBody>
      </p:sp>
      <p:sp>
        <p:nvSpPr>
          <p:cNvPr id="7" name="مستطيل 6"/>
          <p:cNvSpPr/>
          <p:nvPr/>
        </p:nvSpPr>
        <p:spPr>
          <a:xfrm>
            <a:off x="1259632" y="2564904"/>
            <a:ext cx="1170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رسول الله المعلم الأول</a:t>
            </a:r>
            <a:endParaRPr lang="ar-AE" sz="2000" dirty="0"/>
          </a:p>
        </p:txBody>
      </p:sp>
      <p:sp>
        <p:nvSpPr>
          <p:cNvPr id="8" name="مستطيل 7"/>
          <p:cNvSpPr/>
          <p:nvPr/>
        </p:nvSpPr>
        <p:spPr>
          <a:xfrm>
            <a:off x="3131840" y="2132856"/>
            <a:ext cx="11708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العلماء ورثة الأنبياء</a:t>
            </a:r>
            <a:endParaRPr lang="ar-AE" sz="2000" dirty="0"/>
          </a:p>
        </p:txBody>
      </p:sp>
      <p:sp>
        <p:nvSpPr>
          <p:cNvPr id="9" name="مستطيل 8"/>
          <p:cNvSpPr/>
          <p:nvPr/>
        </p:nvSpPr>
        <p:spPr>
          <a:xfrm>
            <a:off x="5004048" y="2204864"/>
            <a:ext cx="1098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جميع العلوم النافعة</a:t>
            </a:r>
            <a:endParaRPr lang="ar-AE" sz="2000" dirty="0"/>
          </a:p>
        </p:txBody>
      </p:sp>
      <p:sp>
        <p:nvSpPr>
          <p:cNvPr id="10" name="مستطيل 9"/>
          <p:cNvSpPr/>
          <p:nvPr/>
        </p:nvSpPr>
        <p:spPr>
          <a:xfrm>
            <a:off x="6588224" y="2564904"/>
            <a:ext cx="1440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العلماء على منابر من نور</a:t>
            </a:r>
            <a:endParaRPr lang="ar-AE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476672"/>
            <a:ext cx="809625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49098" y="6021288"/>
            <a:ext cx="6484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الدعوة إلى التفكر والتأمل في الآفاق الكونية وفي النفس البشرية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176231" y="4005064"/>
            <a:ext cx="6101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جميع العلوم نافعة و لا يمكن الاستغناء عن أي نوع منها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90525"/>
            <a:ext cx="8143875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1520" y="3356992"/>
            <a:ext cx="3353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المال قد يضر ويهلك صاحبه</a:t>
            </a:r>
            <a:endParaRPr lang="ar-AE" sz="2000" dirty="0"/>
          </a:p>
        </p:txBody>
      </p:sp>
      <p:sp>
        <p:nvSpPr>
          <p:cNvPr id="4" name="مستطيل 3"/>
          <p:cNvSpPr/>
          <p:nvPr/>
        </p:nvSpPr>
        <p:spPr>
          <a:xfrm>
            <a:off x="4192165" y="3356992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ينفع و لا يضر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403648" y="299695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منفعته مؤقتة ومحدودة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4063924" y="2996952"/>
            <a:ext cx="1917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منفعته دائمة وواسعة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728476" y="2132856"/>
            <a:ext cx="41809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كلاهما نافعان و لا يمكن الاستغناء عنهما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683568" y="3933056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أفضل من المال لأن منفعته أشمل وأعم وأدوم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74242" y="5157192"/>
            <a:ext cx="70500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الإنسان لا قيمة له بدون العلم ويكون دوره قليل في تطور المجتمع </a:t>
            </a:r>
            <a:endParaRPr lang="ar-AE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3"/>
            <a:ext cx="8748463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021288"/>
            <a:ext cx="5238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422</Words>
  <Application>Microsoft Office PowerPoint</Application>
  <PresentationFormat>عرض على الشاشة (3:4)‏</PresentationFormat>
  <Paragraphs>74</Paragraphs>
  <Slides>23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9" baseType="lpstr">
      <vt:lpstr>Arial</vt:lpstr>
      <vt:lpstr>Calibri</vt:lpstr>
      <vt:lpstr>PT Bold Archld h</vt:lpstr>
      <vt:lpstr>PT Bold Heading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MOE UAE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lenovo</cp:lastModifiedBy>
  <cp:revision>96</cp:revision>
  <dcterms:created xsi:type="dcterms:W3CDTF">2017-02-15T07:11:00Z</dcterms:created>
  <dcterms:modified xsi:type="dcterms:W3CDTF">2017-05-10T17:44:45Z</dcterms:modified>
</cp:coreProperties>
</file>