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326425" y="591420"/>
            <a:ext cx="2799666" cy="1050860"/>
            <a:chOff x="9993401" y="230962"/>
            <a:chExt cx="3973263" cy="1442291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532721"/>
              <a:ext cx="2302930" cy="1140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صناعة السفن الخشبية في دولة الإمارات 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384995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b="1" i="0" dirty="0">
                <a:solidFill>
                  <a:srgbClr val="444444"/>
                </a:solidFill>
                <a:effectLst/>
                <a:latin typeface="abdo"/>
              </a:rPr>
              <a:t>اسْتَخْدِمْ كَلِمَةَ (</a:t>
            </a:r>
            <a:r>
              <a:rPr lang="ar-AE" b="1" i="0" dirty="0">
                <a:solidFill>
                  <a:srgbClr val="16A085"/>
                </a:solidFill>
                <a:effectLst/>
                <a:latin typeface="abdo"/>
              </a:rPr>
              <a:t>الفزعة</a:t>
            </a:r>
            <a:r>
              <a:rPr lang="ar-AE" b="1" i="0" dirty="0">
                <a:solidFill>
                  <a:srgbClr val="444444"/>
                </a:solidFill>
                <a:effectLst/>
                <a:latin typeface="abdo"/>
              </a:rPr>
              <a:t>) في جُمْلَةٍ منْ إِنْشائِكَ.</a:t>
            </a:r>
            <a:endParaRPr lang="ar-AE" b="0" i="0" dirty="0">
              <a:solidFill>
                <a:srgbClr val="444444"/>
              </a:solidFill>
              <a:effectLst/>
              <a:latin typeface="abdo"/>
            </a:endParaRPr>
          </a:p>
          <a:p>
            <a:endParaRPr lang="ar-AE" b="0" i="0" dirty="0">
              <a:solidFill>
                <a:srgbClr val="212529"/>
              </a:solidFill>
              <a:effectLst/>
              <a:latin typeface="-apple-system"/>
            </a:endParaRPr>
          </a:p>
          <a:p>
            <a:r>
              <a:rPr lang="ar-AE" dirty="0">
                <a:solidFill>
                  <a:srgbClr val="212529"/>
                </a:solidFill>
                <a:latin typeface="-apple-system"/>
              </a:rPr>
              <a:t>------------------------------------------------------------------------------------------------------------------</a:t>
            </a:r>
            <a:br>
              <a:rPr lang="ar-AE" b="0" i="0" dirty="0">
                <a:solidFill>
                  <a:srgbClr val="212529"/>
                </a:solidFill>
                <a:effectLst/>
                <a:latin typeface="-apple-system"/>
              </a:rPr>
            </a:br>
            <a:endParaRPr lang="ar-AE" sz="1200" b="1" dirty="0">
              <a:solidFill>
                <a:srgbClr val="8E44AD"/>
              </a:solidFill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21298" y="2082902"/>
            <a:ext cx="4722052" cy="3970318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تَراجَعَت صناعَةُ السُّفُنِ الخشبيَّـةِ محَلّيًّا وَخَليجيًّا، لَكِنَّ ذكْراها لَمْ تَغِبْ عَنْ ذاكِرَةِ (</a:t>
            </a:r>
            <a:r>
              <a:rPr lang="ar-AE" sz="1200" b="1" i="0" dirty="0" err="1">
                <a:solidFill>
                  <a:srgbClr val="2980B9"/>
                </a:solidFill>
                <a:effectLst/>
                <a:latin typeface="abdo"/>
              </a:rPr>
              <a:t>القَلاليفِ</a:t>
            </a: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).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16A085"/>
                </a:solidFill>
                <a:effectLst/>
                <a:latin typeface="abdo"/>
              </a:rPr>
              <a:t>اكتُب فِقرَةً تُعَلّلُ فيها </a:t>
            </a: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تَراجُعَ صِناعَةِ السُّفُنِ الخَشبيّةِ في الخَليجِ العَربيِّ</a:t>
            </a:r>
            <a:r>
              <a:rPr lang="ar-AE" sz="1200" b="1" i="0" dirty="0">
                <a:solidFill>
                  <a:srgbClr val="16A085"/>
                </a:solidFill>
                <a:effectLst/>
                <a:latin typeface="abdo"/>
              </a:rPr>
              <a:t> مُستشهِدًا ببعضِ الأدلَّـةِ الَّتي تدعَمُ فِكرَتَكَ.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2B00E0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68318" y="4275479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1600438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dirty="0">
                <a:solidFill>
                  <a:srgbClr val="6666CC"/>
                </a:solidFill>
              </a:rPr>
              <a:t>-</a:t>
            </a:r>
            <a:r>
              <a:rPr lang="ar-AE" sz="1400" b="1" dirty="0">
                <a:solidFill>
                  <a:srgbClr val="6666CC"/>
                </a:solidFill>
                <a:effectLst/>
              </a:rPr>
              <a:t> سُمّيت مهنَةُ صناعَةِ السُّفُنِ با</a:t>
            </a:r>
            <a:r>
              <a:rPr lang="ar-AE" sz="1400" b="1" dirty="0">
                <a:solidFill>
                  <a:srgbClr val="C0392B"/>
                </a:solidFill>
                <a:effectLst/>
              </a:rPr>
              <a:t>لقِلافَةِ</a:t>
            </a:r>
            <a:r>
              <a:rPr lang="ar-AE" sz="1400" b="1" i="0" dirty="0">
                <a:solidFill>
                  <a:srgbClr val="6666CC"/>
                </a:solidFill>
                <a:effectLst/>
                <a:latin typeface="abdo"/>
              </a:rPr>
              <a:t>، نسبةً إلى : 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0" i="0" dirty="0">
              <a:solidFill>
                <a:srgbClr val="6666CC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dirty="0">
                <a:solidFill>
                  <a:srgbClr val="6666CC"/>
                </a:solidFill>
                <a:latin typeface="abdo"/>
              </a:rPr>
              <a:t>- </a:t>
            </a:r>
            <a:r>
              <a:rPr lang="ar-AE" sz="1400" b="1" dirty="0">
                <a:solidFill>
                  <a:srgbClr val="C0392B"/>
                </a:solidFill>
                <a:effectLst/>
              </a:rPr>
              <a:t>(الوْليد)</a:t>
            </a:r>
            <a:r>
              <a:rPr lang="ar-AE" sz="1400" b="1" i="0" dirty="0">
                <a:solidFill>
                  <a:srgbClr val="6666CC"/>
                </a:solidFill>
                <a:effectLst/>
                <a:latin typeface="abdo"/>
              </a:rPr>
              <a:t> لفظةٌ تطلقُ عَلى :  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dirty="0">
              <a:solidFill>
                <a:srgbClr val="6666CC"/>
              </a:solidFill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solidFill>
                  <a:srgbClr val="6666CC"/>
                </a:solidFill>
                <a:effectLst/>
                <a:latin typeface="abdo"/>
              </a:rPr>
              <a:t>- تَعتَمِدُ صِناعَـةُ السُّفُنِ إلى جانِبِ العاملينَ فيها على : ----------------------------</a:t>
            </a:r>
            <a:br>
              <a:rPr lang="ar-AE" sz="1400" b="0" i="0" dirty="0">
                <a:solidFill>
                  <a:srgbClr val="6666CC"/>
                </a:solidFill>
                <a:effectLst/>
                <a:latin typeface="abdo"/>
              </a:rPr>
            </a:br>
            <a:br>
              <a:rPr lang="ar-AE" sz="1400" b="0" i="0" dirty="0">
                <a:solidFill>
                  <a:srgbClr val="6666CC"/>
                </a:solidFill>
                <a:effectLst/>
                <a:latin typeface="abdo"/>
              </a:rPr>
            </a:br>
            <a:endParaRPr lang="ar-AE" sz="1400" dirty="0">
              <a:solidFill>
                <a:srgbClr val="6666CC"/>
              </a:solidFill>
              <a:latin typeface="abdo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366209" y="2077415"/>
            <a:ext cx="1304301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543550" y="4068061"/>
            <a:ext cx="5327152" cy="1815882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عُد إلى النَّصِّ واستَخرجِ </a:t>
            </a:r>
            <a:r>
              <a:rPr lang="ar-AE" sz="1400" b="1" i="0" dirty="0">
                <a:solidFill>
                  <a:srgbClr val="6E339D"/>
                </a:solidFill>
                <a:effectLst/>
                <a:latin typeface="abdo"/>
              </a:rPr>
              <a:t>المُصطلَحاتِ المُتعلَّقَـةَ بأجزاءِ السَّفينَــةِ الخَشبيَّــةِ في دولَـةِ الإماراتِ العربيَّــةِ المُتَّحِدَةِ</a:t>
            </a: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، ثُمَّ حدّدْ موقِعَ كُلٍّ منها في السّفينـةِ.</a:t>
            </a:r>
          </a:p>
          <a:p>
            <a:pPr algn="r" rtl="1"/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536076" y="3214166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870859" y="6127759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4FE4CA-D572-11E0-A5CD-B0AFC4FDB1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131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abdo</vt:lpstr>
      <vt:lpstr>-apple-system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40</cp:revision>
  <dcterms:created xsi:type="dcterms:W3CDTF">2022-10-17T09:24:34Z</dcterms:created>
  <dcterms:modified xsi:type="dcterms:W3CDTF">2025-11-20T10:13:37Z</dcterms:modified>
</cp:coreProperties>
</file>