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32"/>
  </p:notesMasterIdLst>
  <p:sldIdLst>
    <p:sldId id="4318" r:id="rId5"/>
    <p:sldId id="4319" r:id="rId6"/>
    <p:sldId id="4323" r:id="rId7"/>
    <p:sldId id="4320" r:id="rId8"/>
    <p:sldId id="4437" r:id="rId9"/>
    <p:sldId id="4321" r:id="rId10"/>
    <p:sldId id="4436" r:id="rId11"/>
    <p:sldId id="4322" r:id="rId12"/>
    <p:sldId id="4438" r:id="rId13"/>
    <p:sldId id="3032" r:id="rId14"/>
    <p:sldId id="2880" r:id="rId15"/>
    <p:sldId id="2878" r:id="rId16"/>
    <p:sldId id="2879" r:id="rId17"/>
    <p:sldId id="2823" r:id="rId18"/>
    <p:sldId id="2824" r:id="rId19"/>
    <p:sldId id="2826" r:id="rId20"/>
    <p:sldId id="2827" r:id="rId21"/>
    <p:sldId id="2971" r:id="rId22"/>
    <p:sldId id="2830" r:id="rId23"/>
    <p:sldId id="2999" r:id="rId24"/>
    <p:sldId id="3000" r:id="rId25"/>
    <p:sldId id="3001" r:id="rId26"/>
    <p:sldId id="3002" r:id="rId27"/>
    <p:sldId id="3007" r:id="rId28"/>
    <p:sldId id="3009" r:id="rId29"/>
    <p:sldId id="3008" r:id="rId30"/>
    <p:sldId id="3006" r:id="rId31"/>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8" d="100"/>
          <a:sy n="58" d="100"/>
        </p:scale>
        <p:origin x="98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A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AA154E5F-F556-428E-925D-5D826C5F037E}" type="datetimeFigureOut">
              <a:rPr lang="ar-AE" smtClean="0"/>
              <a:t>13/11/1446</a:t>
            </a:fld>
            <a:endParaRPr lang="ar-A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A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A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C3F005EA-6D4E-4195-B9A5-48840C72A0B5}" type="slidenum">
              <a:rPr lang="ar-AE" smtClean="0"/>
              <a:t>‹#›</a:t>
            </a:fld>
            <a:endParaRPr lang="ar-AE"/>
          </a:p>
        </p:txBody>
      </p:sp>
    </p:spTree>
    <p:extLst>
      <p:ext uri="{BB962C8B-B14F-4D97-AF65-F5344CB8AC3E}">
        <p14:creationId xmlns:p14="http://schemas.microsoft.com/office/powerpoint/2010/main" val="391634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AE" dirty="0"/>
          </a:p>
        </p:txBody>
      </p:sp>
      <p:sp>
        <p:nvSpPr>
          <p:cNvPr id="4" name="عنصر نائب لرقم الشريحة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F6C639-E61D-4428-871A-2861095988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008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7B976-9165-A406-529A-165EF8C769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B794C6F7-CABA-2506-02C5-1021116A4D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54F98EC1-F23B-4E6C-FE11-EEF136453C82}"/>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5" name="Footer Placeholder 4">
            <a:extLst>
              <a:ext uri="{FF2B5EF4-FFF2-40B4-BE49-F238E27FC236}">
                <a16:creationId xmlns:a16="http://schemas.microsoft.com/office/drawing/2014/main" id="{AD722116-BE49-D751-6C77-180394A197AD}"/>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FB4B8B09-C80A-2BFB-63AD-7A003B6862F2}"/>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14279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A070E-59D4-48B0-3993-DFD9E5E0BF20}"/>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7C87574C-E166-F915-E8A8-6A736CB9B2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C3D56093-D336-B0F2-A4E8-15E1E741C9EA}"/>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5" name="Footer Placeholder 4">
            <a:extLst>
              <a:ext uri="{FF2B5EF4-FFF2-40B4-BE49-F238E27FC236}">
                <a16:creationId xmlns:a16="http://schemas.microsoft.com/office/drawing/2014/main" id="{EDBFA358-3265-1B9F-406F-0C52899E2785}"/>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7626E89-FB71-0623-E002-C22D99894EC2}"/>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101964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C1BFF-A406-AE6F-BB2C-ED153FB2FF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3ECEDD24-6A8E-893E-750E-F5B10D3F18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5E8044-756A-9B67-9659-59FA9615078A}"/>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5" name="Footer Placeholder 4">
            <a:extLst>
              <a:ext uri="{FF2B5EF4-FFF2-40B4-BE49-F238E27FC236}">
                <a16:creationId xmlns:a16="http://schemas.microsoft.com/office/drawing/2014/main" id="{A1A007BA-1F98-72BD-1FFB-A5F8812CEB90}"/>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AE394D81-AA51-6C21-B6B9-4C6DB347223A}"/>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896628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BFF0-2C06-EFDD-1EDB-A0AA477BD3C2}"/>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25E7F329-10D3-6BFF-9979-9DD692870C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9C73E251-3993-B475-A273-1BF7C54FE7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A864850A-0105-747E-AD5E-1D690F7883CB}"/>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6" name="Footer Placeholder 5">
            <a:extLst>
              <a:ext uri="{FF2B5EF4-FFF2-40B4-BE49-F238E27FC236}">
                <a16:creationId xmlns:a16="http://schemas.microsoft.com/office/drawing/2014/main" id="{BA56766F-AA61-B50A-30D7-C5AE86D4A5AB}"/>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4E155995-1C54-BC95-A9F1-8196C945BA28}"/>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169151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4FA16-CF7E-D6B7-AF4B-76929818B374}"/>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A36C05C5-FE04-CC5C-D87C-E5CCCCC43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36DDE4-1007-293A-0202-C06EA89F26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4B70AC77-A942-4B3F-4A1B-93C89E60E7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EB1BD7-4C29-34A5-A36D-C52267BAF4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E88A6FAE-4B5C-C812-4154-8A357181D058}"/>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8" name="Footer Placeholder 7">
            <a:extLst>
              <a:ext uri="{FF2B5EF4-FFF2-40B4-BE49-F238E27FC236}">
                <a16:creationId xmlns:a16="http://schemas.microsoft.com/office/drawing/2014/main" id="{E0478B1E-1E2A-DEE9-E546-BB40FF9CF828}"/>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BBF92577-13EE-094C-86FF-3406CB553A21}"/>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1755880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AA6F-AA15-A585-6CF8-956503B381B8}"/>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397C5E47-4C64-08AF-CA30-8C6B92415935}"/>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4" name="Footer Placeholder 3">
            <a:extLst>
              <a:ext uri="{FF2B5EF4-FFF2-40B4-BE49-F238E27FC236}">
                <a16:creationId xmlns:a16="http://schemas.microsoft.com/office/drawing/2014/main" id="{843E8513-FCC5-F740-CAED-C5E9CE4B580E}"/>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FBC43380-10F6-B01A-0C62-DA279F2EF7C7}"/>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25841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B3AAE5-9471-7598-05F1-2B741457CA91}"/>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3" name="Footer Placeholder 2">
            <a:extLst>
              <a:ext uri="{FF2B5EF4-FFF2-40B4-BE49-F238E27FC236}">
                <a16:creationId xmlns:a16="http://schemas.microsoft.com/office/drawing/2014/main" id="{BEB1542B-7921-8285-BFEF-D8F1EBB81311}"/>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2FC7E79E-C66B-85F6-8D08-A943574683D2}"/>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697120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59DBA-B373-BD21-2281-6D471AF31A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821CBD6F-F869-5707-D773-EB6CFDD885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9BE467BB-E8F0-0413-7C70-0F40C0FD16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B78D54-C0AC-A023-15D7-7ED85B4FD6D9}"/>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6" name="Footer Placeholder 5">
            <a:extLst>
              <a:ext uri="{FF2B5EF4-FFF2-40B4-BE49-F238E27FC236}">
                <a16:creationId xmlns:a16="http://schemas.microsoft.com/office/drawing/2014/main" id="{9F018FFA-2364-2431-D4C3-8A8E831B35E3}"/>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586EBFA3-3E4E-2A0E-36D7-212DD66F90B3}"/>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565713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DE261-767B-1C5B-C032-BE29761A3B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384D0647-43F5-7FEE-BA2B-9FE905880C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F27E0BB6-961E-19F0-3459-2D9327A828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5F336B-E4DC-1D2D-5F56-BFF91FC6EC77}"/>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6" name="Footer Placeholder 5">
            <a:extLst>
              <a:ext uri="{FF2B5EF4-FFF2-40B4-BE49-F238E27FC236}">
                <a16:creationId xmlns:a16="http://schemas.microsoft.com/office/drawing/2014/main" id="{80612573-DFAF-4F67-BC95-31EB52CA4AB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CE089AA1-F282-D259-E45A-81032CD39E28}"/>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825901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62541-8685-0515-A403-1B150D15DF42}"/>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F3E4DBA8-52A3-9A68-EDB6-3C888DCB44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AFE66484-8183-7BD2-4BFF-72839441846F}"/>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5" name="Footer Placeholder 4">
            <a:extLst>
              <a:ext uri="{FF2B5EF4-FFF2-40B4-BE49-F238E27FC236}">
                <a16:creationId xmlns:a16="http://schemas.microsoft.com/office/drawing/2014/main" id="{7E5E9765-210C-91F9-6CF3-6DE42C1BA85D}"/>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31A7B3B0-06AA-387E-6788-629350BDEDDF}"/>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233248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B4ABEA-3D7B-DD22-F5E5-20C237CF0C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583F4AC2-BA1B-EB5A-4D04-2A3D4EB602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D4AC134F-339A-D32F-7654-3670D6B42BD8}"/>
              </a:ext>
            </a:extLst>
          </p:cNvPr>
          <p:cNvSpPr>
            <a:spLocks noGrp="1"/>
          </p:cNvSpPr>
          <p:nvPr>
            <p:ph type="dt" sz="half" idx="10"/>
          </p:nvPr>
        </p:nvSpPr>
        <p:spPr/>
        <p:txBody>
          <a:bodyPr/>
          <a:lstStyle/>
          <a:p>
            <a:fld id="{A3F0B3D0-B855-46DC-AEEB-2E3F367CAA8A}" type="datetimeFigureOut">
              <a:rPr lang="ar-AE" smtClean="0"/>
              <a:t>13/11/1446</a:t>
            </a:fld>
            <a:endParaRPr lang="ar-AE"/>
          </a:p>
        </p:txBody>
      </p:sp>
      <p:sp>
        <p:nvSpPr>
          <p:cNvPr id="5" name="Footer Placeholder 4">
            <a:extLst>
              <a:ext uri="{FF2B5EF4-FFF2-40B4-BE49-F238E27FC236}">
                <a16:creationId xmlns:a16="http://schemas.microsoft.com/office/drawing/2014/main" id="{ACD1F43D-756D-1DF4-BC81-364535993C7B}"/>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C1F6BB94-1D7C-9A5C-2F89-A59003A4B8B4}"/>
              </a:ext>
            </a:extLst>
          </p:cNvPr>
          <p:cNvSpPr>
            <a:spLocks noGrp="1"/>
          </p:cNvSpPr>
          <p:nvPr>
            <p:ph type="sldNum" sz="quarter" idx="12"/>
          </p:nvPr>
        </p:nvSpPr>
        <p:spPr/>
        <p:txBody>
          <a:bodyPr/>
          <a:lstStyle/>
          <a:p>
            <a:fld id="{3E05EE8A-61DE-4784-BAA5-A5BA6CCB2D40}" type="slidenum">
              <a:rPr lang="ar-AE" smtClean="0"/>
              <a:t>‹#›</a:t>
            </a:fld>
            <a:endParaRPr lang="ar-AE"/>
          </a:p>
        </p:txBody>
      </p:sp>
    </p:spTree>
    <p:extLst>
      <p:ext uri="{BB962C8B-B14F-4D97-AF65-F5344CB8AC3E}">
        <p14:creationId xmlns:p14="http://schemas.microsoft.com/office/powerpoint/2010/main" val="4095959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5/10/2025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285367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5/10/2025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11750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5/10/2025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35143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5/10/2025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116420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5/10/2025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553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5/10/2025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7611569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5/10/2025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59524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5/10/2025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798551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5/10/2025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61557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5/10/2025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99503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5/10/2025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67044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09CF75-49A3-4D5A-A8A6-BB67BAE24029}"/>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203D982F-9FFB-4CF5-BC1A-525B5C58D687}"/>
              </a:ext>
            </a:extLst>
          </p:cNvPr>
          <p:cNvSpPr>
            <a:spLocks noGrp="1"/>
          </p:cNvSpPr>
          <p:nvPr>
            <p:ph type="subTitle" idx="1"/>
          </p:nvPr>
        </p:nvSpPr>
        <p:spPr>
          <a:xfrm>
            <a:off x="1524000" y="3602038"/>
            <a:ext cx="9144000" cy="1655762"/>
          </a:xfrm>
        </p:spPr>
        <p:txBody>
          <a:bodyPr/>
          <a:lstStyle>
            <a:lvl1pPr marL="0" indent="0" algn="ctr">
              <a:buNone/>
              <a:defRPr sz="2400"/>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CBC26FAE-5D12-4C26-9B19-10393F189D5B}"/>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2ACEE96A-EB16-4A09-9252-DEAB6ADC5B97}"/>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18BFBAC-8782-4001-A715-9454A7E07755}"/>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713103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22208CB-69AD-4DBF-B79C-70DE420B061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F0762D40-6701-44C8-A80D-26A8E2DA9943}"/>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B98E0454-F662-4E02-9988-2C44CAADA4BB}"/>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8DD95DB6-F297-4F66-BC94-622A4E2505A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0A3AD64-3A04-4ADF-8E2A-9806C5A607C3}"/>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9366641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35AB8E9-4293-4064-BCBB-F435D771A074}"/>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48DBBA2-301C-4C87-A865-EF33322433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182" indent="0">
              <a:buNone/>
              <a:defRPr sz="2000">
                <a:solidFill>
                  <a:schemeClr val="tx1">
                    <a:tint val="75000"/>
                  </a:schemeClr>
                </a:solidFill>
              </a:defRPr>
            </a:lvl2pPr>
            <a:lvl3pPr marL="914363" indent="0">
              <a:buNone/>
              <a:defRPr sz="1800">
                <a:solidFill>
                  <a:schemeClr val="tx1">
                    <a:tint val="75000"/>
                  </a:schemeClr>
                </a:solidFill>
              </a:defRPr>
            </a:lvl3pPr>
            <a:lvl4pPr marL="1371545" indent="0">
              <a:buNone/>
              <a:defRPr sz="1600">
                <a:solidFill>
                  <a:schemeClr val="tx1">
                    <a:tint val="75000"/>
                  </a:schemeClr>
                </a:solidFill>
              </a:defRPr>
            </a:lvl4pPr>
            <a:lvl5pPr marL="1828727" indent="0">
              <a:buNone/>
              <a:defRPr sz="1600">
                <a:solidFill>
                  <a:schemeClr val="tx1">
                    <a:tint val="75000"/>
                  </a:schemeClr>
                </a:solidFill>
              </a:defRPr>
            </a:lvl5pPr>
            <a:lvl6pPr marL="2285909" indent="0">
              <a:buNone/>
              <a:defRPr sz="1600">
                <a:solidFill>
                  <a:schemeClr val="tx1">
                    <a:tint val="75000"/>
                  </a:schemeClr>
                </a:solidFill>
              </a:defRPr>
            </a:lvl6pPr>
            <a:lvl7pPr marL="2743090" indent="0">
              <a:buNone/>
              <a:defRPr sz="1600">
                <a:solidFill>
                  <a:schemeClr val="tx1">
                    <a:tint val="75000"/>
                  </a:schemeClr>
                </a:solidFill>
              </a:defRPr>
            </a:lvl7pPr>
            <a:lvl8pPr marL="3200272" indent="0">
              <a:buNone/>
              <a:defRPr sz="1600">
                <a:solidFill>
                  <a:schemeClr val="tx1">
                    <a:tint val="75000"/>
                  </a:schemeClr>
                </a:solidFill>
              </a:defRPr>
            </a:lvl8pPr>
            <a:lvl9pPr marL="3657454"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C4242291-2B31-4D4E-BBB6-5AA2481823B1}"/>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7977C7DD-C600-476D-8164-7DB39A174BE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34AEE7E-1FFE-4B8C-8D5A-000F5C4E49A1}"/>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76487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3FB5654-AE88-4CA5-82D8-5B9D39F4F21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2EF3BED-8049-4F58-8B64-91986EB02E83}"/>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EB190FB1-A025-44E3-B2F4-5BCA7CDE2C1D}"/>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9754B8D5-9B74-4217-8FC0-FF3EF98296E8}"/>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6" name="عنصر نائب للتذييل 5">
            <a:extLst>
              <a:ext uri="{FF2B5EF4-FFF2-40B4-BE49-F238E27FC236}">
                <a16:creationId xmlns:a16="http://schemas.microsoft.com/office/drawing/2014/main" id="{C7CCA8FB-19FB-4BBD-9D3C-6123F6F1CFB4}"/>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7A67C780-2BE6-4703-8031-9C2D1A0AED1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9105997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510A69-EC17-4659-B71D-4300C90FE07A}"/>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7D29E59-7025-461F-97EB-8531559A0BA1}"/>
              </a:ext>
            </a:extLst>
          </p:cNvPr>
          <p:cNvSpPr>
            <a:spLocks noGrp="1"/>
          </p:cNvSpPr>
          <p:nvPr>
            <p:ph type="body" idx="1"/>
          </p:nvPr>
        </p:nvSpPr>
        <p:spPr>
          <a:xfrm>
            <a:off x="839788" y="1681163"/>
            <a:ext cx="5157787"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9AA637B8-0C54-4104-9F1D-656534CA28A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AEFFBFDC-1F23-4ED7-AC3B-1D9E79459C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8B48EBE-0FC5-41E0-86A8-05B16A953421}"/>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A6FB292A-C9BF-46D5-B097-FDC001259D26}"/>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8" name="عنصر نائب للتذييل 7">
            <a:extLst>
              <a:ext uri="{FF2B5EF4-FFF2-40B4-BE49-F238E27FC236}">
                <a16:creationId xmlns:a16="http://schemas.microsoft.com/office/drawing/2014/main" id="{C958F165-01E0-4AAF-A3E1-DF79421A6419}"/>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20625805-47EC-4435-96B5-47930272EDE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53923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64DE71F-217A-42EB-9D2F-E7D446F5EE47}"/>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3E551299-D1A9-49F0-B7BC-D286D9872C60}"/>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4" name="عنصر نائب للتذييل 3">
            <a:extLst>
              <a:ext uri="{FF2B5EF4-FFF2-40B4-BE49-F238E27FC236}">
                <a16:creationId xmlns:a16="http://schemas.microsoft.com/office/drawing/2014/main" id="{B0D3C827-5A4F-40A2-AE65-C5699AC27E68}"/>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C688F81D-33B3-4C43-B56B-FCEAF6EF6C00}"/>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3578529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64DA4D6-8053-480D-AD04-736F14C08087}"/>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3" name="عنصر نائب للتذييل 2">
            <a:extLst>
              <a:ext uri="{FF2B5EF4-FFF2-40B4-BE49-F238E27FC236}">
                <a16:creationId xmlns:a16="http://schemas.microsoft.com/office/drawing/2014/main" id="{92558680-9848-4CB2-A3B6-966063A3B26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0717266E-8BBD-4D5D-B419-375FE583CF9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035885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02572DB-EB95-4E73-9538-07C8F2A507E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D8625C1E-5152-489F-A8CF-4B52F74DB1BD}"/>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EEB3FE71-78D2-4F48-97B2-4FF8725B8F6D}"/>
              </a:ext>
            </a:extLst>
          </p:cNvPr>
          <p:cNvSpPr>
            <a:spLocks noGrp="1"/>
          </p:cNvSpPr>
          <p:nvPr>
            <p:ph type="body" sz="half" idx="2"/>
          </p:nvPr>
        </p:nvSpPr>
        <p:spPr>
          <a:xfrm>
            <a:off x="839788"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51610B14-F92B-406A-9C3A-CFC3AC67FD95}"/>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6" name="عنصر نائب للتذييل 5">
            <a:extLst>
              <a:ext uri="{FF2B5EF4-FFF2-40B4-BE49-F238E27FC236}">
                <a16:creationId xmlns:a16="http://schemas.microsoft.com/office/drawing/2014/main" id="{1BECA3F9-A426-4111-914D-C5403A71DB93}"/>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8600B6B9-D973-442F-A831-009C0867E7CA}"/>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08047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550FC4-63F4-4A17-84B0-581F8EBB7F9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CC43CBD8-7861-4C93-AFD5-DA3CD86D465E}"/>
              </a:ext>
            </a:extLst>
          </p:cNvPr>
          <p:cNvSpPr>
            <a:spLocks noGrp="1"/>
          </p:cNvSpPr>
          <p:nvPr>
            <p:ph type="pic" idx="1"/>
          </p:nvPr>
        </p:nvSpPr>
        <p:spPr>
          <a:xfrm>
            <a:off x="5183188" y="987426"/>
            <a:ext cx="6172200" cy="4873625"/>
          </a:xfrm>
        </p:spPr>
        <p:txBody>
          <a:bodyPr/>
          <a:lstStyle>
            <a:lvl1pPr marL="0" indent="0">
              <a:buNone/>
              <a:defRPr sz="3200"/>
            </a:lvl1pPr>
            <a:lvl2pPr marL="457182" indent="0">
              <a:buNone/>
              <a:defRPr sz="2800"/>
            </a:lvl2pPr>
            <a:lvl3pPr marL="914363"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عنصر نائب للنص 3">
            <a:extLst>
              <a:ext uri="{FF2B5EF4-FFF2-40B4-BE49-F238E27FC236}">
                <a16:creationId xmlns:a16="http://schemas.microsoft.com/office/drawing/2014/main" id="{FEAF076C-BB00-45DE-9BE8-2B6941E13599}"/>
              </a:ext>
            </a:extLst>
          </p:cNvPr>
          <p:cNvSpPr>
            <a:spLocks noGrp="1"/>
          </p:cNvSpPr>
          <p:nvPr>
            <p:ph type="body" sz="half" idx="2"/>
          </p:nvPr>
        </p:nvSpPr>
        <p:spPr>
          <a:xfrm>
            <a:off x="839788"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F1E8486-5FB4-45C1-8CD4-F5DBD7AE047F}"/>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6" name="عنصر نائب للتذييل 5">
            <a:extLst>
              <a:ext uri="{FF2B5EF4-FFF2-40B4-BE49-F238E27FC236}">
                <a16:creationId xmlns:a16="http://schemas.microsoft.com/office/drawing/2014/main" id="{BD8AD06A-AAF8-49EE-8E90-8D8EFCA6B44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12573B23-B9B9-4EBE-9AFB-46D86B1EB20C}"/>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8797142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95B5517-AA62-4D3B-9760-B9F7DBF1BD26}"/>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5252E290-F88A-4D7D-ABD3-B98722EF4C2C}"/>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0D1C62C-02EA-45BF-96EF-E5554E629DD0}"/>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70FF8E1F-334B-44FA-9E6C-3F58F2F7DF5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7ED3116-288E-483E-B38C-9C77F6DBF3CB}"/>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742180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3BE3A2F1-0FD9-4A89-836E-49B01ADE60E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CDE044E6-61F6-4A1A-81A5-B45E22225D5A}"/>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EBCE0F2-EA52-458E-B173-B3673B1B72F4}"/>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6370D46C-B50F-4C3A-A542-665E6F63713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F1F6282B-CFCE-4F5F-B237-7BA6003944F3}"/>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2592946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09CF75-49A3-4D5A-A8A6-BB67BAE24029}"/>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203D982F-9FFB-4CF5-BC1A-525B5C58D687}"/>
              </a:ext>
            </a:extLst>
          </p:cNvPr>
          <p:cNvSpPr>
            <a:spLocks noGrp="1"/>
          </p:cNvSpPr>
          <p:nvPr>
            <p:ph type="subTitle" idx="1"/>
          </p:nvPr>
        </p:nvSpPr>
        <p:spPr>
          <a:xfrm>
            <a:off x="1524000" y="3602038"/>
            <a:ext cx="9144000" cy="1655762"/>
          </a:xfrm>
        </p:spPr>
        <p:txBody>
          <a:bodyPr/>
          <a:lstStyle>
            <a:lvl1pPr marL="0" indent="0" algn="ctr">
              <a:buNone/>
              <a:defRPr sz="2400"/>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CBC26FAE-5D12-4C26-9B19-10393F189D5B}"/>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2ACEE96A-EB16-4A09-9252-DEAB6ADC5B97}"/>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18BFBAC-8782-4001-A715-9454A7E07755}"/>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0423365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22208CB-69AD-4DBF-B79C-70DE420B061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F0762D40-6701-44C8-A80D-26A8E2DA9943}"/>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B98E0454-F662-4E02-9988-2C44CAADA4BB}"/>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8DD95DB6-F297-4F66-BC94-622A4E2505A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0A3AD64-3A04-4ADF-8E2A-9806C5A607C3}"/>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2974229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35AB8E9-4293-4064-BCBB-F435D771A074}"/>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48DBBA2-301C-4C87-A865-EF33322433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182" indent="0">
              <a:buNone/>
              <a:defRPr sz="2000">
                <a:solidFill>
                  <a:schemeClr val="tx1">
                    <a:tint val="75000"/>
                  </a:schemeClr>
                </a:solidFill>
              </a:defRPr>
            </a:lvl2pPr>
            <a:lvl3pPr marL="914363" indent="0">
              <a:buNone/>
              <a:defRPr sz="1800">
                <a:solidFill>
                  <a:schemeClr val="tx1">
                    <a:tint val="75000"/>
                  </a:schemeClr>
                </a:solidFill>
              </a:defRPr>
            </a:lvl3pPr>
            <a:lvl4pPr marL="1371545" indent="0">
              <a:buNone/>
              <a:defRPr sz="1600">
                <a:solidFill>
                  <a:schemeClr val="tx1">
                    <a:tint val="75000"/>
                  </a:schemeClr>
                </a:solidFill>
              </a:defRPr>
            </a:lvl4pPr>
            <a:lvl5pPr marL="1828727" indent="0">
              <a:buNone/>
              <a:defRPr sz="1600">
                <a:solidFill>
                  <a:schemeClr val="tx1">
                    <a:tint val="75000"/>
                  </a:schemeClr>
                </a:solidFill>
              </a:defRPr>
            </a:lvl5pPr>
            <a:lvl6pPr marL="2285909" indent="0">
              <a:buNone/>
              <a:defRPr sz="1600">
                <a:solidFill>
                  <a:schemeClr val="tx1">
                    <a:tint val="75000"/>
                  </a:schemeClr>
                </a:solidFill>
              </a:defRPr>
            </a:lvl6pPr>
            <a:lvl7pPr marL="2743090" indent="0">
              <a:buNone/>
              <a:defRPr sz="1600">
                <a:solidFill>
                  <a:schemeClr val="tx1">
                    <a:tint val="75000"/>
                  </a:schemeClr>
                </a:solidFill>
              </a:defRPr>
            </a:lvl7pPr>
            <a:lvl8pPr marL="3200272" indent="0">
              <a:buNone/>
              <a:defRPr sz="1600">
                <a:solidFill>
                  <a:schemeClr val="tx1">
                    <a:tint val="75000"/>
                  </a:schemeClr>
                </a:solidFill>
              </a:defRPr>
            </a:lvl8pPr>
            <a:lvl9pPr marL="3657454"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C4242291-2B31-4D4E-BBB6-5AA2481823B1}"/>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7977C7DD-C600-476D-8164-7DB39A174BE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34AEE7E-1FFE-4B8C-8D5A-000F5C4E49A1}"/>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3920756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3FB5654-AE88-4CA5-82D8-5B9D39F4F21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2EF3BED-8049-4F58-8B64-91986EB02E83}"/>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EB190FB1-A025-44E3-B2F4-5BCA7CDE2C1D}"/>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9754B8D5-9B74-4217-8FC0-FF3EF98296E8}"/>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6" name="عنصر نائب للتذييل 5">
            <a:extLst>
              <a:ext uri="{FF2B5EF4-FFF2-40B4-BE49-F238E27FC236}">
                <a16:creationId xmlns:a16="http://schemas.microsoft.com/office/drawing/2014/main" id="{C7CCA8FB-19FB-4BBD-9D3C-6123F6F1CFB4}"/>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7A67C780-2BE6-4703-8031-9C2D1A0AED1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1559233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510A69-EC17-4659-B71D-4300C90FE07A}"/>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7D29E59-7025-461F-97EB-8531559A0BA1}"/>
              </a:ext>
            </a:extLst>
          </p:cNvPr>
          <p:cNvSpPr>
            <a:spLocks noGrp="1"/>
          </p:cNvSpPr>
          <p:nvPr>
            <p:ph type="body" idx="1"/>
          </p:nvPr>
        </p:nvSpPr>
        <p:spPr>
          <a:xfrm>
            <a:off x="839788" y="1681163"/>
            <a:ext cx="5157787"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9AA637B8-0C54-4104-9F1D-656534CA28A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AEFFBFDC-1F23-4ED7-AC3B-1D9E79459C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8B48EBE-0FC5-41E0-86A8-05B16A953421}"/>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A6FB292A-C9BF-46D5-B097-FDC001259D26}"/>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8" name="عنصر نائب للتذييل 7">
            <a:extLst>
              <a:ext uri="{FF2B5EF4-FFF2-40B4-BE49-F238E27FC236}">
                <a16:creationId xmlns:a16="http://schemas.microsoft.com/office/drawing/2014/main" id="{C958F165-01E0-4AAF-A3E1-DF79421A6419}"/>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20625805-47EC-4435-96B5-47930272EDE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2685932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64DE71F-217A-42EB-9D2F-E7D446F5EE47}"/>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3E551299-D1A9-49F0-B7BC-D286D9872C60}"/>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4" name="عنصر نائب للتذييل 3">
            <a:extLst>
              <a:ext uri="{FF2B5EF4-FFF2-40B4-BE49-F238E27FC236}">
                <a16:creationId xmlns:a16="http://schemas.microsoft.com/office/drawing/2014/main" id="{B0D3C827-5A4F-40A2-AE65-C5699AC27E68}"/>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C688F81D-33B3-4C43-B56B-FCEAF6EF6C00}"/>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4000936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64DA4D6-8053-480D-AD04-736F14C08087}"/>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3" name="عنصر نائب للتذييل 2">
            <a:extLst>
              <a:ext uri="{FF2B5EF4-FFF2-40B4-BE49-F238E27FC236}">
                <a16:creationId xmlns:a16="http://schemas.microsoft.com/office/drawing/2014/main" id="{92558680-9848-4CB2-A3B6-966063A3B26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0717266E-8BBD-4D5D-B419-375FE583CF9E}"/>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555227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02572DB-EB95-4E73-9538-07C8F2A507E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D8625C1E-5152-489F-A8CF-4B52F74DB1BD}"/>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EEB3FE71-78D2-4F48-97B2-4FF8725B8F6D}"/>
              </a:ext>
            </a:extLst>
          </p:cNvPr>
          <p:cNvSpPr>
            <a:spLocks noGrp="1"/>
          </p:cNvSpPr>
          <p:nvPr>
            <p:ph type="body" sz="half" idx="2"/>
          </p:nvPr>
        </p:nvSpPr>
        <p:spPr>
          <a:xfrm>
            <a:off x="839788"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51610B14-F92B-406A-9C3A-CFC3AC67FD95}"/>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6" name="عنصر نائب للتذييل 5">
            <a:extLst>
              <a:ext uri="{FF2B5EF4-FFF2-40B4-BE49-F238E27FC236}">
                <a16:creationId xmlns:a16="http://schemas.microsoft.com/office/drawing/2014/main" id="{1BECA3F9-A426-4111-914D-C5403A71DB93}"/>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8600B6B9-D973-442F-A831-009C0867E7CA}"/>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1985019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550FC4-63F4-4A17-84B0-581F8EBB7F9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CC43CBD8-7861-4C93-AFD5-DA3CD86D465E}"/>
              </a:ext>
            </a:extLst>
          </p:cNvPr>
          <p:cNvSpPr>
            <a:spLocks noGrp="1"/>
          </p:cNvSpPr>
          <p:nvPr>
            <p:ph type="pic" idx="1"/>
          </p:nvPr>
        </p:nvSpPr>
        <p:spPr>
          <a:xfrm>
            <a:off x="5183188" y="987426"/>
            <a:ext cx="6172200" cy="4873625"/>
          </a:xfrm>
        </p:spPr>
        <p:txBody>
          <a:bodyPr/>
          <a:lstStyle>
            <a:lvl1pPr marL="0" indent="0">
              <a:buNone/>
              <a:defRPr sz="3200"/>
            </a:lvl1pPr>
            <a:lvl2pPr marL="457182" indent="0">
              <a:buNone/>
              <a:defRPr sz="2800"/>
            </a:lvl2pPr>
            <a:lvl3pPr marL="914363"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عنصر نائب للنص 3">
            <a:extLst>
              <a:ext uri="{FF2B5EF4-FFF2-40B4-BE49-F238E27FC236}">
                <a16:creationId xmlns:a16="http://schemas.microsoft.com/office/drawing/2014/main" id="{FEAF076C-BB00-45DE-9BE8-2B6941E13599}"/>
              </a:ext>
            </a:extLst>
          </p:cNvPr>
          <p:cNvSpPr>
            <a:spLocks noGrp="1"/>
          </p:cNvSpPr>
          <p:nvPr>
            <p:ph type="body" sz="half" idx="2"/>
          </p:nvPr>
        </p:nvSpPr>
        <p:spPr>
          <a:xfrm>
            <a:off x="839788"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F1E8486-5FB4-45C1-8CD4-F5DBD7AE047F}"/>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6" name="عنصر نائب للتذييل 5">
            <a:extLst>
              <a:ext uri="{FF2B5EF4-FFF2-40B4-BE49-F238E27FC236}">
                <a16:creationId xmlns:a16="http://schemas.microsoft.com/office/drawing/2014/main" id="{BD8AD06A-AAF8-49EE-8E90-8D8EFCA6B44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12573B23-B9B9-4EBE-9AFB-46D86B1EB20C}"/>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373416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95B5517-AA62-4D3B-9760-B9F7DBF1BD26}"/>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5252E290-F88A-4D7D-ABD3-B98722EF4C2C}"/>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0D1C62C-02EA-45BF-96EF-E5554E629DD0}"/>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70FF8E1F-334B-44FA-9E6C-3F58F2F7DF5A}"/>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7ED3116-288E-483E-B38C-9C77F6DBF3CB}"/>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37296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3BE3A2F1-0FD9-4A89-836E-49B01ADE60E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CDE044E6-61F6-4A1A-81A5-B45E22225D5A}"/>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EBCE0F2-EA52-458E-B173-B3673B1B72F4}"/>
              </a:ext>
            </a:extLst>
          </p:cNvPr>
          <p:cNvSpPr>
            <a:spLocks noGrp="1"/>
          </p:cNvSpPr>
          <p:nvPr>
            <p:ph type="dt" sz="half" idx="10"/>
          </p:nvPr>
        </p:nvSpPr>
        <p:spPr/>
        <p:txBody>
          <a:body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6370D46C-B50F-4C3A-A542-665E6F63713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F1F6282B-CFCE-4F5F-B237-7BA6003944F3}"/>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980386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4ADBC3-7905-DBE7-F025-869E2E1630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6D51ED44-C483-CDB6-162F-D4693ECF2A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4B552694-7C18-82D6-EB52-36CCABC6D0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0B3D0-B855-46DC-AEEB-2E3F367CAA8A}" type="datetimeFigureOut">
              <a:rPr lang="ar-AE" smtClean="0"/>
              <a:t>13/11/1446</a:t>
            </a:fld>
            <a:endParaRPr lang="ar-AE"/>
          </a:p>
        </p:txBody>
      </p:sp>
      <p:sp>
        <p:nvSpPr>
          <p:cNvPr id="5" name="Footer Placeholder 4">
            <a:extLst>
              <a:ext uri="{FF2B5EF4-FFF2-40B4-BE49-F238E27FC236}">
                <a16:creationId xmlns:a16="http://schemas.microsoft.com/office/drawing/2014/main" id="{34D63104-BC71-DB59-9D65-4AE98C69AE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A9410D5F-186E-333E-C2FC-A2F983E362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5EE8A-61DE-4784-BAA5-A5BA6CCB2D40}" type="slidenum">
              <a:rPr lang="ar-AE" smtClean="0"/>
              <a:t>‹#›</a:t>
            </a:fld>
            <a:endParaRPr lang="ar-AE"/>
          </a:p>
        </p:txBody>
      </p:sp>
    </p:spTree>
    <p:extLst>
      <p:ext uri="{BB962C8B-B14F-4D97-AF65-F5344CB8AC3E}">
        <p14:creationId xmlns:p14="http://schemas.microsoft.com/office/powerpoint/2010/main" val="3775895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5/10/2025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8035946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262309F-8E6A-4F04-A35E-CD91FCC275F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59153AC-0D74-400B-A274-57731EB380F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8F9F9F1-5FAD-4DB2-B603-96FCEBF9980B}"/>
              </a:ext>
            </a:extLst>
          </p:cNvPr>
          <p:cNvSpPr>
            <a:spLocks noGrp="1"/>
          </p:cNvSpPr>
          <p:nvPr>
            <p:ph type="dt" sz="half" idx="2"/>
          </p:nvPr>
        </p:nvSpPr>
        <p:spPr>
          <a:xfrm>
            <a:off x="8610600" y="6356351"/>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DF104D00-BE64-494F-BE32-9172C40C0A2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E798A974-206B-4455-AE64-DA2FE5AA8EAD}"/>
              </a:ext>
            </a:extLst>
          </p:cNvPr>
          <p:cNvSpPr>
            <a:spLocks noGrp="1"/>
          </p:cNvSpPr>
          <p:nvPr>
            <p:ph type="sldNum" sz="quarter" idx="4"/>
          </p:nvPr>
        </p:nvSpPr>
        <p:spPr>
          <a:xfrm>
            <a:off x="838200" y="6356351"/>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2F378E8-543A-4B37-BF35-36E8B801D29D}" type="slidenum">
              <a:rPr lang="en-US" smtClean="0"/>
              <a:t>‹#›</a:t>
            </a:fld>
            <a:endParaRPr lang="en-US"/>
          </a:p>
        </p:txBody>
      </p:sp>
    </p:spTree>
    <p:extLst>
      <p:ext uri="{BB962C8B-B14F-4D97-AF65-F5344CB8AC3E}">
        <p14:creationId xmlns:p14="http://schemas.microsoft.com/office/powerpoint/2010/main" val="806784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363"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1" indent="-228591" algn="r" defTabSz="914363"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3" indent="-228591" algn="r" defTabSz="914363"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1" algn="r" defTabSz="914363"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6"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8"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5"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363" rtl="1" eaLnBrk="1" latinLnBrk="0" hangingPunct="1">
        <a:defRPr sz="1800" kern="1200">
          <a:solidFill>
            <a:schemeClr val="tx1"/>
          </a:solidFill>
          <a:latin typeface="+mn-lt"/>
          <a:ea typeface="+mn-ea"/>
          <a:cs typeface="+mn-cs"/>
        </a:defRPr>
      </a:lvl1pPr>
      <a:lvl2pPr marL="457182" algn="r" defTabSz="914363" rtl="1" eaLnBrk="1" latinLnBrk="0" hangingPunct="1">
        <a:defRPr sz="1800" kern="1200">
          <a:solidFill>
            <a:schemeClr val="tx1"/>
          </a:solidFill>
          <a:latin typeface="+mn-lt"/>
          <a:ea typeface="+mn-ea"/>
          <a:cs typeface="+mn-cs"/>
        </a:defRPr>
      </a:lvl2pPr>
      <a:lvl3pPr marL="914363" algn="r" defTabSz="914363" rtl="1" eaLnBrk="1" latinLnBrk="0" hangingPunct="1">
        <a:defRPr sz="1800" kern="1200">
          <a:solidFill>
            <a:schemeClr val="tx1"/>
          </a:solidFill>
          <a:latin typeface="+mn-lt"/>
          <a:ea typeface="+mn-ea"/>
          <a:cs typeface="+mn-cs"/>
        </a:defRPr>
      </a:lvl3pPr>
      <a:lvl4pPr marL="1371545" algn="r" defTabSz="914363" rtl="1" eaLnBrk="1" latinLnBrk="0" hangingPunct="1">
        <a:defRPr sz="1800" kern="1200">
          <a:solidFill>
            <a:schemeClr val="tx1"/>
          </a:solidFill>
          <a:latin typeface="+mn-lt"/>
          <a:ea typeface="+mn-ea"/>
          <a:cs typeface="+mn-cs"/>
        </a:defRPr>
      </a:lvl4pPr>
      <a:lvl5pPr marL="1828727" algn="r" defTabSz="914363" rtl="1" eaLnBrk="1" latinLnBrk="0" hangingPunct="1">
        <a:defRPr sz="1800" kern="1200">
          <a:solidFill>
            <a:schemeClr val="tx1"/>
          </a:solidFill>
          <a:latin typeface="+mn-lt"/>
          <a:ea typeface="+mn-ea"/>
          <a:cs typeface="+mn-cs"/>
        </a:defRPr>
      </a:lvl5pPr>
      <a:lvl6pPr marL="2285909" algn="r" defTabSz="914363" rtl="1" eaLnBrk="1" latinLnBrk="0" hangingPunct="1">
        <a:defRPr sz="1800" kern="1200">
          <a:solidFill>
            <a:schemeClr val="tx1"/>
          </a:solidFill>
          <a:latin typeface="+mn-lt"/>
          <a:ea typeface="+mn-ea"/>
          <a:cs typeface="+mn-cs"/>
        </a:defRPr>
      </a:lvl6pPr>
      <a:lvl7pPr marL="2743090" algn="r" defTabSz="914363" rtl="1" eaLnBrk="1" latinLnBrk="0" hangingPunct="1">
        <a:defRPr sz="1800" kern="1200">
          <a:solidFill>
            <a:schemeClr val="tx1"/>
          </a:solidFill>
          <a:latin typeface="+mn-lt"/>
          <a:ea typeface="+mn-ea"/>
          <a:cs typeface="+mn-cs"/>
        </a:defRPr>
      </a:lvl7pPr>
      <a:lvl8pPr marL="3200272" algn="r" defTabSz="914363" rtl="1" eaLnBrk="1" latinLnBrk="0" hangingPunct="1">
        <a:defRPr sz="1800" kern="1200">
          <a:solidFill>
            <a:schemeClr val="tx1"/>
          </a:solidFill>
          <a:latin typeface="+mn-lt"/>
          <a:ea typeface="+mn-ea"/>
          <a:cs typeface="+mn-cs"/>
        </a:defRPr>
      </a:lvl8pPr>
      <a:lvl9pPr marL="3657454" algn="r" defTabSz="914363"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104000" b="-104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262309F-8E6A-4F04-A35E-CD91FCC275F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59153AC-0D74-400B-A274-57731EB380F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8F9F9F1-5FAD-4DB2-B603-96FCEBF9980B}"/>
              </a:ext>
            </a:extLst>
          </p:cNvPr>
          <p:cNvSpPr>
            <a:spLocks noGrp="1"/>
          </p:cNvSpPr>
          <p:nvPr>
            <p:ph type="dt" sz="half" idx="2"/>
          </p:nvPr>
        </p:nvSpPr>
        <p:spPr>
          <a:xfrm>
            <a:off x="8610600" y="6356351"/>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7C88E31-9B8A-4001-84E0-778AE56E9614}" type="datetimeFigureOut">
              <a:rPr lang="en-US" smtClean="0"/>
              <a:t>5/10/2025</a:t>
            </a:fld>
            <a:endParaRPr lang="en-US"/>
          </a:p>
        </p:txBody>
      </p:sp>
      <p:sp>
        <p:nvSpPr>
          <p:cNvPr id="5" name="عنصر نائب للتذييل 4">
            <a:extLst>
              <a:ext uri="{FF2B5EF4-FFF2-40B4-BE49-F238E27FC236}">
                <a16:creationId xmlns:a16="http://schemas.microsoft.com/office/drawing/2014/main" id="{DF104D00-BE64-494F-BE32-9172C40C0A2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E798A974-206B-4455-AE64-DA2FE5AA8EAD}"/>
              </a:ext>
            </a:extLst>
          </p:cNvPr>
          <p:cNvSpPr>
            <a:spLocks noGrp="1"/>
          </p:cNvSpPr>
          <p:nvPr>
            <p:ph type="sldNum" sz="quarter" idx="4"/>
          </p:nvPr>
        </p:nvSpPr>
        <p:spPr>
          <a:xfrm>
            <a:off x="838200" y="6356351"/>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2F378E8-543A-4B37-BF35-36E8B801D29D}" type="slidenum">
              <a:rPr lang="en-US" smtClean="0"/>
              <a:t>‹#›</a:t>
            </a:fld>
            <a:endParaRPr lang="en-US"/>
          </a:p>
        </p:txBody>
      </p:sp>
    </p:spTree>
    <p:extLst>
      <p:ext uri="{BB962C8B-B14F-4D97-AF65-F5344CB8AC3E}">
        <p14:creationId xmlns:p14="http://schemas.microsoft.com/office/powerpoint/2010/main" val="31410914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914363"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1" indent="-228591" algn="r" defTabSz="914363"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3" indent="-228591" algn="r" defTabSz="914363"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1" algn="r" defTabSz="914363"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6"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8"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5" indent="-228591" algn="r" defTabSz="914363"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363" rtl="1" eaLnBrk="1" latinLnBrk="0" hangingPunct="1">
        <a:defRPr sz="1800" kern="1200">
          <a:solidFill>
            <a:schemeClr val="tx1"/>
          </a:solidFill>
          <a:latin typeface="+mn-lt"/>
          <a:ea typeface="+mn-ea"/>
          <a:cs typeface="+mn-cs"/>
        </a:defRPr>
      </a:lvl1pPr>
      <a:lvl2pPr marL="457182" algn="r" defTabSz="914363" rtl="1" eaLnBrk="1" latinLnBrk="0" hangingPunct="1">
        <a:defRPr sz="1800" kern="1200">
          <a:solidFill>
            <a:schemeClr val="tx1"/>
          </a:solidFill>
          <a:latin typeface="+mn-lt"/>
          <a:ea typeface="+mn-ea"/>
          <a:cs typeface="+mn-cs"/>
        </a:defRPr>
      </a:lvl2pPr>
      <a:lvl3pPr marL="914363" algn="r" defTabSz="914363" rtl="1" eaLnBrk="1" latinLnBrk="0" hangingPunct="1">
        <a:defRPr sz="1800" kern="1200">
          <a:solidFill>
            <a:schemeClr val="tx1"/>
          </a:solidFill>
          <a:latin typeface="+mn-lt"/>
          <a:ea typeface="+mn-ea"/>
          <a:cs typeface="+mn-cs"/>
        </a:defRPr>
      </a:lvl3pPr>
      <a:lvl4pPr marL="1371545" algn="r" defTabSz="914363" rtl="1" eaLnBrk="1" latinLnBrk="0" hangingPunct="1">
        <a:defRPr sz="1800" kern="1200">
          <a:solidFill>
            <a:schemeClr val="tx1"/>
          </a:solidFill>
          <a:latin typeface="+mn-lt"/>
          <a:ea typeface="+mn-ea"/>
          <a:cs typeface="+mn-cs"/>
        </a:defRPr>
      </a:lvl4pPr>
      <a:lvl5pPr marL="1828727" algn="r" defTabSz="914363" rtl="1" eaLnBrk="1" latinLnBrk="0" hangingPunct="1">
        <a:defRPr sz="1800" kern="1200">
          <a:solidFill>
            <a:schemeClr val="tx1"/>
          </a:solidFill>
          <a:latin typeface="+mn-lt"/>
          <a:ea typeface="+mn-ea"/>
          <a:cs typeface="+mn-cs"/>
        </a:defRPr>
      </a:lvl5pPr>
      <a:lvl6pPr marL="2285909" algn="r" defTabSz="914363" rtl="1" eaLnBrk="1" latinLnBrk="0" hangingPunct="1">
        <a:defRPr sz="1800" kern="1200">
          <a:solidFill>
            <a:schemeClr val="tx1"/>
          </a:solidFill>
          <a:latin typeface="+mn-lt"/>
          <a:ea typeface="+mn-ea"/>
          <a:cs typeface="+mn-cs"/>
        </a:defRPr>
      </a:lvl6pPr>
      <a:lvl7pPr marL="2743090" algn="r" defTabSz="914363" rtl="1" eaLnBrk="1" latinLnBrk="0" hangingPunct="1">
        <a:defRPr sz="1800" kern="1200">
          <a:solidFill>
            <a:schemeClr val="tx1"/>
          </a:solidFill>
          <a:latin typeface="+mn-lt"/>
          <a:ea typeface="+mn-ea"/>
          <a:cs typeface="+mn-cs"/>
        </a:defRPr>
      </a:lvl7pPr>
      <a:lvl8pPr marL="3200272" algn="r" defTabSz="914363" rtl="1" eaLnBrk="1" latinLnBrk="0" hangingPunct="1">
        <a:defRPr sz="1800" kern="1200">
          <a:solidFill>
            <a:schemeClr val="tx1"/>
          </a:solidFill>
          <a:latin typeface="+mn-lt"/>
          <a:ea typeface="+mn-ea"/>
          <a:cs typeface="+mn-cs"/>
        </a:defRPr>
      </a:lvl8pPr>
      <a:lvl9pPr marL="3657454" algn="r" defTabSz="914363"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0.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A9A7C-0976-336C-31D6-EEECD6FC5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3D980-64D1-D897-B1E7-75F704C3326B}"/>
              </a:ext>
            </a:extLst>
          </p:cNvPr>
          <p:cNvSpPr>
            <a:spLocks noGrp="1"/>
          </p:cNvSpPr>
          <p:nvPr>
            <p:ph type="ctrTitle"/>
          </p:nvPr>
        </p:nvSpPr>
        <p:spPr>
          <a:xfrm>
            <a:off x="1012371" y="293914"/>
            <a:ext cx="10602686"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قصةِ</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"الْوجْهُ الآخرُ"</a:t>
            </a:r>
            <a:endParaRPr lang="ar-AE" sz="8000" b="1" dirty="0">
              <a:ln w="22225">
                <a:solidFill>
                  <a:schemeClr val="accent2"/>
                </a:solidFill>
                <a:prstDash val="solid"/>
              </a:ln>
              <a:solidFill>
                <a:srgbClr val="FF0000"/>
              </a:solidFill>
            </a:endParaRPr>
          </a:p>
        </p:txBody>
      </p:sp>
      <p:sp>
        <p:nvSpPr>
          <p:cNvPr id="3" name="Subtitle 2">
            <a:extLst>
              <a:ext uri="{FF2B5EF4-FFF2-40B4-BE49-F238E27FC236}">
                <a16:creationId xmlns:a16="http://schemas.microsoft.com/office/drawing/2014/main" id="{D4ED4CC5-8E96-8413-DE54-8C446434FF1D}"/>
              </a:ext>
            </a:extLst>
          </p:cNvPr>
          <p:cNvSpPr>
            <a:spLocks noGrp="1"/>
          </p:cNvSpPr>
          <p:nvPr>
            <p:ph type="subTitle" idx="1"/>
          </p:nvPr>
        </p:nvSpPr>
        <p:spPr>
          <a:xfrm>
            <a:off x="1012371" y="3995057"/>
            <a:ext cx="10602685" cy="2209799"/>
          </a:xfrm>
        </p:spPr>
        <p:style>
          <a:lnRef idx="2">
            <a:schemeClr val="accent2"/>
          </a:lnRef>
          <a:fillRef idx="1">
            <a:schemeClr val="lt1"/>
          </a:fillRef>
          <a:effectRef idx="0">
            <a:schemeClr val="accent2"/>
          </a:effectRef>
          <a:fontRef idx="minor">
            <a:schemeClr val="dk1"/>
          </a:fontRef>
        </p:style>
        <p:txBody>
          <a:bodyPr>
            <a:noAutofit/>
          </a:bodyPr>
          <a:lstStyle/>
          <a:p>
            <a:r>
              <a:rPr lang="ar-AE" sz="4000" b="1" dirty="0">
                <a:solidFill>
                  <a:srgbClr val="0070C0"/>
                </a:solidFill>
              </a:rPr>
              <a:t>الصف الثامن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3290966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64E79-C556-A188-E213-1AE17D4269F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C652C8-EADA-7ADF-D006-76DFBC15125C}"/>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8194828E-FFCD-0203-6FC6-EAAF5FC1DAC3}"/>
              </a:ext>
            </a:extLst>
          </p:cNvPr>
          <p:cNvSpPr/>
          <p:nvPr/>
        </p:nvSpPr>
        <p:spPr>
          <a:xfrm>
            <a:off x="8294916" y="1752600"/>
            <a:ext cx="3461656"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الوجهُ الآخرُ</a:t>
            </a:r>
          </a:p>
        </p:txBody>
      </p:sp>
      <p:sp>
        <p:nvSpPr>
          <p:cNvPr id="7" name="Rectangle: Rounded Corners 6">
            <a:extLst>
              <a:ext uri="{FF2B5EF4-FFF2-40B4-BE49-F238E27FC236}">
                <a16:creationId xmlns:a16="http://schemas.microsoft.com/office/drawing/2014/main" id="{8F5488F6-D1D2-B08B-C58A-D88E2E6B1BFA}"/>
              </a:ext>
            </a:extLst>
          </p:cNvPr>
          <p:cNvSpPr/>
          <p:nvPr/>
        </p:nvSpPr>
        <p:spPr>
          <a:xfrm>
            <a:off x="304801" y="1170934"/>
            <a:ext cx="7815942" cy="1300386"/>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lvl="0" algn="r" defTabSz="457200">
              <a:defRPr/>
            </a:pPr>
            <a:r>
              <a:rPr lang="ar-AE" sz="1600" b="1" dirty="0">
                <a:solidFill>
                  <a:prstClr val="white"/>
                </a:solidFill>
              </a:rPr>
              <a:t>- الراوي (خليل): الشخصية الرئيسية، وهو كاتب المقال الذي يروي القصة.- الأم: شخصية محورية، تقدم الدعم والتشجيع للراوي.- السماك: شخصية ثانوية، يمثل الفئات الكادحة التي يريد الراوي الكتابة عنها.- المدير: شخصية ثانوية، مسؤول في الجريدة الذي يوافق على نشر المقال بعد إجراء بعض التعديلات.- سعيد (الجار): شخصية ثانوية، يظهر في نهاية القصة ويحمل كيس خبز ملفوف بورق الجرائد، مما يرمز إلى معاناة الفئات الكادحة.</a:t>
            </a:r>
            <a:endParaRPr kumimoji="0" lang="ar-AE" sz="1600" b="1" i="0" u="none" strike="noStrike" kern="1200" cap="none" spc="0" normalizeH="0" baseline="0" noProof="0" dirty="0">
              <a:ln>
                <a:noFill/>
              </a:ln>
              <a:solidFill>
                <a:prstClr val="white"/>
              </a:solidFill>
              <a:effectLst/>
              <a:uLnTx/>
              <a:uFillTx/>
              <a:latin typeface="Arial" panose="020B0604020202020204"/>
              <a:cs typeface="Arial" panose="020B0604020202020204" pitchFamily="34" charset="0"/>
            </a:endParaRPr>
          </a:p>
        </p:txBody>
      </p:sp>
      <p:sp>
        <p:nvSpPr>
          <p:cNvPr id="8" name="Rectangle: Rounded Corners 7">
            <a:extLst>
              <a:ext uri="{FF2B5EF4-FFF2-40B4-BE49-F238E27FC236}">
                <a16:creationId xmlns:a16="http://schemas.microsoft.com/office/drawing/2014/main" id="{505EC025-F03F-39F8-6922-90EE975C88CA}"/>
              </a:ext>
            </a:extLst>
          </p:cNvPr>
          <p:cNvSpPr/>
          <p:nvPr/>
        </p:nvSpPr>
        <p:spPr>
          <a:xfrm>
            <a:off x="5802087" y="2467708"/>
            <a:ext cx="4942114" cy="212606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lvl="0" algn="ctr" defTabSz="457200">
              <a:defRPr/>
            </a:pPr>
            <a:r>
              <a:rPr lang="ar-AE" sz="2800" b="1" dirty="0">
                <a:solidFill>
                  <a:prstClr val="white"/>
                </a:solidFill>
              </a:rPr>
              <a:t>حدث البداية في هذه القصة هو وقوف الراوي على الشاطئ ومشاهدته للسماك وهو يسحب حبال اللنج، مما أثار فيه الرغبة في الكتابة عن معاناة الفئات الكادحة.</a:t>
            </a:r>
            <a:endParaRPr kumimoji="0" lang="ar-AE" sz="2800" b="1" i="0" u="none" strike="noStrike" kern="1200" cap="none" spc="0" normalizeH="0" baseline="0" noProof="0" dirty="0">
              <a:ln>
                <a:noFill/>
              </a:ln>
              <a:solidFill>
                <a:prstClr val="white"/>
              </a:solidFill>
              <a:effectLst/>
              <a:uLnTx/>
              <a:uFillTx/>
              <a:latin typeface="Arial" panose="020B0604020202020204"/>
              <a:cs typeface="Arial" panose="020B0604020202020204" pitchFamily="34" charset="0"/>
            </a:endParaRPr>
          </a:p>
        </p:txBody>
      </p:sp>
      <p:sp>
        <p:nvSpPr>
          <p:cNvPr id="13" name="Rectangle: Rounded Corners 12">
            <a:extLst>
              <a:ext uri="{FF2B5EF4-FFF2-40B4-BE49-F238E27FC236}">
                <a16:creationId xmlns:a16="http://schemas.microsoft.com/office/drawing/2014/main" id="{6F22D125-971A-5D39-194D-DE67DFF1C273}"/>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lvl="0" algn="ctr" defTabSz="457200">
              <a:defRPr/>
            </a:pPr>
            <a:r>
              <a:rPr lang="ar-AE" sz="2400" b="1" dirty="0">
                <a:solidFill>
                  <a:prstClr val="white"/>
                </a:solidFill>
              </a:rPr>
              <a:t>فترة ما بعد الظهر أو المساء حيث يذكر الراوي شروق الشمس بشكل غير مباشر.</a:t>
            </a:r>
            <a:endParaRPr kumimoji="0" lang="ar-AE" sz="2400" b="1" i="0" u="none" strike="noStrike" kern="1200" cap="none" spc="0" normalizeH="0" baseline="0" noProof="0" dirty="0">
              <a:ln>
                <a:noFill/>
              </a:ln>
              <a:solidFill>
                <a:prstClr val="white"/>
              </a:solidFill>
              <a:effectLst/>
              <a:uLnTx/>
              <a:uFillTx/>
              <a:latin typeface="Arial" panose="020B0604020202020204"/>
              <a:cs typeface="Arial" panose="020B0604020202020204" pitchFamily="34" charset="0"/>
            </a:endParaRPr>
          </a:p>
        </p:txBody>
      </p:sp>
      <p:sp>
        <p:nvSpPr>
          <p:cNvPr id="14" name="Rectangle: Rounded Corners 13">
            <a:extLst>
              <a:ext uri="{FF2B5EF4-FFF2-40B4-BE49-F238E27FC236}">
                <a16:creationId xmlns:a16="http://schemas.microsoft.com/office/drawing/2014/main" id="{AA6367E2-951B-C6B4-4919-C1AC8C021FDD}"/>
              </a:ext>
            </a:extLst>
          </p:cNvPr>
          <p:cNvSpPr/>
          <p:nvPr/>
        </p:nvSpPr>
        <p:spPr>
          <a:xfrm>
            <a:off x="304801" y="3260992"/>
            <a:ext cx="4441371" cy="1071521"/>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lvl="0" algn="ctr" defTabSz="457200">
              <a:defRPr/>
            </a:pPr>
            <a:r>
              <a:rPr lang="ar-AE" sz="2400" b="1" dirty="0">
                <a:solidFill>
                  <a:prstClr val="white"/>
                </a:solidFill>
              </a:rPr>
              <a:t>شاطئ البحر حيث يعمل السماك، ومن ثم ينتقل إلى غرفة مكتبه في البيت وأخيرًا إلى مقر الجريدة.</a:t>
            </a:r>
            <a:endParaRPr kumimoji="0" lang="ar-AE" sz="2400" b="1" i="0" u="none" strike="noStrike" kern="1200" cap="none" spc="0" normalizeH="0" baseline="0" noProof="0" dirty="0">
              <a:ln>
                <a:noFill/>
              </a:ln>
              <a:solidFill>
                <a:prstClr val="white"/>
              </a:solidFill>
              <a:effectLst/>
              <a:uLnTx/>
              <a:uFillTx/>
              <a:latin typeface="Arial" panose="020B0604020202020204"/>
              <a:cs typeface="Arial" panose="020B0604020202020204" pitchFamily="34" charset="0"/>
            </a:endParaRPr>
          </a:p>
        </p:txBody>
      </p:sp>
      <p:sp>
        <p:nvSpPr>
          <p:cNvPr id="9" name="Rectangle: Rounded Corners 8">
            <a:extLst>
              <a:ext uri="{FF2B5EF4-FFF2-40B4-BE49-F238E27FC236}">
                <a16:creationId xmlns:a16="http://schemas.microsoft.com/office/drawing/2014/main" id="{C8558167-3405-FD45-749D-D8897E60ABCF}"/>
              </a:ext>
            </a:extLst>
          </p:cNvPr>
          <p:cNvSpPr/>
          <p:nvPr/>
        </p:nvSpPr>
        <p:spPr>
          <a:xfrm>
            <a:off x="304800" y="4593770"/>
            <a:ext cx="10352313" cy="21260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lvl="0" algn="ctr" defTabSz="457200">
              <a:defRPr/>
            </a:pPr>
            <a:r>
              <a:rPr lang="ar-AE" sz="4000" b="1" dirty="0">
                <a:solidFill>
                  <a:prstClr val="white"/>
                </a:solidFill>
              </a:rPr>
              <a:t>الحدث المطور للأحداث هو تذكر الراوي لكلام أمه الذي يشجعه على الكتابة ويؤكد له أنه سيكون له شأن عظيم في المستقبل، مما دفعه للبدء في الكتابة.</a:t>
            </a:r>
            <a:endParaRPr kumimoji="0" lang="ar-AE" sz="4000" b="1" i="0" u="none" strike="noStrike" kern="1200" cap="none" spc="0" normalizeH="0" baseline="0" noProof="0" dirty="0">
              <a:ln>
                <a:noFill/>
              </a:ln>
              <a:solidFill>
                <a:prstClr val="white"/>
              </a:solidFill>
              <a:effectLst/>
              <a:highlight>
                <a:srgbClr val="FFFF00"/>
              </a:highlight>
              <a:uLnTx/>
              <a:uFillTx/>
              <a:latin typeface="Arial" panose="020B0604020202020204"/>
              <a:cs typeface="Arial" panose="020B0604020202020204" pitchFamily="34" charset="0"/>
            </a:endParaRPr>
          </a:p>
        </p:txBody>
      </p:sp>
      <p:sp>
        <p:nvSpPr>
          <p:cNvPr id="2" name="Rectangle: Rounded Corners 1">
            <a:extLst>
              <a:ext uri="{FF2B5EF4-FFF2-40B4-BE49-F238E27FC236}">
                <a16:creationId xmlns:a16="http://schemas.microsoft.com/office/drawing/2014/main" id="{7BDB2C96-E183-0D98-7620-BF1178AD5D4A}"/>
              </a:ext>
            </a:extLst>
          </p:cNvPr>
          <p:cNvSpPr/>
          <p:nvPr/>
        </p:nvSpPr>
        <p:spPr>
          <a:xfrm>
            <a:off x="9938658" y="375453"/>
            <a:ext cx="1817914" cy="547633"/>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4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القصةُ </a:t>
            </a:r>
          </a:p>
        </p:txBody>
      </p:sp>
      <p:sp>
        <p:nvSpPr>
          <p:cNvPr id="3" name="Rectangle: Rounded Corners 2">
            <a:extLst>
              <a:ext uri="{FF2B5EF4-FFF2-40B4-BE49-F238E27FC236}">
                <a16:creationId xmlns:a16="http://schemas.microsoft.com/office/drawing/2014/main" id="{1951A7B8-8035-B1A1-7EB7-C6D6AED5FFD8}"/>
              </a:ext>
            </a:extLst>
          </p:cNvPr>
          <p:cNvSpPr/>
          <p:nvPr/>
        </p:nvSpPr>
        <p:spPr>
          <a:xfrm>
            <a:off x="8294915" y="1266088"/>
            <a:ext cx="3592283" cy="547633"/>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عنوانُ القصةِ </a:t>
            </a:r>
          </a:p>
        </p:txBody>
      </p:sp>
      <p:sp>
        <p:nvSpPr>
          <p:cNvPr id="10" name="Rectangle: Rounded Corners 9">
            <a:extLst>
              <a:ext uri="{FF2B5EF4-FFF2-40B4-BE49-F238E27FC236}">
                <a16:creationId xmlns:a16="http://schemas.microsoft.com/office/drawing/2014/main" id="{05F4C15D-C877-DC78-7E51-262219C3C157}"/>
              </a:ext>
            </a:extLst>
          </p:cNvPr>
          <p:cNvSpPr/>
          <p:nvPr/>
        </p:nvSpPr>
        <p:spPr>
          <a:xfrm>
            <a:off x="2125433" y="785248"/>
            <a:ext cx="3891645" cy="465569"/>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rPr>
              <a:t>شخصياتُ القصةِ </a:t>
            </a:r>
          </a:p>
        </p:txBody>
      </p:sp>
      <p:sp>
        <p:nvSpPr>
          <p:cNvPr id="4" name="Rectangle: Rounded Corners 3">
            <a:extLst>
              <a:ext uri="{FF2B5EF4-FFF2-40B4-BE49-F238E27FC236}">
                <a16:creationId xmlns:a16="http://schemas.microsoft.com/office/drawing/2014/main" id="{8F8D7636-3A23-F33E-21C2-81D704BB9F8D}"/>
              </a:ext>
            </a:extLst>
          </p:cNvPr>
          <p:cNvSpPr/>
          <p:nvPr/>
        </p:nvSpPr>
        <p:spPr>
          <a:xfrm>
            <a:off x="8294915" y="375453"/>
            <a:ext cx="979714" cy="547633"/>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600" b="1"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القصةَ</a:t>
            </a:r>
            <a:r>
              <a:rPr kumimoji="0" lang="ar-AE" sz="26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 </a:t>
            </a:r>
          </a:p>
        </p:txBody>
      </p:sp>
    </p:spTree>
    <p:extLst>
      <p:ext uri="{BB962C8B-B14F-4D97-AF65-F5344CB8AC3E}">
        <p14:creationId xmlns:p14="http://schemas.microsoft.com/office/powerpoint/2010/main" val="3957726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9866E-16DB-863A-63FB-E62C09ACCFB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A18991F-0C01-AEB1-14D8-BCB34B2D4DAF}"/>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AAE725C4-7901-6E2A-F4C6-B21DA8159344}"/>
              </a:ext>
            </a:extLst>
          </p:cNvPr>
          <p:cNvSpPr/>
          <p:nvPr/>
        </p:nvSpPr>
        <p:spPr>
          <a:xfrm>
            <a:off x="8294916" y="1752600"/>
            <a:ext cx="3461656"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الوجهُ الآخرُ</a:t>
            </a:r>
          </a:p>
        </p:txBody>
      </p:sp>
      <p:sp>
        <p:nvSpPr>
          <p:cNvPr id="9" name="Rectangle: Rounded Corners 8">
            <a:extLst>
              <a:ext uri="{FF2B5EF4-FFF2-40B4-BE49-F238E27FC236}">
                <a16:creationId xmlns:a16="http://schemas.microsoft.com/office/drawing/2014/main" id="{3EAAA221-D83E-D1F7-961D-13DDA0DFC906}"/>
              </a:ext>
            </a:extLst>
          </p:cNvPr>
          <p:cNvSpPr/>
          <p:nvPr/>
        </p:nvSpPr>
        <p:spPr>
          <a:xfrm>
            <a:off x="304800" y="923086"/>
            <a:ext cx="11582398" cy="5796746"/>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lvl="0" algn="ctr" defTabSz="457200">
              <a:defRPr/>
            </a:pPr>
            <a:r>
              <a:rPr lang="ar-AE" sz="6000" b="1" dirty="0">
                <a:solidFill>
                  <a:schemeClr val="tx1"/>
                </a:solidFill>
                <a:highlight>
                  <a:srgbClr val="C0C0C0"/>
                </a:highlight>
              </a:rPr>
              <a:t>حدث العقدة</a:t>
            </a:r>
          </a:p>
          <a:p>
            <a:pPr lvl="0" algn="ctr" defTabSz="457200">
              <a:defRPr/>
            </a:pPr>
            <a:r>
              <a:rPr lang="ar-AE" sz="6000" b="1" dirty="0">
                <a:solidFill>
                  <a:prstClr val="white"/>
                </a:solidFill>
              </a:rPr>
              <a:t>هو طلب المدير تعديلات على المقال قبل نشره، مما أثار قلق الراوي وتوتره حول قبول التعديلات ونشر المقال.</a:t>
            </a:r>
            <a:endParaRPr kumimoji="0" lang="ar-AE" sz="6000" b="1" i="0" u="none" strike="noStrike" kern="1200" cap="none" spc="0" normalizeH="0" baseline="0" noProof="0" dirty="0">
              <a:ln>
                <a:noFill/>
              </a:ln>
              <a:solidFill>
                <a:prstClr val="white"/>
              </a:solidFill>
              <a:effectLst/>
              <a:highlight>
                <a:srgbClr val="FFFF00"/>
              </a:highlight>
              <a:uLnTx/>
              <a:uFillTx/>
              <a:latin typeface="Arial" panose="020B0604020202020204"/>
              <a:cs typeface="Arial" panose="020B0604020202020204" pitchFamily="34" charset="0"/>
            </a:endParaRPr>
          </a:p>
        </p:txBody>
      </p:sp>
      <p:sp>
        <p:nvSpPr>
          <p:cNvPr id="2" name="Rectangle: Rounded Corners 1">
            <a:extLst>
              <a:ext uri="{FF2B5EF4-FFF2-40B4-BE49-F238E27FC236}">
                <a16:creationId xmlns:a16="http://schemas.microsoft.com/office/drawing/2014/main" id="{EF61C931-573F-5ED3-CC32-8B71734BE4ED}"/>
              </a:ext>
            </a:extLst>
          </p:cNvPr>
          <p:cNvSpPr/>
          <p:nvPr/>
        </p:nvSpPr>
        <p:spPr>
          <a:xfrm>
            <a:off x="9938658" y="375453"/>
            <a:ext cx="1817914" cy="547633"/>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44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القصةُ </a:t>
            </a:r>
          </a:p>
        </p:txBody>
      </p:sp>
      <p:sp>
        <p:nvSpPr>
          <p:cNvPr id="4" name="Rectangle: Rounded Corners 3">
            <a:extLst>
              <a:ext uri="{FF2B5EF4-FFF2-40B4-BE49-F238E27FC236}">
                <a16:creationId xmlns:a16="http://schemas.microsoft.com/office/drawing/2014/main" id="{4A83FFD9-4DD1-F2A8-DE79-1596A736AC21}"/>
              </a:ext>
            </a:extLst>
          </p:cNvPr>
          <p:cNvSpPr/>
          <p:nvPr/>
        </p:nvSpPr>
        <p:spPr>
          <a:xfrm>
            <a:off x="8294915" y="375453"/>
            <a:ext cx="979714" cy="547633"/>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600" b="1"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القصةَ</a:t>
            </a:r>
            <a:r>
              <a:rPr kumimoji="0" lang="ar-AE" sz="26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 </a:t>
            </a:r>
          </a:p>
        </p:txBody>
      </p:sp>
    </p:spTree>
    <p:extLst>
      <p:ext uri="{BB962C8B-B14F-4D97-AF65-F5344CB8AC3E}">
        <p14:creationId xmlns:p14="http://schemas.microsoft.com/office/powerpoint/2010/main" val="235107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30430-54EC-240A-F94D-3B7C2C51F9E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56E657A-6B11-3346-46BF-867053B25829}"/>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a:extLst>
              <a:ext uri="{FF2B5EF4-FFF2-40B4-BE49-F238E27FC236}">
                <a16:creationId xmlns:a16="http://schemas.microsoft.com/office/drawing/2014/main" id="{C429792F-76F7-DF77-31BA-3F863D6817F6}"/>
              </a:ext>
            </a:extLst>
          </p:cNvPr>
          <p:cNvSpPr txBox="1"/>
          <p:nvPr/>
        </p:nvSpPr>
        <p:spPr>
          <a:xfrm>
            <a:off x="2873829" y="504149"/>
            <a:ext cx="6096000"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w="13462">
                  <a:solidFill>
                    <a:prstClr val="black"/>
                  </a:solidFill>
                  <a:prstDash val="solid"/>
                </a:ln>
                <a:solidFill>
                  <a:srgbClr val="FF0000"/>
                </a:solidFill>
                <a:effectLst>
                  <a:outerShdw dist="38100" dir="2700000" algn="bl" rotWithShape="0">
                    <a:srgbClr val="E29C36"/>
                  </a:outerShdw>
                </a:effectLst>
                <a:uLnTx/>
                <a:uFillTx/>
                <a:latin typeface="Arial" panose="020B0604020202020204"/>
                <a:ea typeface="+mn-ea"/>
                <a:cs typeface="Arial" panose="020B0604020202020204" pitchFamily="34" charset="0"/>
              </a:rPr>
              <a:t>ملخصُ القصَّة </a:t>
            </a:r>
          </a:p>
        </p:txBody>
      </p:sp>
      <p:pic>
        <p:nvPicPr>
          <p:cNvPr id="2" name="صورة 2">
            <a:extLst>
              <a:ext uri="{FF2B5EF4-FFF2-40B4-BE49-F238E27FC236}">
                <a16:creationId xmlns:a16="http://schemas.microsoft.com/office/drawing/2014/main" id="{05B71530-433D-B5E7-D5FA-EF574C7858FD}"/>
              </a:ext>
            </a:extLst>
          </p:cNvPr>
          <p:cNvPicPr>
            <a:picLocks noChangeAspect="1"/>
          </p:cNvPicPr>
          <p:nvPr/>
        </p:nvPicPr>
        <p:blipFill>
          <a:blip r:embed="rId3"/>
          <a:stretch>
            <a:fillRect/>
          </a:stretch>
        </p:blipFill>
        <p:spPr>
          <a:xfrm>
            <a:off x="517792" y="1335146"/>
            <a:ext cx="11347635" cy="5142772"/>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53385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8DA55-F03A-B7E3-EBE1-E9E488537D5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78881FE-DFCF-B905-1087-8F3559B7D715}"/>
              </a:ext>
            </a:extLst>
          </p:cNvPr>
          <p:cNvPicPr>
            <a:picLocks noChangeAspect="1"/>
          </p:cNvPicPr>
          <p:nvPr/>
        </p:nvPicPr>
        <p:blipFill>
          <a:blip r:embed="rId2"/>
          <a:stretch>
            <a:fillRect/>
          </a:stretch>
        </p:blipFill>
        <p:spPr>
          <a:xfrm>
            <a:off x="326572" y="239486"/>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a:extLst>
              <a:ext uri="{FF2B5EF4-FFF2-40B4-BE49-F238E27FC236}">
                <a16:creationId xmlns:a16="http://schemas.microsoft.com/office/drawing/2014/main" id="{35C84F66-8E93-6582-C863-02212C310993}"/>
              </a:ext>
            </a:extLst>
          </p:cNvPr>
          <p:cNvSpPr txBox="1"/>
          <p:nvPr/>
        </p:nvSpPr>
        <p:spPr>
          <a:xfrm>
            <a:off x="2873829" y="504149"/>
            <a:ext cx="6096000"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w="13462">
                  <a:solidFill>
                    <a:prstClr val="black"/>
                  </a:solidFill>
                  <a:prstDash val="solid"/>
                </a:ln>
                <a:solidFill>
                  <a:srgbClr val="FF0000"/>
                </a:solidFill>
                <a:effectLst>
                  <a:outerShdw dist="38100" dir="2700000" algn="bl" rotWithShape="0">
                    <a:srgbClr val="E29C36"/>
                  </a:outerShdw>
                </a:effectLst>
                <a:uLnTx/>
                <a:uFillTx/>
                <a:latin typeface="Arial" panose="020B0604020202020204"/>
                <a:ea typeface="+mn-ea"/>
                <a:cs typeface="Arial" panose="020B0604020202020204" pitchFamily="34" charset="0"/>
              </a:rPr>
              <a:t>ملخصٌ آخرُ </a:t>
            </a:r>
            <a:r>
              <a:rPr lang="ar-AE" sz="4800" b="1" dirty="0">
                <a:ln w="13462">
                  <a:solidFill>
                    <a:prstClr val="black"/>
                  </a:solidFill>
                  <a:prstDash val="solid"/>
                </a:ln>
                <a:solidFill>
                  <a:srgbClr val="FF0000"/>
                </a:solidFill>
                <a:effectLst>
                  <a:outerShdw dist="38100" dir="2700000" algn="bl" rotWithShape="0">
                    <a:srgbClr val="E29C36"/>
                  </a:outerShdw>
                </a:effectLst>
                <a:latin typeface="Arial" panose="020B0604020202020204"/>
                <a:cs typeface="Arial" panose="020B0604020202020204" pitchFamily="34" charset="0"/>
              </a:rPr>
              <a:t>ل</a:t>
            </a:r>
            <a:r>
              <a:rPr kumimoji="0" lang="ar-AE" sz="4800" b="1" i="0" u="none" strike="noStrike" kern="1200" cap="none" spc="0" normalizeH="0" baseline="0" noProof="0" dirty="0">
                <a:ln w="13462">
                  <a:solidFill>
                    <a:prstClr val="black"/>
                  </a:solidFill>
                  <a:prstDash val="solid"/>
                </a:ln>
                <a:solidFill>
                  <a:srgbClr val="FF0000"/>
                </a:solidFill>
                <a:effectLst>
                  <a:outerShdw dist="38100" dir="2700000" algn="bl" rotWithShape="0">
                    <a:srgbClr val="E29C36"/>
                  </a:outerShdw>
                </a:effectLst>
                <a:uLnTx/>
                <a:uFillTx/>
                <a:latin typeface="Arial" panose="020B0604020202020204"/>
                <a:ea typeface="+mn-ea"/>
                <a:cs typeface="Arial" panose="020B0604020202020204" pitchFamily="34" charset="0"/>
              </a:rPr>
              <a:t>لقصَّةِ </a:t>
            </a:r>
          </a:p>
        </p:txBody>
      </p:sp>
      <p:sp>
        <p:nvSpPr>
          <p:cNvPr id="6" name="Rectangle: Rounded Corners 5">
            <a:extLst>
              <a:ext uri="{FF2B5EF4-FFF2-40B4-BE49-F238E27FC236}">
                <a16:creationId xmlns:a16="http://schemas.microsoft.com/office/drawing/2014/main" id="{931ADE44-A6DA-0CA5-6F45-E02C5E290B70}"/>
              </a:ext>
            </a:extLst>
          </p:cNvPr>
          <p:cNvSpPr/>
          <p:nvPr/>
        </p:nvSpPr>
        <p:spPr>
          <a:xfrm>
            <a:off x="672029" y="1575412"/>
            <a:ext cx="11193399" cy="4572000"/>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ar-AE"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الراوي يشاهد السماك على الشاطئ ويقرر الكتابة عن معاناته ومعاناة الفئات الكادحة الأخرى. بتشجيع من والدته، يكتب مقالًا ويقرر تقديمه إلى إحدى الجرائد. بعد موافقة المدير على النشر مع بعض التعديلات، يشعر الراوي بالفرح والسعادة بنشر مقاله.</a:t>
            </a:r>
          </a:p>
        </p:txBody>
      </p:sp>
    </p:spTree>
    <p:extLst>
      <p:ext uri="{BB962C8B-B14F-4D97-AF65-F5344CB8AC3E}">
        <p14:creationId xmlns:p14="http://schemas.microsoft.com/office/powerpoint/2010/main" val="41976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52C9-6322-99F9-299B-767B090EE41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EE4AF6F-AC35-5A73-C073-2E69A440D931}"/>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241D5ACE-A1EA-3C3B-754F-1E6D2DAB023A}"/>
              </a:ext>
            </a:extLst>
          </p:cNvPr>
          <p:cNvSpPr/>
          <p:nvPr/>
        </p:nvSpPr>
        <p:spPr>
          <a:xfrm>
            <a:off x="316878" y="3505200"/>
            <a:ext cx="10248297" cy="3178630"/>
          </a:xfrm>
          <a:prstGeom prst="roundRect">
            <a:avLst/>
          </a:prstGeom>
        </p:spPr>
        <p:style>
          <a:lnRef idx="3">
            <a:schemeClr val="lt1"/>
          </a:lnRef>
          <a:fillRef idx="1">
            <a:schemeClr val="accent6"/>
          </a:fillRef>
          <a:effectRef idx="1">
            <a:schemeClr val="accent6"/>
          </a:effectRef>
          <a:fontRef idx="minor">
            <a:schemeClr val="lt1"/>
          </a:fontRef>
        </p:style>
        <p:txBody>
          <a:bodyPr rtlCol="1" anchor="ctr"/>
          <a:lstStyle/>
          <a:p>
            <a:pPr lvl="0" algn="r" defTabSz="457200">
              <a:defRPr/>
            </a:pPr>
            <a:r>
              <a:rPr lang="ar-AE" sz="4000" dirty="0">
                <a:ln w="0"/>
                <a:solidFill>
                  <a:prstClr val="white"/>
                </a:solidFill>
                <a:effectLst>
                  <a:outerShdw blurRad="38100" dist="19050" dir="2700000" algn="tl" rotWithShape="0">
                    <a:prstClr val="black">
                      <a:alpha val="40000"/>
                    </a:prstClr>
                  </a:outerShdw>
                </a:effectLst>
              </a:rPr>
              <a:t>الراوي: تصرف الراوي بطريقة عاطفية ومتحمسة تجاه الكتابة عن الفئات الكادحة، مما يظهر اهتمامه العميق بقضايا مجتمعه ورغبته في تسليط الضوء عليها. </a:t>
            </a:r>
          </a:p>
          <a:p>
            <a:pPr lvl="0" algn="r" defTabSz="457200">
              <a:defRPr/>
            </a:pPr>
            <a:r>
              <a:rPr lang="ar-AE" sz="4000" dirty="0">
                <a:ln w="0"/>
                <a:solidFill>
                  <a:prstClr val="white"/>
                </a:solidFill>
                <a:effectLst>
                  <a:outerShdw blurRad="38100" dist="19050" dir="2700000" algn="tl" rotWithShape="0">
                    <a:prstClr val="black">
                      <a:alpha val="40000"/>
                    </a:prstClr>
                  </a:outerShdw>
                </a:effectLst>
              </a:rPr>
              <a:t>سلوكه يعكس تأثير والدته الإيجابي عليه ودعمها المتواصل له.</a:t>
            </a:r>
            <a:endParaRPr kumimoji="0" lang="ar-AE" sz="40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B9D8BB4C-2BC2-0F99-8945-A4768B58B5B9}"/>
              </a:ext>
            </a:extLst>
          </p:cNvPr>
          <p:cNvSpPr/>
          <p:nvPr/>
        </p:nvSpPr>
        <p:spPr>
          <a:xfrm>
            <a:off x="517792" y="441460"/>
            <a:ext cx="10047383" cy="306374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lvl="0" algn="r" defTabSz="457200">
              <a:defRPr/>
            </a:pPr>
            <a:r>
              <a:rPr lang="ar-AE" sz="4000" b="1" dirty="0">
                <a:solidFill>
                  <a:prstClr val="white"/>
                </a:solidFill>
              </a:rPr>
              <a:t>      هو نشر المقال بعد إجراء التعديلات المطلوبة، وعودة الراوي إلى البيت وهو يشعر بالفرح والاعتزاز بما حققه.</a:t>
            </a:r>
            <a:endParaRPr kumimoji="0" lang="ar-AE" sz="4000" b="1" i="0" u="none" strike="noStrike" kern="1200" cap="none" spc="0" normalizeH="0" baseline="0" noProof="0" dirty="0">
              <a:ln>
                <a:noFill/>
              </a:ln>
              <a:solidFill>
                <a:prstClr val="white"/>
              </a:solidFill>
              <a:effectLst/>
              <a:uLnTx/>
              <a:uFillTx/>
              <a:latin typeface="Arial" panose="020B0604020202020204"/>
              <a:cs typeface="Arial" panose="020B0604020202020204" pitchFamily="34" charset="0"/>
            </a:endParaRPr>
          </a:p>
        </p:txBody>
      </p:sp>
    </p:spTree>
    <p:extLst>
      <p:ext uri="{BB962C8B-B14F-4D97-AF65-F5344CB8AC3E}">
        <p14:creationId xmlns:p14="http://schemas.microsoft.com/office/powerpoint/2010/main" val="15785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CF800-6656-DEC6-5774-5D1897226BEE}"/>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5E3D530-86DF-D66F-675D-B8FF76B5CC61}"/>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lgn="r" defTabSz="457200">
              <a:defRPr/>
            </a:pPr>
            <a:r>
              <a:rPr lang="ar-AE" sz="3600" b="1" dirty="0">
                <a:ln w="0"/>
                <a:solidFill>
                  <a:srgbClr val="FF0000"/>
                </a:solidFill>
                <a:effectLst>
                  <a:outerShdw blurRad="38100" dist="19050" dir="2700000" algn="tl" rotWithShape="0">
                    <a:prstClr val="black">
                      <a:alpha val="40000"/>
                    </a:prstClr>
                  </a:outerShdw>
                </a:effectLst>
                <a:highlight>
                  <a:srgbClr val="FFFF00"/>
                </a:highlight>
              </a:rPr>
              <a:t>الرسالة المضمنة في هذه القصة </a:t>
            </a:r>
            <a:r>
              <a:rPr kumimoji="0" lang="ar-AE" sz="36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a:t>
            </a:r>
          </a:p>
          <a:p>
            <a:pPr lvl="0" algn="r" defTabSz="457200">
              <a:defRPr/>
            </a:pPr>
            <a:r>
              <a:rPr lang="ar-AE" sz="3600" b="1" dirty="0">
                <a:ln w="0"/>
                <a:solidFill>
                  <a:srgbClr val="002060"/>
                </a:solidFill>
                <a:effectLst>
                  <a:outerShdw blurRad="38100" dist="19050" dir="2700000" algn="tl" rotWithShape="0">
                    <a:prstClr val="black">
                      <a:alpha val="40000"/>
                    </a:prstClr>
                  </a:outerShdw>
                </a:effectLst>
              </a:rPr>
              <a:t>         هي أهمية الكتابة عن الفئات الكادحة وتسليط الضوء على معاناتهم، ودور الأمهات في دعم أبنائهم وتحفيزهم على النجاح.</a:t>
            </a:r>
            <a:endPar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373007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CB46-2186-4A3E-2B96-F4962E72CD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934C6C-2D2E-0690-BF15-2459EBBCF3AC}"/>
              </a:ext>
            </a:extLst>
          </p:cNvPr>
          <p:cNvPicPr>
            <a:picLocks noChangeAspect="1"/>
          </p:cNvPicPr>
          <p:nvPr/>
        </p:nvPicPr>
        <p:blipFill>
          <a:blip r:embed="rId2"/>
          <a:stretch>
            <a:fillRect/>
          </a:stretch>
        </p:blipFill>
        <p:spPr>
          <a:xfrm>
            <a:off x="359229" y="163286"/>
            <a:ext cx="11615057" cy="6444343"/>
          </a:xfrm>
          <a:prstGeom prst="rect">
            <a:avLst/>
          </a:prstGeom>
        </p:spPr>
      </p:pic>
      <p:sp>
        <p:nvSpPr>
          <p:cNvPr id="2" name="Rectangle: Rounded Corners 1">
            <a:extLst>
              <a:ext uri="{FF2B5EF4-FFF2-40B4-BE49-F238E27FC236}">
                <a16:creationId xmlns:a16="http://schemas.microsoft.com/office/drawing/2014/main" id="{ECF403B8-A213-8ED0-B49C-3C2F57E69628}"/>
              </a:ext>
            </a:extLst>
          </p:cNvPr>
          <p:cNvSpPr/>
          <p:nvPr/>
        </p:nvSpPr>
        <p:spPr>
          <a:xfrm>
            <a:off x="598713" y="626648"/>
            <a:ext cx="10010529" cy="5023037"/>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2865748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D5317-236C-A186-F901-11E4C5AAA23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A3F2EE-CC81-9DA4-6518-7EA824321DE1}"/>
              </a:ext>
            </a:extLst>
          </p:cNvPr>
          <p:cNvPicPr>
            <a:picLocks noChangeAspect="1"/>
          </p:cNvPicPr>
          <p:nvPr/>
        </p:nvPicPr>
        <p:blipFill>
          <a:blip r:embed="rId2"/>
          <a:stretch>
            <a:fillRect/>
          </a:stretch>
        </p:blipFill>
        <p:spPr>
          <a:xfrm>
            <a:off x="359229" y="163286"/>
            <a:ext cx="11615057" cy="6444343"/>
          </a:xfrm>
          <a:prstGeom prst="rect">
            <a:avLst/>
          </a:prstGeom>
        </p:spPr>
      </p:pic>
      <p:sp>
        <p:nvSpPr>
          <p:cNvPr id="2" name="Rectangle: Rounded Corners 1">
            <a:extLst>
              <a:ext uri="{FF2B5EF4-FFF2-40B4-BE49-F238E27FC236}">
                <a16:creationId xmlns:a16="http://schemas.microsoft.com/office/drawing/2014/main" id="{70009D7F-9CCD-E2F0-2022-D510E89C60A4}"/>
              </a:ext>
            </a:extLst>
          </p:cNvPr>
          <p:cNvSpPr/>
          <p:nvPr/>
        </p:nvSpPr>
        <p:spPr>
          <a:xfrm>
            <a:off x="598714" y="626648"/>
            <a:ext cx="5671458" cy="5023037"/>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25AE9F16-1DB7-F913-EEE5-CC4B0943C025}"/>
              </a:ext>
            </a:extLst>
          </p:cNvPr>
          <p:cNvSpPr/>
          <p:nvPr/>
        </p:nvSpPr>
        <p:spPr>
          <a:xfrm>
            <a:off x="6270171" y="1654628"/>
            <a:ext cx="4408715" cy="3995057"/>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4000" b="1" i="0" u="none" strike="noStrike" kern="1200" cap="none" spc="0" normalizeH="0" baseline="0" noProof="0" dirty="0">
              <a:ln>
                <a:noFill/>
              </a:ln>
              <a:solidFill>
                <a:srgbClr val="0070C0"/>
              </a:solidFill>
              <a:effectLst/>
              <a:uLnTx/>
              <a:uFillTx/>
              <a:latin typeface="Arial" panose="020B0604020202020204"/>
              <a:ea typeface="+mn-ea"/>
              <a:cs typeface="Arial" panose="020B0604020202020204" pitchFamily="34" charset="0"/>
            </a:endParaRPr>
          </a:p>
        </p:txBody>
      </p:sp>
      <p:pic>
        <p:nvPicPr>
          <p:cNvPr id="4" name="صورة 7">
            <a:extLst>
              <a:ext uri="{FF2B5EF4-FFF2-40B4-BE49-F238E27FC236}">
                <a16:creationId xmlns:a16="http://schemas.microsoft.com/office/drawing/2014/main" id="{0A836B6B-9B0F-9F08-B98E-138BE092338B}"/>
              </a:ext>
            </a:extLst>
          </p:cNvPr>
          <p:cNvPicPr>
            <a:picLocks noChangeAspect="1"/>
          </p:cNvPicPr>
          <p:nvPr/>
        </p:nvPicPr>
        <p:blipFill>
          <a:blip r:embed="rId3"/>
          <a:stretch>
            <a:fillRect/>
          </a:stretch>
        </p:blipFill>
        <p:spPr>
          <a:xfrm>
            <a:off x="359229" y="97114"/>
            <a:ext cx="11473542" cy="6510515"/>
          </a:xfrm>
          <a:prstGeom prst="rect">
            <a:avLst/>
          </a:prstGeom>
          <a:ln w="57150">
            <a:solidFill>
              <a:sysClr val="windowText" lastClr="000000"/>
            </a:solidFill>
          </a:ln>
        </p:spPr>
      </p:pic>
      <p:sp>
        <p:nvSpPr>
          <p:cNvPr id="7" name="TextBox 2">
            <a:extLst>
              <a:ext uri="{FF2B5EF4-FFF2-40B4-BE49-F238E27FC236}">
                <a16:creationId xmlns:a16="http://schemas.microsoft.com/office/drawing/2014/main" id="{05C38937-DF6E-BAAB-E8F6-0C3C88E91B7E}"/>
              </a:ext>
            </a:extLst>
          </p:cNvPr>
          <p:cNvSpPr txBox="1"/>
          <p:nvPr/>
        </p:nvSpPr>
        <p:spPr>
          <a:xfrm>
            <a:off x="359229" y="1152934"/>
            <a:ext cx="5415653" cy="1384995"/>
          </a:xfrm>
          <a:prstGeom prst="rect">
            <a:avLst/>
          </a:prstGeom>
          <a:noFill/>
          <a:ln w="28575">
            <a:noFill/>
          </a:ln>
        </p:spPr>
        <p:txBody>
          <a:bodyPr wrap="square" rtlCol="1">
            <a:spAutoFit/>
          </a:bodyPr>
          <a:lstStyle/>
          <a:p>
            <a:pPr algn="r" rtl="1">
              <a:defRPr/>
            </a:pPr>
            <a:r>
              <a:rPr lang="ar-AE" sz="2800" b="1" kern="0" dirty="0">
                <a:solidFill>
                  <a:srgbClr val="FF0000"/>
                </a:solidFill>
                <a:latin typeface="Calibri" panose="020F0502020204030204"/>
              </a:rPr>
              <a:t>استعارة مكنية – شبه البحر بجدار به شروخ وشبه جبين السماك ببحر تغوص فيه هذه الشروخ .</a:t>
            </a:r>
          </a:p>
        </p:txBody>
      </p:sp>
      <p:sp>
        <p:nvSpPr>
          <p:cNvPr id="9" name="TextBox 2">
            <a:extLst>
              <a:ext uri="{FF2B5EF4-FFF2-40B4-BE49-F238E27FC236}">
                <a16:creationId xmlns:a16="http://schemas.microsoft.com/office/drawing/2014/main" id="{AC066C5D-935F-78F6-E492-A4196B181BAC}"/>
              </a:ext>
            </a:extLst>
          </p:cNvPr>
          <p:cNvSpPr txBox="1"/>
          <p:nvPr/>
        </p:nvSpPr>
        <p:spPr>
          <a:xfrm>
            <a:off x="465148" y="2267815"/>
            <a:ext cx="4101377" cy="954107"/>
          </a:xfrm>
          <a:prstGeom prst="rect">
            <a:avLst/>
          </a:prstGeom>
          <a:noFill/>
          <a:ln w="28575">
            <a:noFill/>
          </a:ln>
        </p:spPr>
        <p:txBody>
          <a:bodyPr wrap="square" rtlCol="1">
            <a:spAutoFit/>
          </a:bodyPr>
          <a:lstStyle/>
          <a:p>
            <a:pPr algn="r" rtl="1">
              <a:defRPr/>
            </a:pPr>
            <a:r>
              <a:rPr lang="ar-AE" sz="2800" b="1" kern="0" dirty="0">
                <a:solidFill>
                  <a:srgbClr val="0070C0"/>
                </a:solidFill>
                <a:latin typeface="Calibri" panose="020F0502020204030204"/>
              </a:rPr>
              <a:t> استعارة مكنية - شبه البحر بشخص جبار عنيد . </a:t>
            </a:r>
          </a:p>
        </p:txBody>
      </p:sp>
      <p:sp>
        <p:nvSpPr>
          <p:cNvPr id="11" name="TextBox 2">
            <a:extLst>
              <a:ext uri="{FF2B5EF4-FFF2-40B4-BE49-F238E27FC236}">
                <a16:creationId xmlns:a16="http://schemas.microsoft.com/office/drawing/2014/main" id="{243184F4-F1F2-2FC2-3DBB-206C66D4A1A5}"/>
              </a:ext>
            </a:extLst>
          </p:cNvPr>
          <p:cNvSpPr txBox="1"/>
          <p:nvPr/>
        </p:nvSpPr>
        <p:spPr>
          <a:xfrm>
            <a:off x="664583" y="3456171"/>
            <a:ext cx="4897004" cy="954107"/>
          </a:xfrm>
          <a:prstGeom prst="rect">
            <a:avLst/>
          </a:prstGeom>
          <a:noFill/>
          <a:ln w="28575">
            <a:noFill/>
          </a:ln>
        </p:spPr>
        <p:txBody>
          <a:bodyPr wrap="square" rtlCol="1">
            <a:spAutoFit/>
          </a:bodyPr>
          <a:lstStyle/>
          <a:p>
            <a:pPr algn="r" rtl="1">
              <a:defRPr/>
            </a:pPr>
            <a:r>
              <a:rPr lang="ar-AE" sz="2800" b="1" kern="0" dirty="0">
                <a:solidFill>
                  <a:srgbClr val="FF0000"/>
                </a:solidFill>
                <a:latin typeface="Calibri" panose="020F0502020204030204"/>
              </a:rPr>
              <a:t>تشبيه بليغ  – شبه قلب الأم بالكتاب الذي يحفظ الأسرار . </a:t>
            </a:r>
          </a:p>
        </p:txBody>
      </p:sp>
      <p:sp>
        <p:nvSpPr>
          <p:cNvPr id="12" name="TextBox 2">
            <a:extLst>
              <a:ext uri="{FF2B5EF4-FFF2-40B4-BE49-F238E27FC236}">
                <a16:creationId xmlns:a16="http://schemas.microsoft.com/office/drawing/2014/main" id="{8FF5A17A-56D2-2809-4BF6-9D2D3E37052E}"/>
              </a:ext>
            </a:extLst>
          </p:cNvPr>
          <p:cNvSpPr txBox="1"/>
          <p:nvPr/>
        </p:nvSpPr>
        <p:spPr>
          <a:xfrm>
            <a:off x="465148" y="4509410"/>
            <a:ext cx="4748135" cy="1384995"/>
          </a:xfrm>
          <a:prstGeom prst="rect">
            <a:avLst/>
          </a:prstGeom>
          <a:noFill/>
          <a:ln w="28575">
            <a:noFill/>
          </a:ln>
        </p:spPr>
        <p:txBody>
          <a:bodyPr wrap="square" rtlCol="1">
            <a:spAutoFit/>
          </a:bodyPr>
          <a:lstStyle/>
          <a:p>
            <a:pPr algn="r" rtl="1">
              <a:defRPr/>
            </a:pPr>
            <a:r>
              <a:rPr lang="ar-AE" sz="2800" b="1" kern="0" dirty="0">
                <a:solidFill>
                  <a:srgbClr val="0070C0"/>
                </a:solidFill>
                <a:latin typeface="Calibri" panose="020F0502020204030204"/>
              </a:rPr>
              <a:t>تشبيه مفصل – استعارة مكنية حيث  شبه الجمل بكرة تتدحرج في رأسه كالزئبق .</a:t>
            </a:r>
          </a:p>
        </p:txBody>
      </p:sp>
      <p:sp>
        <p:nvSpPr>
          <p:cNvPr id="13" name="TextBox 2">
            <a:extLst>
              <a:ext uri="{FF2B5EF4-FFF2-40B4-BE49-F238E27FC236}">
                <a16:creationId xmlns:a16="http://schemas.microsoft.com/office/drawing/2014/main" id="{E4DAB0F1-193A-6B02-4FF2-8E3C458015F6}"/>
              </a:ext>
            </a:extLst>
          </p:cNvPr>
          <p:cNvSpPr txBox="1"/>
          <p:nvPr/>
        </p:nvSpPr>
        <p:spPr>
          <a:xfrm>
            <a:off x="969938" y="5587695"/>
            <a:ext cx="4897004" cy="954107"/>
          </a:xfrm>
          <a:prstGeom prst="rect">
            <a:avLst/>
          </a:prstGeom>
          <a:noFill/>
          <a:ln w="28575">
            <a:noFill/>
          </a:ln>
        </p:spPr>
        <p:txBody>
          <a:bodyPr wrap="square" rtlCol="1">
            <a:spAutoFit/>
          </a:bodyPr>
          <a:lstStyle/>
          <a:p>
            <a:pPr algn="r" rtl="1">
              <a:defRPr/>
            </a:pPr>
            <a:r>
              <a:rPr lang="ar-AE" sz="2800" b="1" kern="0" dirty="0">
                <a:solidFill>
                  <a:srgbClr val="FF0000"/>
                </a:solidFill>
                <a:latin typeface="Calibri" panose="020F0502020204030204"/>
              </a:rPr>
              <a:t>تشبيه – شبه نظرات الأم لابنها بشعاع الشمس اللطيف .</a:t>
            </a:r>
          </a:p>
        </p:txBody>
      </p:sp>
    </p:spTree>
    <p:extLst>
      <p:ext uri="{BB962C8B-B14F-4D97-AF65-F5344CB8AC3E}">
        <p14:creationId xmlns:p14="http://schemas.microsoft.com/office/powerpoint/2010/main" val="413593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nodePh="1">
                                  <p:stCondLst>
                                    <p:cond delay="0"/>
                                  </p:stCondLst>
                                  <p:endCondLst>
                                    <p:cond evt="begin" delay="0">
                                      <p:tn val="11"/>
                                    </p:cond>
                                  </p:end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p:bldP spid="11" grpId="0" animBg="1"/>
      <p:bldP spid="1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5">
            <a:extLst>
              <a:ext uri="{FF2B5EF4-FFF2-40B4-BE49-F238E27FC236}">
                <a16:creationId xmlns:a16="http://schemas.microsoft.com/office/drawing/2014/main" id="{14991AF2-6A22-4DEC-B457-49B493052465}"/>
              </a:ext>
            </a:extLst>
          </p:cNvPr>
          <p:cNvSpPr txBox="1"/>
          <p:nvPr/>
        </p:nvSpPr>
        <p:spPr>
          <a:xfrm>
            <a:off x="577765" y="1476584"/>
            <a:ext cx="10390694" cy="2959721"/>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ctr" defTabSz="914363" rtl="0" eaLnBrk="1" fontAlgn="auto" latinLnBrk="0" hangingPunct="1">
              <a:lnSpc>
                <a:spcPct val="100000"/>
              </a:lnSpc>
              <a:spcBef>
                <a:spcPts val="0"/>
              </a:spcBef>
              <a:spcAft>
                <a:spcPts val="0"/>
              </a:spcAft>
              <a:buClrTx/>
              <a:buSzTx/>
              <a:buFontTx/>
              <a:buNone/>
              <a:tabLst/>
              <a:defRPr/>
            </a:pPr>
            <a:r>
              <a:rPr kumimoji="0" lang="ar-AE" sz="13833" b="1" i="0" u="none" strike="noStrike" kern="0" cap="none" spc="0" normalizeH="0" baseline="0" noProof="0" dirty="0">
                <a:ln w="6600">
                  <a:solidFill>
                    <a:srgbClr val="ED7D31"/>
                  </a:solidFill>
                  <a:prstDash val="solid"/>
                </a:ln>
                <a:solidFill>
                  <a:srgbClr val="FFC000"/>
                </a:solidFill>
                <a:effectLst>
                  <a:outerShdw dist="38100" dir="2700000" algn="tl" rotWithShape="0">
                    <a:srgbClr val="ED7D31"/>
                  </a:outerShdw>
                </a:effectLst>
                <a:uLnTx/>
                <a:uFillTx/>
                <a:latin typeface="Aldhabi" panose="01000000000000000000" pitchFamily="2" charset="-78"/>
                <a:ea typeface="+mn-ea"/>
                <a:cs typeface="Aldhabi" panose="01000000000000000000" pitchFamily="2" charset="-78"/>
              </a:rPr>
              <a:t>أنشطة الكتاب.</a:t>
            </a:r>
          </a:p>
          <a:p>
            <a:pPr marL="0" marR="0" lvl="0" indent="0" algn="ctr" defTabSz="914363" rtl="0" eaLnBrk="1" fontAlgn="auto" latinLnBrk="0" hangingPunct="1">
              <a:lnSpc>
                <a:spcPct val="100000"/>
              </a:lnSpc>
              <a:spcBef>
                <a:spcPts val="0"/>
              </a:spcBef>
              <a:spcAft>
                <a:spcPts val="0"/>
              </a:spcAft>
              <a:buClrTx/>
              <a:buSzTx/>
              <a:buFontTx/>
              <a:buNone/>
              <a:tabLst/>
              <a:defRPr/>
            </a:pPr>
            <a:r>
              <a:rPr kumimoji="0" lang="ar-AE" sz="4800" b="1" i="0" u="none" strike="noStrike" kern="0" cap="none" spc="0" normalizeH="0" baseline="0" noProof="0" dirty="0">
                <a:ln w="6600">
                  <a:solidFill>
                    <a:srgbClr val="ED7D31"/>
                  </a:solidFill>
                  <a:prstDash val="solid"/>
                </a:ln>
                <a:solidFill>
                  <a:srgbClr val="002060"/>
                </a:solidFill>
                <a:effectLst>
                  <a:outerShdw dist="38100" dir="2700000" algn="tl" rotWithShape="0">
                    <a:srgbClr val="ED7D31"/>
                  </a:outerShdw>
                </a:effectLst>
                <a:uLnTx/>
                <a:uFillTx/>
                <a:latin typeface="Gill Sans MT" panose="020B0502020104020203"/>
                <a:ea typeface="+mn-ea"/>
                <a:cs typeface="Arial" panose="020B0604020202020204" pitchFamily="34" charset="0"/>
              </a:rPr>
              <a:t>من عمل الأستاذة عائشة الظاهري</a:t>
            </a:r>
            <a:endParaRPr kumimoji="0" lang="ar-AE" sz="4800" b="1" i="0" u="none" strike="noStrike" kern="0" cap="none" spc="0" normalizeH="0" baseline="0" noProof="0" dirty="0">
              <a:ln w="6600">
                <a:solidFill>
                  <a:srgbClr val="ED7D31"/>
                </a:solidFill>
                <a:prstDash val="solid"/>
              </a:ln>
              <a:solidFill>
                <a:srgbClr val="002060"/>
              </a:solidFill>
              <a:effectLst>
                <a:outerShdw dist="38100" dir="2700000" algn="tl" rotWithShape="0">
                  <a:srgbClr val="ED7D31"/>
                </a:outerShdw>
              </a:effectLst>
              <a:uLnTx/>
              <a:uFillTx/>
              <a:latin typeface="Aldhabi" panose="01000000000000000000" pitchFamily="2" charset="-78"/>
              <a:ea typeface="+mn-ea"/>
              <a:cs typeface="Aldhabi" panose="01000000000000000000" pitchFamily="2" charset="-78"/>
            </a:endParaRPr>
          </a:p>
        </p:txBody>
      </p:sp>
    </p:spTree>
    <p:extLst>
      <p:ext uri="{BB962C8B-B14F-4D97-AF65-F5344CB8AC3E}">
        <p14:creationId xmlns:p14="http://schemas.microsoft.com/office/powerpoint/2010/main" val="2796025404"/>
      </p:ext>
    </p:extLst>
  </p:cSld>
  <p:clrMapOvr>
    <a:masterClrMapping/>
  </p:clrMapOvr>
  <mc:AlternateContent xmlns:mc="http://schemas.openxmlformats.org/markup-compatibility/2006" xmlns:p14="http://schemas.microsoft.com/office/powerpoint/2010/main">
    <mc:Choice Requires="p14">
      <p:transition spd="slow" p14:dur="3750">
        <p:diamond/>
      </p:transition>
    </mc:Choice>
    <mc:Fallback xmlns="">
      <p:transition spd="slow">
        <p:diamon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DABF1708-0472-4E04-9709-0B83C9711DFD}"/>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sp>
        <p:nvSpPr>
          <p:cNvPr id="5" name="TextBox 2">
            <a:extLst>
              <a:ext uri="{FF2B5EF4-FFF2-40B4-BE49-F238E27FC236}">
                <a16:creationId xmlns:a16="http://schemas.microsoft.com/office/drawing/2014/main" id="{6CD8CB1C-4D20-8EC5-1BDF-62088E7F9F26}"/>
              </a:ext>
            </a:extLst>
          </p:cNvPr>
          <p:cNvSpPr txBox="1"/>
          <p:nvPr/>
        </p:nvSpPr>
        <p:spPr>
          <a:xfrm>
            <a:off x="1765539" y="1821202"/>
            <a:ext cx="9463180" cy="553998"/>
          </a:xfrm>
          <a:prstGeom prst="rect">
            <a:avLst/>
          </a:prstGeom>
          <a:solidFill>
            <a:srgbClr val="ECD6B1"/>
          </a:solidFill>
          <a:ln w="38100">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1">
            <a:spAutoFit/>
          </a:bodyPr>
          <a:lstStyle/>
          <a:p>
            <a:pPr algn="r" defTabSz="761970" rtl="1">
              <a:defRPr/>
            </a:pPr>
            <a:r>
              <a:rPr lang="ar-AE" sz="3000" b="1" kern="0" dirty="0">
                <a:solidFill>
                  <a:srgbClr val="FF0000"/>
                </a:solidFill>
                <a:latin typeface="Calibri" panose="020F0502020204030204"/>
                <a:cs typeface="Arial" panose="020B0604020202020204" pitchFamily="34" charset="0"/>
              </a:rPr>
              <a:t>الجانب الآخر لحياة الكاتب .</a:t>
            </a:r>
          </a:p>
        </p:txBody>
      </p:sp>
      <p:sp>
        <p:nvSpPr>
          <p:cNvPr id="6" name="مربع نص 5">
            <a:extLst>
              <a:ext uri="{FF2B5EF4-FFF2-40B4-BE49-F238E27FC236}">
                <a16:creationId xmlns:a16="http://schemas.microsoft.com/office/drawing/2014/main" id="{FED38CF6-A3AC-5029-201C-4BFEF5608A78}"/>
              </a:ext>
            </a:extLst>
          </p:cNvPr>
          <p:cNvSpPr txBox="1"/>
          <p:nvPr/>
        </p:nvSpPr>
        <p:spPr>
          <a:xfrm>
            <a:off x="833886" y="6146683"/>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8" name="وجه ضاحك 7">
            <a:extLst>
              <a:ext uri="{FF2B5EF4-FFF2-40B4-BE49-F238E27FC236}">
                <a16:creationId xmlns:a16="http://schemas.microsoft.com/office/drawing/2014/main" id="{1DC357DF-B284-95F3-FEDB-BCCA680B14B7}"/>
              </a:ext>
            </a:extLst>
          </p:cNvPr>
          <p:cNvSpPr/>
          <p:nvPr/>
        </p:nvSpPr>
        <p:spPr>
          <a:xfrm>
            <a:off x="681807" y="425241"/>
            <a:ext cx="770306" cy="780991"/>
          </a:xfrm>
          <a:prstGeom prst="smileyFace">
            <a:avLst>
              <a:gd name="adj" fmla="val 4653"/>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2" name="TextBox 2">
            <a:extLst>
              <a:ext uri="{FF2B5EF4-FFF2-40B4-BE49-F238E27FC236}">
                <a16:creationId xmlns:a16="http://schemas.microsoft.com/office/drawing/2014/main" id="{FEA8A657-ADE7-2AB6-30F3-8FAE49FCF63B}"/>
              </a:ext>
            </a:extLst>
          </p:cNvPr>
          <p:cNvSpPr txBox="1"/>
          <p:nvPr/>
        </p:nvSpPr>
        <p:spPr>
          <a:xfrm>
            <a:off x="1765539" y="3270848"/>
            <a:ext cx="9463180" cy="553998"/>
          </a:xfrm>
          <a:prstGeom prst="rect">
            <a:avLst/>
          </a:prstGeom>
          <a:solidFill>
            <a:srgbClr val="ECD6B1"/>
          </a:solidFill>
          <a:ln w="38100">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1">
            <a:spAutoFit/>
          </a:bodyPr>
          <a:lstStyle/>
          <a:p>
            <a:pPr algn="r" defTabSz="761970" rtl="1">
              <a:defRPr/>
            </a:pPr>
            <a:r>
              <a:rPr lang="ar-AE" sz="3000" b="1" kern="0" dirty="0">
                <a:solidFill>
                  <a:srgbClr val="FF0000"/>
                </a:solidFill>
                <a:latin typeface="Calibri" panose="020F0502020204030204"/>
                <a:cs typeface="Arial" panose="020B0604020202020204" pitchFamily="34" charset="0"/>
              </a:rPr>
              <a:t>" المَقالُ فيهِ تَوْعِيَةٌ ولفتُ انْتِباهٍ لِلْقُرَّاءِ حَوْلَ هذهِ الفِئَـةِ الكادِحَـةِ المُتْعَبَـةِ".</a:t>
            </a:r>
          </a:p>
        </p:txBody>
      </p:sp>
      <p:sp>
        <p:nvSpPr>
          <p:cNvPr id="14" name="TextBox 2">
            <a:extLst>
              <a:ext uri="{FF2B5EF4-FFF2-40B4-BE49-F238E27FC236}">
                <a16:creationId xmlns:a16="http://schemas.microsoft.com/office/drawing/2014/main" id="{EF9393D1-31E4-47EC-EAD2-6A671B99BA2B}"/>
              </a:ext>
            </a:extLst>
          </p:cNvPr>
          <p:cNvSpPr txBox="1"/>
          <p:nvPr/>
        </p:nvSpPr>
        <p:spPr>
          <a:xfrm>
            <a:off x="1293962" y="5457453"/>
            <a:ext cx="9934757" cy="553998"/>
          </a:xfrm>
          <a:prstGeom prst="rect">
            <a:avLst/>
          </a:prstGeom>
          <a:solidFill>
            <a:srgbClr val="ECD6B1"/>
          </a:solidFill>
          <a:ln w="38100">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1">
            <a:spAutoFit/>
          </a:bodyPr>
          <a:lstStyle/>
          <a:p>
            <a:pPr algn="r" defTabSz="761970" rtl="1">
              <a:defRPr/>
            </a:pPr>
            <a:r>
              <a:rPr lang="ar-AE" sz="3000" b="1" kern="0" dirty="0">
                <a:solidFill>
                  <a:srgbClr val="FF0000"/>
                </a:solidFill>
                <a:latin typeface="Calibri" panose="020F0502020204030204"/>
                <a:cs typeface="Arial" panose="020B0604020202020204" pitchFamily="34" charset="0"/>
              </a:rPr>
              <a:t>يوحي بالثقة وعدم تشابهه مع الآخرين ؟</a:t>
            </a:r>
          </a:p>
        </p:txBody>
      </p:sp>
      <p:pic>
        <p:nvPicPr>
          <p:cNvPr id="7" name="صورة 6">
            <a:extLst>
              <a:ext uri="{FF2B5EF4-FFF2-40B4-BE49-F238E27FC236}">
                <a16:creationId xmlns:a16="http://schemas.microsoft.com/office/drawing/2014/main" id="{DA5AC51A-12A4-46E2-D582-3623DB405E20}"/>
              </a:ext>
            </a:extLst>
          </p:cNvPr>
          <p:cNvPicPr>
            <a:picLocks noChangeAspect="1"/>
          </p:cNvPicPr>
          <p:nvPr/>
        </p:nvPicPr>
        <p:blipFill rotWithShape="1">
          <a:blip r:embed="rId2"/>
          <a:srcRect l="34448" t="3182" b="82175"/>
          <a:stretch/>
        </p:blipFill>
        <p:spPr>
          <a:xfrm>
            <a:off x="5334000" y="1122102"/>
            <a:ext cx="5910532" cy="546370"/>
          </a:xfrm>
          <a:prstGeom prst="rect">
            <a:avLst/>
          </a:prstGeom>
          <a:ln w="38100">
            <a:solidFill>
              <a:schemeClr val="tx1"/>
            </a:solidFill>
          </a:ln>
        </p:spPr>
      </p:pic>
      <p:pic>
        <p:nvPicPr>
          <p:cNvPr id="9" name="صورة 8">
            <a:extLst>
              <a:ext uri="{FF2B5EF4-FFF2-40B4-BE49-F238E27FC236}">
                <a16:creationId xmlns:a16="http://schemas.microsoft.com/office/drawing/2014/main" id="{1B0586A4-1110-79B6-6302-0095B26BA2A1}"/>
              </a:ext>
            </a:extLst>
          </p:cNvPr>
          <p:cNvPicPr>
            <a:picLocks noChangeAspect="1"/>
          </p:cNvPicPr>
          <p:nvPr/>
        </p:nvPicPr>
        <p:blipFill rotWithShape="1">
          <a:blip r:embed="rId2"/>
          <a:srcRect l="41201" t="53083" b="34009"/>
          <a:stretch/>
        </p:blipFill>
        <p:spPr>
          <a:xfrm>
            <a:off x="5736566" y="2631049"/>
            <a:ext cx="5492153" cy="481628"/>
          </a:xfrm>
          <a:prstGeom prst="rect">
            <a:avLst/>
          </a:prstGeom>
          <a:ln w="38100">
            <a:solidFill>
              <a:schemeClr val="tx1"/>
            </a:solidFill>
          </a:ln>
        </p:spPr>
      </p:pic>
      <p:pic>
        <p:nvPicPr>
          <p:cNvPr id="12" name="صورة 11">
            <a:extLst>
              <a:ext uri="{FF2B5EF4-FFF2-40B4-BE49-F238E27FC236}">
                <a16:creationId xmlns:a16="http://schemas.microsoft.com/office/drawing/2014/main" id="{D2189949-B390-2AFD-442B-F69DA35C48E8}"/>
              </a:ext>
            </a:extLst>
          </p:cNvPr>
          <p:cNvPicPr>
            <a:picLocks noChangeAspect="1"/>
          </p:cNvPicPr>
          <p:nvPr/>
        </p:nvPicPr>
        <p:blipFill rotWithShape="1">
          <a:blip r:embed="rId3"/>
          <a:srcRect t="9049" b="-1"/>
          <a:stretch/>
        </p:blipFill>
        <p:spPr>
          <a:xfrm>
            <a:off x="3249283" y="4188825"/>
            <a:ext cx="7995249" cy="1133577"/>
          </a:xfrm>
          <a:prstGeom prst="rect">
            <a:avLst/>
          </a:prstGeom>
          <a:ln w="38100">
            <a:solidFill>
              <a:schemeClr val="tx1"/>
            </a:solidFill>
          </a:ln>
        </p:spPr>
      </p:pic>
    </p:spTree>
    <p:extLst>
      <p:ext uri="{BB962C8B-B14F-4D97-AF65-F5344CB8AC3E}">
        <p14:creationId xmlns:p14="http://schemas.microsoft.com/office/powerpoint/2010/main" val="1298321397"/>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6DCAD71C-678D-5064-A74C-5A0B9D88D49C}"/>
              </a:ext>
            </a:extLst>
          </p:cNvPr>
          <p:cNvPicPr>
            <a:picLocks noChangeAspect="1"/>
          </p:cNvPicPr>
          <p:nvPr/>
        </p:nvPicPr>
        <p:blipFill rotWithShape="1">
          <a:blip r:embed="rId2"/>
          <a:srcRect t="-1" b="32226"/>
          <a:stretch/>
        </p:blipFill>
        <p:spPr>
          <a:xfrm>
            <a:off x="609921" y="1102688"/>
            <a:ext cx="10618798" cy="2593982"/>
          </a:xfrm>
          <a:prstGeom prst="rect">
            <a:avLst/>
          </a:prstGeom>
          <a:ln w="38100">
            <a:solidFill>
              <a:schemeClr val="tx1"/>
            </a:solidFill>
          </a:ln>
        </p:spPr>
      </p:pic>
      <p:sp>
        <p:nvSpPr>
          <p:cNvPr id="5" name="TextBox 2">
            <a:extLst>
              <a:ext uri="{FF2B5EF4-FFF2-40B4-BE49-F238E27FC236}">
                <a16:creationId xmlns:a16="http://schemas.microsoft.com/office/drawing/2014/main" id="{A6725163-092A-7E3A-EA87-2290CBC841D3}"/>
              </a:ext>
            </a:extLst>
          </p:cNvPr>
          <p:cNvSpPr txBox="1"/>
          <p:nvPr/>
        </p:nvSpPr>
        <p:spPr>
          <a:xfrm>
            <a:off x="1509623" y="2233755"/>
            <a:ext cx="6944265" cy="656655"/>
          </a:xfrm>
          <a:prstGeom prst="rect">
            <a:avLst/>
          </a:prstGeom>
          <a:noFill/>
          <a:ln w="38100">
            <a:noFill/>
          </a:ln>
        </p:spPr>
        <p:txBody>
          <a:bodyPr wrap="square" rtlCol="1">
            <a:spAutoFit/>
          </a:bodyPr>
          <a:lstStyle/>
          <a:p>
            <a:pPr algn="r" defTabSz="761970" rtl="1">
              <a:defRPr/>
            </a:pPr>
            <a:r>
              <a:rPr lang="ar-AE" sz="3667" b="1" kern="0" dirty="0">
                <a:solidFill>
                  <a:srgbClr val="FF0000"/>
                </a:solidFill>
                <a:latin typeface="Calibri" panose="020F0502020204030204"/>
                <a:cs typeface="Arial" panose="020B0604020202020204" pitchFamily="34" charset="0"/>
              </a:rPr>
              <a:t>الكتابة لصالح الكادحين العاملين ( السماك ) .</a:t>
            </a:r>
          </a:p>
        </p:txBody>
      </p:sp>
      <p:sp>
        <p:nvSpPr>
          <p:cNvPr id="6" name="مربع نص 5">
            <a:extLst>
              <a:ext uri="{FF2B5EF4-FFF2-40B4-BE49-F238E27FC236}">
                <a16:creationId xmlns:a16="http://schemas.microsoft.com/office/drawing/2014/main" id="{B3B18407-5A5A-15CF-657A-82CDA823AA35}"/>
              </a:ext>
            </a:extLst>
          </p:cNvPr>
          <p:cNvSpPr txBox="1"/>
          <p:nvPr/>
        </p:nvSpPr>
        <p:spPr>
          <a:xfrm>
            <a:off x="1678089" y="43588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12" name="وجه ضاحك 11">
            <a:extLst>
              <a:ext uri="{FF2B5EF4-FFF2-40B4-BE49-F238E27FC236}">
                <a16:creationId xmlns:a16="http://schemas.microsoft.com/office/drawing/2014/main" id="{1CB77445-82E4-D9F2-956A-F39533490F51}"/>
              </a:ext>
            </a:extLst>
          </p:cNvPr>
          <p:cNvSpPr/>
          <p:nvPr/>
        </p:nvSpPr>
        <p:spPr>
          <a:xfrm>
            <a:off x="609921" y="565558"/>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3" name="TextBox 2">
            <a:extLst>
              <a:ext uri="{FF2B5EF4-FFF2-40B4-BE49-F238E27FC236}">
                <a16:creationId xmlns:a16="http://schemas.microsoft.com/office/drawing/2014/main" id="{B795D3A3-D1F8-D1F2-96D6-89561C13970D}"/>
              </a:ext>
            </a:extLst>
          </p:cNvPr>
          <p:cNvSpPr txBox="1"/>
          <p:nvPr/>
        </p:nvSpPr>
        <p:spPr>
          <a:xfrm>
            <a:off x="1250829" y="5310017"/>
            <a:ext cx="10005953" cy="1220975"/>
          </a:xfrm>
          <a:prstGeom prst="rect">
            <a:avLst/>
          </a:prstGeom>
          <a:solidFill>
            <a:srgbClr val="ECD6B1"/>
          </a:solidFill>
          <a:ln w="38100">
            <a:solidFill>
              <a:schemeClr val="tx1"/>
            </a:solidFill>
          </a:ln>
        </p:spPr>
        <p:txBody>
          <a:bodyPr wrap="square" rtlCol="1">
            <a:spAutoFit/>
          </a:bodyPr>
          <a:lstStyle/>
          <a:p>
            <a:pPr algn="r" defTabSz="761970" rtl="1">
              <a:defRPr/>
            </a:pPr>
            <a:r>
              <a:rPr lang="ar-AE" sz="3667" b="1" kern="0" dirty="0">
                <a:solidFill>
                  <a:srgbClr val="FF0000"/>
                </a:solidFill>
                <a:latin typeface="Calibri" panose="020F0502020204030204"/>
                <a:cs typeface="Arial" panose="020B0604020202020204" pitchFamily="34" charset="0"/>
              </a:rPr>
              <a:t>أتفق مع الكاتب بشكل كبير لأن السماك يأخذ لقمة عيشه من فم جبار لا يلين ولا يهدأ . </a:t>
            </a:r>
          </a:p>
        </p:txBody>
      </p:sp>
      <p:sp>
        <p:nvSpPr>
          <p:cNvPr id="16" name="TextBox 2">
            <a:extLst>
              <a:ext uri="{FF2B5EF4-FFF2-40B4-BE49-F238E27FC236}">
                <a16:creationId xmlns:a16="http://schemas.microsoft.com/office/drawing/2014/main" id="{443784D1-07CF-06CF-F033-79717EFFA2C4}"/>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sp>
        <p:nvSpPr>
          <p:cNvPr id="10" name="TextBox 2">
            <a:extLst>
              <a:ext uri="{FF2B5EF4-FFF2-40B4-BE49-F238E27FC236}">
                <a16:creationId xmlns:a16="http://schemas.microsoft.com/office/drawing/2014/main" id="{E00D3BBB-C581-AFBC-96CB-7629ADDEC0D6}"/>
              </a:ext>
            </a:extLst>
          </p:cNvPr>
          <p:cNvSpPr txBox="1"/>
          <p:nvPr/>
        </p:nvSpPr>
        <p:spPr>
          <a:xfrm>
            <a:off x="1380227" y="3055469"/>
            <a:ext cx="6944265" cy="605230"/>
          </a:xfrm>
          <a:prstGeom prst="rect">
            <a:avLst/>
          </a:prstGeom>
          <a:noFill/>
          <a:ln w="38100">
            <a:noFill/>
          </a:ln>
        </p:spPr>
        <p:txBody>
          <a:bodyPr wrap="square" rtlCol="1">
            <a:spAutoFit/>
          </a:bodyPr>
          <a:lstStyle/>
          <a:p>
            <a:pPr algn="r" defTabSz="761970" rtl="1">
              <a:defRPr/>
            </a:pPr>
            <a:r>
              <a:rPr lang="ar-AE" sz="3333" b="1" kern="0" dirty="0">
                <a:solidFill>
                  <a:srgbClr val="0070C0"/>
                </a:solidFill>
                <a:latin typeface="Calibri" panose="020F0502020204030204"/>
                <a:cs typeface="Arial" panose="020B0604020202020204" pitchFamily="34" charset="0"/>
              </a:rPr>
              <a:t>تمنى الكاتب أن تصل فكرته وما يعنيه إلى الناس . </a:t>
            </a:r>
          </a:p>
        </p:txBody>
      </p:sp>
      <p:pic>
        <p:nvPicPr>
          <p:cNvPr id="17" name="صورة 16">
            <a:extLst>
              <a:ext uri="{FF2B5EF4-FFF2-40B4-BE49-F238E27FC236}">
                <a16:creationId xmlns:a16="http://schemas.microsoft.com/office/drawing/2014/main" id="{627C5146-7271-3C69-0DD5-A5BFF99DE36F}"/>
              </a:ext>
            </a:extLst>
          </p:cNvPr>
          <p:cNvPicPr>
            <a:picLocks noChangeAspect="1"/>
          </p:cNvPicPr>
          <p:nvPr/>
        </p:nvPicPr>
        <p:blipFill>
          <a:blip r:embed="rId3"/>
          <a:stretch>
            <a:fillRect/>
          </a:stretch>
        </p:blipFill>
        <p:spPr>
          <a:xfrm>
            <a:off x="1605402" y="3877183"/>
            <a:ext cx="9623317" cy="1298822"/>
          </a:xfrm>
          <a:prstGeom prst="rect">
            <a:avLst/>
          </a:prstGeom>
          <a:ln w="38100">
            <a:solidFill>
              <a:schemeClr val="tx1"/>
            </a:solidFill>
          </a:ln>
        </p:spPr>
      </p:pic>
    </p:spTree>
    <p:extLst>
      <p:ext uri="{BB962C8B-B14F-4D97-AF65-F5344CB8AC3E}">
        <p14:creationId xmlns:p14="http://schemas.microsoft.com/office/powerpoint/2010/main" val="1648674269"/>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411EDE25-8E3E-D49D-E3F7-074E2E0791F0}"/>
              </a:ext>
            </a:extLst>
          </p:cNvPr>
          <p:cNvPicPr>
            <a:picLocks noChangeAspect="1"/>
          </p:cNvPicPr>
          <p:nvPr/>
        </p:nvPicPr>
        <p:blipFill>
          <a:blip r:embed="rId3"/>
          <a:stretch>
            <a:fillRect/>
          </a:stretch>
        </p:blipFill>
        <p:spPr>
          <a:xfrm>
            <a:off x="920520" y="1304677"/>
            <a:ext cx="10777216" cy="1173158"/>
          </a:xfrm>
          <a:prstGeom prst="rect">
            <a:avLst/>
          </a:prstGeom>
          <a:ln w="57150">
            <a:solidFill>
              <a:schemeClr val="tx1"/>
            </a:solidFill>
          </a:ln>
        </p:spPr>
      </p:pic>
      <p:sp>
        <p:nvSpPr>
          <p:cNvPr id="6" name="مربع نص 5">
            <a:extLst>
              <a:ext uri="{FF2B5EF4-FFF2-40B4-BE49-F238E27FC236}">
                <a16:creationId xmlns:a16="http://schemas.microsoft.com/office/drawing/2014/main" id="{649F4076-8AF2-15C0-4AC8-E324A1EB0D97}"/>
              </a:ext>
            </a:extLst>
          </p:cNvPr>
          <p:cNvSpPr txBox="1"/>
          <p:nvPr/>
        </p:nvSpPr>
        <p:spPr>
          <a:xfrm>
            <a:off x="2080654" y="266282"/>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8" name="وجه ضاحك 7">
            <a:extLst>
              <a:ext uri="{FF2B5EF4-FFF2-40B4-BE49-F238E27FC236}">
                <a16:creationId xmlns:a16="http://schemas.microsoft.com/office/drawing/2014/main" id="{9D53F665-7EBF-0EC7-B0E7-A828F4CCC0D9}"/>
              </a:ext>
            </a:extLst>
          </p:cNvPr>
          <p:cNvSpPr/>
          <p:nvPr/>
        </p:nvSpPr>
        <p:spPr>
          <a:xfrm>
            <a:off x="920520" y="6471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11" name="وجه ضاحك 10">
            <a:extLst>
              <a:ext uri="{FF2B5EF4-FFF2-40B4-BE49-F238E27FC236}">
                <a16:creationId xmlns:a16="http://schemas.microsoft.com/office/drawing/2014/main" id="{B54A8974-D824-EC6A-0DC3-BAFF29CFA8A2}"/>
              </a:ext>
            </a:extLst>
          </p:cNvPr>
          <p:cNvSpPr/>
          <p:nvPr/>
        </p:nvSpPr>
        <p:spPr>
          <a:xfrm>
            <a:off x="118478" y="64715"/>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3" name="TextBox 2">
            <a:extLst>
              <a:ext uri="{FF2B5EF4-FFF2-40B4-BE49-F238E27FC236}">
                <a16:creationId xmlns:a16="http://schemas.microsoft.com/office/drawing/2014/main" id="{E4126330-78C3-0A47-81FE-EA1C1EA3CD2A}"/>
              </a:ext>
            </a:extLst>
          </p:cNvPr>
          <p:cNvSpPr txBox="1"/>
          <p:nvPr/>
        </p:nvSpPr>
        <p:spPr>
          <a:xfrm>
            <a:off x="1955320" y="2604631"/>
            <a:ext cx="9742416" cy="1220975"/>
          </a:xfrm>
          <a:prstGeom prst="rect">
            <a:avLst/>
          </a:prstGeom>
          <a:solidFill>
            <a:srgbClr val="ECD6B1"/>
          </a:solidFill>
          <a:ln w="38100">
            <a:solidFill>
              <a:schemeClr val="tx1"/>
            </a:solidFill>
          </a:ln>
        </p:spPr>
        <p:txBody>
          <a:bodyPr wrap="square" rtlCol="1">
            <a:spAutoFit/>
          </a:bodyPr>
          <a:lstStyle/>
          <a:p>
            <a:pPr algn="r" defTabSz="761970" rtl="1">
              <a:defRPr/>
            </a:pPr>
            <a:r>
              <a:rPr lang="ar-AE" sz="3667" b="1" kern="0" dirty="0">
                <a:solidFill>
                  <a:srgbClr val="FF0000"/>
                </a:solidFill>
                <a:latin typeface="Calibri" panose="020F0502020204030204"/>
                <a:cs typeface="Arial" panose="020B0604020202020204" pitchFamily="34" charset="0"/>
              </a:rPr>
              <a:t>السماك يحترق كثيرًا ، يعرق كثيرًا وفي يده تشققات ، فكل هذه الأوصاف تدل على معاناة السماك وشقائه في طلب الرزق . </a:t>
            </a:r>
          </a:p>
        </p:txBody>
      </p:sp>
      <p:sp>
        <p:nvSpPr>
          <p:cNvPr id="7" name="TextBox 2">
            <a:extLst>
              <a:ext uri="{FF2B5EF4-FFF2-40B4-BE49-F238E27FC236}">
                <a16:creationId xmlns:a16="http://schemas.microsoft.com/office/drawing/2014/main" id="{47B2210F-19E6-E028-BB00-7D79A6F60820}"/>
              </a:ext>
            </a:extLst>
          </p:cNvPr>
          <p:cNvSpPr txBox="1"/>
          <p:nvPr/>
        </p:nvSpPr>
        <p:spPr>
          <a:xfrm>
            <a:off x="1121298" y="5134656"/>
            <a:ext cx="10576438" cy="1220975"/>
          </a:xfrm>
          <a:prstGeom prst="rect">
            <a:avLst/>
          </a:prstGeom>
          <a:solidFill>
            <a:srgbClr val="ECD6B1"/>
          </a:solidFill>
          <a:ln w="38100">
            <a:solidFill>
              <a:schemeClr val="tx1"/>
            </a:solidFill>
          </a:ln>
        </p:spPr>
        <p:txBody>
          <a:bodyPr wrap="square" rtlCol="1">
            <a:spAutoFit/>
          </a:bodyPr>
          <a:lstStyle/>
          <a:p>
            <a:pPr algn="r" defTabSz="761970" rtl="1">
              <a:defRPr/>
            </a:pPr>
            <a:r>
              <a:rPr lang="ar-AE" sz="3667" b="1" kern="0" dirty="0">
                <a:solidFill>
                  <a:srgbClr val="FF0000"/>
                </a:solidFill>
                <a:latin typeface="Calibri" panose="020F0502020204030204"/>
                <a:cs typeface="Arial" panose="020B0604020202020204" pitchFamily="34" charset="0"/>
              </a:rPr>
              <a:t>العلاقة كانت رائعة وقوية ، فهي التي كانت تدفعه إلى الكتابة والعمل وتبشره بمستقبل عظيم ( سيكون لك شأن عظيم ) .</a:t>
            </a:r>
          </a:p>
        </p:txBody>
      </p:sp>
      <p:sp>
        <p:nvSpPr>
          <p:cNvPr id="15" name="TextBox 2">
            <a:extLst>
              <a:ext uri="{FF2B5EF4-FFF2-40B4-BE49-F238E27FC236}">
                <a16:creationId xmlns:a16="http://schemas.microsoft.com/office/drawing/2014/main" id="{0FCD90AD-4A6C-0922-96BB-0F2B9D9F1A87}"/>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pic>
        <p:nvPicPr>
          <p:cNvPr id="10" name="صورة 9">
            <a:extLst>
              <a:ext uri="{FF2B5EF4-FFF2-40B4-BE49-F238E27FC236}">
                <a16:creationId xmlns:a16="http://schemas.microsoft.com/office/drawing/2014/main" id="{61CAB896-C61B-F4F1-53DD-4A0F7F297EC5}"/>
              </a:ext>
            </a:extLst>
          </p:cNvPr>
          <p:cNvPicPr>
            <a:picLocks noChangeAspect="1"/>
          </p:cNvPicPr>
          <p:nvPr/>
        </p:nvPicPr>
        <p:blipFill rotWithShape="1">
          <a:blip r:embed="rId4"/>
          <a:srcRect l="12106" t="2038" b="78607"/>
          <a:stretch/>
        </p:blipFill>
        <p:spPr>
          <a:xfrm>
            <a:off x="1121297" y="4123002"/>
            <a:ext cx="10576438" cy="796808"/>
          </a:xfrm>
          <a:prstGeom prst="rect">
            <a:avLst/>
          </a:prstGeom>
          <a:ln w="57150">
            <a:solidFill>
              <a:schemeClr val="tx1"/>
            </a:solidFill>
          </a:ln>
        </p:spPr>
      </p:pic>
    </p:spTree>
    <p:extLst>
      <p:ext uri="{BB962C8B-B14F-4D97-AF65-F5344CB8AC3E}">
        <p14:creationId xmlns:p14="http://schemas.microsoft.com/office/powerpoint/2010/main" val="3703640626"/>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وجه ضاحك 16">
            <a:extLst>
              <a:ext uri="{FF2B5EF4-FFF2-40B4-BE49-F238E27FC236}">
                <a16:creationId xmlns:a16="http://schemas.microsoft.com/office/drawing/2014/main" id="{3955FD4C-8BC8-4B1D-9920-E134F5650B43}"/>
              </a:ext>
            </a:extLst>
          </p:cNvPr>
          <p:cNvSpPr/>
          <p:nvPr/>
        </p:nvSpPr>
        <p:spPr>
          <a:xfrm>
            <a:off x="531961" y="306012"/>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18" name="وجه ضاحك 17">
            <a:extLst>
              <a:ext uri="{FF2B5EF4-FFF2-40B4-BE49-F238E27FC236}">
                <a16:creationId xmlns:a16="http://schemas.microsoft.com/office/drawing/2014/main" id="{8DB40515-192F-4128-AF3C-368AE7212342}"/>
              </a:ext>
            </a:extLst>
          </p:cNvPr>
          <p:cNvSpPr/>
          <p:nvPr/>
        </p:nvSpPr>
        <p:spPr>
          <a:xfrm>
            <a:off x="1393066" y="298021"/>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8" name="مربع نص 7">
            <a:extLst>
              <a:ext uri="{FF2B5EF4-FFF2-40B4-BE49-F238E27FC236}">
                <a16:creationId xmlns:a16="http://schemas.microsoft.com/office/drawing/2014/main" id="{EB1F68E1-1B61-4A0B-2AA9-4F4309E9B58B}"/>
              </a:ext>
            </a:extLst>
          </p:cNvPr>
          <p:cNvSpPr txBox="1"/>
          <p:nvPr/>
        </p:nvSpPr>
        <p:spPr>
          <a:xfrm>
            <a:off x="2801060" y="384468"/>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6" name="TextBox 2">
            <a:extLst>
              <a:ext uri="{FF2B5EF4-FFF2-40B4-BE49-F238E27FC236}">
                <a16:creationId xmlns:a16="http://schemas.microsoft.com/office/drawing/2014/main" id="{D0B1A294-23BC-2E9E-0321-CC7625746D6A}"/>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sp>
        <p:nvSpPr>
          <p:cNvPr id="13" name="TextBox 2">
            <a:extLst>
              <a:ext uri="{FF2B5EF4-FFF2-40B4-BE49-F238E27FC236}">
                <a16:creationId xmlns:a16="http://schemas.microsoft.com/office/drawing/2014/main" id="{2B5FE375-8C29-0AB0-B8B8-257EA0ABFB3C}"/>
              </a:ext>
            </a:extLst>
          </p:cNvPr>
          <p:cNvSpPr txBox="1"/>
          <p:nvPr/>
        </p:nvSpPr>
        <p:spPr>
          <a:xfrm>
            <a:off x="884206" y="3067397"/>
            <a:ext cx="10423588" cy="605230"/>
          </a:xfrm>
          <a:prstGeom prst="rect">
            <a:avLst/>
          </a:prstGeom>
          <a:solidFill>
            <a:srgbClr val="ECD6B1"/>
          </a:solidFill>
          <a:ln w="38100">
            <a:solidFill>
              <a:schemeClr val="tx1"/>
            </a:solidFill>
          </a:ln>
        </p:spPr>
        <p:txBody>
          <a:bodyPr wrap="square" rtlCol="1">
            <a:spAutoFit/>
          </a:bodyPr>
          <a:lstStyle/>
          <a:p>
            <a:pPr algn="r" defTabSz="761970" rtl="1">
              <a:defRPr/>
            </a:pPr>
            <a:r>
              <a:rPr lang="ar-AE" sz="3333" b="1" kern="0" dirty="0">
                <a:solidFill>
                  <a:srgbClr val="FF0000"/>
                </a:solidFill>
                <a:latin typeface="Calibri" panose="020F0502020204030204"/>
                <a:cs typeface="Arial" panose="020B0604020202020204" pitchFamily="34" charset="0"/>
              </a:rPr>
              <a:t>الدعم المعنوي والتشجيع لكي يحقق ابنها آماله وأهدافه .</a:t>
            </a:r>
          </a:p>
        </p:txBody>
      </p:sp>
      <p:sp>
        <p:nvSpPr>
          <p:cNvPr id="14" name="TextBox 2">
            <a:extLst>
              <a:ext uri="{FF2B5EF4-FFF2-40B4-BE49-F238E27FC236}">
                <a16:creationId xmlns:a16="http://schemas.microsoft.com/office/drawing/2014/main" id="{2A758FCF-5C7C-8903-7388-16D0CB98585D}"/>
              </a:ext>
            </a:extLst>
          </p:cNvPr>
          <p:cNvSpPr txBox="1"/>
          <p:nvPr/>
        </p:nvSpPr>
        <p:spPr>
          <a:xfrm>
            <a:off x="1005280" y="4970466"/>
            <a:ext cx="10423588" cy="1118127"/>
          </a:xfrm>
          <a:prstGeom prst="rect">
            <a:avLst/>
          </a:prstGeom>
          <a:solidFill>
            <a:srgbClr val="ECD6B1"/>
          </a:solidFill>
          <a:ln w="38100">
            <a:solidFill>
              <a:schemeClr val="tx1"/>
            </a:solidFill>
          </a:ln>
        </p:spPr>
        <p:txBody>
          <a:bodyPr wrap="square" rtlCol="1">
            <a:spAutoFit/>
          </a:bodyPr>
          <a:lstStyle/>
          <a:p>
            <a:pPr algn="r" defTabSz="761970" rtl="1">
              <a:defRPr/>
            </a:pPr>
            <a:r>
              <a:rPr lang="ar-AE" sz="3333" b="1" kern="0" dirty="0">
                <a:solidFill>
                  <a:srgbClr val="FF0000"/>
                </a:solidFill>
                <a:latin typeface="Calibri" panose="020F0502020204030204"/>
                <a:cs typeface="Arial" panose="020B0604020202020204" pitchFamily="34" charset="0"/>
              </a:rPr>
              <a:t>وجهة نظر الكاتب في العمل والعمال : يرى أنهم يتعبون ويكدون من أجل غيرهم .</a:t>
            </a:r>
          </a:p>
        </p:txBody>
      </p:sp>
      <p:pic>
        <p:nvPicPr>
          <p:cNvPr id="2" name="صورة 1">
            <a:extLst>
              <a:ext uri="{FF2B5EF4-FFF2-40B4-BE49-F238E27FC236}">
                <a16:creationId xmlns:a16="http://schemas.microsoft.com/office/drawing/2014/main" id="{9972BD55-A33F-4231-2C27-A8F10285F989}"/>
              </a:ext>
            </a:extLst>
          </p:cNvPr>
          <p:cNvPicPr>
            <a:picLocks noChangeAspect="1"/>
          </p:cNvPicPr>
          <p:nvPr/>
        </p:nvPicPr>
        <p:blipFill rotWithShape="1">
          <a:blip r:embed="rId2"/>
          <a:srcRect t="64219"/>
          <a:stretch/>
        </p:blipFill>
        <p:spPr>
          <a:xfrm>
            <a:off x="805130" y="1341376"/>
            <a:ext cx="10623738" cy="1500082"/>
          </a:xfrm>
          <a:prstGeom prst="rect">
            <a:avLst/>
          </a:prstGeom>
          <a:ln w="57150">
            <a:solidFill>
              <a:schemeClr val="tx1"/>
            </a:solidFill>
          </a:ln>
        </p:spPr>
      </p:pic>
      <p:pic>
        <p:nvPicPr>
          <p:cNvPr id="5" name="صورة 4">
            <a:extLst>
              <a:ext uri="{FF2B5EF4-FFF2-40B4-BE49-F238E27FC236}">
                <a16:creationId xmlns:a16="http://schemas.microsoft.com/office/drawing/2014/main" id="{987F0EBE-5CC9-7B46-D181-FED47E00F311}"/>
              </a:ext>
            </a:extLst>
          </p:cNvPr>
          <p:cNvPicPr>
            <a:picLocks noChangeAspect="1"/>
          </p:cNvPicPr>
          <p:nvPr/>
        </p:nvPicPr>
        <p:blipFill>
          <a:blip r:embed="rId3"/>
          <a:stretch>
            <a:fillRect/>
          </a:stretch>
        </p:blipFill>
        <p:spPr>
          <a:xfrm>
            <a:off x="1296067" y="3883240"/>
            <a:ext cx="10132801" cy="861288"/>
          </a:xfrm>
          <a:prstGeom prst="rect">
            <a:avLst/>
          </a:prstGeom>
          <a:ln w="57150">
            <a:solidFill>
              <a:schemeClr val="tx1"/>
            </a:solidFill>
          </a:ln>
        </p:spPr>
      </p:pic>
    </p:spTree>
    <p:extLst>
      <p:ext uri="{BB962C8B-B14F-4D97-AF65-F5344CB8AC3E}">
        <p14:creationId xmlns:p14="http://schemas.microsoft.com/office/powerpoint/2010/main" val="2636164790"/>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01E63BD5-8B34-B98D-EF6A-7CB2AC32F22C}"/>
              </a:ext>
            </a:extLst>
          </p:cNvPr>
          <p:cNvPicPr>
            <a:picLocks noChangeAspect="1"/>
          </p:cNvPicPr>
          <p:nvPr/>
        </p:nvPicPr>
        <p:blipFill rotWithShape="1">
          <a:blip r:embed="rId2"/>
          <a:srcRect l="3757" t="1721" b="64856"/>
          <a:stretch/>
        </p:blipFill>
        <p:spPr>
          <a:xfrm>
            <a:off x="862642" y="1152670"/>
            <a:ext cx="10705207" cy="1377746"/>
          </a:xfrm>
          <a:prstGeom prst="rect">
            <a:avLst/>
          </a:prstGeom>
          <a:ln w="57150">
            <a:solidFill>
              <a:schemeClr val="tx1"/>
            </a:solidFill>
          </a:ln>
        </p:spPr>
      </p:pic>
      <p:sp>
        <p:nvSpPr>
          <p:cNvPr id="7" name="مربع نص 6">
            <a:extLst>
              <a:ext uri="{FF2B5EF4-FFF2-40B4-BE49-F238E27FC236}">
                <a16:creationId xmlns:a16="http://schemas.microsoft.com/office/drawing/2014/main" id="{EBFA4D26-53B5-B650-30B3-9753B763A1CB}"/>
              </a:ext>
            </a:extLst>
          </p:cNvPr>
          <p:cNvSpPr txBox="1"/>
          <p:nvPr/>
        </p:nvSpPr>
        <p:spPr>
          <a:xfrm>
            <a:off x="2929200" y="16384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9" name="وجه ضاحك 8">
            <a:extLst>
              <a:ext uri="{FF2B5EF4-FFF2-40B4-BE49-F238E27FC236}">
                <a16:creationId xmlns:a16="http://schemas.microsoft.com/office/drawing/2014/main" id="{87543688-B4BF-1E93-9820-40AF13825EBC}"/>
              </a:ext>
            </a:extLst>
          </p:cNvPr>
          <p:cNvSpPr/>
          <p:nvPr/>
        </p:nvSpPr>
        <p:spPr>
          <a:xfrm>
            <a:off x="394260" y="379670"/>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10" name="وجه ضاحك 9">
            <a:extLst>
              <a:ext uri="{FF2B5EF4-FFF2-40B4-BE49-F238E27FC236}">
                <a16:creationId xmlns:a16="http://schemas.microsoft.com/office/drawing/2014/main" id="{48B9C262-1F30-454E-E078-7C81503D8AAB}"/>
              </a:ext>
            </a:extLst>
          </p:cNvPr>
          <p:cNvSpPr/>
          <p:nvPr/>
        </p:nvSpPr>
        <p:spPr>
          <a:xfrm>
            <a:off x="1255365" y="371679"/>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4" name="TextBox 2">
            <a:extLst>
              <a:ext uri="{FF2B5EF4-FFF2-40B4-BE49-F238E27FC236}">
                <a16:creationId xmlns:a16="http://schemas.microsoft.com/office/drawing/2014/main" id="{E529FBE3-C5F1-6495-0EC3-F922AEF1CBF8}"/>
              </a:ext>
            </a:extLst>
          </p:cNvPr>
          <p:cNvSpPr txBox="1"/>
          <p:nvPr/>
        </p:nvSpPr>
        <p:spPr>
          <a:xfrm>
            <a:off x="394260" y="2670322"/>
            <a:ext cx="11173589"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3000" b="1" kern="0" dirty="0">
                <a:solidFill>
                  <a:srgbClr val="FF0000"/>
                </a:solidFill>
                <a:latin typeface="Calibri" panose="020F0502020204030204"/>
                <a:cs typeface="Arial" panose="020B0604020202020204" pitchFamily="34" charset="0"/>
              </a:rPr>
              <a:t>السماك هو الوحيد الذي يشقى ، يأخذ لقمة عيشه من فم جبار لا يلين ولا يهدأ ، البحر العنيد </a:t>
            </a:r>
            <a:r>
              <a:rPr lang="ar-AE" sz="3000" b="1" kern="0" dirty="0" err="1">
                <a:solidFill>
                  <a:srgbClr val="FF0000"/>
                </a:solidFill>
                <a:latin typeface="Calibri" panose="020F0502020204030204"/>
                <a:cs typeface="Arial" panose="020B0604020202020204" pitchFamily="34" charset="0"/>
              </a:rPr>
              <a:t>يواجهه</a:t>
            </a:r>
            <a:r>
              <a:rPr lang="ar-AE" sz="3000" b="1" kern="0" dirty="0">
                <a:solidFill>
                  <a:srgbClr val="FF0000"/>
                </a:solidFill>
                <a:latin typeface="Calibri" panose="020F0502020204030204"/>
                <a:cs typeface="Arial" panose="020B0604020202020204" pitchFamily="34" charset="0"/>
              </a:rPr>
              <a:t> سماك شديد المراس .</a:t>
            </a:r>
          </a:p>
          <a:p>
            <a:pPr algn="r" defTabSz="761970" rtl="1">
              <a:defRPr/>
            </a:pPr>
            <a:r>
              <a:rPr lang="ar-AE" sz="3000" b="1" kern="0" dirty="0">
                <a:solidFill>
                  <a:srgbClr val="FF0000"/>
                </a:solidFill>
                <a:latin typeface="Calibri" panose="020F0502020204030204"/>
                <a:cs typeface="Arial" panose="020B0604020202020204" pitchFamily="34" charset="0"/>
              </a:rPr>
              <a:t>نعم لأن هذا التعاطف بمثابة تسليط الضوء على ما يقوم به السماك .</a:t>
            </a:r>
          </a:p>
        </p:txBody>
      </p:sp>
      <p:sp>
        <p:nvSpPr>
          <p:cNvPr id="12" name="TextBox 2">
            <a:extLst>
              <a:ext uri="{FF2B5EF4-FFF2-40B4-BE49-F238E27FC236}">
                <a16:creationId xmlns:a16="http://schemas.microsoft.com/office/drawing/2014/main" id="{91E903BA-15F2-66C8-0FC3-516C7E1F52CA}"/>
              </a:ext>
            </a:extLst>
          </p:cNvPr>
          <p:cNvSpPr txBox="1"/>
          <p:nvPr/>
        </p:nvSpPr>
        <p:spPr>
          <a:xfrm>
            <a:off x="1255364" y="5225922"/>
            <a:ext cx="10403283" cy="913199"/>
          </a:xfrm>
          <a:prstGeom prst="rect">
            <a:avLst/>
          </a:prstGeom>
          <a:solidFill>
            <a:srgbClr val="ECD6B1"/>
          </a:solidFill>
          <a:ln w="28575">
            <a:solidFill>
              <a:schemeClr val="tx1"/>
            </a:solidFill>
          </a:ln>
        </p:spPr>
        <p:txBody>
          <a:bodyPr wrap="square" rtlCol="1">
            <a:spAutoFit/>
          </a:bodyPr>
          <a:lstStyle/>
          <a:p>
            <a:pPr algn="r" defTabSz="761970" rtl="1">
              <a:defRPr/>
            </a:pPr>
            <a:r>
              <a:rPr lang="ar-AE" sz="2667" b="1" kern="0" dirty="0">
                <a:solidFill>
                  <a:srgbClr val="FF0000"/>
                </a:solidFill>
                <a:latin typeface="Calibri" panose="020F0502020204030204"/>
                <a:cs typeface="Arial" panose="020B0604020202020204" pitchFamily="34" charset="0"/>
              </a:rPr>
              <a:t>كان موقفه إيجابيًا مع الكاتب ،فقد وافق على نشر المقال بعد قراءته والتعديل في جملة من جمله ، ورأيي في ردة فعل الكاتب كانت جيدة لأنه كسب نشر المقال ووصوله إلى القراء .</a:t>
            </a:r>
          </a:p>
        </p:txBody>
      </p:sp>
      <p:sp>
        <p:nvSpPr>
          <p:cNvPr id="3" name="TextBox 2">
            <a:extLst>
              <a:ext uri="{FF2B5EF4-FFF2-40B4-BE49-F238E27FC236}">
                <a16:creationId xmlns:a16="http://schemas.microsoft.com/office/drawing/2014/main" id="{84606A0A-C44A-AA42-9B6A-AD5220B2BEAF}"/>
              </a:ext>
            </a:extLst>
          </p:cNvPr>
          <p:cNvSpPr txBox="1"/>
          <p:nvPr/>
        </p:nvSpPr>
        <p:spPr>
          <a:xfrm>
            <a:off x="7556565" y="170140"/>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pic>
        <p:nvPicPr>
          <p:cNvPr id="6" name="صورة 5">
            <a:extLst>
              <a:ext uri="{FF2B5EF4-FFF2-40B4-BE49-F238E27FC236}">
                <a16:creationId xmlns:a16="http://schemas.microsoft.com/office/drawing/2014/main" id="{B62185AB-4A59-6021-FFC5-CF6AA32D1818}"/>
              </a:ext>
            </a:extLst>
          </p:cNvPr>
          <p:cNvPicPr>
            <a:picLocks noChangeAspect="1"/>
          </p:cNvPicPr>
          <p:nvPr/>
        </p:nvPicPr>
        <p:blipFill rotWithShape="1">
          <a:blip r:embed="rId2"/>
          <a:srcRect l="1843" t="77142" b="5564"/>
          <a:stretch/>
        </p:blipFill>
        <p:spPr>
          <a:xfrm>
            <a:off x="640328" y="4341960"/>
            <a:ext cx="10927520" cy="754010"/>
          </a:xfrm>
          <a:prstGeom prst="rect">
            <a:avLst/>
          </a:prstGeom>
          <a:ln w="57150">
            <a:solidFill>
              <a:schemeClr val="tx1"/>
            </a:solidFill>
          </a:ln>
        </p:spPr>
      </p:pic>
    </p:spTree>
    <p:extLst>
      <p:ext uri="{BB962C8B-B14F-4D97-AF65-F5344CB8AC3E}">
        <p14:creationId xmlns:p14="http://schemas.microsoft.com/office/powerpoint/2010/main" val="458206667"/>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8957094" y="2921713"/>
            <a:ext cx="2784040" cy="784830"/>
          </a:xfrm>
          <a:prstGeom prst="rect">
            <a:avLst/>
          </a:prstGeom>
          <a:solidFill>
            <a:srgbClr val="ECD6B1"/>
          </a:solidFill>
          <a:ln w="38100">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 .</a:t>
            </a:r>
          </a:p>
        </p:txBody>
      </p:sp>
      <p:sp>
        <p:nvSpPr>
          <p:cNvPr id="15" name="وجه ضاحك 14">
            <a:extLst>
              <a:ext uri="{FF2B5EF4-FFF2-40B4-BE49-F238E27FC236}">
                <a16:creationId xmlns:a16="http://schemas.microsoft.com/office/drawing/2014/main" id="{785136F9-9A5B-4CBD-9907-41BB14682EA5}"/>
              </a:ext>
            </a:extLst>
          </p:cNvPr>
          <p:cNvSpPr/>
          <p:nvPr/>
        </p:nvSpPr>
        <p:spPr>
          <a:xfrm>
            <a:off x="618225" y="236634"/>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16" name="وجه ضاحك 15">
            <a:extLst>
              <a:ext uri="{FF2B5EF4-FFF2-40B4-BE49-F238E27FC236}">
                <a16:creationId xmlns:a16="http://schemas.microsoft.com/office/drawing/2014/main" id="{1DA747C8-6472-4B3C-8A4D-8F13F25D06F1}"/>
              </a:ext>
            </a:extLst>
          </p:cNvPr>
          <p:cNvSpPr/>
          <p:nvPr/>
        </p:nvSpPr>
        <p:spPr>
          <a:xfrm>
            <a:off x="1388531" y="252756"/>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5" name="مربع نص 4">
            <a:extLst>
              <a:ext uri="{FF2B5EF4-FFF2-40B4-BE49-F238E27FC236}">
                <a16:creationId xmlns:a16="http://schemas.microsoft.com/office/drawing/2014/main" id="{CB3C06CD-11F4-C580-F0A2-A18E988F9A4C}"/>
              </a:ext>
            </a:extLst>
          </p:cNvPr>
          <p:cNvSpPr txBox="1"/>
          <p:nvPr/>
        </p:nvSpPr>
        <p:spPr>
          <a:xfrm>
            <a:off x="2485718" y="43821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6" name="TextBox 4">
            <a:extLst>
              <a:ext uri="{FF2B5EF4-FFF2-40B4-BE49-F238E27FC236}">
                <a16:creationId xmlns:a16="http://schemas.microsoft.com/office/drawing/2014/main" id="{AB314106-19EC-CBE7-8E75-7C25F54D8716}"/>
              </a:ext>
            </a:extLst>
          </p:cNvPr>
          <p:cNvSpPr txBox="1"/>
          <p:nvPr/>
        </p:nvSpPr>
        <p:spPr>
          <a:xfrm>
            <a:off x="618226" y="5293977"/>
            <a:ext cx="11122909" cy="784830"/>
          </a:xfrm>
          <a:prstGeom prst="rect">
            <a:avLst/>
          </a:prstGeom>
          <a:solidFill>
            <a:srgbClr val="ECD6B1"/>
          </a:solidFill>
          <a:ln w="38100">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لا ، لأن جملة واحدة لن تغير معنى المقال ولا مضمونه .</a:t>
            </a:r>
          </a:p>
        </p:txBody>
      </p:sp>
      <p:sp>
        <p:nvSpPr>
          <p:cNvPr id="4" name="TextBox 2">
            <a:extLst>
              <a:ext uri="{FF2B5EF4-FFF2-40B4-BE49-F238E27FC236}">
                <a16:creationId xmlns:a16="http://schemas.microsoft.com/office/drawing/2014/main" id="{B9AEFDE3-5DF9-0F68-61A6-E16F02F374AB}"/>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pic>
        <p:nvPicPr>
          <p:cNvPr id="3" name="صورة 2">
            <a:extLst>
              <a:ext uri="{FF2B5EF4-FFF2-40B4-BE49-F238E27FC236}">
                <a16:creationId xmlns:a16="http://schemas.microsoft.com/office/drawing/2014/main" id="{5FD2449E-EE55-3013-44D0-5DF31EAC0594}"/>
              </a:ext>
            </a:extLst>
          </p:cNvPr>
          <p:cNvPicPr>
            <a:picLocks noChangeAspect="1"/>
          </p:cNvPicPr>
          <p:nvPr/>
        </p:nvPicPr>
        <p:blipFill rotWithShape="1">
          <a:blip r:embed="rId2"/>
          <a:srcRect b="70375"/>
          <a:stretch/>
        </p:blipFill>
        <p:spPr>
          <a:xfrm>
            <a:off x="1388531" y="1175663"/>
            <a:ext cx="10352603" cy="1627922"/>
          </a:xfrm>
          <a:prstGeom prst="rect">
            <a:avLst/>
          </a:prstGeom>
          <a:ln w="57150">
            <a:solidFill>
              <a:schemeClr val="tx1"/>
            </a:solidFill>
          </a:ln>
        </p:spPr>
      </p:pic>
      <p:pic>
        <p:nvPicPr>
          <p:cNvPr id="12" name="صورة 11">
            <a:extLst>
              <a:ext uri="{FF2B5EF4-FFF2-40B4-BE49-F238E27FC236}">
                <a16:creationId xmlns:a16="http://schemas.microsoft.com/office/drawing/2014/main" id="{17EC1632-E793-97ED-D75C-E64A51C7C9A2}"/>
              </a:ext>
            </a:extLst>
          </p:cNvPr>
          <p:cNvPicPr>
            <a:picLocks noChangeAspect="1"/>
          </p:cNvPicPr>
          <p:nvPr/>
        </p:nvPicPr>
        <p:blipFill rotWithShape="1">
          <a:blip r:embed="rId3"/>
          <a:srcRect l="2852" b="50000"/>
          <a:stretch/>
        </p:blipFill>
        <p:spPr>
          <a:xfrm>
            <a:off x="1653397" y="3809282"/>
            <a:ext cx="10087738" cy="1366568"/>
          </a:xfrm>
          <a:prstGeom prst="rect">
            <a:avLst/>
          </a:prstGeom>
          <a:ln w="57150">
            <a:solidFill>
              <a:schemeClr val="tx1"/>
            </a:solidFill>
          </a:ln>
        </p:spPr>
      </p:pic>
    </p:spTree>
    <p:extLst>
      <p:ext uri="{BB962C8B-B14F-4D97-AF65-F5344CB8AC3E}">
        <p14:creationId xmlns:p14="http://schemas.microsoft.com/office/powerpoint/2010/main" val="370630977"/>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p:cNvSpPr txBox="1"/>
          <p:nvPr/>
        </p:nvSpPr>
        <p:spPr>
          <a:xfrm>
            <a:off x="8540151" y="2524240"/>
            <a:ext cx="2865611" cy="861774"/>
          </a:xfrm>
          <a:prstGeom prst="rect">
            <a:avLst/>
          </a:prstGeom>
          <a:solidFill>
            <a:srgbClr val="ECD6B1"/>
          </a:solidFill>
          <a:ln w="38100">
            <a:solidFill>
              <a:schemeClr val="tx1"/>
            </a:solidFill>
          </a:ln>
        </p:spPr>
        <p:txBody>
          <a:bodyPr wrap="square" rtlCol="1">
            <a:spAutoFit/>
          </a:bodyPr>
          <a:lstStyle/>
          <a:p>
            <a:pPr algn="r" defTabSz="761970" rtl="1">
              <a:defRPr/>
            </a:pPr>
            <a:r>
              <a:rPr lang="ar-AE" sz="5000" b="1" kern="0" dirty="0">
                <a:solidFill>
                  <a:srgbClr val="FF0000"/>
                </a:solidFill>
                <a:latin typeface="Calibri" panose="020F0502020204030204"/>
                <a:cs typeface="Arial" panose="020B0604020202020204" pitchFamily="34" charset="0"/>
              </a:rPr>
              <a:t>يُحلُّ فرديًا .</a:t>
            </a:r>
          </a:p>
        </p:txBody>
      </p:sp>
      <p:sp>
        <p:nvSpPr>
          <p:cNvPr id="11" name="TextBox 3"/>
          <p:cNvSpPr txBox="1"/>
          <p:nvPr/>
        </p:nvSpPr>
        <p:spPr>
          <a:xfrm>
            <a:off x="1316390" y="4828169"/>
            <a:ext cx="10089372" cy="1323439"/>
          </a:xfrm>
          <a:prstGeom prst="rect">
            <a:avLst/>
          </a:prstGeom>
          <a:solidFill>
            <a:srgbClr val="ECD6B1"/>
          </a:solidFill>
          <a:ln w="38100">
            <a:solidFill>
              <a:schemeClr val="tx1"/>
            </a:solidFill>
          </a:ln>
        </p:spPr>
        <p:txBody>
          <a:bodyPr wrap="square" rtlCol="1">
            <a:spAutoFit/>
          </a:bodyPr>
          <a:lstStyle/>
          <a:p>
            <a:pPr algn="r" defTabSz="761970" rtl="1">
              <a:defRPr/>
            </a:pPr>
            <a:r>
              <a:rPr lang="ar-AE" sz="4000" b="1" kern="0" dirty="0">
                <a:solidFill>
                  <a:srgbClr val="FF0000"/>
                </a:solidFill>
                <a:latin typeface="Calibri" panose="020F0502020204030204"/>
                <a:cs typeface="Arial" panose="020B0604020202020204" pitchFamily="34" charset="0"/>
              </a:rPr>
              <a:t>نشر المقال في الصحف ، وعدم اهتمام الناس بالقراءة كما فعل سعيد في استخدام الصحيفة في حفظ الخبز .</a:t>
            </a:r>
          </a:p>
        </p:txBody>
      </p:sp>
      <p:sp>
        <p:nvSpPr>
          <p:cNvPr id="7" name="وجه ضاحك 6">
            <a:extLst>
              <a:ext uri="{FF2B5EF4-FFF2-40B4-BE49-F238E27FC236}">
                <a16:creationId xmlns:a16="http://schemas.microsoft.com/office/drawing/2014/main" id="{F07E473F-D571-4D0F-85C4-26A15419D161}"/>
              </a:ext>
            </a:extLst>
          </p:cNvPr>
          <p:cNvSpPr/>
          <p:nvPr/>
        </p:nvSpPr>
        <p:spPr>
          <a:xfrm>
            <a:off x="192975" y="131563"/>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5" name="مربع نص 4">
            <a:extLst>
              <a:ext uri="{FF2B5EF4-FFF2-40B4-BE49-F238E27FC236}">
                <a16:creationId xmlns:a16="http://schemas.microsoft.com/office/drawing/2014/main" id="{A9410776-4C01-8E71-5174-3E1F8C6F16C9}"/>
              </a:ext>
            </a:extLst>
          </p:cNvPr>
          <p:cNvSpPr txBox="1"/>
          <p:nvPr/>
        </p:nvSpPr>
        <p:spPr>
          <a:xfrm>
            <a:off x="1634503" y="195210"/>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3" name="TextBox 2">
            <a:extLst>
              <a:ext uri="{FF2B5EF4-FFF2-40B4-BE49-F238E27FC236}">
                <a16:creationId xmlns:a16="http://schemas.microsoft.com/office/drawing/2014/main" id="{A8A35D07-C148-DC3E-79AF-AC9490F58C68}"/>
              </a:ext>
            </a:extLst>
          </p:cNvPr>
          <p:cNvSpPr txBox="1"/>
          <p:nvPr/>
        </p:nvSpPr>
        <p:spPr>
          <a:xfrm>
            <a:off x="7217436" y="367732"/>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pic>
        <p:nvPicPr>
          <p:cNvPr id="2" name="صورة 1">
            <a:extLst>
              <a:ext uri="{FF2B5EF4-FFF2-40B4-BE49-F238E27FC236}">
                <a16:creationId xmlns:a16="http://schemas.microsoft.com/office/drawing/2014/main" id="{24BB4C44-00BD-359D-317E-DC83C2F9F67C}"/>
              </a:ext>
            </a:extLst>
          </p:cNvPr>
          <p:cNvPicPr>
            <a:picLocks noChangeAspect="1"/>
          </p:cNvPicPr>
          <p:nvPr/>
        </p:nvPicPr>
        <p:blipFill rotWithShape="1">
          <a:blip r:embed="rId2"/>
          <a:srcRect t="49820"/>
          <a:stretch/>
        </p:blipFill>
        <p:spPr>
          <a:xfrm>
            <a:off x="1316391" y="1147668"/>
            <a:ext cx="10089372" cy="1202331"/>
          </a:xfrm>
          <a:prstGeom prst="rect">
            <a:avLst/>
          </a:prstGeom>
          <a:ln w="57150">
            <a:solidFill>
              <a:schemeClr val="tx1"/>
            </a:solidFill>
          </a:ln>
        </p:spPr>
      </p:pic>
      <p:pic>
        <p:nvPicPr>
          <p:cNvPr id="6" name="صورة 5">
            <a:extLst>
              <a:ext uri="{FF2B5EF4-FFF2-40B4-BE49-F238E27FC236}">
                <a16:creationId xmlns:a16="http://schemas.microsoft.com/office/drawing/2014/main" id="{6E3359E9-4B62-0EA1-7A1B-25984CBA7747}"/>
              </a:ext>
            </a:extLst>
          </p:cNvPr>
          <p:cNvPicPr>
            <a:picLocks noChangeAspect="1"/>
          </p:cNvPicPr>
          <p:nvPr/>
        </p:nvPicPr>
        <p:blipFill>
          <a:blip r:embed="rId3"/>
          <a:stretch>
            <a:fillRect/>
          </a:stretch>
        </p:blipFill>
        <p:spPr>
          <a:xfrm>
            <a:off x="833887" y="3537514"/>
            <a:ext cx="10571875" cy="1147893"/>
          </a:xfrm>
          <a:prstGeom prst="rect">
            <a:avLst/>
          </a:prstGeom>
          <a:solidFill>
            <a:srgbClr val="ECD6B1"/>
          </a:solidFill>
          <a:ln w="57150">
            <a:solidFill>
              <a:schemeClr val="tx1"/>
            </a:solidFill>
          </a:ln>
        </p:spPr>
      </p:pic>
    </p:spTree>
    <p:extLst>
      <p:ext uri="{BB962C8B-B14F-4D97-AF65-F5344CB8AC3E}">
        <p14:creationId xmlns:p14="http://schemas.microsoft.com/office/powerpoint/2010/main" val="3100383296"/>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a:extLst>
              <a:ext uri="{FF2B5EF4-FFF2-40B4-BE49-F238E27FC236}">
                <a16:creationId xmlns:a16="http://schemas.microsoft.com/office/drawing/2014/main" id="{5DD63300-0692-213E-4D75-1A160E636CEA}"/>
              </a:ext>
            </a:extLst>
          </p:cNvPr>
          <p:cNvPicPr>
            <a:picLocks noChangeAspect="1"/>
          </p:cNvPicPr>
          <p:nvPr/>
        </p:nvPicPr>
        <p:blipFill rotWithShape="1">
          <a:blip r:embed="rId2"/>
          <a:srcRect b="62220"/>
          <a:stretch/>
        </p:blipFill>
        <p:spPr>
          <a:xfrm>
            <a:off x="531963" y="1087002"/>
            <a:ext cx="10902751" cy="1960998"/>
          </a:xfrm>
          <a:prstGeom prst="rect">
            <a:avLst/>
          </a:prstGeom>
          <a:ln w="57150">
            <a:solidFill>
              <a:schemeClr val="tx1"/>
            </a:solidFill>
          </a:ln>
        </p:spPr>
      </p:pic>
      <p:sp>
        <p:nvSpPr>
          <p:cNvPr id="7" name="وجه ضاحك 6">
            <a:extLst>
              <a:ext uri="{FF2B5EF4-FFF2-40B4-BE49-F238E27FC236}">
                <a16:creationId xmlns:a16="http://schemas.microsoft.com/office/drawing/2014/main" id="{F07E473F-D571-4D0F-85C4-26A15419D161}"/>
              </a:ext>
            </a:extLst>
          </p:cNvPr>
          <p:cNvSpPr/>
          <p:nvPr/>
        </p:nvSpPr>
        <p:spPr>
          <a:xfrm>
            <a:off x="531048" y="31603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5" name="مربع نص 4">
            <a:extLst>
              <a:ext uri="{FF2B5EF4-FFF2-40B4-BE49-F238E27FC236}">
                <a16:creationId xmlns:a16="http://schemas.microsoft.com/office/drawing/2014/main" id="{A9410776-4C01-8E71-5174-3E1F8C6F16C9}"/>
              </a:ext>
            </a:extLst>
          </p:cNvPr>
          <p:cNvSpPr txBox="1"/>
          <p:nvPr/>
        </p:nvSpPr>
        <p:spPr>
          <a:xfrm>
            <a:off x="1940614" y="270514"/>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3" name="TextBox 2">
            <a:extLst>
              <a:ext uri="{FF2B5EF4-FFF2-40B4-BE49-F238E27FC236}">
                <a16:creationId xmlns:a16="http://schemas.microsoft.com/office/drawing/2014/main" id="{A761B860-EA17-3D23-4CBB-C34E6AFE411A}"/>
              </a:ext>
            </a:extLst>
          </p:cNvPr>
          <p:cNvSpPr txBox="1"/>
          <p:nvPr/>
        </p:nvSpPr>
        <p:spPr>
          <a:xfrm>
            <a:off x="531048" y="3198239"/>
            <a:ext cx="11003891" cy="1118127"/>
          </a:xfrm>
          <a:prstGeom prst="rect">
            <a:avLst/>
          </a:prstGeom>
          <a:solidFill>
            <a:srgbClr val="ECD6B1"/>
          </a:solidFill>
          <a:ln w="38100">
            <a:solidFill>
              <a:schemeClr val="tx1"/>
            </a:solidFill>
          </a:ln>
        </p:spPr>
        <p:txBody>
          <a:bodyPr wrap="square" rtlCol="1">
            <a:spAutoFit/>
          </a:bodyPr>
          <a:lstStyle/>
          <a:p>
            <a:pPr algn="r" defTabSz="761970" rtl="1">
              <a:defRPr/>
            </a:pPr>
            <a:r>
              <a:rPr lang="ar-AE" sz="3333" b="1" kern="0" dirty="0">
                <a:solidFill>
                  <a:srgbClr val="FF0000"/>
                </a:solidFill>
                <a:latin typeface="Calibri" panose="020F0502020204030204"/>
                <a:cs typeface="Arial" panose="020B0604020202020204" pitchFamily="34" charset="0"/>
              </a:rPr>
              <a:t>هذا لحم كتفي من أتعابه – من عرق جبينه – من كل التشققات في راحة يده .</a:t>
            </a:r>
          </a:p>
          <a:p>
            <a:pPr algn="r" defTabSz="761970" rtl="1">
              <a:defRPr/>
            </a:pPr>
            <a:r>
              <a:rPr lang="ar-AE" sz="3333" b="1" kern="0" dirty="0">
                <a:solidFill>
                  <a:srgbClr val="FF0000"/>
                </a:solidFill>
                <a:latin typeface="Calibri" panose="020F0502020204030204"/>
                <a:cs typeface="Arial" panose="020B0604020202020204" pitchFamily="34" charset="0"/>
              </a:rPr>
              <a:t>وتأثيرها علي : الإلمام بمعاناة الناس والتعبير عنها .</a:t>
            </a:r>
          </a:p>
        </p:txBody>
      </p:sp>
      <p:sp>
        <p:nvSpPr>
          <p:cNvPr id="4" name="TextBox 2">
            <a:extLst>
              <a:ext uri="{FF2B5EF4-FFF2-40B4-BE49-F238E27FC236}">
                <a16:creationId xmlns:a16="http://schemas.microsoft.com/office/drawing/2014/main" id="{5DB071D8-C1A8-B900-0AC2-83A97011FA1B}"/>
              </a:ext>
            </a:extLst>
          </p:cNvPr>
          <p:cNvSpPr txBox="1"/>
          <p:nvPr/>
        </p:nvSpPr>
        <p:spPr>
          <a:xfrm>
            <a:off x="8698302" y="5601183"/>
            <a:ext cx="2836637" cy="861774"/>
          </a:xfrm>
          <a:prstGeom prst="rect">
            <a:avLst/>
          </a:prstGeom>
          <a:solidFill>
            <a:srgbClr val="ECD6B1"/>
          </a:solidFill>
          <a:ln w="38100">
            <a:solidFill>
              <a:schemeClr val="tx1"/>
            </a:solidFill>
          </a:ln>
        </p:spPr>
        <p:txBody>
          <a:bodyPr wrap="square" rtlCol="1">
            <a:spAutoFit/>
          </a:bodyPr>
          <a:lstStyle/>
          <a:p>
            <a:pPr algn="r" defTabSz="761970" rtl="1">
              <a:defRPr/>
            </a:pPr>
            <a:r>
              <a:rPr lang="ar-AE" sz="5000" b="1" kern="0" dirty="0">
                <a:solidFill>
                  <a:srgbClr val="FF0000"/>
                </a:solidFill>
                <a:latin typeface="Calibri" panose="020F0502020204030204"/>
                <a:cs typeface="Arial" panose="020B0604020202020204" pitchFamily="34" charset="0"/>
              </a:rPr>
              <a:t>يُحلُّ فرديًا .</a:t>
            </a:r>
          </a:p>
        </p:txBody>
      </p:sp>
      <p:sp>
        <p:nvSpPr>
          <p:cNvPr id="8" name="TextBox 2">
            <a:extLst>
              <a:ext uri="{FF2B5EF4-FFF2-40B4-BE49-F238E27FC236}">
                <a16:creationId xmlns:a16="http://schemas.microsoft.com/office/drawing/2014/main" id="{2F4DFAAD-CEEB-E0C7-4369-DBE1025B02C2}"/>
              </a:ext>
            </a:extLst>
          </p:cNvPr>
          <p:cNvSpPr txBox="1"/>
          <p:nvPr/>
        </p:nvSpPr>
        <p:spPr>
          <a:xfrm>
            <a:off x="7336770" y="219218"/>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7E7E7"/>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pic>
        <p:nvPicPr>
          <p:cNvPr id="9" name="صورة 8">
            <a:extLst>
              <a:ext uri="{FF2B5EF4-FFF2-40B4-BE49-F238E27FC236}">
                <a16:creationId xmlns:a16="http://schemas.microsoft.com/office/drawing/2014/main" id="{B9B2E8E7-2F72-0780-48C5-A5E8E6132956}"/>
              </a:ext>
            </a:extLst>
          </p:cNvPr>
          <p:cNvPicPr>
            <a:picLocks noChangeAspect="1"/>
          </p:cNvPicPr>
          <p:nvPr/>
        </p:nvPicPr>
        <p:blipFill rotWithShape="1">
          <a:blip r:embed="rId2"/>
          <a:srcRect l="27081" t="87864"/>
          <a:stretch/>
        </p:blipFill>
        <p:spPr>
          <a:xfrm>
            <a:off x="1598889" y="4446272"/>
            <a:ext cx="9648523" cy="1009743"/>
          </a:xfrm>
          <a:prstGeom prst="rect">
            <a:avLst/>
          </a:prstGeom>
          <a:ln w="57150">
            <a:solidFill>
              <a:schemeClr val="tx1"/>
            </a:solidFill>
          </a:ln>
        </p:spPr>
      </p:pic>
    </p:spTree>
    <p:extLst>
      <p:ext uri="{BB962C8B-B14F-4D97-AF65-F5344CB8AC3E}">
        <p14:creationId xmlns:p14="http://schemas.microsoft.com/office/powerpoint/2010/main" val="2805138677"/>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وجه ضاحك 8">
            <a:extLst>
              <a:ext uri="{FF2B5EF4-FFF2-40B4-BE49-F238E27FC236}">
                <a16:creationId xmlns:a16="http://schemas.microsoft.com/office/drawing/2014/main" id="{88FB8C4E-7E31-4A0E-B104-4574AEF0D6C2}"/>
              </a:ext>
            </a:extLst>
          </p:cNvPr>
          <p:cNvSpPr/>
          <p:nvPr/>
        </p:nvSpPr>
        <p:spPr>
          <a:xfrm>
            <a:off x="2041275" y="234331"/>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10" name="وجه ضاحك 9">
            <a:extLst>
              <a:ext uri="{FF2B5EF4-FFF2-40B4-BE49-F238E27FC236}">
                <a16:creationId xmlns:a16="http://schemas.microsoft.com/office/drawing/2014/main" id="{86850FBF-A2BD-4DBF-B261-EDDD6A1385EE}"/>
              </a:ext>
            </a:extLst>
          </p:cNvPr>
          <p:cNvSpPr/>
          <p:nvPr/>
        </p:nvSpPr>
        <p:spPr>
          <a:xfrm>
            <a:off x="1170690" y="234331"/>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12" name="وجه ضاحك 11">
            <a:extLst>
              <a:ext uri="{FF2B5EF4-FFF2-40B4-BE49-F238E27FC236}">
                <a16:creationId xmlns:a16="http://schemas.microsoft.com/office/drawing/2014/main" id="{2AC2CEA0-0480-4308-BCCA-D25294BF005E}"/>
              </a:ext>
            </a:extLst>
          </p:cNvPr>
          <p:cNvSpPr/>
          <p:nvPr/>
        </p:nvSpPr>
        <p:spPr>
          <a:xfrm>
            <a:off x="2921275" y="234330"/>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13" name="وجه ضاحك 12">
            <a:extLst>
              <a:ext uri="{FF2B5EF4-FFF2-40B4-BE49-F238E27FC236}">
                <a16:creationId xmlns:a16="http://schemas.microsoft.com/office/drawing/2014/main" id="{B71A36B4-73FD-463A-A53D-233719984470}"/>
              </a:ext>
            </a:extLst>
          </p:cNvPr>
          <p:cNvSpPr/>
          <p:nvPr/>
        </p:nvSpPr>
        <p:spPr>
          <a:xfrm>
            <a:off x="3782380" y="226340"/>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5" name="مربع نص 4">
            <a:extLst>
              <a:ext uri="{FF2B5EF4-FFF2-40B4-BE49-F238E27FC236}">
                <a16:creationId xmlns:a16="http://schemas.microsoft.com/office/drawing/2014/main" id="{13A89D68-9644-C02B-1527-087D76D05FAA}"/>
              </a:ext>
            </a:extLst>
          </p:cNvPr>
          <p:cNvSpPr txBox="1"/>
          <p:nvPr/>
        </p:nvSpPr>
        <p:spPr>
          <a:xfrm>
            <a:off x="566095" y="578977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4" name="TextBox 2">
            <a:extLst>
              <a:ext uri="{FF2B5EF4-FFF2-40B4-BE49-F238E27FC236}">
                <a16:creationId xmlns:a16="http://schemas.microsoft.com/office/drawing/2014/main" id="{62F105AB-A1EB-A2BC-CB88-8AA3D0E2A026}"/>
              </a:ext>
            </a:extLst>
          </p:cNvPr>
          <p:cNvSpPr txBox="1"/>
          <p:nvPr/>
        </p:nvSpPr>
        <p:spPr>
          <a:xfrm>
            <a:off x="938907" y="3018611"/>
            <a:ext cx="10344259" cy="1785297"/>
          </a:xfrm>
          <a:prstGeom prst="rect">
            <a:avLst/>
          </a:prstGeom>
          <a:solidFill>
            <a:srgbClr val="ECD6B1"/>
          </a:solidFill>
          <a:ln w="28575">
            <a:solidFill>
              <a:schemeClr val="tx1"/>
            </a:solidFill>
          </a:ln>
        </p:spPr>
        <p:txBody>
          <a:bodyPr wrap="square" rtlCol="1">
            <a:spAutoFit/>
          </a:bodyPr>
          <a:lstStyle/>
          <a:p>
            <a:pPr algn="r" defTabSz="761970" rtl="1">
              <a:defRPr/>
            </a:pPr>
            <a:r>
              <a:rPr lang="ar-AE" sz="3667" b="1" kern="0" dirty="0">
                <a:solidFill>
                  <a:srgbClr val="FF0000"/>
                </a:solidFill>
                <a:latin typeface="Calibri" panose="020F0502020204030204"/>
                <a:cs typeface="Arial" panose="020B0604020202020204" pitchFamily="34" charset="0"/>
              </a:rPr>
              <a:t>قلت في نفسي يجب أن أكتب لصالح هؤلاء تكون الكتابة حقيقية تذكر كلام أمي ، سيصبح لك شأن عظيم يا خليل ، المستقبل لك .  </a:t>
            </a:r>
          </a:p>
          <a:p>
            <a:pPr algn="r" defTabSz="761970" rtl="1">
              <a:defRPr/>
            </a:pPr>
            <a:r>
              <a:rPr lang="ar-AE" sz="3667" b="1" kern="0" dirty="0">
                <a:solidFill>
                  <a:srgbClr val="FF0000"/>
                </a:solidFill>
                <a:latin typeface="Calibri" panose="020F0502020204030204"/>
                <a:cs typeface="Arial" panose="020B0604020202020204" pitchFamily="34" charset="0"/>
              </a:rPr>
              <a:t>وتكمن أهميته في توضيح بعض جوانب الشخصيات .</a:t>
            </a:r>
          </a:p>
        </p:txBody>
      </p:sp>
      <p:sp>
        <p:nvSpPr>
          <p:cNvPr id="6" name="TextBox 2">
            <a:extLst>
              <a:ext uri="{FF2B5EF4-FFF2-40B4-BE49-F238E27FC236}">
                <a16:creationId xmlns:a16="http://schemas.microsoft.com/office/drawing/2014/main" id="{EA8559DD-360F-A52D-3111-AEC943DC9E95}"/>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pic>
        <p:nvPicPr>
          <p:cNvPr id="3" name="صورة 2">
            <a:extLst>
              <a:ext uri="{FF2B5EF4-FFF2-40B4-BE49-F238E27FC236}">
                <a16:creationId xmlns:a16="http://schemas.microsoft.com/office/drawing/2014/main" id="{2DBE0C42-576C-B408-7B1E-3D84B8E53CD1}"/>
              </a:ext>
            </a:extLst>
          </p:cNvPr>
          <p:cNvPicPr>
            <a:picLocks noChangeAspect="1"/>
          </p:cNvPicPr>
          <p:nvPr/>
        </p:nvPicPr>
        <p:blipFill>
          <a:blip r:embed="rId2"/>
          <a:stretch>
            <a:fillRect/>
          </a:stretch>
        </p:blipFill>
        <p:spPr>
          <a:xfrm>
            <a:off x="938907" y="1230349"/>
            <a:ext cx="10549500" cy="1573236"/>
          </a:xfrm>
          <a:prstGeom prst="rect">
            <a:avLst/>
          </a:prstGeom>
          <a:ln w="57150">
            <a:solidFill>
              <a:schemeClr val="tx1"/>
            </a:solidFill>
          </a:ln>
        </p:spPr>
      </p:pic>
    </p:spTree>
    <p:extLst>
      <p:ext uri="{BB962C8B-B14F-4D97-AF65-F5344CB8AC3E}">
        <p14:creationId xmlns:p14="http://schemas.microsoft.com/office/powerpoint/2010/main" val="4083672679"/>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B7B5-67C0-F90E-581D-8A28375ED86A}"/>
            </a:ext>
          </a:extLst>
        </p:cNvPr>
        <p:cNvGrpSpPr/>
        <p:nvPr/>
      </p:nvGrpSpPr>
      <p:grpSpPr>
        <a:xfrm>
          <a:off x="0" y="0"/>
          <a:ext cx="0" cy="0"/>
          <a:chOff x="0" y="0"/>
          <a:chExt cx="0" cy="0"/>
        </a:xfrm>
      </p:grpSpPr>
      <p:pic>
        <p:nvPicPr>
          <p:cNvPr id="8" name="صورة 7">
            <a:extLst>
              <a:ext uri="{FF2B5EF4-FFF2-40B4-BE49-F238E27FC236}">
                <a16:creationId xmlns:a16="http://schemas.microsoft.com/office/drawing/2014/main" id="{4710DC05-4CB2-2860-5553-4D545AE96DD2}"/>
              </a:ext>
            </a:extLst>
          </p:cNvPr>
          <p:cNvPicPr>
            <a:picLocks noChangeAspect="1"/>
          </p:cNvPicPr>
          <p:nvPr/>
        </p:nvPicPr>
        <p:blipFill>
          <a:blip r:embed="rId2"/>
          <a:stretch>
            <a:fillRect/>
          </a:stretch>
        </p:blipFill>
        <p:spPr>
          <a:xfrm>
            <a:off x="466803" y="1007331"/>
            <a:ext cx="11258395" cy="5425429"/>
          </a:xfrm>
          <a:prstGeom prst="rect">
            <a:avLst/>
          </a:prstGeom>
          <a:ln w="57150">
            <a:solidFill>
              <a:schemeClr val="tx1"/>
            </a:solidFill>
          </a:ln>
        </p:spPr>
      </p:pic>
      <p:sp>
        <p:nvSpPr>
          <p:cNvPr id="9" name="وجه ضاحك 8">
            <a:extLst>
              <a:ext uri="{FF2B5EF4-FFF2-40B4-BE49-F238E27FC236}">
                <a16:creationId xmlns:a16="http://schemas.microsoft.com/office/drawing/2014/main" id="{2EE2A6F8-C812-43A0-A371-72C7A4E7FAB7}"/>
              </a:ext>
            </a:extLst>
          </p:cNvPr>
          <p:cNvSpPr/>
          <p:nvPr/>
        </p:nvSpPr>
        <p:spPr>
          <a:xfrm>
            <a:off x="2041275" y="234331"/>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10" name="وجه ضاحك 9">
            <a:extLst>
              <a:ext uri="{FF2B5EF4-FFF2-40B4-BE49-F238E27FC236}">
                <a16:creationId xmlns:a16="http://schemas.microsoft.com/office/drawing/2014/main" id="{D3DE2838-3D9B-760D-BAF2-7E7C504469EF}"/>
              </a:ext>
            </a:extLst>
          </p:cNvPr>
          <p:cNvSpPr/>
          <p:nvPr/>
        </p:nvSpPr>
        <p:spPr>
          <a:xfrm>
            <a:off x="1170690" y="234331"/>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12" name="وجه ضاحك 11">
            <a:extLst>
              <a:ext uri="{FF2B5EF4-FFF2-40B4-BE49-F238E27FC236}">
                <a16:creationId xmlns:a16="http://schemas.microsoft.com/office/drawing/2014/main" id="{A39DA499-A97B-8C01-242B-5F14F5021B58}"/>
              </a:ext>
            </a:extLst>
          </p:cNvPr>
          <p:cNvSpPr/>
          <p:nvPr/>
        </p:nvSpPr>
        <p:spPr>
          <a:xfrm>
            <a:off x="2921275" y="234330"/>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13" name="وجه ضاحك 12">
            <a:extLst>
              <a:ext uri="{FF2B5EF4-FFF2-40B4-BE49-F238E27FC236}">
                <a16:creationId xmlns:a16="http://schemas.microsoft.com/office/drawing/2014/main" id="{E71EF045-6BA3-4FE1-3A7D-5F2DD34F1C8D}"/>
              </a:ext>
            </a:extLst>
          </p:cNvPr>
          <p:cNvSpPr/>
          <p:nvPr/>
        </p:nvSpPr>
        <p:spPr>
          <a:xfrm>
            <a:off x="3782380" y="226340"/>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5" name="مربع نص 4">
            <a:extLst>
              <a:ext uri="{FF2B5EF4-FFF2-40B4-BE49-F238E27FC236}">
                <a16:creationId xmlns:a16="http://schemas.microsoft.com/office/drawing/2014/main" id="{E3F82858-6CC0-95F6-4AB4-5D6D4C0E96F0}"/>
              </a:ext>
            </a:extLst>
          </p:cNvPr>
          <p:cNvSpPr txBox="1"/>
          <p:nvPr/>
        </p:nvSpPr>
        <p:spPr>
          <a:xfrm>
            <a:off x="721264" y="6184965"/>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6" name="TextBox 2">
            <a:extLst>
              <a:ext uri="{FF2B5EF4-FFF2-40B4-BE49-F238E27FC236}">
                <a16:creationId xmlns:a16="http://schemas.microsoft.com/office/drawing/2014/main" id="{7393A05F-ABA6-56AC-C47B-B15AFF4335B3}"/>
              </a:ext>
            </a:extLst>
          </p:cNvPr>
          <p:cNvSpPr txBox="1"/>
          <p:nvPr/>
        </p:nvSpPr>
        <p:spPr>
          <a:xfrm>
            <a:off x="7217436" y="42524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sp>
        <p:nvSpPr>
          <p:cNvPr id="15" name="TextBox 2">
            <a:extLst>
              <a:ext uri="{FF2B5EF4-FFF2-40B4-BE49-F238E27FC236}">
                <a16:creationId xmlns:a16="http://schemas.microsoft.com/office/drawing/2014/main" id="{627BDCC8-51E2-3187-16C2-73B440915941}"/>
              </a:ext>
            </a:extLst>
          </p:cNvPr>
          <p:cNvSpPr txBox="1"/>
          <p:nvPr/>
        </p:nvSpPr>
        <p:spPr>
          <a:xfrm>
            <a:off x="466803" y="1887180"/>
            <a:ext cx="5314101" cy="810350"/>
          </a:xfrm>
          <a:prstGeom prst="rect">
            <a:avLst/>
          </a:prstGeom>
          <a:noFill/>
          <a:ln w="28575">
            <a:noFill/>
          </a:ln>
        </p:spPr>
        <p:txBody>
          <a:bodyPr wrap="square" rtlCol="1">
            <a:spAutoFit/>
          </a:bodyPr>
          <a:lstStyle/>
          <a:p>
            <a:pPr algn="r" defTabSz="761970" rtl="1">
              <a:defRPr/>
            </a:pPr>
            <a:r>
              <a:rPr lang="ar-AE" sz="2333" b="1" kern="0" dirty="0">
                <a:solidFill>
                  <a:srgbClr val="FF0000"/>
                </a:solidFill>
                <a:latin typeface="Calibri" panose="020F0502020204030204"/>
                <a:cs typeface="Arial" panose="020B0604020202020204" pitchFamily="34" charset="0"/>
              </a:rPr>
              <a:t>استعارة مكنية – شبه البحر بجدار به شروخ وشبه جبين السماك ببحر تغوص فيه هذه الشروخ .</a:t>
            </a:r>
          </a:p>
        </p:txBody>
      </p:sp>
      <p:sp>
        <p:nvSpPr>
          <p:cNvPr id="17" name="TextBox 2">
            <a:extLst>
              <a:ext uri="{FF2B5EF4-FFF2-40B4-BE49-F238E27FC236}">
                <a16:creationId xmlns:a16="http://schemas.microsoft.com/office/drawing/2014/main" id="{1DA6B545-D765-10EC-2FD4-0E0422CE8A19}"/>
              </a:ext>
            </a:extLst>
          </p:cNvPr>
          <p:cNvSpPr txBox="1"/>
          <p:nvPr/>
        </p:nvSpPr>
        <p:spPr>
          <a:xfrm>
            <a:off x="555069" y="2816248"/>
            <a:ext cx="4024470" cy="810350"/>
          </a:xfrm>
          <a:prstGeom prst="rect">
            <a:avLst/>
          </a:prstGeom>
          <a:noFill/>
          <a:ln w="28575">
            <a:noFill/>
          </a:ln>
        </p:spPr>
        <p:txBody>
          <a:bodyPr wrap="square" rtlCol="1">
            <a:spAutoFit/>
          </a:bodyPr>
          <a:lstStyle/>
          <a:p>
            <a:pPr algn="r" defTabSz="761970" rtl="1">
              <a:defRPr/>
            </a:pPr>
            <a:r>
              <a:rPr lang="ar-AE" sz="2333" b="1" kern="0" dirty="0">
                <a:solidFill>
                  <a:srgbClr val="0070C0"/>
                </a:solidFill>
                <a:latin typeface="Calibri" panose="020F0502020204030204"/>
                <a:cs typeface="Arial" panose="020B0604020202020204" pitchFamily="34" charset="0"/>
              </a:rPr>
              <a:t> استعارة مكنية - شبه البحر بشخص جبار عنيد . </a:t>
            </a:r>
          </a:p>
        </p:txBody>
      </p:sp>
      <p:sp>
        <p:nvSpPr>
          <p:cNvPr id="18" name="TextBox 2">
            <a:extLst>
              <a:ext uri="{FF2B5EF4-FFF2-40B4-BE49-F238E27FC236}">
                <a16:creationId xmlns:a16="http://schemas.microsoft.com/office/drawing/2014/main" id="{7ECB804A-68FC-6681-EE64-93EA2A7F560B}"/>
              </a:ext>
            </a:extLst>
          </p:cNvPr>
          <p:cNvSpPr txBox="1"/>
          <p:nvPr/>
        </p:nvSpPr>
        <p:spPr>
          <a:xfrm>
            <a:off x="721264" y="3806544"/>
            <a:ext cx="4805178" cy="810350"/>
          </a:xfrm>
          <a:prstGeom prst="rect">
            <a:avLst/>
          </a:prstGeom>
          <a:noFill/>
          <a:ln w="28575">
            <a:noFill/>
          </a:ln>
        </p:spPr>
        <p:txBody>
          <a:bodyPr wrap="square" rtlCol="1">
            <a:spAutoFit/>
          </a:bodyPr>
          <a:lstStyle/>
          <a:p>
            <a:pPr algn="r" defTabSz="761970" rtl="1">
              <a:defRPr/>
            </a:pPr>
            <a:r>
              <a:rPr lang="ar-AE" sz="2333" b="1" kern="0" dirty="0">
                <a:solidFill>
                  <a:srgbClr val="FF0000"/>
                </a:solidFill>
                <a:latin typeface="Calibri" panose="020F0502020204030204"/>
                <a:cs typeface="Arial" panose="020B0604020202020204" pitchFamily="34" charset="0"/>
              </a:rPr>
              <a:t>تشبيه بليغ  – شبه قلب الأم بالكتاب الذي يحفظ الأسرار . </a:t>
            </a:r>
          </a:p>
        </p:txBody>
      </p:sp>
      <p:sp>
        <p:nvSpPr>
          <p:cNvPr id="19" name="TextBox 2">
            <a:extLst>
              <a:ext uri="{FF2B5EF4-FFF2-40B4-BE49-F238E27FC236}">
                <a16:creationId xmlns:a16="http://schemas.microsoft.com/office/drawing/2014/main" id="{3DB9D59F-6362-A393-05F7-54C6FE65936D}"/>
              </a:ext>
            </a:extLst>
          </p:cNvPr>
          <p:cNvSpPr txBox="1"/>
          <p:nvPr/>
        </p:nvSpPr>
        <p:spPr>
          <a:xfrm>
            <a:off x="555069" y="4684243"/>
            <a:ext cx="4659100" cy="810350"/>
          </a:xfrm>
          <a:prstGeom prst="rect">
            <a:avLst/>
          </a:prstGeom>
          <a:noFill/>
          <a:ln w="28575">
            <a:noFill/>
          </a:ln>
        </p:spPr>
        <p:txBody>
          <a:bodyPr wrap="square" rtlCol="1">
            <a:spAutoFit/>
          </a:bodyPr>
          <a:lstStyle/>
          <a:p>
            <a:pPr algn="r" defTabSz="761970" rtl="1">
              <a:defRPr/>
            </a:pPr>
            <a:r>
              <a:rPr lang="ar-AE" sz="2333" b="1" kern="0" dirty="0">
                <a:solidFill>
                  <a:srgbClr val="0070C0"/>
                </a:solidFill>
                <a:latin typeface="Calibri" panose="020F0502020204030204"/>
                <a:cs typeface="Arial" panose="020B0604020202020204" pitchFamily="34" charset="0"/>
              </a:rPr>
              <a:t>تشبيه مفصل – استعارة مكنية حيث  شبه الجمل بكرة تتدحرج في رأسه كالزئبق .</a:t>
            </a:r>
          </a:p>
        </p:txBody>
      </p:sp>
      <p:sp>
        <p:nvSpPr>
          <p:cNvPr id="20" name="TextBox 2">
            <a:extLst>
              <a:ext uri="{FF2B5EF4-FFF2-40B4-BE49-F238E27FC236}">
                <a16:creationId xmlns:a16="http://schemas.microsoft.com/office/drawing/2014/main" id="{E5B7D85E-115D-BACD-47B4-D0415958E8F8}"/>
              </a:ext>
            </a:extLst>
          </p:cNvPr>
          <p:cNvSpPr txBox="1"/>
          <p:nvPr/>
        </p:nvSpPr>
        <p:spPr>
          <a:xfrm>
            <a:off x="975726" y="5582814"/>
            <a:ext cx="4805178" cy="810350"/>
          </a:xfrm>
          <a:prstGeom prst="rect">
            <a:avLst/>
          </a:prstGeom>
          <a:noFill/>
          <a:ln w="28575">
            <a:noFill/>
          </a:ln>
        </p:spPr>
        <p:txBody>
          <a:bodyPr wrap="square" rtlCol="1">
            <a:spAutoFit/>
          </a:bodyPr>
          <a:lstStyle/>
          <a:p>
            <a:pPr algn="r" defTabSz="761970" rtl="1">
              <a:defRPr/>
            </a:pPr>
            <a:r>
              <a:rPr lang="ar-AE" sz="2333" b="1" kern="0" dirty="0">
                <a:solidFill>
                  <a:srgbClr val="FF0000"/>
                </a:solidFill>
                <a:latin typeface="Calibri" panose="020F0502020204030204"/>
                <a:cs typeface="Arial" panose="020B0604020202020204" pitchFamily="34" charset="0"/>
              </a:rPr>
              <a:t>تشبيه – شبه نظرات الأم لابنها بشعاع الشمس اللطيف .</a:t>
            </a:r>
          </a:p>
        </p:txBody>
      </p:sp>
    </p:spTree>
    <p:extLst>
      <p:ext uri="{BB962C8B-B14F-4D97-AF65-F5344CB8AC3E}">
        <p14:creationId xmlns:p14="http://schemas.microsoft.com/office/powerpoint/2010/main" val="3063616578"/>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8" grpId="0" animBg="1"/>
      <p:bldP spid="19" grpId="0"/>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EB888-7D7E-74EB-87A3-B8572613FAA9}"/>
            </a:ext>
          </a:extLst>
        </p:cNvPr>
        <p:cNvGrpSpPr/>
        <p:nvPr/>
      </p:nvGrpSpPr>
      <p:grpSpPr>
        <a:xfrm>
          <a:off x="0" y="0"/>
          <a:ext cx="0" cy="0"/>
          <a:chOff x="0" y="0"/>
          <a:chExt cx="0" cy="0"/>
        </a:xfrm>
      </p:grpSpPr>
      <p:sp>
        <p:nvSpPr>
          <p:cNvPr id="9" name="وجه ضاحك 8">
            <a:extLst>
              <a:ext uri="{FF2B5EF4-FFF2-40B4-BE49-F238E27FC236}">
                <a16:creationId xmlns:a16="http://schemas.microsoft.com/office/drawing/2014/main" id="{58A115A9-778E-949A-C8A3-73283A88FBF8}"/>
              </a:ext>
            </a:extLst>
          </p:cNvPr>
          <p:cNvSpPr/>
          <p:nvPr/>
        </p:nvSpPr>
        <p:spPr>
          <a:xfrm>
            <a:off x="2041275" y="234331"/>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10" name="وجه ضاحك 9">
            <a:extLst>
              <a:ext uri="{FF2B5EF4-FFF2-40B4-BE49-F238E27FC236}">
                <a16:creationId xmlns:a16="http://schemas.microsoft.com/office/drawing/2014/main" id="{53D6890E-4F13-4A94-7F0B-562A4ECEFB48}"/>
              </a:ext>
            </a:extLst>
          </p:cNvPr>
          <p:cNvSpPr/>
          <p:nvPr/>
        </p:nvSpPr>
        <p:spPr>
          <a:xfrm>
            <a:off x="1170690" y="234331"/>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12" name="وجه ضاحك 11">
            <a:extLst>
              <a:ext uri="{FF2B5EF4-FFF2-40B4-BE49-F238E27FC236}">
                <a16:creationId xmlns:a16="http://schemas.microsoft.com/office/drawing/2014/main" id="{A39A3D44-792D-30E8-0606-90D9C4BE55F7}"/>
              </a:ext>
            </a:extLst>
          </p:cNvPr>
          <p:cNvSpPr/>
          <p:nvPr/>
        </p:nvSpPr>
        <p:spPr>
          <a:xfrm>
            <a:off x="2921275" y="234330"/>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13" name="وجه ضاحك 12">
            <a:extLst>
              <a:ext uri="{FF2B5EF4-FFF2-40B4-BE49-F238E27FC236}">
                <a16:creationId xmlns:a16="http://schemas.microsoft.com/office/drawing/2014/main" id="{640FDC71-DA30-7E16-D3E8-08289B70471F}"/>
              </a:ext>
            </a:extLst>
          </p:cNvPr>
          <p:cNvSpPr/>
          <p:nvPr/>
        </p:nvSpPr>
        <p:spPr>
          <a:xfrm>
            <a:off x="3782380" y="226340"/>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5" name="مربع نص 4">
            <a:extLst>
              <a:ext uri="{FF2B5EF4-FFF2-40B4-BE49-F238E27FC236}">
                <a16:creationId xmlns:a16="http://schemas.microsoft.com/office/drawing/2014/main" id="{89F38E58-99AA-920C-B1E7-B2F435EF0151}"/>
              </a:ext>
            </a:extLst>
          </p:cNvPr>
          <p:cNvSpPr txBox="1"/>
          <p:nvPr/>
        </p:nvSpPr>
        <p:spPr>
          <a:xfrm>
            <a:off x="566095" y="6034194"/>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4" name="TextBox 2">
            <a:extLst>
              <a:ext uri="{FF2B5EF4-FFF2-40B4-BE49-F238E27FC236}">
                <a16:creationId xmlns:a16="http://schemas.microsoft.com/office/drawing/2014/main" id="{C1BCA1F7-E0B0-5063-A718-E16C621D8255}"/>
              </a:ext>
            </a:extLst>
          </p:cNvPr>
          <p:cNvSpPr txBox="1"/>
          <p:nvPr/>
        </p:nvSpPr>
        <p:spPr>
          <a:xfrm>
            <a:off x="650254" y="2546560"/>
            <a:ext cx="10943594" cy="1118127"/>
          </a:xfrm>
          <a:prstGeom prst="rect">
            <a:avLst/>
          </a:prstGeom>
          <a:solidFill>
            <a:srgbClr val="ECD6B1"/>
          </a:solidFill>
          <a:ln w="28575">
            <a:solidFill>
              <a:schemeClr val="tx1"/>
            </a:solidFill>
          </a:ln>
        </p:spPr>
        <p:txBody>
          <a:bodyPr wrap="square" rtlCol="1">
            <a:spAutoFit/>
          </a:bodyPr>
          <a:lstStyle/>
          <a:p>
            <a:pPr algn="r" defTabSz="761970" rtl="1">
              <a:defRPr/>
            </a:pPr>
            <a:r>
              <a:rPr lang="ar-AE" sz="3333" b="1" kern="0" dirty="0">
                <a:solidFill>
                  <a:srgbClr val="FF0000"/>
                </a:solidFill>
                <a:latin typeface="Calibri" panose="020F0502020204030204"/>
                <a:cs typeface="Arial" panose="020B0604020202020204" pitchFamily="34" charset="0"/>
              </a:rPr>
              <a:t>تدل الجملة على قرب تفلت الورقة من يد الكاتب لولا تمسكه بها ، وفي الجملة قابل يبرز المعنى ويوضحه .</a:t>
            </a:r>
          </a:p>
        </p:txBody>
      </p:sp>
      <p:sp>
        <p:nvSpPr>
          <p:cNvPr id="6" name="TextBox 2">
            <a:extLst>
              <a:ext uri="{FF2B5EF4-FFF2-40B4-BE49-F238E27FC236}">
                <a16:creationId xmlns:a16="http://schemas.microsoft.com/office/drawing/2014/main" id="{8FC822A1-BBD6-EDF3-F222-83E55AC749EA}"/>
              </a:ext>
            </a:extLst>
          </p:cNvPr>
          <p:cNvSpPr txBox="1"/>
          <p:nvPr/>
        </p:nvSpPr>
        <p:spPr>
          <a:xfrm>
            <a:off x="7217436" y="360905"/>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pic>
        <p:nvPicPr>
          <p:cNvPr id="3" name="صورة 2">
            <a:extLst>
              <a:ext uri="{FF2B5EF4-FFF2-40B4-BE49-F238E27FC236}">
                <a16:creationId xmlns:a16="http://schemas.microsoft.com/office/drawing/2014/main" id="{A6735EE2-857A-3BA2-8BD4-62C9DA9C5647}"/>
              </a:ext>
            </a:extLst>
          </p:cNvPr>
          <p:cNvPicPr>
            <a:picLocks noChangeAspect="1"/>
          </p:cNvPicPr>
          <p:nvPr/>
        </p:nvPicPr>
        <p:blipFill rotWithShape="1">
          <a:blip r:embed="rId2"/>
          <a:srcRect l="1805" b="70069"/>
          <a:stretch/>
        </p:blipFill>
        <p:spPr>
          <a:xfrm>
            <a:off x="920151" y="1105352"/>
            <a:ext cx="10530119" cy="1299060"/>
          </a:xfrm>
          <a:prstGeom prst="rect">
            <a:avLst/>
          </a:prstGeom>
          <a:ln w="57150">
            <a:solidFill>
              <a:schemeClr val="tx1"/>
            </a:solidFill>
          </a:ln>
        </p:spPr>
      </p:pic>
      <p:pic>
        <p:nvPicPr>
          <p:cNvPr id="11" name="صورة 10">
            <a:extLst>
              <a:ext uri="{FF2B5EF4-FFF2-40B4-BE49-F238E27FC236}">
                <a16:creationId xmlns:a16="http://schemas.microsoft.com/office/drawing/2014/main" id="{8FD3E634-3656-E8A1-F004-614065655674}"/>
              </a:ext>
            </a:extLst>
          </p:cNvPr>
          <p:cNvPicPr>
            <a:picLocks noChangeAspect="1"/>
          </p:cNvPicPr>
          <p:nvPr/>
        </p:nvPicPr>
        <p:blipFill rotWithShape="1">
          <a:blip r:embed="rId3"/>
          <a:srcRect l="15502" t="65046" b="19635"/>
          <a:stretch/>
        </p:blipFill>
        <p:spPr>
          <a:xfrm>
            <a:off x="1170690" y="3832139"/>
            <a:ext cx="10265958" cy="769441"/>
          </a:xfrm>
          <a:prstGeom prst="rect">
            <a:avLst/>
          </a:prstGeom>
          <a:ln w="57150">
            <a:solidFill>
              <a:schemeClr val="tx1"/>
            </a:solidFill>
          </a:ln>
        </p:spPr>
      </p:pic>
      <p:sp>
        <p:nvSpPr>
          <p:cNvPr id="2" name="TextBox 2">
            <a:extLst>
              <a:ext uri="{FF2B5EF4-FFF2-40B4-BE49-F238E27FC236}">
                <a16:creationId xmlns:a16="http://schemas.microsoft.com/office/drawing/2014/main" id="{8CD82D17-E016-8547-D7B4-150AE0BCA588}"/>
              </a:ext>
            </a:extLst>
          </p:cNvPr>
          <p:cNvSpPr txBox="1"/>
          <p:nvPr/>
        </p:nvSpPr>
        <p:spPr>
          <a:xfrm>
            <a:off x="1170689" y="4760679"/>
            <a:ext cx="10265958" cy="707886"/>
          </a:xfrm>
          <a:prstGeom prst="rect">
            <a:avLst/>
          </a:prstGeom>
          <a:solidFill>
            <a:srgbClr val="ECD6B1"/>
          </a:solidFill>
          <a:ln w="38100">
            <a:solidFill>
              <a:schemeClr val="tx1"/>
            </a:solidFill>
          </a:ln>
        </p:spPr>
        <p:txBody>
          <a:bodyPr wrap="square" rtlCol="1">
            <a:spAutoFit/>
          </a:bodyPr>
          <a:lstStyle/>
          <a:p>
            <a:pPr algn="r" defTabSz="761970" rtl="1">
              <a:defRPr/>
            </a:pPr>
            <a:r>
              <a:rPr lang="ar-AE" sz="4000" b="1" kern="0" dirty="0">
                <a:solidFill>
                  <a:srgbClr val="FF0000"/>
                </a:solidFill>
                <a:latin typeface="Calibri" panose="020F0502020204030204"/>
                <a:cs typeface="Arial" panose="020B0604020202020204" pitchFamily="34" charset="0"/>
              </a:rPr>
              <a:t>الغرور وعدم الاستمرار .</a:t>
            </a:r>
          </a:p>
        </p:txBody>
      </p:sp>
    </p:spTree>
    <p:extLst>
      <p:ext uri="{BB962C8B-B14F-4D97-AF65-F5344CB8AC3E}">
        <p14:creationId xmlns:p14="http://schemas.microsoft.com/office/powerpoint/2010/main" val="2638249758"/>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07AA3-B6A8-CF16-B722-DE0176AC310B}"/>
            </a:ext>
          </a:extLst>
        </p:cNvPr>
        <p:cNvGrpSpPr/>
        <p:nvPr/>
      </p:nvGrpSpPr>
      <p:grpSpPr>
        <a:xfrm>
          <a:off x="0" y="0"/>
          <a:ext cx="0" cy="0"/>
          <a:chOff x="0" y="0"/>
          <a:chExt cx="0" cy="0"/>
        </a:xfrm>
      </p:grpSpPr>
      <p:sp>
        <p:nvSpPr>
          <p:cNvPr id="9" name="وجه ضاحك 8">
            <a:extLst>
              <a:ext uri="{FF2B5EF4-FFF2-40B4-BE49-F238E27FC236}">
                <a16:creationId xmlns:a16="http://schemas.microsoft.com/office/drawing/2014/main" id="{52AF674D-DAB0-C5C6-EA50-F4B1E21FBD4E}"/>
              </a:ext>
            </a:extLst>
          </p:cNvPr>
          <p:cNvSpPr/>
          <p:nvPr/>
        </p:nvSpPr>
        <p:spPr>
          <a:xfrm>
            <a:off x="2150168" y="1146434"/>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10" name="وجه ضاحك 9">
            <a:extLst>
              <a:ext uri="{FF2B5EF4-FFF2-40B4-BE49-F238E27FC236}">
                <a16:creationId xmlns:a16="http://schemas.microsoft.com/office/drawing/2014/main" id="{C6B57BF2-E221-AC3D-5659-709F7E0A4130}"/>
              </a:ext>
            </a:extLst>
          </p:cNvPr>
          <p:cNvSpPr/>
          <p:nvPr/>
        </p:nvSpPr>
        <p:spPr>
          <a:xfrm>
            <a:off x="1279583" y="1146434"/>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12" name="وجه ضاحك 11">
            <a:extLst>
              <a:ext uri="{FF2B5EF4-FFF2-40B4-BE49-F238E27FC236}">
                <a16:creationId xmlns:a16="http://schemas.microsoft.com/office/drawing/2014/main" id="{0C11B0E8-AC49-7BE0-C957-107FDC037636}"/>
              </a:ext>
            </a:extLst>
          </p:cNvPr>
          <p:cNvSpPr/>
          <p:nvPr/>
        </p:nvSpPr>
        <p:spPr>
          <a:xfrm>
            <a:off x="3030168" y="1146433"/>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13" name="وجه ضاحك 12">
            <a:extLst>
              <a:ext uri="{FF2B5EF4-FFF2-40B4-BE49-F238E27FC236}">
                <a16:creationId xmlns:a16="http://schemas.microsoft.com/office/drawing/2014/main" id="{8FEF9904-B85D-9932-B05C-E7EB9ACFB319}"/>
              </a:ext>
            </a:extLst>
          </p:cNvPr>
          <p:cNvSpPr/>
          <p:nvPr/>
        </p:nvSpPr>
        <p:spPr>
          <a:xfrm>
            <a:off x="3891273" y="1138442"/>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5" name="مربع نص 4">
            <a:extLst>
              <a:ext uri="{FF2B5EF4-FFF2-40B4-BE49-F238E27FC236}">
                <a16:creationId xmlns:a16="http://schemas.microsoft.com/office/drawing/2014/main" id="{EDF2D88F-7154-85B3-CB35-157389CC6E08}"/>
              </a:ext>
            </a:extLst>
          </p:cNvPr>
          <p:cNvSpPr txBox="1"/>
          <p:nvPr/>
        </p:nvSpPr>
        <p:spPr>
          <a:xfrm>
            <a:off x="566095" y="5789779"/>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6" name="TextBox 2">
            <a:extLst>
              <a:ext uri="{FF2B5EF4-FFF2-40B4-BE49-F238E27FC236}">
                <a16:creationId xmlns:a16="http://schemas.microsoft.com/office/drawing/2014/main" id="{341BF7EA-A5C2-D400-9BD2-E02C53BA0F8F}"/>
              </a:ext>
            </a:extLst>
          </p:cNvPr>
          <p:cNvSpPr txBox="1"/>
          <p:nvPr/>
        </p:nvSpPr>
        <p:spPr>
          <a:xfrm>
            <a:off x="6901134" y="1049616"/>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أنشطة ما بعد قراءة القصة</a:t>
            </a:r>
          </a:p>
        </p:txBody>
      </p:sp>
      <p:sp>
        <p:nvSpPr>
          <p:cNvPr id="17" name="TextBox 2">
            <a:extLst>
              <a:ext uri="{FF2B5EF4-FFF2-40B4-BE49-F238E27FC236}">
                <a16:creationId xmlns:a16="http://schemas.microsoft.com/office/drawing/2014/main" id="{7F1BDEBE-23C0-F76A-C066-03C6694F9E8F}"/>
              </a:ext>
            </a:extLst>
          </p:cNvPr>
          <p:cNvSpPr txBox="1"/>
          <p:nvPr/>
        </p:nvSpPr>
        <p:spPr>
          <a:xfrm>
            <a:off x="7217436" y="3429000"/>
            <a:ext cx="3010198" cy="1015663"/>
          </a:xfrm>
          <a:prstGeom prst="rect">
            <a:avLst/>
          </a:prstGeom>
          <a:solidFill>
            <a:srgbClr val="ECD6B1"/>
          </a:solidFill>
          <a:ln w="38100">
            <a:solidFill>
              <a:schemeClr val="tx1"/>
            </a:solidFill>
          </a:ln>
        </p:spPr>
        <p:txBody>
          <a:bodyPr wrap="square" rtlCol="1">
            <a:spAutoFit/>
          </a:bodyPr>
          <a:lstStyle/>
          <a:p>
            <a:pPr algn="r" defTabSz="761970" rtl="1">
              <a:defRPr/>
            </a:pPr>
            <a:r>
              <a:rPr lang="ar-AE" sz="6000" b="1" kern="0" dirty="0">
                <a:solidFill>
                  <a:srgbClr val="FF0000"/>
                </a:solidFill>
                <a:latin typeface="Calibri" panose="020F0502020204030204"/>
                <a:cs typeface="Arial" panose="020B0604020202020204" pitchFamily="34" charset="0"/>
              </a:rPr>
              <a:t>يُحلُّ فرديًا .</a:t>
            </a:r>
          </a:p>
        </p:txBody>
      </p:sp>
      <p:pic>
        <p:nvPicPr>
          <p:cNvPr id="2" name="صورة 1">
            <a:extLst>
              <a:ext uri="{FF2B5EF4-FFF2-40B4-BE49-F238E27FC236}">
                <a16:creationId xmlns:a16="http://schemas.microsoft.com/office/drawing/2014/main" id="{5BD95B61-8CF1-6808-23B3-B2AE5E22606E}"/>
              </a:ext>
            </a:extLst>
          </p:cNvPr>
          <p:cNvPicPr>
            <a:picLocks noChangeAspect="1"/>
          </p:cNvPicPr>
          <p:nvPr/>
        </p:nvPicPr>
        <p:blipFill rotWithShape="1">
          <a:blip r:embed="rId2"/>
          <a:srcRect l="2923" t="82022"/>
          <a:stretch/>
        </p:blipFill>
        <p:spPr>
          <a:xfrm>
            <a:off x="825572" y="2540280"/>
            <a:ext cx="10403148" cy="796536"/>
          </a:xfrm>
          <a:prstGeom prst="rect">
            <a:avLst/>
          </a:prstGeom>
          <a:ln w="57150">
            <a:solidFill>
              <a:schemeClr val="tx1"/>
            </a:solidFill>
          </a:ln>
        </p:spPr>
      </p:pic>
    </p:spTree>
    <p:extLst>
      <p:ext uri="{BB962C8B-B14F-4D97-AF65-F5344CB8AC3E}">
        <p14:creationId xmlns:p14="http://schemas.microsoft.com/office/powerpoint/2010/main" val="1695163458"/>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56D0ECE2-0438-8574-AC64-11C38B397770}"/>
              </a:ext>
            </a:extLst>
          </p:cNvPr>
          <p:cNvSpPr txBox="1"/>
          <p:nvPr/>
        </p:nvSpPr>
        <p:spPr>
          <a:xfrm>
            <a:off x="7893172" y="27352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أسئلة ختامية للقصص</a:t>
            </a:r>
          </a:p>
        </p:txBody>
      </p:sp>
      <p:sp>
        <p:nvSpPr>
          <p:cNvPr id="5" name="وجه ضاحك 4">
            <a:extLst>
              <a:ext uri="{FF2B5EF4-FFF2-40B4-BE49-F238E27FC236}">
                <a16:creationId xmlns:a16="http://schemas.microsoft.com/office/drawing/2014/main" id="{5AF42A78-6F2A-F7E1-54B6-A78D72E4CC55}"/>
              </a:ext>
            </a:extLst>
          </p:cNvPr>
          <p:cNvSpPr/>
          <p:nvPr/>
        </p:nvSpPr>
        <p:spPr>
          <a:xfrm>
            <a:off x="2437718" y="3618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6" name="وجه ضاحك 5">
            <a:extLst>
              <a:ext uri="{FF2B5EF4-FFF2-40B4-BE49-F238E27FC236}">
                <a16:creationId xmlns:a16="http://schemas.microsoft.com/office/drawing/2014/main" id="{524236B4-2447-F52E-ED57-8490D497712F}"/>
              </a:ext>
            </a:extLst>
          </p:cNvPr>
          <p:cNvSpPr/>
          <p:nvPr/>
        </p:nvSpPr>
        <p:spPr>
          <a:xfrm>
            <a:off x="1567133" y="36185"/>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7" name="وجه ضاحك 6">
            <a:extLst>
              <a:ext uri="{FF2B5EF4-FFF2-40B4-BE49-F238E27FC236}">
                <a16:creationId xmlns:a16="http://schemas.microsoft.com/office/drawing/2014/main" id="{F4E56B4C-7EF2-C94C-62D5-B4BAC59AEC3A}"/>
              </a:ext>
            </a:extLst>
          </p:cNvPr>
          <p:cNvSpPr/>
          <p:nvPr/>
        </p:nvSpPr>
        <p:spPr>
          <a:xfrm>
            <a:off x="3317718" y="36185"/>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8" name="وجه ضاحك 7">
            <a:extLst>
              <a:ext uri="{FF2B5EF4-FFF2-40B4-BE49-F238E27FC236}">
                <a16:creationId xmlns:a16="http://schemas.microsoft.com/office/drawing/2014/main" id="{E54682B8-61C6-5695-167B-F08E2F3D81B1}"/>
              </a:ext>
            </a:extLst>
          </p:cNvPr>
          <p:cNvSpPr/>
          <p:nvPr/>
        </p:nvSpPr>
        <p:spPr>
          <a:xfrm>
            <a:off x="4178823" y="28194"/>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9" name="مربع نص 8">
            <a:extLst>
              <a:ext uri="{FF2B5EF4-FFF2-40B4-BE49-F238E27FC236}">
                <a16:creationId xmlns:a16="http://schemas.microsoft.com/office/drawing/2014/main" id="{5DA16B22-6B97-6F24-37D8-035F9ADBFB2A}"/>
              </a:ext>
            </a:extLst>
          </p:cNvPr>
          <p:cNvSpPr txBox="1"/>
          <p:nvPr/>
        </p:nvSpPr>
        <p:spPr>
          <a:xfrm>
            <a:off x="1952285" y="6263858"/>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pic>
        <p:nvPicPr>
          <p:cNvPr id="16" name="صورة 15">
            <a:extLst>
              <a:ext uri="{FF2B5EF4-FFF2-40B4-BE49-F238E27FC236}">
                <a16:creationId xmlns:a16="http://schemas.microsoft.com/office/drawing/2014/main" id="{C628ACA2-478B-EDBE-1CF5-4E59AF2D3AF5}"/>
              </a:ext>
            </a:extLst>
          </p:cNvPr>
          <p:cNvPicPr>
            <a:picLocks noChangeAspect="1"/>
          </p:cNvPicPr>
          <p:nvPr/>
        </p:nvPicPr>
        <p:blipFill rotWithShape="1">
          <a:blip r:embed="rId2"/>
          <a:srcRect b="58656"/>
          <a:stretch/>
        </p:blipFill>
        <p:spPr>
          <a:xfrm>
            <a:off x="992038" y="996892"/>
            <a:ext cx="10811776" cy="2432108"/>
          </a:xfrm>
          <a:prstGeom prst="rect">
            <a:avLst/>
          </a:prstGeom>
          <a:ln w="57150">
            <a:solidFill>
              <a:schemeClr val="tx1"/>
            </a:solidFill>
          </a:ln>
        </p:spPr>
      </p:pic>
      <p:pic>
        <p:nvPicPr>
          <p:cNvPr id="17" name="صورة 16">
            <a:extLst>
              <a:ext uri="{FF2B5EF4-FFF2-40B4-BE49-F238E27FC236}">
                <a16:creationId xmlns:a16="http://schemas.microsoft.com/office/drawing/2014/main" id="{3FD41ADE-9A6C-02C4-F567-CA9E4415A7F1}"/>
              </a:ext>
            </a:extLst>
          </p:cNvPr>
          <p:cNvPicPr>
            <a:picLocks noChangeAspect="1"/>
          </p:cNvPicPr>
          <p:nvPr/>
        </p:nvPicPr>
        <p:blipFill rotWithShape="1">
          <a:blip r:embed="rId2"/>
          <a:srcRect l="2128" t="41099" b="37150"/>
          <a:stretch/>
        </p:blipFill>
        <p:spPr>
          <a:xfrm>
            <a:off x="992038" y="3890334"/>
            <a:ext cx="10811776" cy="1437391"/>
          </a:xfrm>
          <a:prstGeom prst="rect">
            <a:avLst/>
          </a:prstGeom>
          <a:ln w="57150">
            <a:solidFill>
              <a:schemeClr val="tx1"/>
            </a:solidFill>
          </a:ln>
        </p:spPr>
      </p:pic>
      <p:sp>
        <p:nvSpPr>
          <p:cNvPr id="18" name="TextBox 2">
            <a:extLst>
              <a:ext uri="{FF2B5EF4-FFF2-40B4-BE49-F238E27FC236}">
                <a16:creationId xmlns:a16="http://schemas.microsoft.com/office/drawing/2014/main" id="{8AD932E2-CBB0-1F3E-159E-D489EBC15CCA}"/>
              </a:ext>
            </a:extLst>
          </p:cNvPr>
          <p:cNvSpPr txBox="1"/>
          <p:nvPr/>
        </p:nvSpPr>
        <p:spPr>
          <a:xfrm>
            <a:off x="5463395" y="2895617"/>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
        <p:nvSpPr>
          <p:cNvPr id="19" name="TextBox 2">
            <a:extLst>
              <a:ext uri="{FF2B5EF4-FFF2-40B4-BE49-F238E27FC236}">
                <a16:creationId xmlns:a16="http://schemas.microsoft.com/office/drawing/2014/main" id="{48BD319E-7B6C-5E94-FC3A-BBBB5120EE48}"/>
              </a:ext>
            </a:extLst>
          </p:cNvPr>
          <p:cNvSpPr txBox="1"/>
          <p:nvPr/>
        </p:nvSpPr>
        <p:spPr>
          <a:xfrm>
            <a:off x="1764710" y="4943003"/>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Tree>
    <p:extLst>
      <p:ext uri="{BB962C8B-B14F-4D97-AF65-F5344CB8AC3E}">
        <p14:creationId xmlns:p14="http://schemas.microsoft.com/office/powerpoint/2010/main" val="1027220929"/>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8CA2B-BB24-4056-BAAA-C77FE545AF8F}"/>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32101B88-719A-455E-1603-A991D5876C79}"/>
              </a:ext>
            </a:extLst>
          </p:cNvPr>
          <p:cNvSpPr txBox="1"/>
          <p:nvPr/>
        </p:nvSpPr>
        <p:spPr>
          <a:xfrm>
            <a:off x="7893172" y="27352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أسئلة ختامية للقصص</a:t>
            </a:r>
          </a:p>
        </p:txBody>
      </p:sp>
      <p:sp>
        <p:nvSpPr>
          <p:cNvPr id="5" name="وجه ضاحك 4">
            <a:extLst>
              <a:ext uri="{FF2B5EF4-FFF2-40B4-BE49-F238E27FC236}">
                <a16:creationId xmlns:a16="http://schemas.microsoft.com/office/drawing/2014/main" id="{9AFC61F4-4E31-59C6-3E76-9B67D8394A88}"/>
              </a:ext>
            </a:extLst>
          </p:cNvPr>
          <p:cNvSpPr/>
          <p:nvPr/>
        </p:nvSpPr>
        <p:spPr>
          <a:xfrm>
            <a:off x="2437718" y="3618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6" name="وجه ضاحك 5">
            <a:extLst>
              <a:ext uri="{FF2B5EF4-FFF2-40B4-BE49-F238E27FC236}">
                <a16:creationId xmlns:a16="http://schemas.microsoft.com/office/drawing/2014/main" id="{9E3DE302-5EFF-BC03-5F52-7F48D2890B77}"/>
              </a:ext>
            </a:extLst>
          </p:cNvPr>
          <p:cNvSpPr/>
          <p:nvPr/>
        </p:nvSpPr>
        <p:spPr>
          <a:xfrm>
            <a:off x="1567133" y="36185"/>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7" name="وجه ضاحك 6">
            <a:extLst>
              <a:ext uri="{FF2B5EF4-FFF2-40B4-BE49-F238E27FC236}">
                <a16:creationId xmlns:a16="http://schemas.microsoft.com/office/drawing/2014/main" id="{39BDF68B-7815-4FA3-5166-E42CF3A7E070}"/>
              </a:ext>
            </a:extLst>
          </p:cNvPr>
          <p:cNvSpPr/>
          <p:nvPr/>
        </p:nvSpPr>
        <p:spPr>
          <a:xfrm>
            <a:off x="3317718" y="36185"/>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8" name="وجه ضاحك 7">
            <a:extLst>
              <a:ext uri="{FF2B5EF4-FFF2-40B4-BE49-F238E27FC236}">
                <a16:creationId xmlns:a16="http://schemas.microsoft.com/office/drawing/2014/main" id="{16585860-AEB1-4025-F3B4-F87295BA48CB}"/>
              </a:ext>
            </a:extLst>
          </p:cNvPr>
          <p:cNvSpPr/>
          <p:nvPr/>
        </p:nvSpPr>
        <p:spPr>
          <a:xfrm>
            <a:off x="4178823" y="28194"/>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9" name="مربع نص 8">
            <a:extLst>
              <a:ext uri="{FF2B5EF4-FFF2-40B4-BE49-F238E27FC236}">
                <a16:creationId xmlns:a16="http://schemas.microsoft.com/office/drawing/2014/main" id="{F0C397EF-FCA9-A5BE-CBCC-A86983665295}"/>
              </a:ext>
            </a:extLst>
          </p:cNvPr>
          <p:cNvSpPr txBox="1"/>
          <p:nvPr/>
        </p:nvSpPr>
        <p:spPr>
          <a:xfrm>
            <a:off x="1952285" y="6263858"/>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pic>
        <p:nvPicPr>
          <p:cNvPr id="2" name="صورة 1">
            <a:extLst>
              <a:ext uri="{FF2B5EF4-FFF2-40B4-BE49-F238E27FC236}">
                <a16:creationId xmlns:a16="http://schemas.microsoft.com/office/drawing/2014/main" id="{007E3FAA-C576-EEA1-295D-F79D324A4446}"/>
              </a:ext>
            </a:extLst>
          </p:cNvPr>
          <p:cNvPicPr>
            <a:picLocks noChangeAspect="1"/>
          </p:cNvPicPr>
          <p:nvPr/>
        </p:nvPicPr>
        <p:blipFill rotWithShape="1">
          <a:blip r:embed="rId2"/>
          <a:srcRect l="4123" t="62607" b="14909"/>
          <a:stretch/>
        </p:blipFill>
        <p:spPr>
          <a:xfrm>
            <a:off x="1107058" y="1178944"/>
            <a:ext cx="10797398" cy="1322718"/>
          </a:xfrm>
          <a:prstGeom prst="rect">
            <a:avLst/>
          </a:prstGeom>
          <a:ln w="57150">
            <a:solidFill>
              <a:schemeClr val="tx1"/>
            </a:solidFill>
          </a:ln>
        </p:spPr>
      </p:pic>
      <p:pic>
        <p:nvPicPr>
          <p:cNvPr id="3" name="صورة 2">
            <a:extLst>
              <a:ext uri="{FF2B5EF4-FFF2-40B4-BE49-F238E27FC236}">
                <a16:creationId xmlns:a16="http://schemas.microsoft.com/office/drawing/2014/main" id="{7182849B-2F5A-A64B-8387-3FF0713D460F}"/>
              </a:ext>
            </a:extLst>
          </p:cNvPr>
          <p:cNvPicPr>
            <a:picLocks noChangeAspect="1"/>
          </p:cNvPicPr>
          <p:nvPr/>
        </p:nvPicPr>
        <p:blipFill rotWithShape="1">
          <a:blip r:embed="rId3"/>
          <a:srcRect l="14702" t="62091" b="7844"/>
          <a:stretch/>
        </p:blipFill>
        <p:spPr>
          <a:xfrm>
            <a:off x="1710906" y="3937086"/>
            <a:ext cx="10193549" cy="778688"/>
          </a:xfrm>
          <a:prstGeom prst="rect">
            <a:avLst/>
          </a:prstGeom>
          <a:ln w="57150">
            <a:solidFill>
              <a:schemeClr val="tx1"/>
            </a:solidFill>
          </a:ln>
        </p:spPr>
      </p:pic>
      <p:sp>
        <p:nvSpPr>
          <p:cNvPr id="10" name="TextBox 2">
            <a:extLst>
              <a:ext uri="{FF2B5EF4-FFF2-40B4-BE49-F238E27FC236}">
                <a16:creationId xmlns:a16="http://schemas.microsoft.com/office/drawing/2014/main" id="{FD496F14-41D9-D1AA-51F7-2167914C08A4}"/>
              </a:ext>
            </a:extLst>
          </p:cNvPr>
          <p:cNvSpPr txBox="1"/>
          <p:nvPr/>
        </p:nvSpPr>
        <p:spPr>
          <a:xfrm>
            <a:off x="4880715" y="2065211"/>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
        <p:nvSpPr>
          <p:cNvPr id="11" name="TextBox 2">
            <a:extLst>
              <a:ext uri="{FF2B5EF4-FFF2-40B4-BE49-F238E27FC236}">
                <a16:creationId xmlns:a16="http://schemas.microsoft.com/office/drawing/2014/main" id="{2FE0F7EF-0D39-DCB8-1AEA-DC34DC5EC339}"/>
              </a:ext>
            </a:extLst>
          </p:cNvPr>
          <p:cNvSpPr txBox="1"/>
          <p:nvPr/>
        </p:nvSpPr>
        <p:spPr>
          <a:xfrm>
            <a:off x="4949129" y="4909615"/>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Tree>
    <p:extLst>
      <p:ext uri="{BB962C8B-B14F-4D97-AF65-F5344CB8AC3E}">
        <p14:creationId xmlns:p14="http://schemas.microsoft.com/office/powerpoint/2010/main" val="1100985286"/>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38829-255E-D2DC-462F-F0F36DEF07BB}"/>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87229DDD-C2F1-356C-D0C4-825B38DEEB4D}"/>
              </a:ext>
            </a:extLst>
          </p:cNvPr>
          <p:cNvSpPr txBox="1"/>
          <p:nvPr/>
        </p:nvSpPr>
        <p:spPr>
          <a:xfrm>
            <a:off x="7893172" y="27352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أسئلة ختامية للقصص</a:t>
            </a:r>
          </a:p>
        </p:txBody>
      </p:sp>
      <p:sp>
        <p:nvSpPr>
          <p:cNvPr id="5" name="وجه ضاحك 4">
            <a:extLst>
              <a:ext uri="{FF2B5EF4-FFF2-40B4-BE49-F238E27FC236}">
                <a16:creationId xmlns:a16="http://schemas.microsoft.com/office/drawing/2014/main" id="{B354F749-5E8D-5AAC-4184-C663D833A949}"/>
              </a:ext>
            </a:extLst>
          </p:cNvPr>
          <p:cNvSpPr/>
          <p:nvPr/>
        </p:nvSpPr>
        <p:spPr>
          <a:xfrm>
            <a:off x="2437718" y="3618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6" name="وجه ضاحك 5">
            <a:extLst>
              <a:ext uri="{FF2B5EF4-FFF2-40B4-BE49-F238E27FC236}">
                <a16:creationId xmlns:a16="http://schemas.microsoft.com/office/drawing/2014/main" id="{6258EEE7-7241-A396-0151-23DDAF099894}"/>
              </a:ext>
            </a:extLst>
          </p:cNvPr>
          <p:cNvSpPr/>
          <p:nvPr/>
        </p:nvSpPr>
        <p:spPr>
          <a:xfrm>
            <a:off x="1567133" y="36185"/>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7" name="وجه ضاحك 6">
            <a:extLst>
              <a:ext uri="{FF2B5EF4-FFF2-40B4-BE49-F238E27FC236}">
                <a16:creationId xmlns:a16="http://schemas.microsoft.com/office/drawing/2014/main" id="{5F62EC1C-39BB-3746-6C07-088FC189DAEC}"/>
              </a:ext>
            </a:extLst>
          </p:cNvPr>
          <p:cNvSpPr/>
          <p:nvPr/>
        </p:nvSpPr>
        <p:spPr>
          <a:xfrm>
            <a:off x="3317718" y="36185"/>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8" name="وجه ضاحك 7">
            <a:extLst>
              <a:ext uri="{FF2B5EF4-FFF2-40B4-BE49-F238E27FC236}">
                <a16:creationId xmlns:a16="http://schemas.microsoft.com/office/drawing/2014/main" id="{1BAD8D2C-8660-0791-914B-D99586334B3E}"/>
              </a:ext>
            </a:extLst>
          </p:cNvPr>
          <p:cNvSpPr/>
          <p:nvPr/>
        </p:nvSpPr>
        <p:spPr>
          <a:xfrm>
            <a:off x="4178823" y="28194"/>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9" name="مربع نص 8">
            <a:extLst>
              <a:ext uri="{FF2B5EF4-FFF2-40B4-BE49-F238E27FC236}">
                <a16:creationId xmlns:a16="http://schemas.microsoft.com/office/drawing/2014/main" id="{7F1B07CA-F0C3-C531-9601-9C14B68ED4B3}"/>
              </a:ext>
            </a:extLst>
          </p:cNvPr>
          <p:cNvSpPr txBox="1"/>
          <p:nvPr/>
        </p:nvSpPr>
        <p:spPr>
          <a:xfrm>
            <a:off x="1952285" y="6263858"/>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pic>
        <p:nvPicPr>
          <p:cNvPr id="3" name="صورة 2">
            <a:extLst>
              <a:ext uri="{FF2B5EF4-FFF2-40B4-BE49-F238E27FC236}">
                <a16:creationId xmlns:a16="http://schemas.microsoft.com/office/drawing/2014/main" id="{0AE098A7-FACE-0F64-4F41-F3264E25E160}"/>
              </a:ext>
            </a:extLst>
          </p:cNvPr>
          <p:cNvPicPr>
            <a:picLocks noChangeAspect="1"/>
          </p:cNvPicPr>
          <p:nvPr/>
        </p:nvPicPr>
        <p:blipFill rotWithShape="1">
          <a:blip r:embed="rId2"/>
          <a:srcRect t="3500" b="51087"/>
          <a:stretch/>
        </p:blipFill>
        <p:spPr>
          <a:xfrm>
            <a:off x="517584" y="1150189"/>
            <a:ext cx="11156833" cy="1610264"/>
          </a:xfrm>
          <a:prstGeom prst="rect">
            <a:avLst/>
          </a:prstGeom>
          <a:ln w="57150">
            <a:solidFill>
              <a:schemeClr val="tx1"/>
            </a:solidFill>
          </a:ln>
        </p:spPr>
      </p:pic>
      <p:pic>
        <p:nvPicPr>
          <p:cNvPr id="10" name="صورة 9">
            <a:extLst>
              <a:ext uri="{FF2B5EF4-FFF2-40B4-BE49-F238E27FC236}">
                <a16:creationId xmlns:a16="http://schemas.microsoft.com/office/drawing/2014/main" id="{5C5D7E7E-6B31-5CD0-EB8D-3B461BBCCFD2}"/>
              </a:ext>
            </a:extLst>
          </p:cNvPr>
          <p:cNvPicPr>
            <a:picLocks noChangeAspect="1"/>
          </p:cNvPicPr>
          <p:nvPr/>
        </p:nvPicPr>
        <p:blipFill rotWithShape="1">
          <a:blip r:embed="rId2"/>
          <a:srcRect t="48911" b="2838"/>
          <a:stretch/>
        </p:blipFill>
        <p:spPr>
          <a:xfrm>
            <a:off x="517584" y="3795622"/>
            <a:ext cx="11156833" cy="1710907"/>
          </a:xfrm>
          <a:prstGeom prst="rect">
            <a:avLst/>
          </a:prstGeom>
          <a:ln w="57150">
            <a:solidFill>
              <a:schemeClr val="tx1"/>
            </a:solidFill>
          </a:ln>
        </p:spPr>
      </p:pic>
      <p:sp>
        <p:nvSpPr>
          <p:cNvPr id="11" name="TextBox 2">
            <a:extLst>
              <a:ext uri="{FF2B5EF4-FFF2-40B4-BE49-F238E27FC236}">
                <a16:creationId xmlns:a16="http://schemas.microsoft.com/office/drawing/2014/main" id="{75FAE70E-B6FB-F89E-5989-FA58A2C8FC75}"/>
              </a:ext>
            </a:extLst>
          </p:cNvPr>
          <p:cNvSpPr txBox="1"/>
          <p:nvPr/>
        </p:nvSpPr>
        <p:spPr>
          <a:xfrm>
            <a:off x="2644710" y="2508596"/>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
        <p:nvSpPr>
          <p:cNvPr id="12" name="TextBox 2">
            <a:extLst>
              <a:ext uri="{FF2B5EF4-FFF2-40B4-BE49-F238E27FC236}">
                <a16:creationId xmlns:a16="http://schemas.microsoft.com/office/drawing/2014/main" id="{E95DBDAA-DFE4-76CB-5F1F-A7CB89953D99}"/>
              </a:ext>
            </a:extLst>
          </p:cNvPr>
          <p:cNvSpPr txBox="1"/>
          <p:nvPr/>
        </p:nvSpPr>
        <p:spPr>
          <a:xfrm>
            <a:off x="2644709" y="5225918"/>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Tree>
    <p:extLst>
      <p:ext uri="{BB962C8B-B14F-4D97-AF65-F5344CB8AC3E}">
        <p14:creationId xmlns:p14="http://schemas.microsoft.com/office/powerpoint/2010/main" val="1885647388"/>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243CE-7FBA-489C-EA68-3563FD8F5133}"/>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33668CEA-29B7-F1D3-D12B-69472FA32D3D}"/>
              </a:ext>
            </a:extLst>
          </p:cNvPr>
          <p:cNvSpPr txBox="1"/>
          <p:nvPr/>
        </p:nvSpPr>
        <p:spPr>
          <a:xfrm>
            <a:off x="7893172" y="27352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أسئلة ختامية للقصص</a:t>
            </a:r>
          </a:p>
        </p:txBody>
      </p:sp>
      <p:sp>
        <p:nvSpPr>
          <p:cNvPr id="5" name="وجه ضاحك 4">
            <a:extLst>
              <a:ext uri="{FF2B5EF4-FFF2-40B4-BE49-F238E27FC236}">
                <a16:creationId xmlns:a16="http://schemas.microsoft.com/office/drawing/2014/main" id="{AC5C43F1-D862-8F7A-5704-77DEC3607000}"/>
              </a:ext>
            </a:extLst>
          </p:cNvPr>
          <p:cNvSpPr/>
          <p:nvPr/>
        </p:nvSpPr>
        <p:spPr>
          <a:xfrm>
            <a:off x="2437718" y="3618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6" name="وجه ضاحك 5">
            <a:extLst>
              <a:ext uri="{FF2B5EF4-FFF2-40B4-BE49-F238E27FC236}">
                <a16:creationId xmlns:a16="http://schemas.microsoft.com/office/drawing/2014/main" id="{5E612495-07AB-30A4-1E97-B3B38A483B02}"/>
              </a:ext>
            </a:extLst>
          </p:cNvPr>
          <p:cNvSpPr/>
          <p:nvPr/>
        </p:nvSpPr>
        <p:spPr>
          <a:xfrm>
            <a:off x="1567133" y="36185"/>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7" name="وجه ضاحك 6">
            <a:extLst>
              <a:ext uri="{FF2B5EF4-FFF2-40B4-BE49-F238E27FC236}">
                <a16:creationId xmlns:a16="http://schemas.microsoft.com/office/drawing/2014/main" id="{F07E63D2-29BC-472C-B160-D5CAE479C2A4}"/>
              </a:ext>
            </a:extLst>
          </p:cNvPr>
          <p:cNvSpPr/>
          <p:nvPr/>
        </p:nvSpPr>
        <p:spPr>
          <a:xfrm>
            <a:off x="3317718" y="36185"/>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8" name="وجه ضاحك 7">
            <a:extLst>
              <a:ext uri="{FF2B5EF4-FFF2-40B4-BE49-F238E27FC236}">
                <a16:creationId xmlns:a16="http://schemas.microsoft.com/office/drawing/2014/main" id="{78BEF85E-C37F-2D8E-C5FD-B435028D05A1}"/>
              </a:ext>
            </a:extLst>
          </p:cNvPr>
          <p:cNvSpPr/>
          <p:nvPr/>
        </p:nvSpPr>
        <p:spPr>
          <a:xfrm>
            <a:off x="4178823" y="28194"/>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9" name="مربع نص 8">
            <a:extLst>
              <a:ext uri="{FF2B5EF4-FFF2-40B4-BE49-F238E27FC236}">
                <a16:creationId xmlns:a16="http://schemas.microsoft.com/office/drawing/2014/main" id="{48FF0C21-53E9-DBE2-4DA0-97B412358FA6}"/>
              </a:ext>
            </a:extLst>
          </p:cNvPr>
          <p:cNvSpPr txBox="1"/>
          <p:nvPr/>
        </p:nvSpPr>
        <p:spPr>
          <a:xfrm>
            <a:off x="1908429" y="6172488"/>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pic>
        <p:nvPicPr>
          <p:cNvPr id="3" name="صورة 2">
            <a:extLst>
              <a:ext uri="{FF2B5EF4-FFF2-40B4-BE49-F238E27FC236}">
                <a16:creationId xmlns:a16="http://schemas.microsoft.com/office/drawing/2014/main" id="{D2761B73-22D7-E8A5-870C-324895A78D04}"/>
              </a:ext>
            </a:extLst>
          </p:cNvPr>
          <p:cNvPicPr>
            <a:picLocks noChangeAspect="1"/>
          </p:cNvPicPr>
          <p:nvPr/>
        </p:nvPicPr>
        <p:blipFill rotWithShape="1">
          <a:blip r:embed="rId2"/>
          <a:srcRect b="42119"/>
          <a:stretch/>
        </p:blipFill>
        <p:spPr>
          <a:xfrm>
            <a:off x="1250830" y="1341617"/>
            <a:ext cx="10653625" cy="1620120"/>
          </a:xfrm>
          <a:prstGeom prst="rect">
            <a:avLst/>
          </a:prstGeom>
          <a:ln w="57150">
            <a:solidFill>
              <a:schemeClr val="tx1"/>
            </a:solidFill>
          </a:ln>
        </p:spPr>
      </p:pic>
      <p:pic>
        <p:nvPicPr>
          <p:cNvPr id="10" name="صورة 9">
            <a:extLst>
              <a:ext uri="{FF2B5EF4-FFF2-40B4-BE49-F238E27FC236}">
                <a16:creationId xmlns:a16="http://schemas.microsoft.com/office/drawing/2014/main" id="{D7EBB520-1A0E-F319-222B-95CB4F6DC2BB}"/>
              </a:ext>
            </a:extLst>
          </p:cNvPr>
          <p:cNvPicPr>
            <a:picLocks noChangeAspect="1"/>
          </p:cNvPicPr>
          <p:nvPr/>
        </p:nvPicPr>
        <p:blipFill rotWithShape="1">
          <a:blip r:embed="rId2"/>
          <a:srcRect l="2207" t="62925" b="2147"/>
          <a:stretch/>
        </p:blipFill>
        <p:spPr>
          <a:xfrm>
            <a:off x="754813" y="3774240"/>
            <a:ext cx="11149643" cy="977661"/>
          </a:xfrm>
          <a:prstGeom prst="rect">
            <a:avLst/>
          </a:prstGeom>
          <a:ln w="57150">
            <a:solidFill>
              <a:schemeClr val="tx1"/>
            </a:solidFill>
          </a:ln>
        </p:spPr>
      </p:pic>
      <p:sp>
        <p:nvSpPr>
          <p:cNvPr id="11" name="TextBox 2">
            <a:extLst>
              <a:ext uri="{FF2B5EF4-FFF2-40B4-BE49-F238E27FC236}">
                <a16:creationId xmlns:a16="http://schemas.microsoft.com/office/drawing/2014/main" id="{22D256C0-385B-09E5-C066-BB3B9B8DD753}"/>
              </a:ext>
            </a:extLst>
          </p:cNvPr>
          <p:cNvSpPr txBox="1"/>
          <p:nvPr/>
        </p:nvSpPr>
        <p:spPr>
          <a:xfrm>
            <a:off x="2644710" y="2508596"/>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
        <p:nvSpPr>
          <p:cNvPr id="12" name="TextBox 2">
            <a:extLst>
              <a:ext uri="{FF2B5EF4-FFF2-40B4-BE49-F238E27FC236}">
                <a16:creationId xmlns:a16="http://schemas.microsoft.com/office/drawing/2014/main" id="{EB146F83-8E5C-84C2-1960-9922EFB2289F}"/>
              </a:ext>
            </a:extLst>
          </p:cNvPr>
          <p:cNvSpPr txBox="1"/>
          <p:nvPr/>
        </p:nvSpPr>
        <p:spPr>
          <a:xfrm>
            <a:off x="2644710" y="5077473"/>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Tree>
    <p:extLst>
      <p:ext uri="{BB962C8B-B14F-4D97-AF65-F5344CB8AC3E}">
        <p14:creationId xmlns:p14="http://schemas.microsoft.com/office/powerpoint/2010/main" val="3468111195"/>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C2011-1AE9-E531-391B-AD621B15DF3E}"/>
            </a:ext>
          </a:extLst>
        </p:cNvPr>
        <p:cNvGrpSpPr/>
        <p:nvPr/>
      </p:nvGrpSpPr>
      <p:grpSpPr>
        <a:xfrm>
          <a:off x="0" y="0"/>
          <a:ext cx="0" cy="0"/>
          <a:chOff x="0" y="0"/>
          <a:chExt cx="0" cy="0"/>
        </a:xfrm>
      </p:grpSpPr>
      <p:pic>
        <p:nvPicPr>
          <p:cNvPr id="10" name="صورة 9">
            <a:extLst>
              <a:ext uri="{FF2B5EF4-FFF2-40B4-BE49-F238E27FC236}">
                <a16:creationId xmlns:a16="http://schemas.microsoft.com/office/drawing/2014/main" id="{1CB3DA0B-5606-BF95-211F-DDCB2F373A00}"/>
              </a:ext>
            </a:extLst>
          </p:cNvPr>
          <p:cNvPicPr>
            <a:picLocks noChangeAspect="1"/>
          </p:cNvPicPr>
          <p:nvPr/>
        </p:nvPicPr>
        <p:blipFill rotWithShape="1">
          <a:blip r:embed="rId2"/>
          <a:srcRect l="1625" b="50000"/>
          <a:stretch/>
        </p:blipFill>
        <p:spPr>
          <a:xfrm>
            <a:off x="733245" y="1119039"/>
            <a:ext cx="11171210" cy="1526396"/>
          </a:xfrm>
          <a:prstGeom prst="rect">
            <a:avLst/>
          </a:prstGeom>
          <a:ln w="57150">
            <a:solidFill>
              <a:schemeClr val="tx1"/>
            </a:solidFill>
          </a:ln>
        </p:spPr>
      </p:pic>
      <p:sp>
        <p:nvSpPr>
          <p:cNvPr id="4" name="TextBox 2">
            <a:extLst>
              <a:ext uri="{FF2B5EF4-FFF2-40B4-BE49-F238E27FC236}">
                <a16:creationId xmlns:a16="http://schemas.microsoft.com/office/drawing/2014/main" id="{9F29C33E-633C-F1A7-890B-BD5EAB43354D}"/>
              </a:ext>
            </a:extLst>
          </p:cNvPr>
          <p:cNvSpPr txBox="1"/>
          <p:nvPr/>
        </p:nvSpPr>
        <p:spPr>
          <a:xfrm>
            <a:off x="7893172" y="273521"/>
            <a:ext cx="4011283" cy="502766"/>
          </a:xfrm>
          <a:custGeom>
            <a:avLst/>
            <a:gdLst>
              <a:gd name="connsiteX0" fmla="*/ 0 w 4011283"/>
              <a:gd name="connsiteY0" fmla="*/ 0 h 502766"/>
              <a:gd name="connsiteX1" fmla="*/ 4011283 w 4011283"/>
              <a:gd name="connsiteY1" fmla="*/ 0 h 502766"/>
              <a:gd name="connsiteX2" fmla="*/ 4011283 w 4011283"/>
              <a:gd name="connsiteY2" fmla="*/ 502766 h 502766"/>
              <a:gd name="connsiteX3" fmla="*/ 0 w 4011283"/>
              <a:gd name="connsiteY3" fmla="*/ 502766 h 502766"/>
              <a:gd name="connsiteX4" fmla="*/ 0 w 4011283"/>
              <a:gd name="connsiteY4" fmla="*/ 0 h 50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1283" h="502766" fill="none" extrusionOk="0">
                <a:moveTo>
                  <a:pt x="0" y="0"/>
                </a:moveTo>
                <a:cubicBezTo>
                  <a:pt x="792635" y="-98501"/>
                  <a:pt x="2531288" y="-19663"/>
                  <a:pt x="4011283" y="0"/>
                </a:cubicBezTo>
                <a:cubicBezTo>
                  <a:pt x="3966140" y="82575"/>
                  <a:pt x="4031776" y="280919"/>
                  <a:pt x="4011283" y="502766"/>
                </a:cubicBezTo>
                <a:cubicBezTo>
                  <a:pt x="2447704" y="404273"/>
                  <a:pt x="1111114" y="653383"/>
                  <a:pt x="0" y="502766"/>
                </a:cubicBezTo>
                <a:cubicBezTo>
                  <a:pt x="34979" y="334293"/>
                  <a:pt x="39605" y="127437"/>
                  <a:pt x="0" y="0"/>
                </a:cubicBezTo>
                <a:close/>
              </a:path>
              <a:path w="4011283" h="502766" stroke="0" extrusionOk="0">
                <a:moveTo>
                  <a:pt x="0" y="0"/>
                </a:moveTo>
                <a:cubicBezTo>
                  <a:pt x="501845" y="-160275"/>
                  <a:pt x="3518388" y="64852"/>
                  <a:pt x="4011283" y="0"/>
                </a:cubicBezTo>
                <a:cubicBezTo>
                  <a:pt x="4023890" y="236405"/>
                  <a:pt x="4017606" y="423283"/>
                  <a:pt x="4011283" y="502766"/>
                </a:cubicBezTo>
                <a:cubicBezTo>
                  <a:pt x="3390684" y="496633"/>
                  <a:pt x="1087579" y="536230"/>
                  <a:pt x="0" y="502766"/>
                </a:cubicBezTo>
                <a:cubicBezTo>
                  <a:pt x="33032" y="402457"/>
                  <a:pt x="1955" y="192404"/>
                  <a:pt x="0" y="0"/>
                </a:cubicBezTo>
                <a:close/>
              </a:path>
            </a:pathLst>
          </a:custGeom>
          <a:solidFill>
            <a:srgbClr val="ECD6B1"/>
          </a:solidFill>
          <a:ln w="28575">
            <a:solidFill>
              <a:schemeClr val="tx1"/>
            </a:solidFill>
            <a:extLst>
              <a:ext uri="{C807C97D-BFC1-408E-A445-0C87EB9F89A2}">
                <ask:lineSketchStyleProps xmlns:ask="http://schemas.microsoft.com/office/drawing/2018/sketchyshapes" sd="579111871">
                  <a:prstGeom prst="rect">
                    <a:avLst/>
                  </a:prstGeom>
                  <ask:type>
                    <ask:lineSketchCurved/>
                  </ask:type>
                </ask:lineSketchStyleProps>
              </a:ext>
            </a:extLst>
          </a:ln>
        </p:spPr>
        <p:txBody>
          <a:bodyPr wrap="square" rtlCol="0">
            <a:spAutoFit/>
          </a:bodyPr>
          <a:lstStyle/>
          <a:p>
            <a:pPr algn="ctr" defTabSz="380951">
              <a:defRPr/>
            </a:pPr>
            <a:r>
              <a:rPr lang="ar-AE" sz="2667" b="1" dirty="0">
                <a:solidFill>
                  <a:prstClr val="black"/>
                </a:solidFill>
                <a:latin typeface="Calibri" panose="020F0502020204030204"/>
                <a:cs typeface="Arial" panose="020B0604020202020204" pitchFamily="34" charset="0"/>
              </a:rPr>
              <a:t>أسئلة ختامية للقصص</a:t>
            </a:r>
          </a:p>
        </p:txBody>
      </p:sp>
      <p:sp>
        <p:nvSpPr>
          <p:cNvPr id="5" name="وجه ضاحك 4">
            <a:extLst>
              <a:ext uri="{FF2B5EF4-FFF2-40B4-BE49-F238E27FC236}">
                <a16:creationId xmlns:a16="http://schemas.microsoft.com/office/drawing/2014/main" id="{C693DB20-6114-63CF-B8AC-BFFDF0304B5C}"/>
              </a:ext>
            </a:extLst>
          </p:cNvPr>
          <p:cNvSpPr/>
          <p:nvPr/>
        </p:nvSpPr>
        <p:spPr>
          <a:xfrm>
            <a:off x="2437718" y="36185"/>
            <a:ext cx="770306" cy="780991"/>
          </a:xfrm>
          <a:prstGeom prst="smileyFace">
            <a:avLst>
              <a:gd name="adj" fmla="val 4653"/>
            </a:avLst>
          </a:prstGeom>
          <a:solidFill>
            <a:srgbClr val="FFC00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6" name="وجه ضاحك 5">
            <a:extLst>
              <a:ext uri="{FF2B5EF4-FFF2-40B4-BE49-F238E27FC236}">
                <a16:creationId xmlns:a16="http://schemas.microsoft.com/office/drawing/2014/main" id="{EAFBB69A-CF6E-9D34-6955-92952FF1140A}"/>
              </a:ext>
            </a:extLst>
          </p:cNvPr>
          <p:cNvSpPr/>
          <p:nvPr/>
        </p:nvSpPr>
        <p:spPr>
          <a:xfrm>
            <a:off x="1567133" y="36185"/>
            <a:ext cx="770306" cy="780991"/>
          </a:xfrm>
          <a:prstGeom prst="smileyFace">
            <a:avLst/>
          </a:prstGeom>
          <a:solidFill>
            <a:srgbClr val="00B050"/>
          </a:solidFill>
          <a:ln w="12700" cap="flat" cmpd="sng" algn="ctr">
            <a:solidFill>
              <a:srgbClr val="FFC000">
                <a:shade val="50000"/>
              </a:srgbClr>
            </a:solidFill>
            <a:prstDash val="solid"/>
          </a:ln>
          <a:effectLst/>
        </p:spPr>
        <p:txBody>
          <a:bodyPr rtlCol="1" anchor="ctr"/>
          <a:lstStyle/>
          <a:p>
            <a:pPr algn="ctr" defTabSz="457123">
              <a:defRPr/>
            </a:pPr>
            <a:endParaRPr lang="ar-AE" sz="2000" kern="0" dirty="0">
              <a:solidFill>
                <a:prstClr val="white"/>
              </a:solidFill>
              <a:latin typeface="Corbel" panose="020B0503020204020204"/>
              <a:cs typeface="Tahoma" panose="020B0604030504040204" pitchFamily="34" charset="0"/>
            </a:endParaRPr>
          </a:p>
        </p:txBody>
      </p:sp>
      <p:sp>
        <p:nvSpPr>
          <p:cNvPr id="7" name="وجه ضاحك 6">
            <a:extLst>
              <a:ext uri="{FF2B5EF4-FFF2-40B4-BE49-F238E27FC236}">
                <a16:creationId xmlns:a16="http://schemas.microsoft.com/office/drawing/2014/main" id="{74454F75-E365-4203-5D42-BD5E4E32AD9B}"/>
              </a:ext>
            </a:extLst>
          </p:cNvPr>
          <p:cNvSpPr/>
          <p:nvPr/>
        </p:nvSpPr>
        <p:spPr>
          <a:xfrm>
            <a:off x="3317718" y="36185"/>
            <a:ext cx="770306" cy="780991"/>
          </a:xfrm>
          <a:prstGeom prst="smileyFace">
            <a:avLst/>
          </a:prstGeom>
          <a:solidFill>
            <a:srgbClr val="FDA5E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srgbClr val="FDA5E0"/>
              </a:solidFill>
              <a:latin typeface="Corbel" panose="020B0503020204020204"/>
              <a:cs typeface="Tahoma" panose="020B0604030504040204" pitchFamily="34" charset="0"/>
            </a:endParaRPr>
          </a:p>
        </p:txBody>
      </p:sp>
      <p:sp>
        <p:nvSpPr>
          <p:cNvPr id="8" name="وجه ضاحك 7">
            <a:extLst>
              <a:ext uri="{FF2B5EF4-FFF2-40B4-BE49-F238E27FC236}">
                <a16:creationId xmlns:a16="http://schemas.microsoft.com/office/drawing/2014/main" id="{2EE79E0B-4185-3553-C866-87A6EF04BC54}"/>
              </a:ext>
            </a:extLst>
          </p:cNvPr>
          <p:cNvSpPr/>
          <p:nvPr/>
        </p:nvSpPr>
        <p:spPr>
          <a:xfrm>
            <a:off x="4178823" y="28194"/>
            <a:ext cx="770306" cy="780991"/>
          </a:xfrm>
          <a:prstGeom prst="smileyFace">
            <a:avLst/>
          </a:prstGeom>
          <a:solidFill>
            <a:srgbClr val="0070C0"/>
          </a:solidFill>
          <a:ln w="12700" cap="flat" cmpd="sng" algn="ctr">
            <a:solidFill>
              <a:srgbClr val="FFC000">
                <a:shade val="50000"/>
              </a:srgbClr>
            </a:solidFill>
            <a:prstDash val="solid"/>
          </a:ln>
          <a:effectLst/>
        </p:spPr>
        <p:txBody>
          <a:bodyPr rtlCol="1" anchor="ctr"/>
          <a:lstStyle/>
          <a:p>
            <a:pPr algn="ctr" defTabSz="457123">
              <a:defRPr/>
            </a:pPr>
            <a:endParaRPr lang="ar-AE" sz="2000" kern="0">
              <a:solidFill>
                <a:prstClr val="white"/>
              </a:solidFill>
              <a:latin typeface="Corbel" panose="020B0503020204020204"/>
              <a:cs typeface="Tahoma" panose="020B0604030504040204" pitchFamily="34" charset="0"/>
            </a:endParaRPr>
          </a:p>
        </p:txBody>
      </p:sp>
      <p:sp>
        <p:nvSpPr>
          <p:cNvPr id="9" name="مربع نص 8">
            <a:extLst>
              <a:ext uri="{FF2B5EF4-FFF2-40B4-BE49-F238E27FC236}">
                <a16:creationId xmlns:a16="http://schemas.microsoft.com/office/drawing/2014/main" id="{E6507B8A-678D-0D77-CF28-DF2595277DC7}"/>
              </a:ext>
            </a:extLst>
          </p:cNvPr>
          <p:cNvSpPr txBox="1"/>
          <p:nvPr/>
        </p:nvSpPr>
        <p:spPr>
          <a:xfrm>
            <a:off x="1709574" y="6033361"/>
            <a:ext cx="3986591" cy="451534"/>
          </a:xfrm>
          <a:prstGeom prst="rect">
            <a:avLst/>
          </a:prstGeom>
          <a:solidFill>
            <a:schemeClr val="bg1"/>
          </a:solidFill>
          <a:ln>
            <a:solidFill>
              <a:schemeClr val="tx1"/>
            </a:solidFill>
          </a:ln>
          <a:effectLst>
            <a:outerShdw blurRad="44450" dist="27940" dir="5400000" algn="ctr">
              <a:srgbClr val="000000">
                <a:alpha val="32000"/>
              </a:srgbClr>
            </a:outerShdw>
          </a:effectLst>
        </p:spPr>
        <p:txBody>
          <a:bodyPr wrap="square" rtlCol="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457182">
              <a:defRPr/>
            </a:pPr>
            <a:r>
              <a:rPr lang="ar-AE" sz="1167" b="1" dirty="0">
                <a:solidFill>
                  <a:srgbClr val="E7E6E6">
                    <a:lumMod val="10000"/>
                  </a:srgbClr>
                </a:solidFill>
                <a:latin typeface="Aldhabi" panose="01000000000000000000" pitchFamily="2" charset="-78"/>
                <a:cs typeface="Arial" panose="020B0604020202020204" pitchFamily="34" charset="0"/>
              </a:rPr>
              <a:t>نواتج التعلم : يحدد الأحداث التي تطور الحبكة موضحًا كيف يفسر كل حدث الأفعال الماضية أو المستقبلية للشخصيات في القصة .</a:t>
            </a:r>
          </a:p>
        </p:txBody>
      </p:sp>
      <p:sp>
        <p:nvSpPr>
          <p:cNvPr id="2" name="TextBox 2">
            <a:extLst>
              <a:ext uri="{FF2B5EF4-FFF2-40B4-BE49-F238E27FC236}">
                <a16:creationId xmlns:a16="http://schemas.microsoft.com/office/drawing/2014/main" id="{9D26BE5D-9F9A-F6A1-6708-0B0B244B4D26}"/>
              </a:ext>
            </a:extLst>
          </p:cNvPr>
          <p:cNvSpPr txBox="1"/>
          <p:nvPr/>
        </p:nvSpPr>
        <p:spPr>
          <a:xfrm>
            <a:off x="2644710" y="2260713"/>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pic>
        <p:nvPicPr>
          <p:cNvPr id="11" name="صورة 10">
            <a:extLst>
              <a:ext uri="{FF2B5EF4-FFF2-40B4-BE49-F238E27FC236}">
                <a16:creationId xmlns:a16="http://schemas.microsoft.com/office/drawing/2014/main" id="{8F6DE761-AD70-9176-70EC-CE670C5F3321}"/>
              </a:ext>
            </a:extLst>
          </p:cNvPr>
          <p:cNvPicPr>
            <a:picLocks noChangeAspect="1"/>
          </p:cNvPicPr>
          <p:nvPr/>
        </p:nvPicPr>
        <p:blipFill rotWithShape="1">
          <a:blip r:embed="rId3"/>
          <a:srcRect t="50000"/>
          <a:stretch/>
        </p:blipFill>
        <p:spPr>
          <a:xfrm>
            <a:off x="733246" y="3190313"/>
            <a:ext cx="11150095" cy="1526396"/>
          </a:xfrm>
          <a:prstGeom prst="rect">
            <a:avLst/>
          </a:prstGeom>
          <a:ln w="57150">
            <a:solidFill>
              <a:schemeClr val="tx1"/>
            </a:solidFill>
          </a:ln>
        </p:spPr>
      </p:pic>
      <p:sp>
        <p:nvSpPr>
          <p:cNvPr id="12" name="TextBox 2">
            <a:extLst>
              <a:ext uri="{FF2B5EF4-FFF2-40B4-BE49-F238E27FC236}">
                <a16:creationId xmlns:a16="http://schemas.microsoft.com/office/drawing/2014/main" id="{CFEC35CA-AB33-BBFB-173B-267C21E0CD9F}"/>
              </a:ext>
            </a:extLst>
          </p:cNvPr>
          <p:cNvSpPr txBox="1"/>
          <p:nvPr/>
        </p:nvSpPr>
        <p:spPr>
          <a:xfrm>
            <a:off x="2447655" y="4336120"/>
            <a:ext cx="2116321" cy="1477328"/>
          </a:xfrm>
          <a:prstGeom prst="rect">
            <a:avLst/>
          </a:prstGeom>
          <a:solidFill>
            <a:srgbClr val="ECD6B1"/>
          </a:solidFill>
          <a:ln w="28575">
            <a:solidFill>
              <a:schemeClr val="tx1"/>
            </a:solidFill>
          </a:ln>
        </p:spPr>
        <p:txBody>
          <a:bodyPr wrap="square" rtlCol="1">
            <a:spAutoFit/>
          </a:bodyPr>
          <a:lstStyle/>
          <a:p>
            <a:pPr algn="r" defTabSz="761970" rtl="1">
              <a:defRPr/>
            </a:pPr>
            <a:r>
              <a:rPr lang="ar-AE" sz="4500" b="1" kern="0" dirty="0">
                <a:solidFill>
                  <a:srgbClr val="FF0000"/>
                </a:solidFill>
                <a:latin typeface="Calibri" panose="020F0502020204030204"/>
                <a:cs typeface="Arial" panose="020B0604020202020204" pitchFamily="34" charset="0"/>
              </a:rPr>
              <a:t>يُحلُّ فرديًا.</a:t>
            </a:r>
          </a:p>
        </p:txBody>
      </p:sp>
    </p:spTree>
    <p:extLst>
      <p:ext uri="{BB962C8B-B14F-4D97-AF65-F5344CB8AC3E}">
        <p14:creationId xmlns:p14="http://schemas.microsoft.com/office/powerpoint/2010/main" val="2209542177"/>
      </p:ext>
    </p:extLst>
  </p:cSld>
  <p:clrMapOvr>
    <a:masterClrMapping/>
  </p:clrMapOvr>
  <mc:AlternateContent xmlns:mc="http://schemas.openxmlformats.org/markup-compatibility/2006" xmlns:p14="http://schemas.microsoft.com/office/powerpoint/2010/main">
    <mc:Choice Requires="p14">
      <p:transition spd="slow" p14:dur="2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1273</Words>
  <Application>Microsoft Office PowerPoint</Application>
  <PresentationFormat>Widescreen</PresentationFormat>
  <Paragraphs>109</Paragraphs>
  <Slides>27</Slides>
  <Notes>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27</vt:i4>
      </vt:variant>
    </vt:vector>
  </HeadingPairs>
  <TitlesOfParts>
    <vt:vector size="40" baseType="lpstr">
      <vt:lpstr>Aldhabi</vt:lpstr>
      <vt:lpstr>Arial</vt:lpstr>
      <vt:lpstr>Calibri</vt:lpstr>
      <vt:lpstr>Calibri Light</vt:lpstr>
      <vt:lpstr>Corbel</vt:lpstr>
      <vt:lpstr>Gill Sans MT</vt:lpstr>
      <vt:lpstr>MS Shell Dlg 2</vt:lpstr>
      <vt:lpstr>Wingdings</vt:lpstr>
      <vt:lpstr>Wingdings 3</vt:lpstr>
      <vt:lpstr>Office Theme</vt:lpstr>
      <vt:lpstr>Madison</vt:lpstr>
      <vt:lpstr>نسق Office</vt:lpstr>
      <vt:lpstr>1_نسق Office</vt:lpstr>
      <vt:lpstr>تحليلُ  قصةِ "الْوجْهُ الآخرُ"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22</cp:revision>
  <dcterms:created xsi:type="dcterms:W3CDTF">2025-04-28T18:36:58Z</dcterms:created>
  <dcterms:modified xsi:type="dcterms:W3CDTF">2025-05-10T14:40:26Z</dcterms:modified>
</cp:coreProperties>
</file>