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99" r:id="rId2"/>
    <p:sldId id="279" r:id="rId3"/>
    <p:sldId id="384" r:id="rId4"/>
    <p:sldId id="385" r:id="rId5"/>
    <p:sldId id="386" r:id="rId6"/>
    <p:sldId id="388" r:id="rId7"/>
    <p:sldId id="387" r:id="rId8"/>
    <p:sldId id="389" r:id="rId9"/>
    <p:sldId id="390" r:id="rId10"/>
    <p:sldId id="391" r:id="rId11"/>
    <p:sldId id="392" r:id="rId12"/>
    <p:sldId id="393" r:id="rId13"/>
    <p:sldId id="395" r:id="rId14"/>
    <p:sldId id="396" r:id="rId15"/>
    <p:sldId id="394" r:id="rId16"/>
    <p:sldId id="397" r:id="rId17"/>
    <p:sldId id="398" r:id="rId18"/>
    <p:sldId id="399" r:id="rId19"/>
    <p:sldId id="400" r:id="rId20"/>
    <p:sldId id="40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فايز حسين هاشم" initials="فايز" lastIdx="1" clrIdx="0">
    <p:extLst>
      <p:ext uri="{19B8F6BF-5375-455C-9EA6-DF929625EA0E}">
        <p15:presenceInfo xmlns:p15="http://schemas.microsoft.com/office/powerpoint/2012/main" userId="S::Faiez282570@moe.ae::5bafef3f-c4a3-4ca3-b300-b6653ff7fac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B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commentAuthors" Target="commentAuthor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582AD2-2675-4A16-830F-133E983776CC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8B0149-FE90-40E1-A13A-B374E1D68D2D}">
      <dgm:prSet phldrT="[Text]" custT="1"/>
      <dgm:spPr/>
      <dgm:t>
        <a:bodyPr/>
        <a:lstStyle/>
        <a:p>
          <a:pPr rtl="1"/>
          <a:r>
            <a:rPr lang="ar-AE" sz="4800" b="1" dirty="0">
              <a:latin typeface="Arial" panose="020B0604020202020204" pitchFamily="34" charset="0"/>
              <a:cs typeface="Arial" panose="020B0604020202020204" pitchFamily="34" charset="0"/>
            </a:rPr>
            <a:t>تحليل العبارات اللفظية</a:t>
          </a:r>
          <a:endParaRPr lang="en-US" sz="4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D25874-DF98-48DD-845D-4F87C4927BD2}" type="parTrans" cxnId="{9177CA0A-F911-4993-8F2A-8C67D6B60082}">
      <dgm:prSet/>
      <dgm:spPr/>
      <dgm:t>
        <a:bodyPr/>
        <a:lstStyle/>
        <a:p>
          <a:endParaRPr lang="en-US" sz="3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67CA93-2957-40F5-8E28-3E1BE0223BEC}" type="sibTrans" cxnId="{9177CA0A-F911-4993-8F2A-8C67D6B60082}">
      <dgm:prSet/>
      <dgm:spPr/>
      <dgm:t>
        <a:bodyPr/>
        <a:lstStyle/>
        <a:p>
          <a:endParaRPr lang="en-US" sz="3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393B10-CB2D-4673-AB9A-32094CA63416}">
      <dgm:prSet phldrT="[Text]" custT="1"/>
      <dgm:spPr/>
      <dgm:t>
        <a:bodyPr/>
        <a:lstStyle/>
        <a:p>
          <a:r>
            <a:rPr lang="ar-AE" sz="4800" b="1" dirty="0">
              <a:latin typeface="Arial" panose="020B0604020202020204" pitchFamily="34" charset="0"/>
              <a:cs typeface="Arial" panose="020B0604020202020204" pitchFamily="34" charset="0"/>
            </a:rPr>
            <a:t>تحليل التمثيلات البيانية</a:t>
          </a:r>
          <a:endParaRPr lang="en-US" sz="4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3F110E-AEA2-43C7-996D-80DDD0B8B417}" type="sibTrans" cxnId="{F4F1CE27-4652-46CC-B5BD-E27EFB54C20E}">
      <dgm:prSet/>
      <dgm:spPr/>
      <dgm:t>
        <a:bodyPr/>
        <a:lstStyle/>
        <a:p>
          <a:endParaRPr lang="en-US" sz="3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0A8471-66B9-4EAD-99CF-6BE6314611FD}" type="parTrans" cxnId="{F4F1CE27-4652-46CC-B5BD-E27EFB54C20E}">
      <dgm:prSet/>
      <dgm:spPr/>
      <dgm:t>
        <a:bodyPr/>
        <a:lstStyle/>
        <a:p>
          <a:endParaRPr lang="en-US" sz="3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E1662D-F360-4E12-95AB-177C7B2D3F98}">
      <dgm:prSet phldrT="[Text]" custT="1"/>
      <dgm:spPr/>
      <dgm:t>
        <a:bodyPr/>
        <a:lstStyle/>
        <a:p>
          <a:pPr rtl="1"/>
          <a:r>
            <a:rPr lang="ar-AE" sz="4800" b="1" dirty="0">
              <a:latin typeface="Arial" panose="020B0604020202020204" pitchFamily="34" charset="0"/>
              <a:cs typeface="Arial" panose="020B0604020202020204" pitchFamily="34" charset="0"/>
            </a:rPr>
            <a:t>تحليل الجداول</a:t>
          </a:r>
          <a:endParaRPr lang="en-US" sz="4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CB28A-5889-4976-967B-AE18739EFF9D}" type="parTrans" cxnId="{11C18D8D-4AAE-44BB-8602-2382BDBC36CE}">
      <dgm:prSet/>
      <dgm:spPr/>
      <dgm:t>
        <a:bodyPr/>
        <a:lstStyle/>
        <a:p>
          <a:endParaRPr lang="en-US" sz="3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DC787D-F587-4DCC-B48A-7D98EA7C5579}" type="sibTrans" cxnId="{11C18D8D-4AAE-44BB-8602-2382BDBC36CE}">
      <dgm:prSet/>
      <dgm:spPr/>
      <dgm:t>
        <a:bodyPr/>
        <a:lstStyle/>
        <a:p>
          <a:endParaRPr lang="en-US" sz="3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A53B3F-A3FF-4F1B-A953-A37F0780904F}" type="pres">
      <dgm:prSet presAssocID="{86582AD2-2675-4A16-830F-133E983776CC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DC955DDE-E1F4-4DD5-86D3-A2AE973CDE94}" type="pres">
      <dgm:prSet presAssocID="{B2393B10-CB2D-4673-AB9A-32094CA63416}" presName="parentLin" presStyleCnt="0"/>
      <dgm:spPr/>
    </dgm:pt>
    <dgm:pt modelId="{B26113C6-670F-4A83-8C8D-D9724025570E}" type="pres">
      <dgm:prSet presAssocID="{B2393B10-CB2D-4673-AB9A-32094CA63416}" presName="parentLeftMargin" presStyleLbl="node1" presStyleIdx="0" presStyleCnt="3"/>
      <dgm:spPr/>
    </dgm:pt>
    <dgm:pt modelId="{282FF4BF-D44E-4FEE-858B-D21C1F7E92F6}" type="pres">
      <dgm:prSet presAssocID="{B2393B10-CB2D-4673-AB9A-32094CA63416}" presName="parentText" presStyleLbl="node1" presStyleIdx="0" presStyleCnt="3" custScaleX="134531">
        <dgm:presLayoutVars>
          <dgm:chMax val="0"/>
          <dgm:bulletEnabled val="1"/>
        </dgm:presLayoutVars>
      </dgm:prSet>
      <dgm:spPr/>
    </dgm:pt>
    <dgm:pt modelId="{68708938-5660-4437-A8E6-F166370D9068}" type="pres">
      <dgm:prSet presAssocID="{B2393B10-CB2D-4673-AB9A-32094CA63416}" presName="negativeSpace" presStyleCnt="0"/>
      <dgm:spPr/>
    </dgm:pt>
    <dgm:pt modelId="{41F6F44F-27D5-4938-9917-A0FF57974C62}" type="pres">
      <dgm:prSet presAssocID="{B2393B10-CB2D-4673-AB9A-32094CA63416}" presName="childText" presStyleLbl="conFgAcc1" presStyleIdx="0" presStyleCnt="3">
        <dgm:presLayoutVars>
          <dgm:bulletEnabled val="1"/>
        </dgm:presLayoutVars>
      </dgm:prSet>
      <dgm:spPr/>
    </dgm:pt>
    <dgm:pt modelId="{2AC4A3F3-62FB-4580-836D-D1B8D401FF96}" type="pres">
      <dgm:prSet presAssocID="{403F110E-AEA2-43C7-996D-80DDD0B8B417}" presName="spaceBetweenRectangles" presStyleCnt="0"/>
      <dgm:spPr/>
    </dgm:pt>
    <dgm:pt modelId="{0443178B-1DFB-4E71-99B4-559FFD6BF1B4}" type="pres">
      <dgm:prSet presAssocID="{568B0149-FE90-40E1-A13A-B374E1D68D2D}" presName="parentLin" presStyleCnt="0"/>
      <dgm:spPr/>
    </dgm:pt>
    <dgm:pt modelId="{6570760A-8753-4150-902D-CBAFF7EBD9A4}" type="pres">
      <dgm:prSet presAssocID="{568B0149-FE90-40E1-A13A-B374E1D68D2D}" presName="parentLeftMargin" presStyleLbl="node1" presStyleIdx="0" presStyleCnt="3"/>
      <dgm:spPr/>
    </dgm:pt>
    <dgm:pt modelId="{0044CFE4-2A0B-4F7A-974B-4D47F00B59BF}" type="pres">
      <dgm:prSet presAssocID="{568B0149-FE90-40E1-A13A-B374E1D68D2D}" presName="parentText" presStyleLbl="node1" presStyleIdx="1" presStyleCnt="3" custScaleX="133601">
        <dgm:presLayoutVars>
          <dgm:chMax val="0"/>
          <dgm:bulletEnabled val="1"/>
        </dgm:presLayoutVars>
      </dgm:prSet>
      <dgm:spPr/>
    </dgm:pt>
    <dgm:pt modelId="{2A12CA19-1B6A-41D9-8B7B-707AFA4A49C1}" type="pres">
      <dgm:prSet presAssocID="{568B0149-FE90-40E1-A13A-B374E1D68D2D}" presName="negativeSpace" presStyleCnt="0"/>
      <dgm:spPr/>
    </dgm:pt>
    <dgm:pt modelId="{7E74B1C6-47E3-42C0-AE4C-B2D35CEECC44}" type="pres">
      <dgm:prSet presAssocID="{568B0149-FE90-40E1-A13A-B374E1D68D2D}" presName="childText" presStyleLbl="conFgAcc1" presStyleIdx="1" presStyleCnt="3">
        <dgm:presLayoutVars>
          <dgm:bulletEnabled val="1"/>
        </dgm:presLayoutVars>
      </dgm:prSet>
      <dgm:spPr/>
    </dgm:pt>
    <dgm:pt modelId="{523BE6AC-3DC3-4BC1-B4D5-06D2A3CB86F1}" type="pres">
      <dgm:prSet presAssocID="{7067CA93-2957-40F5-8E28-3E1BE0223BEC}" presName="spaceBetweenRectangles" presStyleCnt="0"/>
      <dgm:spPr/>
    </dgm:pt>
    <dgm:pt modelId="{A9A8B8FA-80FB-4E13-9068-778C545230D1}" type="pres">
      <dgm:prSet presAssocID="{64E1662D-F360-4E12-95AB-177C7B2D3F98}" presName="parentLin" presStyleCnt="0"/>
      <dgm:spPr/>
    </dgm:pt>
    <dgm:pt modelId="{2D2AE0EE-A374-49D3-B6D0-10007068B95B}" type="pres">
      <dgm:prSet presAssocID="{64E1662D-F360-4E12-95AB-177C7B2D3F98}" presName="parentLeftMargin" presStyleLbl="node1" presStyleIdx="1" presStyleCnt="3"/>
      <dgm:spPr/>
    </dgm:pt>
    <dgm:pt modelId="{2763036D-43F1-47AA-B1E5-6D1B90B65E8D}" type="pres">
      <dgm:prSet presAssocID="{64E1662D-F360-4E12-95AB-177C7B2D3F98}" presName="parentText" presStyleLbl="node1" presStyleIdx="2" presStyleCnt="3" custScaleX="132600">
        <dgm:presLayoutVars>
          <dgm:chMax val="0"/>
          <dgm:bulletEnabled val="1"/>
        </dgm:presLayoutVars>
      </dgm:prSet>
      <dgm:spPr/>
    </dgm:pt>
    <dgm:pt modelId="{58A3CF8C-CB2C-4EEF-B91A-A94EA412C782}" type="pres">
      <dgm:prSet presAssocID="{64E1662D-F360-4E12-95AB-177C7B2D3F98}" presName="negativeSpace" presStyleCnt="0"/>
      <dgm:spPr/>
    </dgm:pt>
    <dgm:pt modelId="{6254C040-F02C-40B7-A137-CD2115D01F83}" type="pres">
      <dgm:prSet presAssocID="{64E1662D-F360-4E12-95AB-177C7B2D3F9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177CA0A-F911-4993-8F2A-8C67D6B60082}" srcId="{86582AD2-2675-4A16-830F-133E983776CC}" destId="{568B0149-FE90-40E1-A13A-B374E1D68D2D}" srcOrd="1" destOrd="0" parTransId="{D7D25874-DF98-48DD-845D-4F87C4927BD2}" sibTransId="{7067CA93-2957-40F5-8E28-3E1BE0223BEC}"/>
    <dgm:cxn modelId="{F4F1CE27-4652-46CC-B5BD-E27EFB54C20E}" srcId="{86582AD2-2675-4A16-830F-133E983776CC}" destId="{B2393B10-CB2D-4673-AB9A-32094CA63416}" srcOrd="0" destOrd="0" parTransId="{6A0A8471-66B9-4EAD-99CF-6BE6314611FD}" sibTransId="{403F110E-AEA2-43C7-996D-80DDD0B8B417}"/>
    <dgm:cxn modelId="{BC58F851-66F1-4F80-B98D-91B6B427CCA3}" type="presOf" srcId="{64E1662D-F360-4E12-95AB-177C7B2D3F98}" destId="{2763036D-43F1-47AA-B1E5-6D1B90B65E8D}" srcOrd="1" destOrd="0" presId="urn:microsoft.com/office/officeart/2005/8/layout/list1"/>
    <dgm:cxn modelId="{D42E7E8A-6890-44FC-AF3D-D60254835E19}" type="presOf" srcId="{B2393B10-CB2D-4673-AB9A-32094CA63416}" destId="{282FF4BF-D44E-4FEE-858B-D21C1F7E92F6}" srcOrd="1" destOrd="0" presId="urn:microsoft.com/office/officeart/2005/8/layout/list1"/>
    <dgm:cxn modelId="{11C18D8D-4AAE-44BB-8602-2382BDBC36CE}" srcId="{86582AD2-2675-4A16-830F-133E983776CC}" destId="{64E1662D-F360-4E12-95AB-177C7B2D3F98}" srcOrd="2" destOrd="0" parTransId="{4A0CB28A-5889-4976-967B-AE18739EFF9D}" sibTransId="{F5DC787D-F587-4DCC-B48A-7D98EA7C5579}"/>
    <dgm:cxn modelId="{5E08EA95-5028-42A9-8C2D-C266DA573A23}" type="presOf" srcId="{B2393B10-CB2D-4673-AB9A-32094CA63416}" destId="{B26113C6-670F-4A83-8C8D-D9724025570E}" srcOrd="0" destOrd="0" presId="urn:microsoft.com/office/officeart/2005/8/layout/list1"/>
    <dgm:cxn modelId="{00CC54AC-DA9A-4207-878A-6195A511D3C3}" type="presOf" srcId="{86582AD2-2675-4A16-830F-133E983776CC}" destId="{48A53B3F-A3FF-4F1B-A953-A37F0780904F}" srcOrd="0" destOrd="0" presId="urn:microsoft.com/office/officeart/2005/8/layout/list1"/>
    <dgm:cxn modelId="{73C753CE-1642-4F80-98B4-5A24F8A33A4F}" type="presOf" srcId="{568B0149-FE90-40E1-A13A-B374E1D68D2D}" destId="{6570760A-8753-4150-902D-CBAFF7EBD9A4}" srcOrd="0" destOrd="0" presId="urn:microsoft.com/office/officeart/2005/8/layout/list1"/>
    <dgm:cxn modelId="{45E938F5-AB91-42F9-A4E3-7EF7E796835B}" type="presOf" srcId="{64E1662D-F360-4E12-95AB-177C7B2D3F98}" destId="{2D2AE0EE-A374-49D3-B6D0-10007068B95B}" srcOrd="0" destOrd="0" presId="urn:microsoft.com/office/officeart/2005/8/layout/list1"/>
    <dgm:cxn modelId="{F667CDF7-D104-4F56-84B3-D13E7393A651}" type="presOf" srcId="{568B0149-FE90-40E1-A13A-B374E1D68D2D}" destId="{0044CFE4-2A0B-4F7A-974B-4D47F00B59BF}" srcOrd="1" destOrd="0" presId="urn:microsoft.com/office/officeart/2005/8/layout/list1"/>
    <dgm:cxn modelId="{CF9D3E03-19E5-4477-9BC5-6DD8B76BDD5C}" type="presParOf" srcId="{48A53B3F-A3FF-4F1B-A953-A37F0780904F}" destId="{DC955DDE-E1F4-4DD5-86D3-A2AE973CDE94}" srcOrd="0" destOrd="0" presId="urn:microsoft.com/office/officeart/2005/8/layout/list1"/>
    <dgm:cxn modelId="{A964DD6C-5002-4345-8CAB-6AC048D72969}" type="presParOf" srcId="{DC955DDE-E1F4-4DD5-86D3-A2AE973CDE94}" destId="{B26113C6-670F-4A83-8C8D-D9724025570E}" srcOrd="0" destOrd="0" presId="urn:microsoft.com/office/officeart/2005/8/layout/list1"/>
    <dgm:cxn modelId="{024A26F1-08A3-4660-872A-F80AE39BC09C}" type="presParOf" srcId="{DC955DDE-E1F4-4DD5-86D3-A2AE973CDE94}" destId="{282FF4BF-D44E-4FEE-858B-D21C1F7E92F6}" srcOrd="1" destOrd="0" presId="urn:microsoft.com/office/officeart/2005/8/layout/list1"/>
    <dgm:cxn modelId="{15184952-B604-4E19-A2FD-C51D8DD19C6D}" type="presParOf" srcId="{48A53B3F-A3FF-4F1B-A953-A37F0780904F}" destId="{68708938-5660-4437-A8E6-F166370D9068}" srcOrd="1" destOrd="0" presId="urn:microsoft.com/office/officeart/2005/8/layout/list1"/>
    <dgm:cxn modelId="{1FEA5496-D9C4-4E2E-8241-6000CE988D63}" type="presParOf" srcId="{48A53B3F-A3FF-4F1B-A953-A37F0780904F}" destId="{41F6F44F-27D5-4938-9917-A0FF57974C62}" srcOrd="2" destOrd="0" presId="urn:microsoft.com/office/officeart/2005/8/layout/list1"/>
    <dgm:cxn modelId="{95913B22-860D-4687-B899-63F3885C286F}" type="presParOf" srcId="{48A53B3F-A3FF-4F1B-A953-A37F0780904F}" destId="{2AC4A3F3-62FB-4580-836D-D1B8D401FF96}" srcOrd="3" destOrd="0" presId="urn:microsoft.com/office/officeart/2005/8/layout/list1"/>
    <dgm:cxn modelId="{C67AC33A-3934-4CCA-84CD-728276ADC4CB}" type="presParOf" srcId="{48A53B3F-A3FF-4F1B-A953-A37F0780904F}" destId="{0443178B-1DFB-4E71-99B4-559FFD6BF1B4}" srcOrd="4" destOrd="0" presId="urn:microsoft.com/office/officeart/2005/8/layout/list1"/>
    <dgm:cxn modelId="{F7ACDFFA-6B03-4EAE-B341-83E21C890C58}" type="presParOf" srcId="{0443178B-1DFB-4E71-99B4-559FFD6BF1B4}" destId="{6570760A-8753-4150-902D-CBAFF7EBD9A4}" srcOrd="0" destOrd="0" presId="urn:microsoft.com/office/officeart/2005/8/layout/list1"/>
    <dgm:cxn modelId="{6151A12B-3F6B-4F57-8CFC-3718455B074D}" type="presParOf" srcId="{0443178B-1DFB-4E71-99B4-559FFD6BF1B4}" destId="{0044CFE4-2A0B-4F7A-974B-4D47F00B59BF}" srcOrd="1" destOrd="0" presId="urn:microsoft.com/office/officeart/2005/8/layout/list1"/>
    <dgm:cxn modelId="{EE20CAD5-9B7C-4608-BA75-7EE3F4CD0162}" type="presParOf" srcId="{48A53B3F-A3FF-4F1B-A953-A37F0780904F}" destId="{2A12CA19-1B6A-41D9-8B7B-707AFA4A49C1}" srcOrd="5" destOrd="0" presId="urn:microsoft.com/office/officeart/2005/8/layout/list1"/>
    <dgm:cxn modelId="{612F2A0F-C13A-4951-959B-124767578B94}" type="presParOf" srcId="{48A53B3F-A3FF-4F1B-A953-A37F0780904F}" destId="{7E74B1C6-47E3-42C0-AE4C-B2D35CEECC44}" srcOrd="6" destOrd="0" presId="urn:microsoft.com/office/officeart/2005/8/layout/list1"/>
    <dgm:cxn modelId="{B51C8453-C364-4C94-8A03-1F55A2F11806}" type="presParOf" srcId="{48A53B3F-A3FF-4F1B-A953-A37F0780904F}" destId="{523BE6AC-3DC3-4BC1-B4D5-06D2A3CB86F1}" srcOrd="7" destOrd="0" presId="urn:microsoft.com/office/officeart/2005/8/layout/list1"/>
    <dgm:cxn modelId="{FA484A37-26AC-4D98-8367-634A59A5BBA1}" type="presParOf" srcId="{48A53B3F-A3FF-4F1B-A953-A37F0780904F}" destId="{A9A8B8FA-80FB-4E13-9068-778C545230D1}" srcOrd="8" destOrd="0" presId="urn:microsoft.com/office/officeart/2005/8/layout/list1"/>
    <dgm:cxn modelId="{9883C9F8-97E1-4AF2-A78C-090A245143B5}" type="presParOf" srcId="{A9A8B8FA-80FB-4E13-9068-778C545230D1}" destId="{2D2AE0EE-A374-49D3-B6D0-10007068B95B}" srcOrd="0" destOrd="0" presId="urn:microsoft.com/office/officeart/2005/8/layout/list1"/>
    <dgm:cxn modelId="{E9682FF0-A9EE-496C-8F5B-E5C64BE279A0}" type="presParOf" srcId="{A9A8B8FA-80FB-4E13-9068-778C545230D1}" destId="{2763036D-43F1-47AA-B1E5-6D1B90B65E8D}" srcOrd="1" destOrd="0" presId="urn:microsoft.com/office/officeart/2005/8/layout/list1"/>
    <dgm:cxn modelId="{1D6753C9-6E60-481E-ACA8-0D1494D8D7E2}" type="presParOf" srcId="{48A53B3F-A3FF-4F1B-A953-A37F0780904F}" destId="{58A3CF8C-CB2C-4EEF-B91A-A94EA412C782}" srcOrd="9" destOrd="0" presId="urn:microsoft.com/office/officeart/2005/8/layout/list1"/>
    <dgm:cxn modelId="{5AD83B4E-755A-4CBD-9E8B-2A578FDEC8FF}" type="presParOf" srcId="{48A53B3F-A3FF-4F1B-A953-A37F0780904F}" destId="{6254C040-F02C-40B7-A137-CD2115D01F8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6F44F-27D5-4938-9917-A0FF57974C62}">
      <dsp:nvSpPr>
        <dsp:cNvPr id="0" name=""/>
        <dsp:cNvSpPr/>
      </dsp:nvSpPr>
      <dsp:spPr>
        <a:xfrm>
          <a:off x="0" y="413091"/>
          <a:ext cx="9523896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82FF4BF-D44E-4FEE-858B-D21C1F7E92F6}">
      <dsp:nvSpPr>
        <dsp:cNvPr id="0" name=""/>
        <dsp:cNvSpPr/>
      </dsp:nvSpPr>
      <dsp:spPr>
        <a:xfrm>
          <a:off x="78886" y="29331"/>
          <a:ext cx="8968814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1986" tIns="0" rIns="251986" bIns="0" numCol="1" spcCol="1270" anchor="ctr" anchorCtr="0">
          <a:noAutofit/>
        </a:bodyPr>
        <a:lstStyle/>
        <a:p>
          <a:pPr marL="0" lvl="0" indent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800" b="1" kern="1200" dirty="0">
              <a:latin typeface="Arial" panose="020B0604020202020204" pitchFamily="34" charset="0"/>
              <a:cs typeface="Arial" panose="020B0604020202020204" pitchFamily="34" charset="0"/>
            </a:rPr>
            <a:t>تحليل التمثيلات البيانية</a:t>
          </a:r>
          <a:endParaRPr lang="en-US" sz="4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6353" y="66798"/>
        <a:ext cx="8893880" cy="692586"/>
      </dsp:txXfrm>
    </dsp:sp>
    <dsp:sp modelId="{7E74B1C6-47E3-42C0-AE4C-B2D35CEECC44}">
      <dsp:nvSpPr>
        <dsp:cNvPr id="0" name=""/>
        <dsp:cNvSpPr/>
      </dsp:nvSpPr>
      <dsp:spPr>
        <a:xfrm>
          <a:off x="0" y="1592451"/>
          <a:ext cx="9523896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44CFE4-2A0B-4F7A-974B-4D47F00B59BF}">
      <dsp:nvSpPr>
        <dsp:cNvPr id="0" name=""/>
        <dsp:cNvSpPr/>
      </dsp:nvSpPr>
      <dsp:spPr>
        <a:xfrm>
          <a:off x="140886" y="1208692"/>
          <a:ext cx="8906814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1986" tIns="0" rIns="251986" bIns="0" numCol="1" spcCol="1270" anchor="ctr" anchorCtr="0">
          <a:noAutofit/>
        </a:bodyPr>
        <a:lstStyle/>
        <a:p>
          <a:pPr marL="0" lvl="0" indent="0" algn="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800" b="1" kern="1200" dirty="0">
              <a:latin typeface="Arial" panose="020B0604020202020204" pitchFamily="34" charset="0"/>
              <a:cs typeface="Arial" panose="020B0604020202020204" pitchFamily="34" charset="0"/>
            </a:rPr>
            <a:t>تحليل العبارات اللفظية</a:t>
          </a:r>
          <a:endParaRPr lang="en-US" sz="4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353" y="1246159"/>
        <a:ext cx="8831880" cy="692586"/>
      </dsp:txXfrm>
    </dsp:sp>
    <dsp:sp modelId="{6254C040-F02C-40B7-A137-CD2115D01F83}">
      <dsp:nvSpPr>
        <dsp:cNvPr id="0" name=""/>
        <dsp:cNvSpPr/>
      </dsp:nvSpPr>
      <dsp:spPr>
        <a:xfrm>
          <a:off x="0" y="2771812"/>
          <a:ext cx="9523896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63036D-43F1-47AA-B1E5-6D1B90B65E8D}">
      <dsp:nvSpPr>
        <dsp:cNvPr id="0" name=""/>
        <dsp:cNvSpPr/>
      </dsp:nvSpPr>
      <dsp:spPr>
        <a:xfrm>
          <a:off x="207620" y="2388052"/>
          <a:ext cx="8840080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1986" tIns="0" rIns="251986" bIns="0" numCol="1" spcCol="1270" anchor="ctr" anchorCtr="0">
          <a:noAutofit/>
        </a:bodyPr>
        <a:lstStyle/>
        <a:p>
          <a:pPr marL="0" lvl="0" indent="0" algn="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800" b="1" kern="1200" dirty="0">
              <a:latin typeface="Arial" panose="020B0604020202020204" pitchFamily="34" charset="0"/>
              <a:cs typeface="Arial" panose="020B0604020202020204" pitchFamily="34" charset="0"/>
            </a:rPr>
            <a:t>تحليل الجداول</a:t>
          </a:r>
          <a:endParaRPr lang="en-US" sz="4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5087" y="2425519"/>
        <a:ext cx="8765146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6180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636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296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6037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929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18255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4923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2561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279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963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96465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69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70324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9633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76367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351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4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mp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9" Type="http://schemas.openxmlformats.org/officeDocument/2006/relationships/image" Target="../media/image4.tmp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 /><Relationship Id="rId13" Type="http://schemas.openxmlformats.org/officeDocument/2006/relationships/image" Target="../media/image15.png" /><Relationship Id="rId18" Type="http://schemas.openxmlformats.org/officeDocument/2006/relationships/image" Target="../media/image20.png" /><Relationship Id="rId3" Type="http://schemas.openxmlformats.org/officeDocument/2006/relationships/image" Target="../media/image5.tmp" /><Relationship Id="rId21" Type="http://schemas.openxmlformats.org/officeDocument/2006/relationships/image" Target="../media/image23.png" /><Relationship Id="rId7" Type="http://schemas.openxmlformats.org/officeDocument/2006/relationships/image" Target="../media/image9.tmp" /><Relationship Id="rId12" Type="http://schemas.openxmlformats.org/officeDocument/2006/relationships/image" Target="../media/image14.png" /><Relationship Id="rId17" Type="http://schemas.openxmlformats.org/officeDocument/2006/relationships/image" Target="../media/image19.png" /><Relationship Id="rId2" Type="http://schemas.openxmlformats.org/officeDocument/2006/relationships/image" Target="../media/image3.png" /><Relationship Id="rId16" Type="http://schemas.openxmlformats.org/officeDocument/2006/relationships/image" Target="../media/image18.png" /><Relationship Id="rId20" Type="http://schemas.openxmlformats.org/officeDocument/2006/relationships/image" Target="../media/image2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tmp" /><Relationship Id="rId11" Type="http://schemas.openxmlformats.org/officeDocument/2006/relationships/image" Target="../media/image13.png" /><Relationship Id="rId5" Type="http://schemas.openxmlformats.org/officeDocument/2006/relationships/image" Target="../media/image7.tmp" /><Relationship Id="rId15" Type="http://schemas.openxmlformats.org/officeDocument/2006/relationships/image" Target="../media/image17.png" /><Relationship Id="rId10" Type="http://schemas.openxmlformats.org/officeDocument/2006/relationships/image" Target="../media/image12.png" /><Relationship Id="rId19" Type="http://schemas.openxmlformats.org/officeDocument/2006/relationships/image" Target="../media/image21.png" /><Relationship Id="rId4" Type="http://schemas.openxmlformats.org/officeDocument/2006/relationships/image" Target="../media/image6.tmp" /><Relationship Id="rId9" Type="http://schemas.openxmlformats.org/officeDocument/2006/relationships/image" Target="../media/image11.png" /><Relationship Id="rId14" Type="http://schemas.openxmlformats.org/officeDocument/2006/relationships/image" Target="../media/image16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 /><Relationship Id="rId3" Type="http://schemas.openxmlformats.org/officeDocument/2006/relationships/image" Target="../media/image10.tmp" /><Relationship Id="rId7" Type="http://schemas.openxmlformats.org/officeDocument/2006/relationships/image" Target="../media/image26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.tmp" /><Relationship Id="rId5" Type="http://schemas.openxmlformats.org/officeDocument/2006/relationships/image" Target="../media/image11.tmp" /><Relationship Id="rId4" Type="http://schemas.openxmlformats.org/officeDocument/2006/relationships/image" Target="../media/image8.tmp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 /><Relationship Id="rId2" Type="http://schemas.openxmlformats.org/officeDocument/2006/relationships/image" Target="../media/image14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tmp" /><Relationship Id="rId5" Type="http://schemas.openxmlformats.org/officeDocument/2006/relationships/image" Target="../media/image15.tmp" /><Relationship Id="rId4" Type="http://schemas.openxmlformats.org/officeDocument/2006/relationships/image" Target="../media/image14.tmp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mp" /><Relationship Id="rId3" Type="http://schemas.openxmlformats.org/officeDocument/2006/relationships/image" Target="../media/image16.tmp" /><Relationship Id="rId7" Type="http://schemas.openxmlformats.org/officeDocument/2006/relationships/image" Target="../media/image20.tmp" /><Relationship Id="rId2" Type="http://schemas.openxmlformats.org/officeDocument/2006/relationships/image" Target="../media/image14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tmp" /><Relationship Id="rId11" Type="http://schemas.openxmlformats.org/officeDocument/2006/relationships/image" Target="../media/image24.tmp" /><Relationship Id="rId5" Type="http://schemas.openxmlformats.org/officeDocument/2006/relationships/image" Target="../media/image18.tmp" /><Relationship Id="rId10" Type="http://schemas.openxmlformats.org/officeDocument/2006/relationships/image" Target="../media/image23.tmp" /><Relationship Id="rId4" Type="http://schemas.openxmlformats.org/officeDocument/2006/relationships/image" Target="../media/image17.tmp" /><Relationship Id="rId9" Type="http://schemas.openxmlformats.org/officeDocument/2006/relationships/image" Target="../media/image22.tmp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 /><Relationship Id="rId13" Type="http://schemas.openxmlformats.org/officeDocument/2006/relationships/image" Target="../media/image50.png" /><Relationship Id="rId18" Type="http://schemas.openxmlformats.org/officeDocument/2006/relationships/image" Target="../media/image55.png" /><Relationship Id="rId3" Type="http://schemas.openxmlformats.org/officeDocument/2006/relationships/image" Target="../media/image25.tmp" /><Relationship Id="rId21" Type="http://schemas.openxmlformats.org/officeDocument/2006/relationships/image" Target="../media/image58.png" /><Relationship Id="rId7" Type="http://schemas.openxmlformats.org/officeDocument/2006/relationships/image" Target="../media/image44.png" /><Relationship Id="rId12" Type="http://schemas.openxmlformats.org/officeDocument/2006/relationships/image" Target="../media/image49.png" /><Relationship Id="rId17" Type="http://schemas.openxmlformats.org/officeDocument/2006/relationships/image" Target="../media/image54.png" /><Relationship Id="rId2" Type="http://schemas.openxmlformats.org/officeDocument/2006/relationships/image" Target="../media/image141.png" /><Relationship Id="rId16" Type="http://schemas.openxmlformats.org/officeDocument/2006/relationships/image" Target="../media/image53.png" /><Relationship Id="rId20" Type="http://schemas.openxmlformats.org/officeDocument/2006/relationships/image" Target="../media/image5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3.png" /><Relationship Id="rId11" Type="http://schemas.openxmlformats.org/officeDocument/2006/relationships/image" Target="../media/image48.png" /><Relationship Id="rId5" Type="http://schemas.openxmlformats.org/officeDocument/2006/relationships/image" Target="../media/image29.tmp" /><Relationship Id="rId15" Type="http://schemas.openxmlformats.org/officeDocument/2006/relationships/image" Target="../media/image52.png" /><Relationship Id="rId23" Type="http://schemas.openxmlformats.org/officeDocument/2006/relationships/image" Target="../media/image60.png" /><Relationship Id="rId10" Type="http://schemas.openxmlformats.org/officeDocument/2006/relationships/image" Target="../media/image47.png" /><Relationship Id="rId19" Type="http://schemas.openxmlformats.org/officeDocument/2006/relationships/image" Target="../media/image56.png" /><Relationship Id="rId4" Type="http://schemas.openxmlformats.org/officeDocument/2006/relationships/image" Target="../media/image28.png" /><Relationship Id="rId9" Type="http://schemas.openxmlformats.org/officeDocument/2006/relationships/image" Target="../media/image46.png" /><Relationship Id="rId14" Type="http://schemas.openxmlformats.org/officeDocument/2006/relationships/image" Target="../media/image51.png" /><Relationship Id="rId22" Type="http://schemas.openxmlformats.org/officeDocument/2006/relationships/image" Target="../media/image59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 /><Relationship Id="rId7" Type="http://schemas.openxmlformats.org/officeDocument/2006/relationships/image" Target="../media/image33.tmp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2.tmp" /><Relationship Id="rId5" Type="http://schemas.openxmlformats.org/officeDocument/2006/relationships/image" Target="../media/image31.tmp" /><Relationship Id="rId4" Type="http://schemas.openxmlformats.org/officeDocument/2006/relationships/image" Target="../media/image30.tmp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 /><Relationship Id="rId13" Type="http://schemas.openxmlformats.org/officeDocument/2006/relationships/image" Target="../media/image74.png" /><Relationship Id="rId3" Type="http://schemas.openxmlformats.org/officeDocument/2006/relationships/image" Target="../media/image25.tmp" /><Relationship Id="rId7" Type="http://schemas.openxmlformats.org/officeDocument/2006/relationships/image" Target="../media/image68.png" /><Relationship Id="rId12" Type="http://schemas.openxmlformats.org/officeDocument/2006/relationships/image" Target="../media/image73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7.png" /><Relationship Id="rId11" Type="http://schemas.openxmlformats.org/officeDocument/2006/relationships/image" Target="../media/image72.png" /><Relationship Id="rId5" Type="http://schemas.openxmlformats.org/officeDocument/2006/relationships/image" Target="../media/image66.png" /><Relationship Id="rId15" Type="http://schemas.openxmlformats.org/officeDocument/2006/relationships/image" Target="../media/image76.png" /><Relationship Id="rId10" Type="http://schemas.openxmlformats.org/officeDocument/2006/relationships/image" Target="../media/image71.png" /><Relationship Id="rId4" Type="http://schemas.openxmlformats.org/officeDocument/2006/relationships/image" Target="../media/image34.tmp" /><Relationship Id="rId9" Type="http://schemas.openxmlformats.org/officeDocument/2006/relationships/image" Target="../media/image70.png" /><Relationship Id="rId14" Type="http://schemas.openxmlformats.org/officeDocument/2006/relationships/image" Target="../media/image75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tmp" /><Relationship Id="rId3" Type="http://schemas.openxmlformats.org/officeDocument/2006/relationships/image" Target="../media/image16.tmp" /><Relationship Id="rId7" Type="http://schemas.openxmlformats.org/officeDocument/2006/relationships/image" Target="../media/image38.tmp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7.tmp" /><Relationship Id="rId5" Type="http://schemas.openxmlformats.org/officeDocument/2006/relationships/image" Target="../media/image36.tmp" /><Relationship Id="rId4" Type="http://schemas.openxmlformats.org/officeDocument/2006/relationships/image" Target="../media/image35.tmp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 /><Relationship Id="rId13" Type="http://schemas.openxmlformats.org/officeDocument/2006/relationships/image" Target="../media/image91.png" /><Relationship Id="rId3" Type="http://schemas.openxmlformats.org/officeDocument/2006/relationships/image" Target="../media/image25.tmp" /><Relationship Id="rId7" Type="http://schemas.openxmlformats.org/officeDocument/2006/relationships/image" Target="../media/image85.png" /><Relationship Id="rId12" Type="http://schemas.openxmlformats.org/officeDocument/2006/relationships/image" Target="../media/image90.png" /><Relationship Id="rId17" Type="http://schemas.openxmlformats.org/officeDocument/2006/relationships/image" Target="../media/image95.png" /><Relationship Id="rId2" Type="http://schemas.openxmlformats.org/officeDocument/2006/relationships/image" Target="../media/image410.png" /><Relationship Id="rId16" Type="http://schemas.openxmlformats.org/officeDocument/2006/relationships/image" Target="../media/image9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4.png" /><Relationship Id="rId11" Type="http://schemas.openxmlformats.org/officeDocument/2006/relationships/image" Target="../media/image89.png" /><Relationship Id="rId5" Type="http://schemas.openxmlformats.org/officeDocument/2006/relationships/image" Target="../media/image41.tmp" /><Relationship Id="rId15" Type="http://schemas.openxmlformats.org/officeDocument/2006/relationships/image" Target="../media/image93.png" /><Relationship Id="rId10" Type="http://schemas.openxmlformats.org/officeDocument/2006/relationships/image" Target="../media/image88.png" /><Relationship Id="rId4" Type="http://schemas.openxmlformats.org/officeDocument/2006/relationships/image" Target="../media/image40.tmp" /><Relationship Id="rId9" Type="http://schemas.openxmlformats.org/officeDocument/2006/relationships/image" Target="../media/image87.png" /><Relationship Id="rId14" Type="http://schemas.openxmlformats.org/officeDocument/2006/relationships/image" Target="../media/image92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 /><Relationship Id="rId13" Type="http://schemas.openxmlformats.org/officeDocument/2006/relationships/image" Target="../media/image106.png" /><Relationship Id="rId18" Type="http://schemas.openxmlformats.org/officeDocument/2006/relationships/image" Target="../media/image111.png" /><Relationship Id="rId3" Type="http://schemas.openxmlformats.org/officeDocument/2006/relationships/image" Target="../media/image42.tmp" /><Relationship Id="rId21" Type="http://schemas.openxmlformats.org/officeDocument/2006/relationships/image" Target="../media/image114.png" /><Relationship Id="rId7" Type="http://schemas.openxmlformats.org/officeDocument/2006/relationships/image" Target="../media/image100.png" /><Relationship Id="rId12" Type="http://schemas.openxmlformats.org/officeDocument/2006/relationships/image" Target="../media/image105.png" /><Relationship Id="rId17" Type="http://schemas.openxmlformats.org/officeDocument/2006/relationships/image" Target="../media/image110.png" /><Relationship Id="rId2" Type="http://schemas.openxmlformats.org/officeDocument/2006/relationships/image" Target="../media/image410.png" /><Relationship Id="rId16" Type="http://schemas.openxmlformats.org/officeDocument/2006/relationships/image" Target="../media/image109.png" /><Relationship Id="rId20" Type="http://schemas.openxmlformats.org/officeDocument/2006/relationships/image" Target="../media/image11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9.png" /><Relationship Id="rId11" Type="http://schemas.openxmlformats.org/officeDocument/2006/relationships/image" Target="../media/image104.png" /><Relationship Id="rId5" Type="http://schemas.openxmlformats.org/officeDocument/2006/relationships/image" Target="../media/image44.tmp" /><Relationship Id="rId15" Type="http://schemas.openxmlformats.org/officeDocument/2006/relationships/image" Target="../media/image108.png" /><Relationship Id="rId10" Type="http://schemas.openxmlformats.org/officeDocument/2006/relationships/image" Target="../media/image103.png" /><Relationship Id="rId19" Type="http://schemas.openxmlformats.org/officeDocument/2006/relationships/image" Target="../media/image112.png" /><Relationship Id="rId4" Type="http://schemas.openxmlformats.org/officeDocument/2006/relationships/image" Target="../media/image43.tmp" /><Relationship Id="rId9" Type="http://schemas.openxmlformats.org/officeDocument/2006/relationships/image" Target="../media/image102.png" /><Relationship Id="rId14" Type="http://schemas.openxmlformats.org/officeDocument/2006/relationships/image" Target="../media/image107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 /><Relationship Id="rId13" Type="http://schemas.openxmlformats.org/officeDocument/2006/relationships/image" Target="../media/image124.png" /><Relationship Id="rId3" Type="http://schemas.openxmlformats.org/officeDocument/2006/relationships/image" Target="../media/image42.tmp" /><Relationship Id="rId7" Type="http://schemas.openxmlformats.org/officeDocument/2006/relationships/image" Target="../media/image118.png" /><Relationship Id="rId12" Type="http://schemas.openxmlformats.org/officeDocument/2006/relationships/image" Target="../media/image123.png" /><Relationship Id="rId2" Type="http://schemas.openxmlformats.org/officeDocument/2006/relationships/image" Target="../media/image41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7.png" /><Relationship Id="rId11" Type="http://schemas.openxmlformats.org/officeDocument/2006/relationships/image" Target="../media/image122.png" /><Relationship Id="rId5" Type="http://schemas.openxmlformats.org/officeDocument/2006/relationships/image" Target="../media/image116.png" /><Relationship Id="rId15" Type="http://schemas.openxmlformats.org/officeDocument/2006/relationships/image" Target="../media/image126.png" /><Relationship Id="rId10" Type="http://schemas.openxmlformats.org/officeDocument/2006/relationships/image" Target="../media/image121.png" /><Relationship Id="rId4" Type="http://schemas.openxmlformats.org/officeDocument/2006/relationships/image" Target="../media/image45.tmp" /><Relationship Id="rId9" Type="http://schemas.openxmlformats.org/officeDocument/2006/relationships/image" Target="../media/image120.png" /><Relationship Id="rId14" Type="http://schemas.openxmlformats.org/officeDocument/2006/relationships/image" Target="../media/image125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 /><Relationship Id="rId13" Type="http://schemas.openxmlformats.org/officeDocument/2006/relationships/image" Target="../media/image136.png" /><Relationship Id="rId3" Type="http://schemas.openxmlformats.org/officeDocument/2006/relationships/image" Target="../media/image42.tmp" /><Relationship Id="rId7" Type="http://schemas.openxmlformats.org/officeDocument/2006/relationships/image" Target="../media/image130.png" /><Relationship Id="rId12" Type="http://schemas.openxmlformats.org/officeDocument/2006/relationships/image" Target="../media/image135.png" /><Relationship Id="rId17" Type="http://schemas.openxmlformats.org/officeDocument/2006/relationships/image" Target="../media/image140.png" /><Relationship Id="rId2" Type="http://schemas.openxmlformats.org/officeDocument/2006/relationships/image" Target="../media/image410.png" /><Relationship Id="rId16" Type="http://schemas.openxmlformats.org/officeDocument/2006/relationships/image" Target="../media/image13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9.png" /><Relationship Id="rId11" Type="http://schemas.openxmlformats.org/officeDocument/2006/relationships/image" Target="../media/image134.png" /><Relationship Id="rId5" Type="http://schemas.openxmlformats.org/officeDocument/2006/relationships/image" Target="../media/image47.tmp" /><Relationship Id="rId15" Type="http://schemas.openxmlformats.org/officeDocument/2006/relationships/image" Target="../media/image138.png" /><Relationship Id="rId10" Type="http://schemas.openxmlformats.org/officeDocument/2006/relationships/image" Target="../media/image133.png" /><Relationship Id="rId4" Type="http://schemas.openxmlformats.org/officeDocument/2006/relationships/image" Target="../media/image46.tmp" /><Relationship Id="rId9" Type="http://schemas.openxmlformats.org/officeDocument/2006/relationships/image" Target="../media/image132.png" /><Relationship Id="rId14" Type="http://schemas.openxmlformats.org/officeDocument/2006/relationships/image" Target="../media/image137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 /><Relationship Id="rId13" Type="http://schemas.openxmlformats.org/officeDocument/2006/relationships/image" Target="../media/image151.png" /><Relationship Id="rId18" Type="http://schemas.openxmlformats.org/officeDocument/2006/relationships/image" Target="../media/image156.png" /><Relationship Id="rId3" Type="http://schemas.openxmlformats.org/officeDocument/2006/relationships/image" Target="../media/image48.tmp" /><Relationship Id="rId7" Type="http://schemas.openxmlformats.org/officeDocument/2006/relationships/image" Target="../media/image145.png" /><Relationship Id="rId12" Type="http://schemas.openxmlformats.org/officeDocument/2006/relationships/image" Target="../media/image150.png" /><Relationship Id="rId17" Type="http://schemas.openxmlformats.org/officeDocument/2006/relationships/image" Target="../media/image155.png" /><Relationship Id="rId2" Type="http://schemas.openxmlformats.org/officeDocument/2006/relationships/image" Target="../media/image500.png" /><Relationship Id="rId16" Type="http://schemas.openxmlformats.org/officeDocument/2006/relationships/image" Target="../media/image15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4.png" /><Relationship Id="rId11" Type="http://schemas.openxmlformats.org/officeDocument/2006/relationships/image" Target="../media/image149.png" /><Relationship Id="rId5" Type="http://schemas.openxmlformats.org/officeDocument/2006/relationships/image" Target="../media/image50.tmp" /><Relationship Id="rId15" Type="http://schemas.openxmlformats.org/officeDocument/2006/relationships/image" Target="../media/image153.png" /><Relationship Id="rId10" Type="http://schemas.openxmlformats.org/officeDocument/2006/relationships/image" Target="../media/image148.png" /><Relationship Id="rId19" Type="http://schemas.openxmlformats.org/officeDocument/2006/relationships/image" Target="../media/image157.png" /><Relationship Id="rId4" Type="http://schemas.openxmlformats.org/officeDocument/2006/relationships/image" Target="../media/image49.tmp" /><Relationship Id="rId9" Type="http://schemas.openxmlformats.org/officeDocument/2006/relationships/image" Target="../media/image147.png" /><Relationship Id="rId14" Type="http://schemas.openxmlformats.org/officeDocument/2006/relationships/image" Target="../media/image152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 /><Relationship Id="rId13" Type="http://schemas.openxmlformats.org/officeDocument/2006/relationships/image" Target="../media/image167.png" /><Relationship Id="rId3" Type="http://schemas.openxmlformats.org/officeDocument/2006/relationships/image" Target="../media/image48.tmp" /><Relationship Id="rId7" Type="http://schemas.openxmlformats.org/officeDocument/2006/relationships/image" Target="../media/image161.png" /><Relationship Id="rId12" Type="http://schemas.openxmlformats.org/officeDocument/2006/relationships/image" Target="../media/image166.png" /><Relationship Id="rId2" Type="http://schemas.openxmlformats.org/officeDocument/2006/relationships/image" Target="../media/image50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60.png" /><Relationship Id="rId11" Type="http://schemas.openxmlformats.org/officeDocument/2006/relationships/image" Target="../media/image165.png" /><Relationship Id="rId5" Type="http://schemas.openxmlformats.org/officeDocument/2006/relationships/image" Target="../media/image159.png" /><Relationship Id="rId15" Type="http://schemas.openxmlformats.org/officeDocument/2006/relationships/image" Target="../media/image169.png" /><Relationship Id="rId10" Type="http://schemas.openxmlformats.org/officeDocument/2006/relationships/image" Target="../media/image164.png" /><Relationship Id="rId4" Type="http://schemas.openxmlformats.org/officeDocument/2006/relationships/image" Target="../media/image51.tmp" /><Relationship Id="rId9" Type="http://schemas.openxmlformats.org/officeDocument/2006/relationships/image" Target="../media/image163.png" /><Relationship Id="rId14" Type="http://schemas.openxmlformats.org/officeDocument/2006/relationships/image" Target="../media/image168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 /><Relationship Id="rId13" Type="http://schemas.openxmlformats.org/officeDocument/2006/relationships/image" Target="../media/image179.png" /><Relationship Id="rId3" Type="http://schemas.openxmlformats.org/officeDocument/2006/relationships/image" Target="../media/image48.tmp" /><Relationship Id="rId7" Type="http://schemas.openxmlformats.org/officeDocument/2006/relationships/image" Target="../media/image173.png" /><Relationship Id="rId12" Type="http://schemas.openxmlformats.org/officeDocument/2006/relationships/image" Target="../media/image178.png" /><Relationship Id="rId2" Type="http://schemas.openxmlformats.org/officeDocument/2006/relationships/image" Target="../media/image50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72.png" /><Relationship Id="rId11" Type="http://schemas.openxmlformats.org/officeDocument/2006/relationships/image" Target="../media/image177.png" /><Relationship Id="rId5" Type="http://schemas.openxmlformats.org/officeDocument/2006/relationships/image" Target="../media/image171.png" /><Relationship Id="rId15" Type="http://schemas.openxmlformats.org/officeDocument/2006/relationships/image" Target="../media/image181.png" /><Relationship Id="rId10" Type="http://schemas.openxmlformats.org/officeDocument/2006/relationships/image" Target="../media/image176.png" /><Relationship Id="rId4" Type="http://schemas.openxmlformats.org/officeDocument/2006/relationships/image" Target="../media/image52.tmp" /><Relationship Id="rId9" Type="http://schemas.openxmlformats.org/officeDocument/2006/relationships/image" Target="../media/image175.png" /><Relationship Id="rId14" Type="http://schemas.openxmlformats.org/officeDocument/2006/relationships/image" Target="../media/image180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 /><Relationship Id="rId13" Type="http://schemas.openxmlformats.org/officeDocument/2006/relationships/image" Target="../media/image191.png" /><Relationship Id="rId3" Type="http://schemas.openxmlformats.org/officeDocument/2006/relationships/image" Target="../media/image48.tmp" /><Relationship Id="rId7" Type="http://schemas.openxmlformats.org/officeDocument/2006/relationships/image" Target="../media/image185.png" /><Relationship Id="rId12" Type="http://schemas.openxmlformats.org/officeDocument/2006/relationships/image" Target="../media/image190.png" /><Relationship Id="rId17" Type="http://schemas.openxmlformats.org/officeDocument/2006/relationships/image" Target="../media/image195.png" /><Relationship Id="rId2" Type="http://schemas.openxmlformats.org/officeDocument/2006/relationships/image" Target="../media/image500.png" /><Relationship Id="rId16" Type="http://schemas.openxmlformats.org/officeDocument/2006/relationships/image" Target="../media/image19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4.png" /><Relationship Id="rId11" Type="http://schemas.openxmlformats.org/officeDocument/2006/relationships/image" Target="../media/image189.png" /><Relationship Id="rId5" Type="http://schemas.openxmlformats.org/officeDocument/2006/relationships/image" Target="../media/image54.tmp" /><Relationship Id="rId15" Type="http://schemas.openxmlformats.org/officeDocument/2006/relationships/image" Target="../media/image193.png" /><Relationship Id="rId10" Type="http://schemas.openxmlformats.org/officeDocument/2006/relationships/image" Target="../media/image188.png" /><Relationship Id="rId4" Type="http://schemas.openxmlformats.org/officeDocument/2006/relationships/image" Target="../media/image53.tmp" /><Relationship Id="rId9" Type="http://schemas.openxmlformats.org/officeDocument/2006/relationships/image" Target="../media/image187.png" /><Relationship Id="rId14" Type="http://schemas.openxmlformats.org/officeDocument/2006/relationships/image" Target="../media/image192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 /><Relationship Id="rId2" Type="http://schemas.openxmlformats.org/officeDocument/2006/relationships/image" Target="../media/image500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6.tmp" /><Relationship Id="rId4" Type="http://schemas.openxmlformats.org/officeDocument/2006/relationships/image" Target="../media/image55.tmp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tmp" /><Relationship Id="rId3" Type="http://schemas.openxmlformats.org/officeDocument/2006/relationships/image" Target="../media/image48.tmp" /><Relationship Id="rId7" Type="http://schemas.openxmlformats.org/officeDocument/2006/relationships/image" Target="../media/image60.tmp" /><Relationship Id="rId2" Type="http://schemas.openxmlformats.org/officeDocument/2006/relationships/image" Target="../media/image60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9.tmp" /><Relationship Id="rId5" Type="http://schemas.openxmlformats.org/officeDocument/2006/relationships/image" Target="../media/image58.tmp" /><Relationship Id="rId4" Type="http://schemas.openxmlformats.org/officeDocument/2006/relationships/image" Target="../media/image57.tmp" /><Relationship Id="rId9" Type="http://schemas.openxmlformats.org/officeDocument/2006/relationships/image" Target="../media/image62.tm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DE0763-FBDD-4374-8878-6F858A115477}"/>
              </a:ext>
            </a:extLst>
          </p:cNvPr>
          <p:cNvSpPr/>
          <p:nvPr/>
        </p:nvSpPr>
        <p:spPr>
          <a:xfrm>
            <a:off x="2111494" y="1177058"/>
            <a:ext cx="7456944" cy="133882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AE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A Arabesque Desktop" panose="05010101010101010101" pitchFamily="2" charset="2"/>
                <a:cs typeface="(AH) Manal Black" pitchFamily="2" charset="-78"/>
              </a:rPr>
              <a:t>الوحدة الـرابعـة - الـدوال</a:t>
            </a: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A Arabesque Desktop" panose="05010101010101010101" pitchFamily="2" charset="2"/>
              <a:cs typeface="(AH) Manal Black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77183C-AC5F-4B59-B275-4CBDEA127729}"/>
              </a:ext>
            </a:extLst>
          </p:cNvPr>
          <p:cNvSpPr/>
          <p:nvPr/>
        </p:nvSpPr>
        <p:spPr>
          <a:xfrm>
            <a:off x="1262778" y="3229394"/>
            <a:ext cx="10025330" cy="10156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الدرس السادس : تكوين الدوال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khbar MT" pitchFamily="2" charset="-78"/>
            </a:endParaRPr>
          </a:p>
        </p:txBody>
      </p:sp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E2547EC4-D104-4ACF-99CB-F52A9BF88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72" y="61933"/>
            <a:ext cx="2306567" cy="115328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6001398-AAD7-48FB-8680-F726DEF5D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" y="84100"/>
            <a:ext cx="1951711" cy="10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8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DF06AE-0692-45B7-ACFC-B92AFB7BB199}"/>
              </a:ext>
            </a:extLst>
          </p:cNvPr>
          <p:cNvSpPr/>
          <p:nvPr/>
        </p:nvSpPr>
        <p:spPr>
          <a:xfrm>
            <a:off x="2000065" y="2036645"/>
            <a:ext cx="517321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PT Bold Broken" panose="02010400000000000000" pitchFamily="2" charset="-78"/>
              </a:rPr>
              <a:t>سوف نتعلم اليوم 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PT Bold Broken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4">
                <a:extLst>
                  <a:ext uri="{FF2B5EF4-FFF2-40B4-BE49-F238E27FC236}">
                    <a16:creationId xmlns:a16="http://schemas.microsoft.com/office/drawing/2014/main" id="{A14F549F-F2FF-4048-BAC7-2D448A819F60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𝟑𝟏𝟗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1" name="Rectangle 4">
                <a:extLst>
                  <a:ext uri="{FF2B5EF4-FFF2-40B4-BE49-F238E27FC236}">
                    <a16:creationId xmlns:a16="http://schemas.microsoft.com/office/drawing/2014/main" id="{A14F549F-F2FF-4048-BAC7-2D448A819F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Diagram 2">
            <a:extLst>
              <a:ext uri="{FF2B5EF4-FFF2-40B4-BE49-F238E27FC236}">
                <a16:creationId xmlns:a16="http://schemas.microsoft.com/office/drawing/2014/main" id="{114B6365-E82D-47F0-A2FE-D172CFDD31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3455747"/>
              </p:ext>
            </p:extLst>
          </p:nvPr>
        </p:nvGraphicFramePr>
        <p:xfrm>
          <a:off x="1529549" y="3136037"/>
          <a:ext cx="9523896" cy="345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:a16="http://schemas.microsoft.com/office/drawing/2014/main" id="{E61CE20F-A9B6-4664-9820-90CBAD1D1C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3915" y="387073"/>
            <a:ext cx="1707761" cy="572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2CBAE254-571C-4205-9414-92503F4AE8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7398" y="798991"/>
            <a:ext cx="4175628" cy="997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86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2FF4BF-D44E-4FEE-858B-D21C1F7E9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dgm id="{282FF4BF-D44E-4FEE-858B-D21C1F7E92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1F6F44F-27D5-4938-9917-A0FF57974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41F6F44F-27D5-4938-9917-A0FF57974C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044CFE4-2A0B-4F7A-974B-4D47F00B5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dgm id="{0044CFE4-2A0B-4F7A-974B-4D47F00B59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E74B1C6-47E3-42C0-AE4C-B2D35CEECC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7E74B1C6-47E3-42C0-AE4C-B2D35CEECC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763036D-43F1-47AA-B1E5-6D1B90B65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dgm id="{2763036D-43F1-47AA-B1E5-6D1B90B65E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254C040-F02C-40B7-A137-CD2115D01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dgm id="{6254C040-F02C-40B7-A137-CD2115D01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10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𝟑𝟏𝟗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صورة 6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89967414-948E-409C-A887-0CF7751E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06" y="122145"/>
            <a:ext cx="4503810" cy="754445"/>
          </a:xfrm>
          <a:prstGeom prst="roundRect">
            <a:avLst>
              <a:gd name="adj" fmla="val 34318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ADDF41D5-BD1C-45D4-9F97-41C26ECA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359" y="959617"/>
            <a:ext cx="4884843" cy="66299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27EFC3F-3802-448C-A503-614855026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8654" y="1705641"/>
            <a:ext cx="4320914" cy="350550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08D1C10B-A204-4D7A-9C0A-B3932583F4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1617" y="122145"/>
            <a:ext cx="2841730" cy="3595846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EC0510F7-24F3-4B20-96E8-E86B519C4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1975" y="2980533"/>
            <a:ext cx="2956816" cy="35055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12D7C040-8D9D-41A1-A47C-DFF22B9BDE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044" y="6231609"/>
            <a:ext cx="7292972" cy="434378"/>
          </a:xfrm>
          <a:prstGeom prst="rect">
            <a:avLst/>
          </a:prstGeom>
        </p:spPr>
      </p:pic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8D5BAF67-35EF-40BA-AF67-304D426B087A}"/>
              </a:ext>
            </a:extLst>
          </p:cNvPr>
          <p:cNvSpPr/>
          <p:nvPr/>
        </p:nvSpPr>
        <p:spPr>
          <a:xfrm>
            <a:off x="2308194" y="1766656"/>
            <a:ext cx="1855433" cy="3373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FE53FE57-8B55-4F1E-A754-BB7D08092721}"/>
              </a:ext>
            </a:extLst>
          </p:cNvPr>
          <p:cNvSpPr/>
          <p:nvPr/>
        </p:nvSpPr>
        <p:spPr>
          <a:xfrm>
            <a:off x="2308194" y="1360891"/>
            <a:ext cx="1855433" cy="3373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3365BA36-E284-4A4E-86FD-302BEFCFDD62}"/>
                  </a:ext>
                </a:extLst>
              </p:cNvPr>
              <p:cNvSpPr txBox="1"/>
              <p:nvPr/>
            </p:nvSpPr>
            <p:spPr>
              <a:xfrm>
                <a:off x="4842741" y="2104008"/>
                <a:ext cx="2174570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3365BA36-E284-4A4E-86FD-302BEFCFD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741" y="2104008"/>
                <a:ext cx="2174570" cy="8145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9BC5CFCE-08A8-47F0-9C79-FF2E7A393CF4}"/>
                  </a:ext>
                </a:extLst>
              </p:cNvPr>
              <p:cNvSpPr txBox="1"/>
              <p:nvPr/>
            </p:nvSpPr>
            <p:spPr>
              <a:xfrm>
                <a:off x="6974864" y="2076670"/>
                <a:ext cx="1759712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𝟓𝟑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9BC5CFCE-08A8-47F0-9C79-FF2E7A393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864" y="2076670"/>
                <a:ext cx="1759712" cy="81541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68A0AD33-F0D7-475D-9828-C60014A8BB7F}"/>
                  </a:ext>
                </a:extLst>
              </p:cNvPr>
              <p:cNvSpPr txBox="1"/>
              <p:nvPr/>
            </p:nvSpPr>
            <p:spPr>
              <a:xfrm>
                <a:off x="8805397" y="2278067"/>
                <a:ext cx="6880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68A0AD33-F0D7-475D-9828-C60014A8B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5397" y="2278067"/>
                <a:ext cx="68807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236C7778-3EBC-4596-9E75-1D3F469D5677}"/>
                  </a:ext>
                </a:extLst>
              </p:cNvPr>
              <p:cNvSpPr txBox="1"/>
              <p:nvPr/>
            </p:nvSpPr>
            <p:spPr>
              <a:xfrm>
                <a:off x="9842377" y="3526918"/>
                <a:ext cx="19732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236C7778-3EBC-4596-9E75-1D3F469D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377" y="3526918"/>
                <a:ext cx="197329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C260EA86-43C5-43C7-918A-F531E6E33B1D}"/>
                  </a:ext>
                </a:extLst>
              </p:cNvPr>
              <p:cNvSpPr txBox="1"/>
              <p:nvPr/>
            </p:nvSpPr>
            <p:spPr>
              <a:xfrm>
                <a:off x="9842377" y="4123392"/>
                <a:ext cx="18546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C260EA86-43C5-43C7-918A-F531E6E33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377" y="4123392"/>
                <a:ext cx="1854675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42D0A40D-B208-414B-9883-C3D926D275DD}"/>
                  </a:ext>
                </a:extLst>
              </p:cNvPr>
              <p:cNvSpPr txBox="1"/>
              <p:nvPr/>
            </p:nvSpPr>
            <p:spPr>
              <a:xfrm>
                <a:off x="5246704" y="3339736"/>
                <a:ext cx="390273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نختار النقطة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𝟓𝟑</m:t>
                        </m:r>
                      </m:e>
                    </m:d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لتحديد التقاطع</a:t>
                </a:r>
              </a:p>
            </p:txBody>
          </p:sp>
        </mc:Choice>
        <mc:Fallback xmlns="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42D0A40D-B208-414B-9883-C3D926D27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704" y="3339736"/>
                <a:ext cx="3902730" cy="461665"/>
              </a:xfrm>
              <a:prstGeom prst="rect">
                <a:avLst/>
              </a:prstGeom>
              <a:blipFill>
                <a:blip r:embed="rId14"/>
                <a:stretch>
                  <a:fillRect l="-469" t="-9211" r="-2344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CE3595C3-3EF5-4DB3-B429-4A7A6F68ED65}"/>
                  </a:ext>
                </a:extLst>
              </p:cNvPr>
              <p:cNvSpPr txBox="1"/>
              <p:nvPr/>
            </p:nvSpPr>
            <p:spPr>
              <a:xfrm>
                <a:off x="5682531" y="3791720"/>
                <a:ext cx="18546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CE3595C3-3EF5-4DB3-B429-4A7A6F68E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531" y="3791720"/>
                <a:ext cx="1854675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45048FA-F1BF-4DBB-A2AE-C495BA8EE6A5}"/>
                  </a:ext>
                </a:extLst>
              </p:cNvPr>
              <p:cNvSpPr txBox="1"/>
              <p:nvPr/>
            </p:nvSpPr>
            <p:spPr>
              <a:xfrm>
                <a:off x="5567121" y="4249051"/>
                <a:ext cx="253274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45048FA-F1BF-4DBB-A2AE-C495BA8EE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7121" y="4249051"/>
                <a:ext cx="2532745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2268477B-BCF7-4A97-90A3-5D98FA239AAA}"/>
                  </a:ext>
                </a:extLst>
              </p:cNvPr>
              <p:cNvSpPr txBox="1"/>
              <p:nvPr/>
            </p:nvSpPr>
            <p:spPr>
              <a:xfrm>
                <a:off x="5567120" y="4670257"/>
                <a:ext cx="18626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2268477B-BCF7-4A97-90A3-5D98FA239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7120" y="4670257"/>
                <a:ext cx="1862689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id="{2003E350-75F8-4891-95BC-9F4CD105D661}"/>
                  </a:ext>
                </a:extLst>
              </p:cNvPr>
              <p:cNvSpPr txBox="1"/>
              <p:nvPr/>
            </p:nvSpPr>
            <p:spPr>
              <a:xfrm>
                <a:off x="5753091" y="5165890"/>
                <a:ext cx="18626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id="{2003E350-75F8-4891-95BC-9F4CD105D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091" y="5165890"/>
                <a:ext cx="1862689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id="{04B6C322-3FBB-4992-A594-CF496027A014}"/>
                  </a:ext>
                </a:extLst>
              </p:cNvPr>
              <p:cNvSpPr txBox="1"/>
              <p:nvPr/>
            </p:nvSpPr>
            <p:spPr>
              <a:xfrm>
                <a:off x="5765965" y="5609447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id="{04B6C322-3FBB-4992-A594-CF496027A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965" y="5609447"/>
                <a:ext cx="1220655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مربع نص 24">
            <a:extLst>
              <a:ext uri="{FF2B5EF4-FFF2-40B4-BE49-F238E27FC236}">
                <a16:creationId xmlns:a16="http://schemas.microsoft.com/office/drawing/2014/main" id="{6ED118D5-E6BF-4A7E-9A4C-35C39E546A65}"/>
              </a:ext>
            </a:extLst>
          </p:cNvPr>
          <p:cNvSpPr txBox="1"/>
          <p:nvPr/>
        </p:nvSpPr>
        <p:spPr>
          <a:xfrm>
            <a:off x="3539903" y="3832485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0">
                <a:extLst>
                  <a:ext uri="{FF2B5EF4-FFF2-40B4-BE49-F238E27FC236}">
                    <a16:creationId xmlns:a16="http://schemas.microsoft.com/office/drawing/2014/main" id="{0AF8EC06-A9D2-417B-8916-C5A7D99FC609}"/>
                  </a:ext>
                </a:extLst>
              </p:cNvPr>
              <p:cNvSpPr txBox="1"/>
              <p:nvPr/>
            </p:nvSpPr>
            <p:spPr>
              <a:xfrm>
                <a:off x="1836199" y="4511405"/>
                <a:ext cx="2361224" cy="492443"/>
              </a:xfrm>
              <a:custGeom>
                <a:avLst/>
                <a:gdLst>
                  <a:gd name="connsiteX0" fmla="*/ 0 w 2361224"/>
                  <a:gd name="connsiteY0" fmla="*/ 0 h 492443"/>
                  <a:gd name="connsiteX1" fmla="*/ 543082 w 2361224"/>
                  <a:gd name="connsiteY1" fmla="*/ 0 h 492443"/>
                  <a:gd name="connsiteX2" fmla="*/ 1109775 w 2361224"/>
                  <a:gd name="connsiteY2" fmla="*/ 0 h 492443"/>
                  <a:gd name="connsiteX3" fmla="*/ 1652857 w 2361224"/>
                  <a:gd name="connsiteY3" fmla="*/ 0 h 492443"/>
                  <a:gd name="connsiteX4" fmla="*/ 2361224 w 2361224"/>
                  <a:gd name="connsiteY4" fmla="*/ 0 h 492443"/>
                  <a:gd name="connsiteX5" fmla="*/ 2361224 w 2361224"/>
                  <a:gd name="connsiteY5" fmla="*/ 492443 h 492443"/>
                  <a:gd name="connsiteX6" fmla="*/ 1770918 w 2361224"/>
                  <a:gd name="connsiteY6" fmla="*/ 492443 h 492443"/>
                  <a:gd name="connsiteX7" fmla="*/ 1227836 w 2361224"/>
                  <a:gd name="connsiteY7" fmla="*/ 492443 h 492443"/>
                  <a:gd name="connsiteX8" fmla="*/ 708367 w 2361224"/>
                  <a:gd name="connsiteY8" fmla="*/ 492443 h 492443"/>
                  <a:gd name="connsiteX9" fmla="*/ 0 w 2361224"/>
                  <a:gd name="connsiteY9" fmla="*/ 492443 h 492443"/>
                  <a:gd name="connsiteX10" fmla="*/ 0 w 2361224"/>
                  <a:gd name="connsiteY10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61224" h="492443" fill="none" extrusionOk="0">
                    <a:moveTo>
                      <a:pt x="0" y="0"/>
                    </a:moveTo>
                    <a:cubicBezTo>
                      <a:pt x="176323" y="-18476"/>
                      <a:pt x="345425" y="11626"/>
                      <a:pt x="543082" y="0"/>
                    </a:cubicBezTo>
                    <a:cubicBezTo>
                      <a:pt x="740739" y="-11626"/>
                      <a:pt x="953399" y="53566"/>
                      <a:pt x="1109775" y="0"/>
                    </a:cubicBezTo>
                    <a:cubicBezTo>
                      <a:pt x="1266151" y="-53566"/>
                      <a:pt x="1387723" y="63707"/>
                      <a:pt x="1652857" y="0"/>
                    </a:cubicBezTo>
                    <a:cubicBezTo>
                      <a:pt x="1917991" y="-63707"/>
                      <a:pt x="2038308" y="15660"/>
                      <a:pt x="2361224" y="0"/>
                    </a:cubicBezTo>
                    <a:cubicBezTo>
                      <a:pt x="2386307" y="172411"/>
                      <a:pt x="2306930" y="373805"/>
                      <a:pt x="2361224" y="492443"/>
                    </a:cubicBezTo>
                    <a:cubicBezTo>
                      <a:pt x="2114203" y="540973"/>
                      <a:pt x="2023537" y="474044"/>
                      <a:pt x="1770918" y="492443"/>
                    </a:cubicBezTo>
                    <a:cubicBezTo>
                      <a:pt x="1518299" y="510842"/>
                      <a:pt x="1472356" y="443933"/>
                      <a:pt x="1227836" y="492443"/>
                    </a:cubicBezTo>
                    <a:cubicBezTo>
                      <a:pt x="983316" y="540953"/>
                      <a:pt x="967421" y="453360"/>
                      <a:pt x="708367" y="492443"/>
                    </a:cubicBezTo>
                    <a:cubicBezTo>
                      <a:pt x="449313" y="531526"/>
                      <a:pt x="171574" y="415965"/>
                      <a:pt x="0" y="492443"/>
                    </a:cubicBezTo>
                    <a:cubicBezTo>
                      <a:pt x="-55099" y="382416"/>
                      <a:pt x="15581" y="146628"/>
                      <a:pt x="0" y="0"/>
                    </a:cubicBezTo>
                    <a:close/>
                  </a:path>
                  <a:path w="2361224" h="492443" stroke="0" extrusionOk="0">
                    <a:moveTo>
                      <a:pt x="0" y="0"/>
                    </a:moveTo>
                    <a:cubicBezTo>
                      <a:pt x="314819" y="-45356"/>
                      <a:pt x="387383" y="44879"/>
                      <a:pt x="637530" y="0"/>
                    </a:cubicBezTo>
                    <a:cubicBezTo>
                      <a:pt x="887677" y="-44879"/>
                      <a:pt x="960456" y="28763"/>
                      <a:pt x="1227836" y="0"/>
                    </a:cubicBezTo>
                    <a:cubicBezTo>
                      <a:pt x="1495216" y="-28763"/>
                      <a:pt x="1589711" y="54713"/>
                      <a:pt x="1770918" y="0"/>
                    </a:cubicBezTo>
                    <a:cubicBezTo>
                      <a:pt x="1952125" y="-54713"/>
                      <a:pt x="2165510" y="67235"/>
                      <a:pt x="2361224" y="0"/>
                    </a:cubicBezTo>
                    <a:cubicBezTo>
                      <a:pt x="2402213" y="163023"/>
                      <a:pt x="2317062" y="320182"/>
                      <a:pt x="2361224" y="492443"/>
                    </a:cubicBezTo>
                    <a:cubicBezTo>
                      <a:pt x="2183616" y="496577"/>
                      <a:pt x="1982927" y="487986"/>
                      <a:pt x="1770918" y="492443"/>
                    </a:cubicBezTo>
                    <a:cubicBezTo>
                      <a:pt x="1558909" y="496900"/>
                      <a:pt x="1460057" y="484443"/>
                      <a:pt x="1157000" y="492443"/>
                    </a:cubicBezTo>
                    <a:cubicBezTo>
                      <a:pt x="853943" y="500443"/>
                      <a:pt x="673816" y="423014"/>
                      <a:pt x="543082" y="492443"/>
                    </a:cubicBezTo>
                    <a:cubicBezTo>
                      <a:pt x="412348" y="561872"/>
                      <a:pt x="205629" y="472108"/>
                      <a:pt x="0" y="492443"/>
                    </a:cubicBezTo>
                    <a:cubicBezTo>
                      <a:pt x="-28664" y="277317"/>
                      <a:pt x="50108" y="24390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10">
                <a:extLst>
                  <a:ext uri="{FF2B5EF4-FFF2-40B4-BE49-F238E27FC236}">
                    <a16:creationId xmlns:a16="http://schemas.microsoft.com/office/drawing/2014/main" id="{0AF8EC06-A9D2-417B-8916-C5A7D99FC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199" y="4511405"/>
                <a:ext cx="2361224" cy="4924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361224"/>
                          <a:gd name="connsiteY0" fmla="*/ 0 h 492443"/>
                          <a:gd name="connsiteX1" fmla="*/ 543082 w 2361224"/>
                          <a:gd name="connsiteY1" fmla="*/ 0 h 492443"/>
                          <a:gd name="connsiteX2" fmla="*/ 1109775 w 2361224"/>
                          <a:gd name="connsiteY2" fmla="*/ 0 h 492443"/>
                          <a:gd name="connsiteX3" fmla="*/ 1652857 w 2361224"/>
                          <a:gd name="connsiteY3" fmla="*/ 0 h 492443"/>
                          <a:gd name="connsiteX4" fmla="*/ 2361224 w 2361224"/>
                          <a:gd name="connsiteY4" fmla="*/ 0 h 492443"/>
                          <a:gd name="connsiteX5" fmla="*/ 2361224 w 2361224"/>
                          <a:gd name="connsiteY5" fmla="*/ 492443 h 492443"/>
                          <a:gd name="connsiteX6" fmla="*/ 1770918 w 2361224"/>
                          <a:gd name="connsiteY6" fmla="*/ 492443 h 492443"/>
                          <a:gd name="connsiteX7" fmla="*/ 1227836 w 2361224"/>
                          <a:gd name="connsiteY7" fmla="*/ 492443 h 492443"/>
                          <a:gd name="connsiteX8" fmla="*/ 708367 w 2361224"/>
                          <a:gd name="connsiteY8" fmla="*/ 492443 h 492443"/>
                          <a:gd name="connsiteX9" fmla="*/ 0 w 2361224"/>
                          <a:gd name="connsiteY9" fmla="*/ 492443 h 492443"/>
                          <a:gd name="connsiteX10" fmla="*/ 0 w 2361224"/>
                          <a:gd name="connsiteY10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361224" h="492443" fill="none" extrusionOk="0">
                            <a:moveTo>
                              <a:pt x="0" y="0"/>
                            </a:moveTo>
                            <a:cubicBezTo>
                              <a:pt x="176323" y="-18476"/>
                              <a:pt x="345425" y="11626"/>
                              <a:pt x="543082" y="0"/>
                            </a:cubicBezTo>
                            <a:cubicBezTo>
                              <a:pt x="740739" y="-11626"/>
                              <a:pt x="953399" y="53566"/>
                              <a:pt x="1109775" y="0"/>
                            </a:cubicBezTo>
                            <a:cubicBezTo>
                              <a:pt x="1266151" y="-53566"/>
                              <a:pt x="1387723" y="63707"/>
                              <a:pt x="1652857" y="0"/>
                            </a:cubicBezTo>
                            <a:cubicBezTo>
                              <a:pt x="1917991" y="-63707"/>
                              <a:pt x="2038308" y="15660"/>
                              <a:pt x="2361224" y="0"/>
                            </a:cubicBezTo>
                            <a:cubicBezTo>
                              <a:pt x="2386307" y="172411"/>
                              <a:pt x="2306930" y="373805"/>
                              <a:pt x="2361224" y="492443"/>
                            </a:cubicBezTo>
                            <a:cubicBezTo>
                              <a:pt x="2114203" y="540973"/>
                              <a:pt x="2023537" y="474044"/>
                              <a:pt x="1770918" y="492443"/>
                            </a:cubicBezTo>
                            <a:cubicBezTo>
                              <a:pt x="1518299" y="510842"/>
                              <a:pt x="1472356" y="443933"/>
                              <a:pt x="1227836" y="492443"/>
                            </a:cubicBezTo>
                            <a:cubicBezTo>
                              <a:pt x="983316" y="540953"/>
                              <a:pt x="967421" y="453360"/>
                              <a:pt x="708367" y="492443"/>
                            </a:cubicBezTo>
                            <a:cubicBezTo>
                              <a:pt x="449313" y="531526"/>
                              <a:pt x="171574" y="415965"/>
                              <a:pt x="0" y="492443"/>
                            </a:cubicBezTo>
                            <a:cubicBezTo>
                              <a:pt x="-55099" y="382416"/>
                              <a:pt x="15581" y="146628"/>
                              <a:pt x="0" y="0"/>
                            </a:cubicBezTo>
                            <a:close/>
                          </a:path>
                          <a:path w="2361224" h="492443" stroke="0" extrusionOk="0">
                            <a:moveTo>
                              <a:pt x="0" y="0"/>
                            </a:moveTo>
                            <a:cubicBezTo>
                              <a:pt x="314819" y="-45356"/>
                              <a:pt x="387383" y="44879"/>
                              <a:pt x="637530" y="0"/>
                            </a:cubicBezTo>
                            <a:cubicBezTo>
                              <a:pt x="887677" y="-44879"/>
                              <a:pt x="960456" y="28763"/>
                              <a:pt x="1227836" y="0"/>
                            </a:cubicBezTo>
                            <a:cubicBezTo>
                              <a:pt x="1495216" y="-28763"/>
                              <a:pt x="1589711" y="54713"/>
                              <a:pt x="1770918" y="0"/>
                            </a:cubicBezTo>
                            <a:cubicBezTo>
                              <a:pt x="1952125" y="-54713"/>
                              <a:pt x="2165510" y="67235"/>
                              <a:pt x="2361224" y="0"/>
                            </a:cubicBezTo>
                            <a:cubicBezTo>
                              <a:pt x="2402213" y="163023"/>
                              <a:pt x="2317062" y="320182"/>
                              <a:pt x="2361224" y="492443"/>
                            </a:cubicBezTo>
                            <a:cubicBezTo>
                              <a:pt x="2183616" y="496577"/>
                              <a:pt x="1982927" y="487986"/>
                              <a:pt x="1770918" y="492443"/>
                            </a:cubicBezTo>
                            <a:cubicBezTo>
                              <a:pt x="1558909" y="496900"/>
                              <a:pt x="1460057" y="484443"/>
                              <a:pt x="1157000" y="492443"/>
                            </a:cubicBezTo>
                            <a:cubicBezTo>
                              <a:pt x="853943" y="500443"/>
                              <a:pt x="673816" y="423014"/>
                              <a:pt x="543082" y="492443"/>
                            </a:cubicBezTo>
                            <a:cubicBezTo>
                              <a:pt x="412348" y="561872"/>
                              <a:pt x="205629" y="472108"/>
                              <a:pt x="0" y="492443"/>
                            </a:cubicBezTo>
                            <a:cubicBezTo>
                              <a:pt x="-28664" y="277317"/>
                              <a:pt x="50108" y="24390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E7E66093-F755-4730-84F9-6F41A12BFC38}"/>
                  </a:ext>
                </a:extLst>
              </p:cNvPr>
              <p:cNvSpPr txBox="1"/>
              <p:nvPr/>
            </p:nvSpPr>
            <p:spPr>
              <a:xfrm>
                <a:off x="117125" y="5328996"/>
                <a:ext cx="4630919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يمكن تحديد نقطة التقاطع من الجدول .</a:t>
                </a:r>
              </a:p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نمدد الجدول بشكل عكسي لنصل إلى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E7E66093-F755-4730-84F9-6F41A12BF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25" y="5328996"/>
                <a:ext cx="4630919" cy="830997"/>
              </a:xfrm>
              <a:prstGeom prst="rect">
                <a:avLst/>
              </a:prstGeom>
              <a:blipFill>
                <a:blip r:embed="rId21"/>
                <a:stretch>
                  <a:fillRect t="-5147" r="-1974" b="-1691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49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/>
      <p:bldP spid="14" grpId="0"/>
      <p:bldP spid="16" grpId="0"/>
      <p:bldP spid="18" grpId="0"/>
      <p:bldP spid="19" grpId="0"/>
      <p:bldP spid="3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𝟑𝟏𝟗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صورة 1">
            <a:extLst>
              <a:ext uri="{FF2B5EF4-FFF2-40B4-BE49-F238E27FC236}">
                <a16:creationId xmlns:a16="http://schemas.microsoft.com/office/drawing/2014/main" id="{A5794125-8A6F-4129-9797-410B3D666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516" y="263629"/>
            <a:ext cx="7292972" cy="434378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B7B72CF-C227-4468-A4CA-1F7F245DE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229" y="139900"/>
            <a:ext cx="2841730" cy="359584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0E7D8C6F-94BD-48EE-8CD3-10F1EE71A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710" y="812308"/>
            <a:ext cx="4327748" cy="401714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186B73A8-0E38-4C43-8734-C378AFB6E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0099" y="4965818"/>
            <a:ext cx="6340389" cy="38865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B3633D25-FDB6-44E3-86A3-579526BA2017}"/>
              </a:ext>
            </a:extLst>
          </p:cNvPr>
          <p:cNvSpPr txBox="1"/>
          <p:nvPr/>
        </p:nvSpPr>
        <p:spPr>
          <a:xfrm>
            <a:off x="7528264" y="4205138"/>
            <a:ext cx="15709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عدد الضيوف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37C222F-8382-4FBB-872A-B3F7162D78E4}"/>
              </a:ext>
            </a:extLst>
          </p:cNvPr>
          <p:cNvSpPr txBox="1"/>
          <p:nvPr/>
        </p:nvSpPr>
        <p:spPr>
          <a:xfrm rot="16200000">
            <a:off x="4970431" y="2066701"/>
            <a:ext cx="18968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التكلفة الإجمالية</a:t>
            </a: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B983BFA8-7B3A-4C1E-969D-66C8783ED67B}"/>
              </a:ext>
            </a:extLst>
          </p:cNvPr>
          <p:cNvSpPr/>
          <p:nvPr/>
        </p:nvSpPr>
        <p:spPr>
          <a:xfrm>
            <a:off x="7074796" y="16998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71A938F5-612C-4F52-8034-03BFB799880B}"/>
              </a:ext>
            </a:extLst>
          </p:cNvPr>
          <p:cNvSpPr/>
          <p:nvPr/>
        </p:nvSpPr>
        <p:spPr>
          <a:xfrm>
            <a:off x="7455829" y="15918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A9D4EA19-91EB-47C9-B133-D9792476CE91}"/>
              </a:ext>
            </a:extLst>
          </p:cNvPr>
          <p:cNvSpPr/>
          <p:nvPr/>
        </p:nvSpPr>
        <p:spPr>
          <a:xfrm>
            <a:off x="7819106" y="146610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408F7E79-ECA4-488B-9259-8AC05E9F4B51}"/>
              </a:ext>
            </a:extLst>
          </p:cNvPr>
          <p:cNvSpPr/>
          <p:nvPr/>
        </p:nvSpPr>
        <p:spPr>
          <a:xfrm>
            <a:off x="8196849" y="134911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18" name="رابط كسهم مستقيم 17">
            <a:extLst>
              <a:ext uri="{FF2B5EF4-FFF2-40B4-BE49-F238E27FC236}">
                <a16:creationId xmlns:a16="http://schemas.microsoft.com/office/drawing/2014/main" id="{F4EED984-C400-4278-8084-E9EE192E7A40}"/>
              </a:ext>
            </a:extLst>
          </p:cNvPr>
          <p:cNvCxnSpPr>
            <a:cxnSpLocks/>
          </p:cNvCxnSpPr>
          <p:nvPr/>
        </p:nvCxnSpPr>
        <p:spPr>
          <a:xfrm flipV="1">
            <a:off x="6729708" y="834373"/>
            <a:ext cx="3286053" cy="10342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79FF036C-590E-4CDD-B816-4865CAF7EFEA}"/>
              </a:ext>
            </a:extLst>
          </p:cNvPr>
          <p:cNvSpPr/>
          <p:nvPr/>
        </p:nvSpPr>
        <p:spPr>
          <a:xfrm>
            <a:off x="8523335" y="124999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1" name="شكل بيضاوي 20">
            <a:extLst>
              <a:ext uri="{FF2B5EF4-FFF2-40B4-BE49-F238E27FC236}">
                <a16:creationId xmlns:a16="http://schemas.microsoft.com/office/drawing/2014/main" id="{99A81F9D-9672-4BDF-BA99-8BFBE79EA704}"/>
              </a:ext>
            </a:extLst>
          </p:cNvPr>
          <p:cNvSpPr/>
          <p:nvPr/>
        </p:nvSpPr>
        <p:spPr>
          <a:xfrm>
            <a:off x="8892218" y="114199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29E35114-79CF-480B-A7D7-F9EFC7E5B593}"/>
                  </a:ext>
                </a:extLst>
              </p:cNvPr>
              <p:cNvSpPr txBox="1"/>
              <p:nvPr/>
            </p:nvSpPr>
            <p:spPr>
              <a:xfrm>
                <a:off x="4807516" y="5482310"/>
                <a:ext cx="6432672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يمكن أن نلاحظ أن الخط البياني يتقاطع مع المحور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عند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𝟓𝟎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29E35114-79CF-480B-A7D7-F9EFC7E5B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516" y="5482310"/>
                <a:ext cx="6432672" cy="461665"/>
              </a:xfrm>
              <a:prstGeom prst="rect">
                <a:avLst/>
              </a:prstGeom>
              <a:blipFill>
                <a:blip r:embed="rId7"/>
                <a:stretch>
                  <a:fillRect t="-9211" r="-1422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91196F2C-42CF-404A-A26B-1E891E39DE01}"/>
                  </a:ext>
                </a:extLst>
              </p:cNvPr>
              <p:cNvSpPr txBox="1"/>
              <p:nvPr/>
            </p:nvSpPr>
            <p:spPr>
              <a:xfrm>
                <a:off x="4807516" y="6043108"/>
                <a:ext cx="6432672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أي أن رسم المجموعة الذي تفرضه حلبة التزلج هو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91196F2C-42CF-404A-A26B-1E891E39D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516" y="6043108"/>
                <a:ext cx="6432672" cy="461665"/>
              </a:xfrm>
              <a:prstGeom prst="rect">
                <a:avLst/>
              </a:prstGeom>
              <a:blipFill>
                <a:blip r:embed="rId8"/>
                <a:stretch>
                  <a:fillRect l="-95" t="-9211" r="-1422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502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7" grpId="0" animBg="1"/>
      <p:bldP spid="12" grpId="0" animBg="1"/>
      <p:bldP spid="13" grpId="0" animBg="1"/>
      <p:bldP spid="14" grpId="0" animBg="1"/>
      <p:bldP spid="15" grpId="0" animBg="1"/>
      <p:bldP spid="21" grpId="0" animBg="1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صورة 2">
            <a:extLst>
              <a:ext uri="{FF2B5EF4-FFF2-40B4-BE49-F238E27FC236}">
                <a16:creationId xmlns:a16="http://schemas.microsoft.com/office/drawing/2014/main" id="{8A838E1B-85C9-44FD-86AD-B202B2DD0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514" y="211001"/>
            <a:ext cx="7254869" cy="647756"/>
          </a:xfrm>
          <a:prstGeom prst="roundRect">
            <a:avLst>
              <a:gd name="adj" fmla="val 4407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BB6F97B-55AD-4508-98E9-A823BFC0D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708" y="959617"/>
            <a:ext cx="8475800" cy="1177962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7EA37F54-F51C-488C-92F5-70B92D2D1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9335" y="2519116"/>
            <a:ext cx="3025402" cy="288823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E5C22F63-58CC-4600-9673-A2A7E3FF0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936" y="1927721"/>
            <a:ext cx="2841730" cy="359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3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صورة 2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CDBCA5AA-C790-4770-9403-4CDB817CD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350" y="149958"/>
            <a:ext cx="1630821" cy="876376"/>
          </a:xfrm>
          <a:prstGeom prst="rect">
            <a:avLst/>
          </a:prstGeom>
        </p:spPr>
      </p:pic>
      <p:pic>
        <p:nvPicPr>
          <p:cNvPr id="6" name="صورة 5" descr="صورة تحتوي على نص, سهم&#10;&#10;تم إنشاء الوصف تلقائياً">
            <a:extLst>
              <a:ext uri="{FF2B5EF4-FFF2-40B4-BE49-F238E27FC236}">
                <a16:creationId xmlns:a16="http://schemas.microsoft.com/office/drawing/2014/main" id="{052D66C6-CCD6-44FD-A2B8-254A9366C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998" y="149958"/>
            <a:ext cx="4388332" cy="267314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890F671-3CD1-4728-A1D5-858784EE1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291" y="0"/>
            <a:ext cx="3793178" cy="3773972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790AA9B3-791B-4239-BF66-E5B9E47BFC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3765" y="2823099"/>
            <a:ext cx="4541914" cy="373412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6864B1E-02F8-4A49-AFBD-E3F3A7FF81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9506" y="3366266"/>
            <a:ext cx="1722269" cy="594412"/>
          </a:xfrm>
          <a:prstGeom prst="rect">
            <a:avLst/>
          </a:prstGeom>
        </p:spPr>
      </p:pic>
      <p:pic>
        <p:nvPicPr>
          <p:cNvPr id="14" name="صورة 1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23CCDC78-58F3-4EFF-B099-C72F777DCE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1775" y="3366266"/>
            <a:ext cx="1912786" cy="586791"/>
          </a:xfrm>
          <a:prstGeom prst="rect">
            <a:avLst/>
          </a:prstGeom>
        </p:spPr>
      </p:pic>
      <p:pic>
        <p:nvPicPr>
          <p:cNvPr id="16" name="صورة 15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5D2A35C7-AABA-4EEF-9710-47E8DAFD14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4561" y="3389128"/>
            <a:ext cx="1127858" cy="563929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C3B83215-2DD5-428F-A83F-1CB2E75694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92228" y="3996326"/>
            <a:ext cx="7623451" cy="499898"/>
          </a:xfrm>
          <a:prstGeom prst="rect">
            <a:avLst/>
          </a:prstGeom>
        </p:spPr>
      </p:pic>
      <p:pic>
        <p:nvPicPr>
          <p:cNvPr id="20" name="صورة 19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F8BE0CD-19BF-46EC-8D0C-AE4ADB9E68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2755" y="4578952"/>
            <a:ext cx="8072924" cy="144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1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2A3345A3-D09E-4DFC-8D61-39095253F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967" y="8357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CDB84ED8-DFF1-45D7-824B-23E15E4C3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887" y="698007"/>
            <a:ext cx="8178649" cy="1870414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54AEFD9-9D9F-4DFE-BAD1-72366329F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64" y="1362932"/>
            <a:ext cx="3868168" cy="38491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E165B230-F4D0-4EDA-B169-79E193D15D10}"/>
                  </a:ext>
                </a:extLst>
              </p:cNvPr>
              <p:cNvSpPr txBox="1"/>
              <p:nvPr/>
            </p:nvSpPr>
            <p:spPr>
              <a:xfrm>
                <a:off x="4142105" y="2512380"/>
                <a:ext cx="2174570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E165B230-F4D0-4EDA-B169-79E193D15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105" y="2512380"/>
                <a:ext cx="2174570" cy="8145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FF433631-DF85-4752-A5DD-6F3987261F6E}"/>
                  </a:ext>
                </a:extLst>
              </p:cNvPr>
              <p:cNvSpPr txBox="1"/>
              <p:nvPr/>
            </p:nvSpPr>
            <p:spPr>
              <a:xfrm>
                <a:off x="6274228" y="2485042"/>
                <a:ext cx="1759712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FF433631-DF85-4752-A5DD-6F3987261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228" y="2485042"/>
                <a:ext cx="1759712" cy="8154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874E5776-8125-40B7-A0CB-D90B8EAC0406}"/>
                  </a:ext>
                </a:extLst>
              </p:cNvPr>
              <p:cNvSpPr txBox="1"/>
              <p:nvPr/>
            </p:nvSpPr>
            <p:spPr>
              <a:xfrm>
                <a:off x="8104761" y="2686439"/>
                <a:ext cx="6880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874E5776-8125-40B7-A0CB-D90B8EAC0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4761" y="2686439"/>
                <a:ext cx="68807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مربع نص 8">
            <a:extLst>
              <a:ext uri="{FF2B5EF4-FFF2-40B4-BE49-F238E27FC236}">
                <a16:creationId xmlns:a16="http://schemas.microsoft.com/office/drawing/2014/main" id="{163318D1-33AA-4510-B126-844CDBAD6FF2}"/>
              </a:ext>
            </a:extLst>
          </p:cNvPr>
          <p:cNvSpPr txBox="1"/>
          <p:nvPr/>
        </p:nvSpPr>
        <p:spPr>
          <a:xfrm>
            <a:off x="4394446" y="2050715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43B146-5426-4926-A017-23D970EAD32C}"/>
                  </a:ext>
                </a:extLst>
              </p:cNvPr>
              <p:cNvSpPr txBox="1"/>
              <p:nvPr/>
            </p:nvSpPr>
            <p:spPr>
              <a:xfrm>
                <a:off x="9540536" y="2598078"/>
                <a:ext cx="19732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43B146-5426-4926-A017-23D970EAD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0536" y="2598078"/>
                <a:ext cx="197329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6A9D78F-E911-4D5C-AD6B-FD6DFC8BBB15}"/>
                  </a:ext>
                </a:extLst>
              </p:cNvPr>
              <p:cNvSpPr txBox="1"/>
              <p:nvPr/>
            </p:nvSpPr>
            <p:spPr>
              <a:xfrm>
                <a:off x="9540536" y="3194552"/>
                <a:ext cx="18546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6A9D78F-E911-4D5C-AD6B-FD6DFC8BB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0536" y="3194552"/>
                <a:ext cx="185467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0ABB109A-4795-4319-8C1E-D17CA9E5A197}"/>
                  </a:ext>
                </a:extLst>
              </p:cNvPr>
              <p:cNvSpPr txBox="1"/>
              <p:nvPr/>
            </p:nvSpPr>
            <p:spPr>
              <a:xfrm>
                <a:off x="6906827" y="3791026"/>
                <a:ext cx="491522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لتحديد التقاطع مع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يمكن تمديد الخط البياني .</a:t>
                </a: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0ABB109A-4795-4319-8C1E-D17CA9E5A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827" y="3791026"/>
                <a:ext cx="4915228" cy="461665"/>
              </a:xfrm>
              <a:prstGeom prst="rect">
                <a:avLst/>
              </a:prstGeom>
              <a:blipFill>
                <a:blip r:embed="rId11"/>
                <a:stretch>
                  <a:fillRect t="-9211" r="-1985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4FE35A66-A9D7-480C-BF00-8C67F052155F}"/>
              </a:ext>
            </a:extLst>
          </p:cNvPr>
          <p:cNvSpPr/>
          <p:nvPr/>
        </p:nvSpPr>
        <p:spPr>
          <a:xfrm>
            <a:off x="1062112" y="3665270"/>
            <a:ext cx="108000" cy="10800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A8E75460-D628-4746-9BF7-E42A22F7D8B0}"/>
                  </a:ext>
                </a:extLst>
              </p:cNvPr>
              <p:cNvSpPr txBox="1"/>
              <p:nvPr/>
            </p:nvSpPr>
            <p:spPr>
              <a:xfrm>
                <a:off x="3923929" y="3811928"/>
                <a:ext cx="3194439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نتوقع التقاطع عند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𝒃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A8E75460-D628-4746-9BF7-E42A22F7D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9" y="3811928"/>
                <a:ext cx="3194439" cy="461665"/>
              </a:xfrm>
              <a:prstGeom prst="rect">
                <a:avLst/>
              </a:prstGeom>
              <a:blipFill>
                <a:blip r:embed="rId12"/>
                <a:stretch>
                  <a:fillRect t="-9211" r="-2863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54D253D4-4C28-4D3D-9144-374C746B41BA}"/>
                  </a:ext>
                </a:extLst>
              </p:cNvPr>
              <p:cNvSpPr txBox="1"/>
              <p:nvPr/>
            </p:nvSpPr>
            <p:spPr>
              <a:xfrm>
                <a:off x="4004268" y="4228997"/>
                <a:ext cx="80653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يمكن التحقق من ذلك باختيار نقطة من النقاط مثلا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𝟏𝟓</m:t>
                        </m:r>
                      </m:e>
                    </m:d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والتعويض بالمعادلة</a:t>
                </a: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54D253D4-4C28-4D3D-9144-374C746B4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268" y="4228997"/>
                <a:ext cx="8065300" cy="461665"/>
              </a:xfrm>
              <a:prstGeom prst="rect">
                <a:avLst/>
              </a:prstGeom>
              <a:blipFill>
                <a:blip r:embed="rId13"/>
                <a:stretch>
                  <a:fillRect l="-227" t="-9333" r="-1134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3EAF8464-9656-4893-8446-9A6774B6C1D4}"/>
                  </a:ext>
                </a:extLst>
              </p:cNvPr>
              <p:cNvSpPr txBox="1"/>
              <p:nvPr/>
            </p:nvSpPr>
            <p:spPr>
              <a:xfrm>
                <a:off x="9275686" y="4650369"/>
                <a:ext cx="18546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3EAF8464-9656-4893-8446-9A6774B6C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686" y="4650369"/>
                <a:ext cx="1854675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999FF51B-B628-47B2-B761-CC4B6CCEC38C}"/>
                  </a:ext>
                </a:extLst>
              </p:cNvPr>
              <p:cNvSpPr txBox="1"/>
              <p:nvPr/>
            </p:nvSpPr>
            <p:spPr>
              <a:xfrm>
                <a:off x="9138183" y="5064645"/>
                <a:ext cx="237565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999FF51B-B628-47B2-B761-CC4B6CCEC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8183" y="5064645"/>
                <a:ext cx="2375650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FC73F476-2D90-4944-9C8B-B3494BEBDE9D}"/>
                  </a:ext>
                </a:extLst>
              </p:cNvPr>
              <p:cNvSpPr txBox="1"/>
              <p:nvPr/>
            </p:nvSpPr>
            <p:spPr>
              <a:xfrm>
                <a:off x="9145100" y="5478921"/>
                <a:ext cx="18626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FC73F476-2D90-4944-9C8B-B3494BEBD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100" y="5478921"/>
                <a:ext cx="1862689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0CD2C8A-02D4-4833-834D-5AB084E526F5}"/>
                  </a:ext>
                </a:extLst>
              </p:cNvPr>
              <p:cNvSpPr txBox="1"/>
              <p:nvPr/>
            </p:nvSpPr>
            <p:spPr>
              <a:xfrm>
                <a:off x="6462522" y="4743894"/>
                <a:ext cx="18626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0CD2C8A-02D4-4833-834D-5AB084E52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2522" y="4743894"/>
                <a:ext cx="1862689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12C03845-DFCB-4881-B985-8E4964D19479}"/>
                  </a:ext>
                </a:extLst>
              </p:cNvPr>
              <p:cNvSpPr txBox="1"/>
              <p:nvPr/>
            </p:nvSpPr>
            <p:spPr>
              <a:xfrm>
                <a:off x="6462522" y="5267722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12C03845-DFCB-4881-B985-8E4964D19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2522" y="5267722"/>
                <a:ext cx="1220655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5EFF0B6-9883-4C2D-8EB9-E1B884DB7973}"/>
              </a:ext>
            </a:extLst>
          </p:cNvPr>
          <p:cNvSpPr txBox="1"/>
          <p:nvPr/>
        </p:nvSpPr>
        <p:spPr>
          <a:xfrm>
            <a:off x="4258784" y="5206030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id="{47200C9F-FAE1-4E58-AA30-D8F186FC16E2}"/>
                  </a:ext>
                </a:extLst>
              </p:cNvPr>
              <p:cNvSpPr txBox="1"/>
              <p:nvPr/>
            </p:nvSpPr>
            <p:spPr>
              <a:xfrm>
                <a:off x="1855801" y="5191897"/>
                <a:ext cx="2361224" cy="492443"/>
              </a:xfrm>
              <a:custGeom>
                <a:avLst/>
                <a:gdLst>
                  <a:gd name="connsiteX0" fmla="*/ 0 w 2361224"/>
                  <a:gd name="connsiteY0" fmla="*/ 0 h 492443"/>
                  <a:gd name="connsiteX1" fmla="*/ 543082 w 2361224"/>
                  <a:gd name="connsiteY1" fmla="*/ 0 h 492443"/>
                  <a:gd name="connsiteX2" fmla="*/ 1109775 w 2361224"/>
                  <a:gd name="connsiteY2" fmla="*/ 0 h 492443"/>
                  <a:gd name="connsiteX3" fmla="*/ 1652857 w 2361224"/>
                  <a:gd name="connsiteY3" fmla="*/ 0 h 492443"/>
                  <a:gd name="connsiteX4" fmla="*/ 2361224 w 2361224"/>
                  <a:gd name="connsiteY4" fmla="*/ 0 h 492443"/>
                  <a:gd name="connsiteX5" fmla="*/ 2361224 w 2361224"/>
                  <a:gd name="connsiteY5" fmla="*/ 492443 h 492443"/>
                  <a:gd name="connsiteX6" fmla="*/ 1770918 w 2361224"/>
                  <a:gd name="connsiteY6" fmla="*/ 492443 h 492443"/>
                  <a:gd name="connsiteX7" fmla="*/ 1227836 w 2361224"/>
                  <a:gd name="connsiteY7" fmla="*/ 492443 h 492443"/>
                  <a:gd name="connsiteX8" fmla="*/ 708367 w 2361224"/>
                  <a:gd name="connsiteY8" fmla="*/ 492443 h 492443"/>
                  <a:gd name="connsiteX9" fmla="*/ 0 w 2361224"/>
                  <a:gd name="connsiteY9" fmla="*/ 492443 h 492443"/>
                  <a:gd name="connsiteX10" fmla="*/ 0 w 2361224"/>
                  <a:gd name="connsiteY10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61224" h="492443" fill="none" extrusionOk="0">
                    <a:moveTo>
                      <a:pt x="0" y="0"/>
                    </a:moveTo>
                    <a:cubicBezTo>
                      <a:pt x="176323" y="-18476"/>
                      <a:pt x="345425" y="11626"/>
                      <a:pt x="543082" y="0"/>
                    </a:cubicBezTo>
                    <a:cubicBezTo>
                      <a:pt x="740739" y="-11626"/>
                      <a:pt x="953399" y="53566"/>
                      <a:pt x="1109775" y="0"/>
                    </a:cubicBezTo>
                    <a:cubicBezTo>
                      <a:pt x="1266151" y="-53566"/>
                      <a:pt x="1387723" y="63707"/>
                      <a:pt x="1652857" y="0"/>
                    </a:cubicBezTo>
                    <a:cubicBezTo>
                      <a:pt x="1917991" y="-63707"/>
                      <a:pt x="2038308" y="15660"/>
                      <a:pt x="2361224" y="0"/>
                    </a:cubicBezTo>
                    <a:cubicBezTo>
                      <a:pt x="2386307" y="172411"/>
                      <a:pt x="2306930" y="373805"/>
                      <a:pt x="2361224" y="492443"/>
                    </a:cubicBezTo>
                    <a:cubicBezTo>
                      <a:pt x="2114203" y="540973"/>
                      <a:pt x="2023537" y="474044"/>
                      <a:pt x="1770918" y="492443"/>
                    </a:cubicBezTo>
                    <a:cubicBezTo>
                      <a:pt x="1518299" y="510842"/>
                      <a:pt x="1472356" y="443933"/>
                      <a:pt x="1227836" y="492443"/>
                    </a:cubicBezTo>
                    <a:cubicBezTo>
                      <a:pt x="983316" y="540953"/>
                      <a:pt x="967421" y="453360"/>
                      <a:pt x="708367" y="492443"/>
                    </a:cubicBezTo>
                    <a:cubicBezTo>
                      <a:pt x="449313" y="531526"/>
                      <a:pt x="171574" y="415965"/>
                      <a:pt x="0" y="492443"/>
                    </a:cubicBezTo>
                    <a:cubicBezTo>
                      <a:pt x="-55099" y="382416"/>
                      <a:pt x="15581" y="146628"/>
                      <a:pt x="0" y="0"/>
                    </a:cubicBezTo>
                    <a:close/>
                  </a:path>
                  <a:path w="2361224" h="492443" stroke="0" extrusionOk="0">
                    <a:moveTo>
                      <a:pt x="0" y="0"/>
                    </a:moveTo>
                    <a:cubicBezTo>
                      <a:pt x="314819" y="-45356"/>
                      <a:pt x="387383" y="44879"/>
                      <a:pt x="637530" y="0"/>
                    </a:cubicBezTo>
                    <a:cubicBezTo>
                      <a:pt x="887677" y="-44879"/>
                      <a:pt x="960456" y="28763"/>
                      <a:pt x="1227836" y="0"/>
                    </a:cubicBezTo>
                    <a:cubicBezTo>
                      <a:pt x="1495216" y="-28763"/>
                      <a:pt x="1589711" y="54713"/>
                      <a:pt x="1770918" y="0"/>
                    </a:cubicBezTo>
                    <a:cubicBezTo>
                      <a:pt x="1952125" y="-54713"/>
                      <a:pt x="2165510" y="67235"/>
                      <a:pt x="2361224" y="0"/>
                    </a:cubicBezTo>
                    <a:cubicBezTo>
                      <a:pt x="2402213" y="163023"/>
                      <a:pt x="2317062" y="320182"/>
                      <a:pt x="2361224" y="492443"/>
                    </a:cubicBezTo>
                    <a:cubicBezTo>
                      <a:pt x="2183616" y="496577"/>
                      <a:pt x="1982927" y="487986"/>
                      <a:pt x="1770918" y="492443"/>
                    </a:cubicBezTo>
                    <a:cubicBezTo>
                      <a:pt x="1558909" y="496900"/>
                      <a:pt x="1460057" y="484443"/>
                      <a:pt x="1157000" y="492443"/>
                    </a:cubicBezTo>
                    <a:cubicBezTo>
                      <a:pt x="853943" y="500443"/>
                      <a:pt x="673816" y="423014"/>
                      <a:pt x="543082" y="492443"/>
                    </a:cubicBezTo>
                    <a:cubicBezTo>
                      <a:pt x="412348" y="561872"/>
                      <a:pt x="205629" y="472108"/>
                      <a:pt x="0" y="492443"/>
                    </a:cubicBezTo>
                    <a:cubicBezTo>
                      <a:pt x="-28664" y="277317"/>
                      <a:pt x="50108" y="24390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id="{47200C9F-FAE1-4E58-AA30-D8F186FC1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801" y="5191897"/>
                <a:ext cx="2361224" cy="4924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361224"/>
                          <a:gd name="connsiteY0" fmla="*/ 0 h 492443"/>
                          <a:gd name="connsiteX1" fmla="*/ 543082 w 2361224"/>
                          <a:gd name="connsiteY1" fmla="*/ 0 h 492443"/>
                          <a:gd name="connsiteX2" fmla="*/ 1109775 w 2361224"/>
                          <a:gd name="connsiteY2" fmla="*/ 0 h 492443"/>
                          <a:gd name="connsiteX3" fmla="*/ 1652857 w 2361224"/>
                          <a:gd name="connsiteY3" fmla="*/ 0 h 492443"/>
                          <a:gd name="connsiteX4" fmla="*/ 2361224 w 2361224"/>
                          <a:gd name="connsiteY4" fmla="*/ 0 h 492443"/>
                          <a:gd name="connsiteX5" fmla="*/ 2361224 w 2361224"/>
                          <a:gd name="connsiteY5" fmla="*/ 492443 h 492443"/>
                          <a:gd name="connsiteX6" fmla="*/ 1770918 w 2361224"/>
                          <a:gd name="connsiteY6" fmla="*/ 492443 h 492443"/>
                          <a:gd name="connsiteX7" fmla="*/ 1227836 w 2361224"/>
                          <a:gd name="connsiteY7" fmla="*/ 492443 h 492443"/>
                          <a:gd name="connsiteX8" fmla="*/ 708367 w 2361224"/>
                          <a:gd name="connsiteY8" fmla="*/ 492443 h 492443"/>
                          <a:gd name="connsiteX9" fmla="*/ 0 w 2361224"/>
                          <a:gd name="connsiteY9" fmla="*/ 492443 h 492443"/>
                          <a:gd name="connsiteX10" fmla="*/ 0 w 2361224"/>
                          <a:gd name="connsiteY10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361224" h="492443" fill="none" extrusionOk="0">
                            <a:moveTo>
                              <a:pt x="0" y="0"/>
                            </a:moveTo>
                            <a:cubicBezTo>
                              <a:pt x="176323" y="-18476"/>
                              <a:pt x="345425" y="11626"/>
                              <a:pt x="543082" y="0"/>
                            </a:cubicBezTo>
                            <a:cubicBezTo>
                              <a:pt x="740739" y="-11626"/>
                              <a:pt x="953399" y="53566"/>
                              <a:pt x="1109775" y="0"/>
                            </a:cubicBezTo>
                            <a:cubicBezTo>
                              <a:pt x="1266151" y="-53566"/>
                              <a:pt x="1387723" y="63707"/>
                              <a:pt x="1652857" y="0"/>
                            </a:cubicBezTo>
                            <a:cubicBezTo>
                              <a:pt x="1917991" y="-63707"/>
                              <a:pt x="2038308" y="15660"/>
                              <a:pt x="2361224" y="0"/>
                            </a:cubicBezTo>
                            <a:cubicBezTo>
                              <a:pt x="2386307" y="172411"/>
                              <a:pt x="2306930" y="373805"/>
                              <a:pt x="2361224" y="492443"/>
                            </a:cubicBezTo>
                            <a:cubicBezTo>
                              <a:pt x="2114203" y="540973"/>
                              <a:pt x="2023537" y="474044"/>
                              <a:pt x="1770918" y="492443"/>
                            </a:cubicBezTo>
                            <a:cubicBezTo>
                              <a:pt x="1518299" y="510842"/>
                              <a:pt x="1472356" y="443933"/>
                              <a:pt x="1227836" y="492443"/>
                            </a:cubicBezTo>
                            <a:cubicBezTo>
                              <a:pt x="983316" y="540953"/>
                              <a:pt x="967421" y="453360"/>
                              <a:pt x="708367" y="492443"/>
                            </a:cubicBezTo>
                            <a:cubicBezTo>
                              <a:pt x="449313" y="531526"/>
                              <a:pt x="171574" y="415965"/>
                              <a:pt x="0" y="492443"/>
                            </a:cubicBezTo>
                            <a:cubicBezTo>
                              <a:pt x="-55099" y="382416"/>
                              <a:pt x="15581" y="146628"/>
                              <a:pt x="0" y="0"/>
                            </a:cubicBezTo>
                            <a:close/>
                          </a:path>
                          <a:path w="2361224" h="492443" stroke="0" extrusionOk="0">
                            <a:moveTo>
                              <a:pt x="0" y="0"/>
                            </a:moveTo>
                            <a:cubicBezTo>
                              <a:pt x="314819" y="-45356"/>
                              <a:pt x="387383" y="44879"/>
                              <a:pt x="637530" y="0"/>
                            </a:cubicBezTo>
                            <a:cubicBezTo>
                              <a:pt x="887677" y="-44879"/>
                              <a:pt x="960456" y="28763"/>
                              <a:pt x="1227836" y="0"/>
                            </a:cubicBezTo>
                            <a:cubicBezTo>
                              <a:pt x="1495216" y="-28763"/>
                              <a:pt x="1589711" y="54713"/>
                              <a:pt x="1770918" y="0"/>
                            </a:cubicBezTo>
                            <a:cubicBezTo>
                              <a:pt x="1952125" y="-54713"/>
                              <a:pt x="2165510" y="67235"/>
                              <a:pt x="2361224" y="0"/>
                            </a:cubicBezTo>
                            <a:cubicBezTo>
                              <a:pt x="2402213" y="163023"/>
                              <a:pt x="2317062" y="320182"/>
                              <a:pt x="2361224" y="492443"/>
                            </a:cubicBezTo>
                            <a:cubicBezTo>
                              <a:pt x="2183616" y="496577"/>
                              <a:pt x="1982927" y="487986"/>
                              <a:pt x="1770918" y="492443"/>
                            </a:cubicBezTo>
                            <a:cubicBezTo>
                              <a:pt x="1558909" y="496900"/>
                              <a:pt x="1460057" y="484443"/>
                              <a:pt x="1157000" y="492443"/>
                            </a:cubicBezTo>
                            <a:cubicBezTo>
                              <a:pt x="853943" y="500443"/>
                              <a:pt x="673816" y="423014"/>
                              <a:pt x="543082" y="492443"/>
                            </a:cubicBezTo>
                            <a:cubicBezTo>
                              <a:pt x="412348" y="561872"/>
                              <a:pt x="205629" y="472108"/>
                              <a:pt x="0" y="492443"/>
                            </a:cubicBezTo>
                            <a:cubicBezTo>
                              <a:pt x="-28664" y="277317"/>
                              <a:pt x="50108" y="24390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28C1F07-9842-4199-B0EC-B97EFD9B3E10}"/>
              </a:ext>
            </a:extLst>
          </p:cNvPr>
          <p:cNvSpPr txBox="1"/>
          <p:nvPr/>
        </p:nvSpPr>
        <p:spPr>
          <a:xfrm>
            <a:off x="10686738" y="6076640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348C82D5-B617-42B6-B9B0-EE0EBD1A153B}"/>
                  </a:ext>
                </a:extLst>
              </p:cNvPr>
              <p:cNvSpPr txBox="1"/>
              <p:nvPr/>
            </p:nvSpPr>
            <p:spPr>
              <a:xfrm>
                <a:off x="9014691" y="6061131"/>
                <a:ext cx="170703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معدل التغير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348C82D5-B617-42B6-B9B0-EE0EBD1A1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691" y="6061131"/>
                <a:ext cx="1707036" cy="461665"/>
              </a:xfrm>
              <a:prstGeom prst="rect">
                <a:avLst/>
              </a:prstGeom>
              <a:blipFill>
                <a:blip r:embed="rId20"/>
                <a:stretch>
                  <a:fillRect l="-2143" t="-9211" r="-5357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4173F680-6649-4436-AA20-5A40E2DE6A23}"/>
                  </a:ext>
                </a:extLst>
              </p:cNvPr>
              <p:cNvSpPr txBox="1"/>
              <p:nvPr/>
            </p:nvSpPr>
            <p:spPr>
              <a:xfrm>
                <a:off x="5985164" y="6064989"/>
                <a:ext cx="3140836" cy="461665"/>
              </a:xfrm>
              <a:custGeom>
                <a:avLst/>
                <a:gdLst>
                  <a:gd name="connsiteX0" fmla="*/ 0 w 3140836"/>
                  <a:gd name="connsiteY0" fmla="*/ 0 h 461665"/>
                  <a:gd name="connsiteX1" fmla="*/ 586289 w 3140836"/>
                  <a:gd name="connsiteY1" fmla="*/ 0 h 461665"/>
                  <a:gd name="connsiteX2" fmla="*/ 1109762 w 3140836"/>
                  <a:gd name="connsiteY2" fmla="*/ 0 h 461665"/>
                  <a:gd name="connsiteX3" fmla="*/ 1539010 w 3140836"/>
                  <a:gd name="connsiteY3" fmla="*/ 0 h 461665"/>
                  <a:gd name="connsiteX4" fmla="*/ 2031074 w 3140836"/>
                  <a:gd name="connsiteY4" fmla="*/ 0 h 461665"/>
                  <a:gd name="connsiteX5" fmla="*/ 2491730 w 3140836"/>
                  <a:gd name="connsiteY5" fmla="*/ 0 h 461665"/>
                  <a:gd name="connsiteX6" fmla="*/ 3140836 w 3140836"/>
                  <a:gd name="connsiteY6" fmla="*/ 0 h 461665"/>
                  <a:gd name="connsiteX7" fmla="*/ 3140836 w 3140836"/>
                  <a:gd name="connsiteY7" fmla="*/ 461665 h 461665"/>
                  <a:gd name="connsiteX8" fmla="*/ 2680180 w 3140836"/>
                  <a:gd name="connsiteY8" fmla="*/ 461665 h 461665"/>
                  <a:gd name="connsiteX9" fmla="*/ 2250932 w 3140836"/>
                  <a:gd name="connsiteY9" fmla="*/ 461665 h 461665"/>
                  <a:gd name="connsiteX10" fmla="*/ 1696051 w 3140836"/>
                  <a:gd name="connsiteY10" fmla="*/ 461665 h 461665"/>
                  <a:gd name="connsiteX11" fmla="*/ 1172579 w 3140836"/>
                  <a:gd name="connsiteY11" fmla="*/ 461665 h 461665"/>
                  <a:gd name="connsiteX12" fmla="*/ 649106 w 3140836"/>
                  <a:gd name="connsiteY12" fmla="*/ 461665 h 461665"/>
                  <a:gd name="connsiteX13" fmla="*/ 0 w 3140836"/>
                  <a:gd name="connsiteY13" fmla="*/ 461665 h 461665"/>
                  <a:gd name="connsiteX14" fmla="*/ 0 w 3140836"/>
                  <a:gd name="connsiteY14" fmla="*/ 0 h 46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40836" h="461665" extrusionOk="0">
                    <a:moveTo>
                      <a:pt x="0" y="0"/>
                    </a:moveTo>
                    <a:cubicBezTo>
                      <a:pt x="283376" y="-50383"/>
                      <a:pt x="391526" y="56160"/>
                      <a:pt x="586289" y="0"/>
                    </a:cubicBezTo>
                    <a:cubicBezTo>
                      <a:pt x="781052" y="-56160"/>
                      <a:pt x="876453" y="45350"/>
                      <a:pt x="1109762" y="0"/>
                    </a:cubicBezTo>
                    <a:cubicBezTo>
                      <a:pt x="1343071" y="-45350"/>
                      <a:pt x="1451184" y="48544"/>
                      <a:pt x="1539010" y="0"/>
                    </a:cubicBezTo>
                    <a:cubicBezTo>
                      <a:pt x="1626836" y="-48544"/>
                      <a:pt x="1907270" y="30447"/>
                      <a:pt x="2031074" y="0"/>
                    </a:cubicBezTo>
                    <a:cubicBezTo>
                      <a:pt x="2154878" y="-30447"/>
                      <a:pt x="2271810" y="31034"/>
                      <a:pt x="2491730" y="0"/>
                    </a:cubicBezTo>
                    <a:cubicBezTo>
                      <a:pt x="2711650" y="-31034"/>
                      <a:pt x="2995779" y="25398"/>
                      <a:pt x="3140836" y="0"/>
                    </a:cubicBezTo>
                    <a:cubicBezTo>
                      <a:pt x="3176734" y="140840"/>
                      <a:pt x="3099919" y="367589"/>
                      <a:pt x="3140836" y="461665"/>
                    </a:cubicBezTo>
                    <a:cubicBezTo>
                      <a:pt x="2985757" y="510314"/>
                      <a:pt x="2785030" y="453002"/>
                      <a:pt x="2680180" y="461665"/>
                    </a:cubicBezTo>
                    <a:cubicBezTo>
                      <a:pt x="2575330" y="470328"/>
                      <a:pt x="2448317" y="446538"/>
                      <a:pt x="2250932" y="461665"/>
                    </a:cubicBezTo>
                    <a:cubicBezTo>
                      <a:pt x="2053547" y="476792"/>
                      <a:pt x="1926840" y="441351"/>
                      <a:pt x="1696051" y="461665"/>
                    </a:cubicBezTo>
                    <a:cubicBezTo>
                      <a:pt x="1465262" y="481979"/>
                      <a:pt x="1333708" y="443570"/>
                      <a:pt x="1172579" y="461665"/>
                    </a:cubicBezTo>
                    <a:cubicBezTo>
                      <a:pt x="1011450" y="479760"/>
                      <a:pt x="780962" y="459324"/>
                      <a:pt x="649106" y="461665"/>
                    </a:cubicBezTo>
                    <a:cubicBezTo>
                      <a:pt x="517250" y="464006"/>
                      <a:pt x="183483" y="452566"/>
                      <a:pt x="0" y="461665"/>
                    </a:cubicBezTo>
                    <a:cubicBezTo>
                      <a:pt x="-28034" y="358945"/>
                      <a:pt x="34160" y="196953"/>
                      <a:pt x="0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3202293713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أي الرسوم الشهرية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endParaRPr lang="ar-AE" sz="2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4173F680-6649-4436-AA20-5A40E2DE6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164" y="6064989"/>
                <a:ext cx="3140836" cy="461665"/>
              </a:xfrm>
              <a:prstGeom prst="rect">
                <a:avLst/>
              </a:prstGeom>
              <a:blipFill>
                <a:blip r:embed="rId21"/>
                <a:stretch>
                  <a:fillRect t="-2273" r="-1908" b="-18182"/>
                </a:stretch>
              </a:blip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3202293713">
                      <a:custGeom>
                        <a:avLst/>
                        <a:gdLst>
                          <a:gd name="connsiteX0" fmla="*/ 0 w 3140836"/>
                          <a:gd name="connsiteY0" fmla="*/ 0 h 461665"/>
                          <a:gd name="connsiteX1" fmla="*/ 586289 w 3140836"/>
                          <a:gd name="connsiteY1" fmla="*/ 0 h 461665"/>
                          <a:gd name="connsiteX2" fmla="*/ 1109762 w 3140836"/>
                          <a:gd name="connsiteY2" fmla="*/ 0 h 461665"/>
                          <a:gd name="connsiteX3" fmla="*/ 1539010 w 3140836"/>
                          <a:gd name="connsiteY3" fmla="*/ 0 h 461665"/>
                          <a:gd name="connsiteX4" fmla="*/ 2031074 w 3140836"/>
                          <a:gd name="connsiteY4" fmla="*/ 0 h 461665"/>
                          <a:gd name="connsiteX5" fmla="*/ 2491730 w 3140836"/>
                          <a:gd name="connsiteY5" fmla="*/ 0 h 461665"/>
                          <a:gd name="connsiteX6" fmla="*/ 3140836 w 3140836"/>
                          <a:gd name="connsiteY6" fmla="*/ 0 h 461665"/>
                          <a:gd name="connsiteX7" fmla="*/ 3140836 w 3140836"/>
                          <a:gd name="connsiteY7" fmla="*/ 461665 h 461665"/>
                          <a:gd name="connsiteX8" fmla="*/ 2680180 w 3140836"/>
                          <a:gd name="connsiteY8" fmla="*/ 461665 h 461665"/>
                          <a:gd name="connsiteX9" fmla="*/ 2250932 w 3140836"/>
                          <a:gd name="connsiteY9" fmla="*/ 461665 h 461665"/>
                          <a:gd name="connsiteX10" fmla="*/ 1696051 w 3140836"/>
                          <a:gd name="connsiteY10" fmla="*/ 461665 h 461665"/>
                          <a:gd name="connsiteX11" fmla="*/ 1172579 w 3140836"/>
                          <a:gd name="connsiteY11" fmla="*/ 461665 h 461665"/>
                          <a:gd name="connsiteX12" fmla="*/ 649106 w 3140836"/>
                          <a:gd name="connsiteY12" fmla="*/ 461665 h 461665"/>
                          <a:gd name="connsiteX13" fmla="*/ 0 w 3140836"/>
                          <a:gd name="connsiteY13" fmla="*/ 461665 h 461665"/>
                          <a:gd name="connsiteX14" fmla="*/ 0 w 3140836"/>
                          <a:gd name="connsiteY1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140836" h="461665" extrusionOk="0">
                            <a:moveTo>
                              <a:pt x="0" y="0"/>
                            </a:moveTo>
                            <a:cubicBezTo>
                              <a:pt x="283376" y="-50383"/>
                              <a:pt x="391526" y="56160"/>
                              <a:pt x="586289" y="0"/>
                            </a:cubicBezTo>
                            <a:cubicBezTo>
                              <a:pt x="781052" y="-56160"/>
                              <a:pt x="876453" y="45350"/>
                              <a:pt x="1109762" y="0"/>
                            </a:cubicBezTo>
                            <a:cubicBezTo>
                              <a:pt x="1343071" y="-45350"/>
                              <a:pt x="1451184" y="48544"/>
                              <a:pt x="1539010" y="0"/>
                            </a:cubicBezTo>
                            <a:cubicBezTo>
                              <a:pt x="1626836" y="-48544"/>
                              <a:pt x="1907270" y="30447"/>
                              <a:pt x="2031074" y="0"/>
                            </a:cubicBezTo>
                            <a:cubicBezTo>
                              <a:pt x="2154878" y="-30447"/>
                              <a:pt x="2271810" y="31034"/>
                              <a:pt x="2491730" y="0"/>
                            </a:cubicBezTo>
                            <a:cubicBezTo>
                              <a:pt x="2711650" y="-31034"/>
                              <a:pt x="2995779" y="25398"/>
                              <a:pt x="3140836" y="0"/>
                            </a:cubicBezTo>
                            <a:cubicBezTo>
                              <a:pt x="3176734" y="140840"/>
                              <a:pt x="3099919" y="367589"/>
                              <a:pt x="3140836" y="461665"/>
                            </a:cubicBezTo>
                            <a:cubicBezTo>
                              <a:pt x="2985757" y="510314"/>
                              <a:pt x="2785030" y="453002"/>
                              <a:pt x="2680180" y="461665"/>
                            </a:cubicBezTo>
                            <a:cubicBezTo>
                              <a:pt x="2575330" y="470328"/>
                              <a:pt x="2448317" y="446538"/>
                              <a:pt x="2250932" y="461665"/>
                            </a:cubicBezTo>
                            <a:cubicBezTo>
                              <a:pt x="2053547" y="476792"/>
                              <a:pt x="1926840" y="441351"/>
                              <a:pt x="1696051" y="461665"/>
                            </a:cubicBezTo>
                            <a:cubicBezTo>
                              <a:pt x="1465262" y="481979"/>
                              <a:pt x="1333708" y="443570"/>
                              <a:pt x="1172579" y="461665"/>
                            </a:cubicBezTo>
                            <a:cubicBezTo>
                              <a:pt x="1011450" y="479760"/>
                              <a:pt x="780962" y="459324"/>
                              <a:pt x="649106" y="461665"/>
                            </a:cubicBezTo>
                            <a:cubicBezTo>
                              <a:pt x="517250" y="464006"/>
                              <a:pt x="183483" y="452566"/>
                              <a:pt x="0" y="461665"/>
                            </a:cubicBezTo>
                            <a:cubicBezTo>
                              <a:pt x="-28034" y="358945"/>
                              <a:pt x="34160" y="19695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2548CFC6-AE47-4DB7-8000-503033CC2A86}"/>
                  </a:ext>
                </a:extLst>
              </p:cNvPr>
              <p:cNvSpPr txBox="1"/>
              <p:nvPr/>
            </p:nvSpPr>
            <p:spPr>
              <a:xfrm>
                <a:off x="4516582" y="6054578"/>
                <a:ext cx="137916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التقاطع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2548CFC6-AE47-4DB7-8000-503033CC2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582" y="6054578"/>
                <a:ext cx="1379160" cy="461665"/>
              </a:xfrm>
              <a:prstGeom prst="rect">
                <a:avLst/>
              </a:prstGeom>
              <a:blipFill>
                <a:blip r:embed="rId22"/>
                <a:stretch>
                  <a:fillRect l="-9292" t="-9211" r="-6637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1EA8E0E6-FF55-4957-B620-D7805EB08555}"/>
                  </a:ext>
                </a:extLst>
              </p:cNvPr>
              <p:cNvSpPr txBox="1"/>
              <p:nvPr/>
            </p:nvSpPr>
            <p:spPr>
              <a:xfrm>
                <a:off x="979055" y="6058436"/>
                <a:ext cx="3320960" cy="461665"/>
              </a:xfrm>
              <a:custGeom>
                <a:avLst/>
                <a:gdLst>
                  <a:gd name="connsiteX0" fmla="*/ 0 w 3320960"/>
                  <a:gd name="connsiteY0" fmla="*/ 0 h 461665"/>
                  <a:gd name="connsiteX1" fmla="*/ 453865 w 3320960"/>
                  <a:gd name="connsiteY1" fmla="*/ 0 h 461665"/>
                  <a:gd name="connsiteX2" fmla="*/ 1073777 w 3320960"/>
                  <a:gd name="connsiteY2" fmla="*/ 0 h 461665"/>
                  <a:gd name="connsiteX3" fmla="*/ 1693690 w 3320960"/>
                  <a:gd name="connsiteY3" fmla="*/ 0 h 461665"/>
                  <a:gd name="connsiteX4" fmla="*/ 2280393 w 3320960"/>
                  <a:gd name="connsiteY4" fmla="*/ 0 h 461665"/>
                  <a:gd name="connsiteX5" fmla="*/ 2734257 w 3320960"/>
                  <a:gd name="connsiteY5" fmla="*/ 0 h 461665"/>
                  <a:gd name="connsiteX6" fmla="*/ 3320960 w 3320960"/>
                  <a:gd name="connsiteY6" fmla="*/ 0 h 461665"/>
                  <a:gd name="connsiteX7" fmla="*/ 3320960 w 3320960"/>
                  <a:gd name="connsiteY7" fmla="*/ 461665 h 461665"/>
                  <a:gd name="connsiteX8" fmla="*/ 2701047 w 3320960"/>
                  <a:gd name="connsiteY8" fmla="*/ 461665 h 461665"/>
                  <a:gd name="connsiteX9" fmla="*/ 2114345 w 3320960"/>
                  <a:gd name="connsiteY9" fmla="*/ 461665 h 461665"/>
                  <a:gd name="connsiteX10" fmla="*/ 1594061 w 3320960"/>
                  <a:gd name="connsiteY10" fmla="*/ 461665 h 461665"/>
                  <a:gd name="connsiteX11" fmla="*/ 1040567 w 3320960"/>
                  <a:gd name="connsiteY11" fmla="*/ 461665 h 461665"/>
                  <a:gd name="connsiteX12" fmla="*/ 487074 w 3320960"/>
                  <a:gd name="connsiteY12" fmla="*/ 461665 h 461665"/>
                  <a:gd name="connsiteX13" fmla="*/ 0 w 3320960"/>
                  <a:gd name="connsiteY13" fmla="*/ 461665 h 461665"/>
                  <a:gd name="connsiteX14" fmla="*/ 0 w 3320960"/>
                  <a:gd name="connsiteY14" fmla="*/ 0 h 46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320960" h="461665" extrusionOk="0">
                    <a:moveTo>
                      <a:pt x="0" y="0"/>
                    </a:moveTo>
                    <a:cubicBezTo>
                      <a:pt x="139214" y="-6664"/>
                      <a:pt x="231840" y="45458"/>
                      <a:pt x="453865" y="0"/>
                    </a:cubicBezTo>
                    <a:cubicBezTo>
                      <a:pt x="675891" y="-45458"/>
                      <a:pt x="944802" y="4424"/>
                      <a:pt x="1073777" y="0"/>
                    </a:cubicBezTo>
                    <a:cubicBezTo>
                      <a:pt x="1202752" y="-4424"/>
                      <a:pt x="1480164" y="71658"/>
                      <a:pt x="1693690" y="0"/>
                    </a:cubicBezTo>
                    <a:cubicBezTo>
                      <a:pt x="1907216" y="-71658"/>
                      <a:pt x="2039752" y="69265"/>
                      <a:pt x="2280393" y="0"/>
                    </a:cubicBezTo>
                    <a:cubicBezTo>
                      <a:pt x="2521034" y="-69265"/>
                      <a:pt x="2623448" y="10851"/>
                      <a:pt x="2734257" y="0"/>
                    </a:cubicBezTo>
                    <a:cubicBezTo>
                      <a:pt x="2845066" y="-10851"/>
                      <a:pt x="3141325" y="3567"/>
                      <a:pt x="3320960" y="0"/>
                    </a:cubicBezTo>
                    <a:cubicBezTo>
                      <a:pt x="3374722" y="123982"/>
                      <a:pt x="3310549" y="252622"/>
                      <a:pt x="3320960" y="461665"/>
                    </a:cubicBezTo>
                    <a:cubicBezTo>
                      <a:pt x="3083528" y="530175"/>
                      <a:pt x="2988786" y="418132"/>
                      <a:pt x="2701047" y="461665"/>
                    </a:cubicBezTo>
                    <a:cubicBezTo>
                      <a:pt x="2413308" y="505198"/>
                      <a:pt x="2236526" y="438937"/>
                      <a:pt x="2114345" y="461665"/>
                    </a:cubicBezTo>
                    <a:cubicBezTo>
                      <a:pt x="1992164" y="484393"/>
                      <a:pt x="1796608" y="431599"/>
                      <a:pt x="1594061" y="461665"/>
                    </a:cubicBezTo>
                    <a:cubicBezTo>
                      <a:pt x="1391514" y="491731"/>
                      <a:pt x="1293022" y="433351"/>
                      <a:pt x="1040567" y="461665"/>
                    </a:cubicBezTo>
                    <a:cubicBezTo>
                      <a:pt x="788112" y="489979"/>
                      <a:pt x="676642" y="400404"/>
                      <a:pt x="487074" y="461665"/>
                    </a:cubicBezTo>
                    <a:cubicBezTo>
                      <a:pt x="297506" y="522926"/>
                      <a:pt x="211240" y="416214"/>
                      <a:pt x="0" y="461665"/>
                    </a:cubicBezTo>
                    <a:cubicBezTo>
                      <a:pt x="-13571" y="336561"/>
                      <a:pt x="47263" y="184214"/>
                      <a:pt x="0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3612019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أي الرسوم السنوية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endParaRPr lang="ar-AE" sz="2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1EA8E0E6-FF55-4957-B620-D7805EB08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55" y="6058436"/>
                <a:ext cx="3320960" cy="461665"/>
              </a:xfrm>
              <a:prstGeom prst="rect">
                <a:avLst/>
              </a:prstGeom>
              <a:blipFill>
                <a:blip r:embed="rId23"/>
                <a:stretch>
                  <a:fillRect r="-1625" b="-17778"/>
                </a:stretch>
              </a:blip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36120194">
                      <a:custGeom>
                        <a:avLst/>
                        <a:gdLst>
                          <a:gd name="connsiteX0" fmla="*/ 0 w 3320960"/>
                          <a:gd name="connsiteY0" fmla="*/ 0 h 461665"/>
                          <a:gd name="connsiteX1" fmla="*/ 453865 w 3320960"/>
                          <a:gd name="connsiteY1" fmla="*/ 0 h 461665"/>
                          <a:gd name="connsiteX2" fmla="*/ 1073777 w 3320960"/>
                          <a:gd name="connsiteY2" fmla="*/ 0 h 461665"/>
                          <a:gd name="connsiteX3" fmla="*/ 1693690 w 3320960"/>
                          <a:gd name="connsiteY3" fmla="*/ 0 h 461665"/>
                          <a:gd name="connsiteX4" fmla="*/ 2280393 w 3320960"/>
                          <a:gd name="connsiteY4" fmla="*/ 0 h 461665"/>
                          <a:gd name="connsiteX5" fmla="*/ 2734257 w 3320960"/>
                          <a:gd name="connsiteY5" fmla="*/ 0 h 461665"/>
                          <a:gd name="connsiteX6" fmla="*/ 3320960 w 3320960"/>
                          <a:gd name="connsiteY6" fmla="*/ 0 h 461665"/>
                          <a:gd name="connsiteX7" fmla="*/ 3320960 w 3320960"/>
                          <a:gd name="connsiteY7" fmla="*/ 461665 h 461665"/>
                          <a:gd name="connsiteX8" fmla="*/ 2701047 w 3320960"/>
                          <a:gd name="connsiteY8" fmla="*/ 461665 h 461665"/>
                          <a:gd name="connsiteX9" fmla="*/ 2114345 w 3320960"/>
                          <a:gd name="connsiteY9" fmla="*/ 461665 h 461665"/>
                          <a:gd name="connsiteX10" fmla="*/ 1594061 w 3320960"/>
                          <a:gd name="connsiteY10" fmla="*/ 461665 h 461665"/>
                          <a:gd name="connsiteX11" fmla="*/ 1040567 w 3320960"/>
                          <a:gd name="connsiteY11" fmla="*/ 461665 h 461665"/>
                          <a:gd name="connsiteX12" fmla="*/ 487074 w 3320960"/>
                          <a:gd name="connsiteY12" fmla="*/ 461665 h 461665"/>
                          <a:gd name="connsiteX13" fmla="*/ 0 w 3320960"/>
                          <a:gd name="connsiteY13" fmla="*/ 461665 h 461665"/>
                          <a:gd name="connsiteX14" fmla="*/ 0 w 3320960"/>
                          <a:gd name="connsiteY1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320960" h="461665" extrusionOk="0">
                            <a:moveTo>
                              <a:pt x="0" y="0"/>
                            </a:moveTo>
                            <a:cubicBezTo>
                              <a:pt x="139214" y="-6664"/>
                              <a:pt x="231840" y="45458"/>
                              <a:pt x="453865" y="0"/>
                            </a:cubicBezTo>
                            <a:cubicBezTo>
                              <a:pt x="675891" y="-45458"/>
                              <a:pt x="944802" y="4424"/>
                              <a:pt x="1073777" y="0"/>
                            </a:cubicBezTo>
                            <a:cubicBezTo>
                              <a:pt x="1202752" y="-4424"/>
                              <a:pt x="1480164" y="71658"/>
                              <a:pt x="1693690" y="0"/>
                            </a:cubicBezTo>
                            <a:cubicBezTo>
                              <a:pt x="1907216" y="-71658"/>
                              <a:pt x="2039752" y="69265"/>
                              <a:pt x="2280393" y="0"/>
                            </a:cubicBezTo>
                            <a:cubicBezTo>
                              <a:pt x="2521034" y="-69265"/>
                              <a:pt x="2623448" y="10851"/>
                              <a:pt x="2734257" y="0"/>
                            </a:cubicBezTo>
                            <a:cubicBezTo>
                              <a:pt x="2845066" y="-10851"/>
                              <a:pt x="3141325" y="3567"/>
                              <a:pt x="3320960" y="0"/>
                            </a:cubicBezTo>
                            <a:cubicBezTo>
                              <a:pt x="3374722" y="123982"/>
                              <a:pt x="3310549" y="252622"/>
                              <a:pt x="3320960" y="461665"/>
                            </a:cubicBezTo>
                            <a:cubicBezTo>
                              <a:pt x="3083528" y="530175"/>
                              <a:pt x="2988786" y="418132"/>
                              <a:pt x="2701047" y="461665"/>
                            </a:cubicBezTo>
                            <a:cubicBezTo>
                              <a:pt x="2413308" y="505198"/>
                              <a:pt x="2236526" y="438937"/>
                              <a:pt x="2114345" y="461665"/>
                            </a:cubicBezTo>
                            <a:cubicBezTo>
                              <a:pt x="1992164" y="484393"/>
                              <a:pt x="1796608" y="431599"/>
                              <a:pt x="1594061" y="461665"/>
                            </a:cubicBezTo>
                            <a:cubicBezTo>
                              <a:pt x="1391514" y="491731"/>
                              <a:pt x="1293022" y="433351"/>
                              <a:pt x="1040567" y="461665"/>
                            </a:cubicBezTo>
                            <a:cubicBezTo>
                              <a:pt x="788112" y="489979"/>
                              <a:pt x="676642" y="400404"/>
                              <a:pt x="487074" y="461665"/>
                            </a:cubicBezTo>
                            <a:cubicBezTo>
                              <a:pt x="297506" y="522926"/>
                              <a:pt x="211240" y="416214"/>
                              <a:pt x="0" y="461665"/>
                            </a:cubicBezTo>
                            <a:cubicBezTo>
                              <a:pt x="-13571" y="336561"/>
                              <a:pt x="47263" y="18421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028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3" grpId="0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/>
      <p:bldP spid="26" grpId="0"/>
      <p:bldP spid="27" grpId="0" animBg="1"/>
      <p:bldP spid="28" grpId="0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صورة 1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B3E0F1B8-8D5E-4381-BE66-11EF3306C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350" y="149958"/>
            <a:ext cx="1630821" cy="8763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0F20106-308D-4215-BDF9-4A7CB6266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733" y="184817"/>
            <a:ext cx="6782388" cy="103641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DD88FA0-5517-4BA0-B27D-D2A5A98BB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611" y="1302915"/>
            <a:ext cx="8506560" cy="876376"/>
          </a:xfrm>
          <a:prstGeom prst="rect">
            <a:avLst/>
          </a:prstGeom>
        </p:spPr>
      </p:pic>
      <p:pic>
        <p:nvPicPr>
          <p:cNvPr id="10" name="صورة 9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1A486767-784F-437D-B728-13410E0D6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0682" y="2325811"/>
            <a:ext cx="5738852" cy="1615874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70C06970-B30B-4496-AA66-EF4D6B05D8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682" y="4297677"/>
            <a:ext cx="8174673" cy="54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C71271A6-8C22-4CA1-99F4-A66F528A6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967" y="8357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09EB0E94-F5DF-413C-BD81-4F384A386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321" y="811894"/>
            <a:ext cx="8463215" cy="11767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A836E88C-4C9D-4C0F-802A-9574CD88A24E}"/>
                  </a:ext>
                </a:extLst>
              </p:cNvPr>
              <p:cNvSpPr txBox="1"/>
              <p:nvPr/>
            </p:nvSpPr>
            <p:spPr>
              <a:xfrm>
                <a:off x="8323487" y="2024247"/>
                <a:ext cx="13360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A836E88C-4C9D-4C0F-802A-9574CD88A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3487" y="2024247"/>
                <a:ext cx="133607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مربع نص 7">
            <a:extLst>
              <a:ext uri="{FF2B5EF4-FFF2-40B4-BE49-F238E27FC236}">
                <a16:creationId xmlns:a16="http://schemas.microsoft.com/office/drawing/2014/main" id="{D697245E-C43A-4942-95CF-F4D6068AD6CE}"/>
              </a:ext>
            </a:extLst>
          </p:cNvPr>
          <p:cNvSpPr txBox="1"/>
          <p:nvPr/>
        </p:nvSpPr>
        <p:spPr>
          <a:xfrm>
            <a:off x="9753979" y="2028981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66AD7DA3-D3A2-4006-A392-4D5042AEE2F9}"/>
                  </a:ext>
                </a:extLst>
              </p:cNvPr>
              <p:cNvSpPr txBox="1"/>
              <p:nvPr/>
            </p:nvSpPr>
            <p:spPr>
              <a:xfrm>
                <a:off x="4192727" y="2077141"/>
                <a:ext cx="4036339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كلفة الساعة الواحدة</a:t>
                </a:r>
              </a:p>
            </p:txBody>
          </p:sp>
        </mc:Choice>
        <mc:Fallback xmlns="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66AD7DA3-D3A2-4006-A392-4D5042AEE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727" y="2077141"/>
                <a:ext cx="4036339" cy="461665"/>
              </a:xfrm>
              <a:prstGeom prst="rect">
                <a:avLst/>
              </a:prstGeom>
              <a:blipFill>
                <a:blip r:embed="rId6"/>
                <a:stretch>
                  <a:fillRect l="-2115" t="-9333" r="-2266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51C7A18-782B-4D72-80C0-E650295B4295}"/>
              </a:ext>
            </a:extLst>
          </p:cNvPr>
          <p:cNvSpPr/>
          <p:nvPr/>
        </p:nvSpPr>
        <p:spPr>
          <a:xfrm>
            <a:off x="4296792" y="839485"/>
            <a:ext cx="2121763" cy="3373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A5E6158-11B2-45A2-8FC1-C2D75C5DDBDD}"/>
              </a:ext>
            </a:extLst>
          </p:cNvPr>
          <p:cNvSpPr txBox="1"/>
          <p:nvPr/>
        </p:nvSpPr>
        <p:spPr>
          <a:xfrm>
            <a:off x="7785716" y="2693619"/>
            <a:ext cx="403633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نكتب المعادلة بصيغة الميل و المقطع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081365E1-B6EB-49F8-924E-72B5F41951FD}"/>
                  </a:ext>
                </a:extLst>
              </p:cNvPr>
              <p:cNvSpPr txBox="1"/>
              <p:nvPr/>
            </p:nvSpPr>
            <p:spPr>
              <a:xfrm>
                <a:off x="5931041" y="2713623"/>
                <a:ext cx="19732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081365E1-B6EB-49F8-924E-72B5F4195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041" y="2713623"/>
                <a:ext cx="197329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FA23E1F1-749D-459B-AF02-57868C8745D0}"/>
                  </a:ext>
                </a:extLst>
              </p:cNvPr>
              <p:cNvSpPr txBox="1"/>
              <p:nvPr/>
            </p:nvSpPr>
            <p:spPr>
              <a:xfrm>
                <a:off x="5931041" y="3310097"/>
                <a:ext cx="2069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FA23E1F1-749D-459B-AF02-57868C874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041" y="3310097"/>
                <a:ext cx="2069477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BD52E77A-8C5E-487F-8E07-B021FF989032}"/>
                  </a:ext>
                </a:extLst>
              </p:cNvPr>
              <p:cNvSpPr txBox="1"/>
              <p:nvPr/>
            </p:nvSpPr>
            <p:spPr>
              <a:xfrm>
                <a:off x="6906827" y="3791026"/>
                <a:ext cx="491522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لتحديد التقاطع مع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نعوض النقطة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𝟏𝟑𝟎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BD52E77A-8C5E-487F-8E07-B021FF989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827" y="3791026"/>
                <a:ext cx="4915228" cy="461665"/>
              </a:xfrm>
              <a:prstGeom prst="rect">
                <a:avLst/>
              </a:prstGeom>
              <a:blipFill>
                <a:blip r:embed="rId9"/>
                <a:stretch>
                  <a:fillRect t="-9211" r="-1985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7C18BD34-44FD-4A5E-90F0-9B086384E030}"/>
                  </a:ext>
                </a:extLst>
              </p:cNvPr>
              <p:cNvSpPr txBox="1"/>
              <p:nvPr/>
            </p:nvSpPr>
            <p:spPr>
              <a:xfrm>
                <a:off x="5931041" y="4252691"/>
                <a:ext cx="28052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7C18BD34-44FD-4A5E-90F0-9B086384E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041" y="4252691"/>
                <a:ext cx="28052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F3054EF2-31AB-46F1-96AC-7C1E332D326B}"/>
                  </a:ext>
                </a:extLst>
              </p:cNvPr>
              <p:cNvSpPr txBox="1"/>
              <p:nvPr/>
            </p:nvSpPr>
            <p:spPr>
              <a:xfrm>
                <a:off x="5946568" y="4761235"/>
                <a:ext cx="25070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F3054EF2-31AB-46F1-96AC-7C1E332D3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568" y="4761235"/>
                <a:ext cx="250709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10C987D4-4241-4A70-B806-006FD900AAC8}"/>
                  </a:ext>
                </a:extLst>
              </p:cNvPr>
              <p:cNvSpPr txBox="1"/>
              <p:nvPr/>
            </p:nvSpPr>
            <p:spPr>
              <a:xfrm>
                <a:off x="5978556" y="5269779"/>
                <a:ext cx="25070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10C987D4-4241-4A70-B806-006FD900A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556" y="5269779"/>
                <a:ext cx="250709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6357C52F-0AC9-448F-8C33-47FD39094E5F}"/>
                  </a:ext>
                </a:extLst>
              </p:cNvPr>
              <p:cNvSpPr txBox="1"/>
              <p:nvPr/>
            </p:nvSpPr>
            <p:spPr>
              <a:xfrm>
                <a:off x="7390190" y="5700666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6357C52F-0AC9-448F-8C33-47FD39094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190" y="5700666"/>
                <a:ext cx="1220655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DEFE6879-FE58-44DF-8B17-B51788393D20}"/>
                  </a:ext>
                </a:extLst>
              </p:cNvPr>
              <p:cNvSpPr txBox="1"/>
              <p:nvPr/>
            </p:nvSpPr>
            <p:spPr>
              <a:xfrm>
                <a:off x="7324078" y="6212895"/>
                <a:ext cx="330493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رسوم ثابتة</a:t>
                </a: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DEFE6879-FE58-44DF-8B17-B51788393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4078" y="6212895"/>
                <a:ext cx="3304936" cy="461665"/>
              </a:xfrm>
              <a:prstGeom prst="rect">
                <a:avLst/>
              </a:prstGeom>
              <a:blipFill>
                <a:blip r:embed="rId14"/>
                <a:stretch>
                  <a:fillRect t="-9211" r="-2762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مربع نص 19">
            <a:extLst>
              <a:ext uri="{FF2B5EF4-FFF2-40B4-BE49-F238E27FC236}">
                <a16:creationId xmlns:a16="http://schemas.microsoft.com/office/drawing/2014/main" id="{67D4DFCF-C0F3-4802-BB2C-813A876FCA97}"/>
              </a:ext>
            </a:extLst>
          </p:cNvPr>
          <p:cNvSpPr txBox="1"/>
          <p:nvPr/>
        </p:nvSpPr>
        <p:spPr>
          <a:xfrm>
            <a:off x="3350392" y="5304112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BEA2E02-8FB4-466C-869F-38B5A3FFBC51}"/>
                  </a:ext>
                </a:extLst>
              </p:cNvPr>
              <p:cNvSpPr txBox="1"/>
              <p:nvPr/>
            </p:nvSpPr>
            <p:spPr>
              <a:xfrm>
                <a:off x="2592454" y="5951284"/>
                <a:ext cx="2606483" cy="492443"/>
              </a:xfrm>
              <a:custGeom>
                <a:avLst/>
                <a:gdLst>
                  <a:gd name="connsiteX0" fmla="*/ 0 w 2606483"/>
                  <a:gd name="connsiteY0" fmla="*/ 0 h 492443"/>
                  <a:gd name="connsiteX1" fmla="*/ 469167 w 2606483"/>
                  <a:gd name="connsiteY1" fmla="*/ 0 h 492443"/>
                  <a:gd name="connsiteX2" fmla="*/ 990464 w 2606483"/>
                  <a:gd name="connsiteY2" fmla="*/ 0 h 492443"/>
                  <a:gd name="connsiteX3" fmla="*/ 1485695 w 2606483"/>
                  <a:gd name="connsiteY3" fmla="*/ 0 h 492443"/>
                  <a:gd name="connsiteX4" fmla="*/ 2059122 w 2606483"/>
                  <a:gd name="connsiteY4" fmla="*/ 0 h 492443"/>
                  <a:gd name="connsiteX5" fmla="*/ 2606483 w 2606483"/>
                  <a:gd name="connsiteY5" fmla="*/ 0 h 492443"/>
                  <a:gd name="connsiteX6" fmla="*/ 2606483 w 2606483"/>
                  <a:gd name="connsiteY6" fmla="*/ 492443 h 492443"/>
                  <a:gd name="connsiteX7" fmla="*/ 2033057 w 2606483"/>
                  <a:gd name="connsiteY7" fmla="*/ 492443 h 492443"/>
                  <a:gd name="connsiteX8" fmla="*/ 1459630 w 2606483"/>
                  <a:gd name="connsiteY8" fmla="*/ 492443 h 492443"/>
                  <a:gd name="connsiteX9" fmla="*/ 990464 w 2606483"/>
                  <a:gd name="connsiteY9" fmla="*/ 492443 h 492443"/>
                  <a:gd name="connsiteX10" fmla="*/ 0 w 2606483"/>
                  <a:gd name="connsiteY10" fmla="*/ 492443 h 492443"/>
                  <a:gd name="connsiteX11" fmla="*/ 0 w 2606483"/>
                  <a:gd name="connsiteY11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06483" h="492443" fill="none" extrusionOk="0">
                    <a:moveTo>
                      <a:pt x="0" y="0"/>
                    </a:moveTo>
                    <a:cubicBezTo>
                      <a:pt x="94108" y="-23828"/>
                      <a:pt x="242636" y="30967"/>
                      <a:pt x="469167" y="0"/>
                    </a:cubicBezTo>
                    <a:cubicBezTo>
                      <a:pt x="695698" y="-30967"/>
                      <a:pt x="833218" y="21022"/>
                      <a:pt x="990464" y="0"/>
                    </a:cubicBezTo>
                    <a:cubicBezTo>
                      <a:pt x="1147710" y="-21022"/>
                      <a:pt x="1362817" y="28916"/>
                      <a:pt x="1485695" y="0"/>
                    </a:cubicBezTo>
                    <a:cubicBezTo>
                      <a:pt x="1608573" y="-28916"/>
                      <a:pt x="1798154" y="28700"/>
                      <a:pt x="2059122" y="0"/>
                    </a:cubicBezTo>
                    <a:cubicBezTo>
                      <a:pt x="2320090" y="-28700"/>
                      <a:pt x="2399879" y="37294"/>
                      <a:pt x="2606483" y="0"/>
                    </a:cubicBezTo>
                    <a:cubicBezTo>
                      <a:pt x="2622904" y="234262"/>
                      <a:pt x="2578716" y="343254"/>
                      <a:pt x="2606483" y="492443"/>
                    </a:cubicBezTo>
                    <a:cubicBezTo>
                      <a:pt x="2343906" y="507734"/>
                      <a:pt x="2257287" y="442210"/>
                      <a:pt x="2033057" y="492443"/>
                    </a:cubicBezTo>
                    <a:cubicBezTo>
                      <a:pt x="1808827" y="542676"/>
                      <a:pt x="1674679" y="434431"/>
                      <a:pt x="1459630" y="492443"/>
                    </a:cubicBezTo>
                    <a:cubicBezTo>
                      <a:pt x="1244581" y="550455"/>
                      <a:pt x="1089838" y="476539"/>
                      <a:pt x="990464" y="492443"/>
                    </a:cubicBezTo>
                    <a:cubicBezTo>
                      <a:pt x="891090" y="508347"/>
                      <a:pt x="280071" y="432517"/>
                      <a:pt x="0" y="492443"/>
                    </a:cubicBezTo>
                    <a:cubicBezTo>
                      <a:pt x="-51385" y="381817"/>
                      <a:pt x="44573" y="195885"/>
                      <a:pt x="0" y="0"/>
                    </a:cubicBezTo>
                    <a:close/>
                  </a:path>
                  <a:path w="2606483" h="492443" stroke="0" extrusionOk="0">
                    <a:moveTo>
                      <a:pt x="0" y="0"/>
                    </a:moveTo>
                    <a:cubicBezTo>
                      <a:pt x="231080" y="-46248"/>
                      <a:pt x="408967" y="61721"/>
                      <a:pt x="573426" y="0"/>
                    </a:cubicBezTo>
                    <a:cubicBezTo>
                      <a:pt x="737885" y="-61721"/>
                      <a:pt x="972108" y="54626"/>
                      <a:pt x="1094723" y="0"/>
                    </a:cubicBezTo>
                    <a:cubicBezTo>
                      <a:pt x="1217338" y="-54626"/>
                      <a:pt x="1368609" y="43281"/>
                      <a:pt x="1563890" y="0"/>
                    </a:cubicBezTo>
                    <a:cubicBezTo>
                      <a:pt x="1759171" y="-43281"/>
                      <a:pt x="1965292" y="1203"/>
                      <a:pt x="2085186" y="0"/>
                    </a:cubicBezTo>
                    <a:cubicBezTo>
                      <a:pt x="2205080" y="-1203"/>
                      <a:pt x="2482369" y="10356"/>
                      <a:pt x="2606483" y="0"/>
                    </a:cubicBezTo>
                    <a:cubicBezTo>
                      <a:pt x="2652908" y="118207"/>
                      <a:pt x="2593411" y="259521"/>
                      <a:pt x="2606483" y="492443"/>
                    </a:cubicBezTo>
                    <a:cubicBezTo>
                      <a:pt x="2395595" y="506919"/>
                      <a:pt x="2278941" y="459307"/>
                      <a:pt x="2163381" y="492443"/>
                    </a:cubicBezTo>
                    <a:cubicBezTo>
                      <a:pt x="2047821" y="525579"/>
                      <a:pt x="1758064" y="472320"/>
                      <a:pt x="1616019" y="492443"/>
                    </a:cubicBezTo>
                    <a:cubicBezTo>
                      <a:pt x="1473974" y="512566"/>
                      <a:pt x="1290258" y="485047"/>
                      <a:pt x="1172917" y="492443"/>
                    </a:cubicBezTo>
                    <a:cubicBezTo>
                      <a:pt x="1055576" y="499839"/>
                      <a:pt x="861092" y="456681"/>
                      <a:pt x="677686" y="492443"/>
                    </a:cubicBezTo>
                    <a:cubicBezTo>
                      <a:pt x="494280" y="528205"/>
                      <a:pt x="193888" y="477963"/>
                      <a:pt x="0" y="492443"/>
                    </a:cubicBezTo>
                    <a:cubicBezTo>
                      <a:pt x="-7450" y="277690"/>
                      <a:pt x="52612" y="16765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BEA2E02-8FB4-466C-869F-38B5A3FFB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454" y="5951284"/>
                <a:ext cx="2606483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606483"/>
                          <a:gd name="connsiteY0" fmla="*/ 0 h 492443"/>
                          <a:gd name="connsiteX1" fmla="*/ 469167 w 2606483"/>
                          <a:gd name="connsiteY1" fmla="*/ 0 h 492443"/>
                          <a:gd name="connsiteX2" fmla="*/ 990464 w 2606483"/>
                          <a:gd name="connsiteY2" fmla="*/ 0 h 492443"/>
                          <a:gd name="connsiteX3" fmla="*/ 1485695 w 2606483"/>
                          <a:gd name="connsiteY3" fmla="*/ 0 h 492443"/>
                          <a:gd name="connsiteX4" fmla="*/ 2059122 w 2606483"/>
                          <a:gd name="connsiteY4" fmla="*/ 0 h 492443"/>
                          <a:gd name="connsiteX5" fmla="*/ 2606483 w 2606483"/>
                          <a:gd name="connsiteY5" fmla="*/ 0 h 492443"/>
                          <a:gd name="connsiteX6" fmla="*/ 2606483 w 2606483"/>
                          <a:gd name="connsiteY6" fmla="*/ 492443 h 492443"/>
                          <a:gd name="connsiteX7" fmla="*/ 2033057 w 2606483"/>
                          <a:gd name="connsiteY7" fmla="*/ 492443 h 492443"/>
                          <a:gd name="connsiteX8" fmla="*/ 1459630 w 2606483"/>
                          <a:gd name="connsiteY8" fmla="*/ 492443 h 492443"/>
                          <a:gd name="connsiteX9" fmla="*/ 990464 w 2606483"/>
                          <a:gd name="connsiteY9" fmla="*/ 492443 h 492443"/>
                          <a:gd name="connsiteX10" fmla="*/ 0 w 2606483"/>
                          <a:gd name="connsiteY10" fmla="*/ 492443 h 492443"/>
                          <a:gd name="connsiteX11" fmla="*/ 0 w 2606483"/>
                          <a:gd name="connsiteY11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606483" h="492443" fill="none" extrusionOk="0">
                            <a:moveTo>
                              <a:pt x="0" y="0"/>
                            </a:moveTo>
                            <a:cubicBezTo>
                              <a:pt x="94108" y="-23828"/>
                              <a:pt x="242636" y="30967"/>
                              <a:pt x="469167" y="0"/>
                            </a:cubicBezTo>
                            <a:cubicBezTo>
                              <a:pt x="695698" y="-30967"/>
                              <a:pt x="833218" y="21022"/>
                              <a:pt x="990464" y="0"/>
                            </a:cubicBezTo>
                            <a:cubicBezTo>
                              <a:pt x="1147710" y="-21022"/>
                              <a:pt x="1362817" y="28916"/>
                              <a:pt x="1485695" y="0"/>
                            </a:cubicBezTo>
                            <a:cubicBezTo>
                              <a:pt x="1608573" y="-28916"/>
                              <a:pt x="1798154" y="28700"/>
                              <a:pt x="2059122" y="0"/>
                            </a:cubicBezTo>
                            <a:cubicBezTo>
                              <a:pt x="2320090" y="-28700"/>
                              <a:pt x="2399879" y="37294"/>
                              <a:pt x="2606483" y="0"/>
                            </a:cubicBezTo>
                            <a:cubicBezTo>
                              <a:pt x="2622904" y="234262"/>
                              <a:pt x="2578716" y="343254"/>
                              <a:pt x="2606483" y="492443"/>
                            </a:cubicBezTo>
                            <a:cubicBezTo>
                              <a:pt x="2343906" y="507734"/>
                              <a:pt x="2257287" y="442210"/>
                              <a:pt x="2033057" y="492443"/>
                            </a:cubicBezTo>
                            <a:cubicBezTo>
                              <a:pt x="1808827" y="542676"/>
                              <a:pt x="1674679" y="434431"/>
                              <a:pt x="1459630" y="492443"/>
                            </a:cubicBezTo>
                            <a:cubicBezTo>
                              <a:pt x="1244581" y="550455"/>
                              <a:pt x="1089838" y="476539"/>
                              <a:pt x="990464" y="492443"/>
                            </a:cubicBezTo>
                            <a:cubicBezTo>
                              <a:pt x="891090" y="508347"/>
                              <a:pt x="280071" y="432517"/>
                              <a:pt x="0" y="492443"/>
                            </a:cubicBezTo>
                            <a:cubicBezTo>
                              <a:pt x="-51385" y="381817"/>
                              <a:pt x="44573" y="195885"/>
                              <a:pt x="0" y="0"/>
                            </a:cubicBezTo>
                            <a:close/>
                          </a:path>
                          <a:path w="2606483" h="492443" stroke="0" extrusionOk="0">
                            <a:moveTo>
                              <a:pt x="0" y="0"/>
                            </a:moveTo>
                            <a:cubicBezTo>
                              <a:pt x="231080" y="-46248"/>
                              <a:pt x="408967" y="61721"/>
                              <a:pt x="573426" y="0"/>
                            </a:cubicBezTo>
                            <a:cubicBezTo>
                              <a:pt x="737885" y="-61721"/>
                              <a:pt x="972108" y="54626"/>
                              <a:pt x="1094723" y="0"/>
                            </a:cubicBezTo>
                            <a:cubicBezTo>
                              <a:pt x="1217338" y="-54626"/>
                              <a:pt x="1368609" y="43281"/>
                              <a:pt x="1563890" y="0"/>
                            </a:cubicBezTo>
                            <a:cubicBezTo>
                              <a:pt x="1759171" y="-43281"/>
                              <a:pt x="1965292" y="1203"/>
                              <a:pt x="2085186" y="0"/>
                            </a:cubicBezTo>
                            <a:cubicBezTo>
                              <a:pt x="2205080" y="-1203"/>
                              <a:pt x="2482369" y="10356"/>
                              <a:pt x="2606483" y="0"/>
                            </a:cubicBezTo>
                            <a:cubicBezTo>
                              <a:pt x="2652908" y="118207"/>
                              <a:pt x="2593411" y="259521"/>
                              <a:pt x="2606483" y="492443"/>
                            </a:cubicBezTo>
                            <a:cubicBezTo>
                              <a:pt x="2395595" y="506919"/>
                              <a:pt x="2278941" y="459307"/>
                              <a:pt x="2163381" y="492443"/>
                            </a:cubicBezTo>
                            <a:cubicBezTo>
                              <a:pt x="2047821" y="525579"/>
                              <a:pt x="1758064" y="472320"/>
                              <a:pt x="1616019" y="492443"/>
                            </a:cubicBezTo>
                            <a:cubicBezTo>
                              <a:pt x="1473974" y="512566"/>
                              <a:pt x="1290258" y="485047"/>
                              <a:pt x="1172917" y="492443"/>
                            </a:cubicBezTo>
                            <a:cubicBezTo>
                              <a:pt x="1055576" y="499839"/>
                              <a:pt x="861092" y="456681"/>
                              <a:pt x="677686" y="492443"/>
                            </a:cubicBezTo>
                            <a:cubicBezTo>
                              <a:pt x="494280" y="528205"/>
                              <a:pt x="193888" y="477963"/>
                              <a:pt x="0" y="492443"/>
                            </a:cubicBezTo>
                            <a:cubicBezTo>
                              <a:pt x="-7450" y="277690"/>
                              <a:pt x="52612" y="1676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564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صورة 2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31D33373-3837-41B5-AFC9-CDF7EC78A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350" y="149958"/>
            <a:ext cx="1630821" cy="87637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4FDD40B5-2222-464F-AE53-FAF57CBD0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904" y="221715"/>
            <a:ext cx="4488569" cy="952583"/>
          </a:xfrm>
          <a:prstGeom prst="rect">
            <a:avLst/>
          </a:prstGeom>
        </p:spPr>
      </p:pic>
      <p:pic>
        <p:nvPicPr>
          <p:cNvPr id="10" name="صورة 9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AD15E5CB-A3A1-475C-B945-385D95E53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5548" y="1053530"/>
            <a:ext cx="2468150" cy="2684948"/>
          </a:xfrm>
          <a:prstGeom prst="rect">
            <a:avLst/>
          </a:prstGeom>
        </p:spPr>
      </p:pic>
      <p:pic>
        <p:nvPicPr>
          <p:cNvPr id="12" name="صورة 11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547751DA-34D5-42C4-908C-3082FF7BC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188" y="1221227"/>
            <a:ext cx="5340984" cy="1584117"/>
          </a:xfrm>
          <a:prstGeom prst="rect">
            <a:avLst/>
          </a:prstGeom>
        </p:spPr>
      </p:pic>
      <p:pic>
        <p:nvPicPr>
          <p:cNvPr id="14" name="صورة 1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25A8F932-F1C3-4B12-87B8-BE4944BB3C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963" y="3022136"/>
            <a:ext cx="5738208" cy="1584116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A53F529F-196D-48D4-B599-FC2F679ED4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0392" y="4823043"/>
            <a:ext cx="7695780" cy="46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2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8BE29CC2-12C4-4F6D-84AC-21B40EBA8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967" y="8357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C77A28B3-CDDB-43FB-8819-EFE34E21C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958" y="807926"/>
            <a:ext cx="4885766" cy="1482513"/>
          </a:xfrm>
          <a:prstGeom prst="rect">
            <a:avLst/>
          </a:prstGeom>
        </p:spPr>
      </p:pic>
      <p:pic>
        <p:nvPicPr>
          <p:cNvPr id="9" name="صورة 8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8DB2E473-8650-4364-A642-44DCC11E42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901" y="495898"/>
            <a:ext cx="2885166" cy="2219359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73304BA3-6B3D-4483-8F34-6B0EE9023173}"/>
              </a:ext>
            </a:extLst>
          </p:cNvPr>
          <p:cNvSpPr/>
          <p:nvPr/>
        </p:nvSpPr>
        <p:spPr>
          <a:xfrm>
            <a:off x="2853195" y="1819918"/>
            <a:ext cx="1980000" cy="3600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FABE1312-AA70-4CB0-B02B-127F731F85C1}"/>
              </a:ext>
            </a:extLst>
          </p:cNvPr>
          <p:cNvSpPr/>
          <p:nvPr/>
        </p:nvSpPr>
        <p:spPr>
          <a:xfrm>
            <a:off x="2835441" y="1391337"/>
            <a:ext cx="1980000" cy="3600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6D0CCF93-6677-46BC-B08E-C8D4B931ABA7}"/>
                  </a:ext>
                </a:extLst>
              </p:cNvPr>
              <p:cNvSpPr txBox="1"/>
              <p:nvPr/>
            </p:nvSpPr>
            <p:spPr>
              <a:xfrm>
                <a:off x="5219067" y="2352582"/>
                <a:ext cx="2174570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6D0CCF93-6677-46BC-B08E-C8D4B931AB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067" y="2352582"/>
                <a:ext cx="2174570" cy="8145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A8ABF4-C5AC-463E-9C7F-404D822F885C}"/>
                  </a:ext>
                </a:extLst>
              </p:cNvPr>
              <p:cNvSpPr txBox="1"/>
              <p:nvPr/>
            </p:nvSpPr>
            <p:spPr>
              <a:xfrm>
                <a:off x="7351190" y="2325244"/>
                <a:ext cx="2886046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A8ABF4-C5AC-463E-9C7F-404D822F8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190" y="2325244"/>
                <a:ext cx="2886046" cy="8154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AB393C97-E9D4-47A7-847E-30467FBE9D58}"/>
                  </a:ext>
                </a:extLst>
              </p:cNvPr>
              <p:cNvSpPr txBox="1"/>
              <p:nvPr/>
            </p:nvSpPr>
            <p:spPr>
              <a:xfrm>
                <a:off x="10229288" y="2526641"/>
                <a:ext cx="10364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AB393C97-E9D4-47A7-847E-30467FBE9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288" y="2526641"/>
                <a:ext cx="1036438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644E88D-1BC7-48A5-B05C-449C90A42015}"/>
              </a:ext>
            </a:extLst>
          </p:cNvPr>
          <p:cNvSpPr txBox="1"/>
          <p:nvPr/>
        </p:nvSpPr>
        <p:spPr>
          <a:xfrm>
            <a:off x="10747507" y="3198167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102C605C-B6F5-4A3A-A1B3-F4276632022C}"/>
                  </a:ext>
                </a:extLst>
              </p:cNvPr>
              <p:cNvSpPr txBox="1"/>
              <p:nvPr/>
            </p:nvSpPr>
            <p:spPr>
              <a:xfrm>
                <a:off x="5144456" y="3712613"/>
                <a:ext cx="2203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102C605C-B6F5-4A3A-A1B3-F42766320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456" y="3712613"/>
                <a:ext cx="2203039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15D2D2F9-32D1-4A1C-A3DE-9140E48C5A59}"/>
                  </a:ext>
                </a:extLst>
              </p:cNvPr>
              <p:cNvSpPr txBox="1"/>
              <p:nvPr/>
            </p:nvSpPr>
            <p:spPr>
              <a:xfrm>
                <a:off x="4979602" y="4191697"/>
                <a:ext cx="32294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15D2D2F9-32D1-4A1C-A3DE-9140E48C5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602" y="4191697"/>
                <a:ext cx="3229474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8FA1FB77-61B4-42A9-8751-7C6D8089735F}"/>
                  </a:ext>
                </a:extLst>
              </p:cNvPr>
              <p:cNvSpPr txBox="1"/>
              <p:nvPr/>
            </p:nvSpPr>
            <p:spPr>
              <a:xfrm>
                <a:off x="5014880" y="4674597"/>
                <a:ext cx="25594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8FA1FB77-61B4-42A9-8751-7C6D80897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880" y="4674597"/>
                <a:ext cx="2559419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384CD909-2AEA-464E-A2CD-A659086D9542}"/>
                  </a:ext>
                </a:extLst>
              </p:cNvPr>
              <p:cNvSpPr txBox="1"/>
              <p:nvPr/>
            </p:nvSpPr>
            <p:spPr>
              <a:xfrm>
                <a:off x="5043521" y="5105484"/>
                <a:ext cx="25594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384CD909-2AEA-464E-A2CD-A659086D9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521" y="5105484"/>
                <a:ext cx="2559419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39D0BD3B-64DA-4513-AF49-7681F9AC2AD7}"/>
                  </a:ext>
                </a:extLst>
              </p:cNvPr>
              <p:cNvSpPr txBox="1"/>
              <p:nvPr/>
            </p:nvSpPr>
            <p:spPr>
              <a:xfrm>
                <a:off x="5891813" y="5588384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39D0BD3B-64DA-4513-AF49-7681F9AC2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1813" y="5588384"/>
                <a:ext cx="1220655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مربع نص 20">
            <a:extLst>
              <a:ext uri="{FF2B5EF4-FFF2-40B4-BE49-F238E27FC236}">
                <a16:creationId xmlns:a16="http://schemas.microsoft.com/office/drawing/2014/main" id="{E66FB5B5-547C-4A18-81F2-C21FEBC3B206}"/>
              </a:ext>
            </a:extLst>
          </p:cNvPr>
          <p:cNvSpPr txBox="1"/>
          <p:nvPr/>
        </p:nvSpPr>
        <p:spPr>
          <a:xfrm>
            <a:off x="2554069" y="5216178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E2C75526-898C-4217-B950-CFBB1AC3B0FD}"/>
                  </a:ext>
                </a:extLst>
              </p:cNvPr>
              <p:cNvSpPr txBox="1"/>
              <p:nvPr/>
            </p:nvSpPr>
            <p:spPr>
              <a:xfrm>
                <a:off x="1466544" y="5751517"/>
                <a:ext cx="2759858" cy="492443"/>
              </a:xfrm>
              <a:custGeom>
                <a:avLst/>
                <a:gdLst>
                  <a:gd name="connsiteX0" fmla="*/ 0 w 2759858"/>
                  <a:gd name="connsiteY0" fmla="*/ 0 h 492443"/>
                  <a:gd name="connsiteX1" fmla="*/ 496774 w 2759858"/>
                  <a:gd name="connsiteY1" fmla="*/ 0 h 492443"/>
                  <a:gd name="connsiteX2" fmla="*/ 1048746 w 2759858"/>
                  <a:gd name="connsiteY2" fmla="*/ 0 h 492443"/>
                  <a:gd name="connsiteX3" fmla="*/ 1573119 w 2759858"/>
                  <a:gd name="connsiteY3" fmla="*/ 0 h 492443"/>
                  <a:gd name="connsiteX4" fmla="*/ 2180288 w 2759858"/>
                  <a:gd name="connsiteY4" fmla="*/ 0 h 492443"/>
                  <a:gd name="connsiteX5" fmla="*/ 2759858 w 2759858"/>
                  <a:gd name="connsiteY5" fmla="*/ 0 h 492443"/>
                  <a:gd name="connsiteX6" fmla="*/ 2759858 w 2759858"/>
                  <a:gd name="connsiteY6" fmla="*/ 492443 h 492443"/>
                  <a:gd name="connsiteX7" fmla="*/ 2152689 w 2759858"/>
                  <a:gd name="connsiteY7" fmla="*/ 492443 h 492443"/>
                  <a:gd name="connsiteX8" fmla="*/ 1545520 w 2759858"/>
                  <a:gd name="connsiteY8" fmla="*/ 492443 h 492443"/>
                  <a:gd name="connsiteX9" fmla="*/ 1048746 w 2759858"/>
                  <a:gd name="connsiteY9" fmla="*/ 492443 h 492443"/>
                  <a:gd name="connsiteX10" fmla="*/ 0 w 2759858"/>
                  <a:gd name="connsiteY10" fmla="*/ 492443 h 492443"/>
                  <a:gd name="connsiteX11" fmla="*/ 0 w 2759858"/>
                  <a:gd name="connsiteY11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59858" h="492443" fill="none" extrusionOk="0">
                    <a:moveTo>
                      <a:pt x="0" y="0"/>
                    </a:moveTo>
                    <a:cubicBezTo>
                      <a:pt x="199380" y="-30177"/>
                      <a:pt x="317808" y="21332"/>
                      <a:pt x="496774" y="0"/>
                    </a:cubicBezTo>
                    <a:cubicBezTo>
                      <a:pt x="675740" y="-21332"/>
                      <a:pt x="857855" y="57732"/>
                      <a:pt x="1048746" y="0"/>
                    </a:cubicBezTo>
                    <a:cubicBezTo>
                      <a:pt x="1239637" y="-57732"/>
                      <a:pt x="1415048" y="51598"/>
                      <a:pt x="1573119" y="0"/>
                    </a:cubicBezTo>
                    <a:cubicBezTo>
                      <a:pt x="1731190" y="-51598"/>
                      <a:pt x="1990215" y="55457"/>
                      <a:pt x="2180288" y="0"/>
                    </a:cubicBezTo>
                    <a:cubicBezTo>
                      <a:pt x="2370361" y="-55457"/>
                      <a:pt x="2511154" y="57952"/>
                      <a:pt x="2759858" y="0"/>
                    </a:cubicBezTo>
                    <a:cubicBezTo>
                      <a:pt x="2776279" y="234262"/>
                      <a:pt x="2732091" y="343254"/>
                      <a:pt x="2759858" y="492443"/>
                    </a:cubicBezTo>
                    <a:cubicBezTo>
                      <a:pt x="2565371" y="554095"/>
                      <a:pt x="2354896" y="434662"/>
                      <a:pt x="2152689" y="492443"/>
                    </a:cubicBezTo>
                    <a:cubicBezTo>
                      <a:pt x="1950482" y="550224"/>
                      <a:pt x="1738059" y="441212"/>
                      <a:pt x="1545520" y="492443"/>
                    </a:cubicBezTo>
                    <a:cubicBezTo>
                      <a:pt x="1352981" y="543674"/>
                      <a:pt x="1256404" y="440749"/>
                      <a:pt x="1048746" y="492443"/>
                    </a:cubicBezTo>
                    <a:cubicBezTo>
                      <a:pt x="841088" y="544137"/>
                      <a:pt x="247147" y="387527"/>
                      <a:pt x="0" y="492443"/>
                    </a:cubicBezTo>
                    <a:cubicBezTo>
                      <a:pt x="-51385" y="381817"/>
                      <a:pt x="44573" y="195885"/>
                      <a:pt x="0" y="0"/>
                    </a:cubicBezTo>
                    <a:close/>
                  </a:path>
                  <a:path w="2759858" h="492443" stroke="0" extrusionOk="0">
                    <a:moveTo>
                      <a:pt x="0" y="0"/>
                    </a:moveTo>
                    <a:cubicBezTo>
                      <a:pt x="136333" y="-52885"/>
                      <a:pt x="439207" y="38966"/>
                      <a:pt x="607169" y="0"/>
                    </a:cubicBezTo>
                    <a:cubicBezTo>
                      <a:pt x="775131" y="-38966"/>
                      <a:pt x="1037237" y="64239"/>
                      <a:pt x="1159140" y="0"/>
                    </a:cubicBezTo>
                    <a:cubicBezTo>
                      <a:pt x="1281043" y="-64239"/>
                      <a:pt x="1550470" y="21419"/>
                      <a:pt x="1655915" y="0"/>
                    </a:cubicBezTo>
                    <a:cubicBezTo>
                      <a:pt x="1761361" y="-21419"/>
                      <a:pt x="2021451" y="34218"/>
                      <a:pt x="2207886" y="0"/>
                    </a:cubicBezTo>
                    <a:cubicBezTo>
                      <a:pt x="2394321" y="-34218"/>
                      <a:pt x="2516767" y="49800"/>
                      <a:pt x="2759858" y="0"/>
                    </a:cubicBezTo>
                    <a:cubicBezTo>
                      <a:pt x="2806283" y="118207"/>
                      <a:pt x="2746786" y="259521"/>
                      <a:pt x="2759858" y="492443"/>
                    </a:cubicBezTo>
                    <a:cubicBezTo>
                      <a:pt x="2533397" y="514991"/>
                      <a:pt x="2397965" y="472917"/>
                      <a:pt x="2290682" y="492443"/>
                    </a:cubicBezTo>
                    <a:cubicBezTo>
                      <a:pt x="2183399" y="511969"/>
                      <a:pt x="1963997" y="473029"/>
                      <a:pt x="1711112" y="492443"/>
                    </a:cubicBezTo>
                    <a:cubicBezTo>
                      <a:pt x="1458227" y="511857"/>
                      <a:pt x="1352965" y="481534"/>
                      <a:pt x="1241936" y="492443"/>
                    </a:cubicBezTo>
                    <a:cubicBezTo>
                      <a:pt x="1130907" y="503352"/>
                      <a:pt x="945346" y="444401"/>
                      <a:pt x="717563" y="492443"/>
                    </a:cubicBezTo>
                    <a:cubicBezTo>
                      <a:pt x="489780" y="540485"/>
                      <a:pt x="213000" y="434406"/>
                      <a:pt x="0" y="492443"/>
                    </a:cubicBezTo>
                    <a:cubicBezTo>
                      <a:pt x="-7450" y="277690"/>
                      <a:pt x="52612" y="16765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E2C75526-898C-4217-B950-CFBB1AC3B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544" y="5751517"/>
                <a:ext cx="2759858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759858"/>
                          <a:gd name="connsiteY0" fmla="*/ 0 h 492443"/>
                          <a:gd name="connsiteX1" fmla="*/ 496774 w 2759858"/>
                          <a:gd name="connsiteY1" fmla="*/ 0 h 492443"/>
                          <a:gd name="connsiteX2" fmla="*/ 1048746 w 2759858"/>
                          <a:gd name="connsiteY2" fmla="*/ 0 h 492443"/>
                          <a:gd name="connsiteX3" fmla="*/ 1573119 w 2759858"/>
                          <a:gd name="connsiteY3" fmla="*/ 0 h 492443"/>
                          <a:gd name="connsiteX4" fmla="*/ 2180288 w 2759858"/>
                          <a:gd name="connsiteY4" fmla="*/ 0 h 492443"/>
                          <a:gd name="connsiteX5" fmla="*/ 2759858 w 2759858"/>
                          <a:gd name="connsiteY5" fmla="*/ 0 h 492443"/>
                          <a:gd name="connsiteX6" fmla="*/ 2759858 w 2759858"/>
                          <a:gd name="connsiteY6" fmla="*/ 492443 h 492443"/>
                          <a:gd name="connsiteX7" fmla="*/ 2152689 w 2759858"/>
                          <a:gd name="connsiteY7" fmla="*/ 492443 h 492443"/>
                          <a:gd name="connsiteX8" fmla="*/ 1545520 w 2759858"/>
                          <a:gd name="connsiteY8" fmla="*/ 492443 h 492443"/>
                          <a:gd name="connsiteX9" fmla="*/ 1048746 w 2759858"/>
                          <a:gd name="connsiteY9" fmla="*/ 492443 h 492443"/>
                          <a:gd name="connsiteX10" fmla="*/ 0 w 2759858"/>
                          <a:gd name="connsiteY10" fmla="*/ 492443 h 492443"/>
                          <a:gd name="connsiteX11" fmla="*/ 0 w 2759858"/>
                          <a:gd name="connsiteY11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759858" h="492443" fill="none" extrusionOk="0">
                            <a:moveTo>
                              <a:pt x="0" y="0"/>
                            </a:moveTo>
                            <a:cubicBezTo>
                              <a:pt x="199380" y="-30177"/>
                              <a:pt x="317808" y="21332"/>
                              <a:pt x="496774" y="0"/>
                            </a:cubicBezTo>
                            <a:cubicBezTo>
                              <a:pt x="675740" y="-21332"/>
                              <a:pt x="857855" y="57732"/>
                              <a:pt x="1048746" y="0"/>
                            </a:cubicBezTo>
                            <a:cubicBezTo>
                              <a:pt x="1239637" y="-57732"/>
                              <a:pt x="1415048" y="51598"/>
                              <a:pt x="1573119" y="0"/>
                            </a:cubicBezTo>
                            <a:cubicBezTo>
                              <a:pt x="1731190" y="-51598"/>
                              <a:pt x="1990215" y="55457"/>
                              <a:pt x="2180288" y="0"/>
                            </a:cubicBezTo>
                            <a:cubicBezTo>
                              <a:pt x="2370361" y="-55457"/>
                              <a:pt x="2511154" y="57952"/>
                              <a:pt x="2759858" y="0"/>
                            </a:cubicBezTo>
                            <a:cubicBezTo>
                              <a:pt x="2776279" y="234262"/>
                              <a:pt x="2732091" y="343254"/>
                              <a:pt x="2759858" y="492443"/>
                            </a:cubicBezTo>
                            <a:cubicBezTo>
                              <a:pt x="2565371" y="554095"/>
                              <a:pt x="2354896" y="434662"/>
                              <a:pt x="2152689" y="492443"/>
                            </a:cubicBezTo>
                            <a:cubicBezTo>
                              <a:pt x="1950482" y="550224"/>
                              <a:pt x="1738059" y="441212"/>
                              <a:pt x="1545520" y="492443"/>
                            </a:cubicBezTo>
                            <a:cubicBezTo>
                              <a:pt x="1352981" y="543674"/>
                              <a:pt x="1256404" y="440749"/>
                              <a:pt x="1048746" y="492443"/>
                            </a:cubicBezTo>
                            <a:cubicBezTo>
                              <a:pt x="841088" y="544137"/>
                              <a:pt x="247147" y="387527"/>
                              <a:pt x="0" y="492443"/>
                            </a:cubicBezTo>
                            <a:cubicBezTo>
                              <a:pt x="-51385" y="381817"/>
                              <a:pt x="44573" y="195885"/>
                              <a:pt x="0" y="0"/>
                            </a:cubicBezTo>
                            <a:close/>
                          </a:path>
                          <a:path w="2759858" h="492443" stroke="0" extrusionOk="0">
                            <a:moveTo>
                              <a:pt x="0" y="0"/>
                            </a:moveTo>
                            <a:cubicBezTo>
                              <a:pt x="136333" y="-52885"/>
                              <a:pt x="439207" y="38966"/>
                              <a:pt x="607169" y="0"/>
                            </a:cubicBezTo>
                            <a:cubicBezTo>
                              <a:pt x="775131" y="-38966"/>
                              <a:pt x="1037237" y="64239"/>
                              <a:pt x="1159140" y="0"/>
                            </a:cubicBezTo>
                            <a:cubicBezTo>
                              <a:pt x="1281043" y="-64239"/>
                              <a:pt x="1550470" y="21419"/>
                              <a:pt x="1655915" y="0"/>
                            </a:cubicBezTo>
                            <a:cubicBezTo>
                              <a:pt x="1761361" y="-21419"/>
                              <a:pt x="2021451" y="34218"/>
                              <a:pt x="2207886" y="0"/>
                            </a:cubicBezTo>
                            <a:cubicBezTo>
                              <a:pt x="2394321" y="-34218"/>
                              <a:pt x="2516767" y="49800"/>
                              <a:pt x="2759858" y="0"/>
                            </a:cubicBezTo>
                            <a:cubicBezTo>
                              <a:pt x="2806283" y="118207"/>
                              <a:pt x="2746786" y="259521"/>
                              <a:pt x="2759858" y="492443"/>
                            </a:cubicBezTo>
                            <a:cubicBezTo>
                              <a:pt x="2533397" y="514991"/>
                              <a:pt x="2397965" y="472917"/>
                              <a:pt x="2290682" y="492443"/>
                            </a:cubicBezTo>
                            <a:cubicBezTo>
                              <a:pt x="2183399" y="511969"/>
                              <a:pt x="1963997" y="473029"/>
                              <a:pt x="1711112" y="492443"/>
                            </a:cubicBezTo>
                            <a:cubicBezTo>
                              <a:pt x="1458227" y="511857"/>
                              <a:pt x="1352965" y="481534"/>
                              <a:pt x="1241936" y="492443"/>
                            </a:cubicBezTo>
                            <a:cubicBezTo>
                              <a:pt x="1130907" y="503352"/>
                              <a:pt x="945346" y="444401"/>
                              <a:pt x="717563" y="492443"/>
                            </a:cubicBezTo>
                            <a:cubicBezTo>
                              <a:pt x="489780" y="540485"/>
                              <a:pt x="213000" y="434406"/>
                              <a:pt x="0" y="492443"/>
                            </a:cubicBezTo>
                            <a:cubicBezTo>
                              <a:pt x="-7450" y="277690"/>
                              <a:pt x="52612" y="1676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128071AC-6DF3-4BC6-9D64-46726AF09064}"/>
                  </a:ext>
                </a:extLst>
              </p:cNvPr>
              <p:cNvSpPr txBox="1"/>
              <p:nvPr/>
            </p:nvSpPr>
            <p:spPr>
              <a:xfrm>
                <a:off x="7362946" y="3697225"/>
                <a:ext cx="450316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نختار النقطة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𝟓𝟎</m:t>
                        </m:r>
                      </m:e>
                    </m:d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لتحديد التقاطع</a:t>
                </a: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128071AC-6DF3-4BC6-9D64-46726AF09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946" y="3697225"/>
                <a:ext cx="4503168" cy="461665"/>
              </a:xfrm>
              <a:prstGeom prst="rect">
                <a:avLst/>
              </a:prstGeom>
              <a:blipFill>
                <a:blip r:embed="rId15"/>
                <a:stretch>
                  <a:fillRect t="-9333" r="-2030" b="-30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20BEF94B-E856-4BE7-B474-E8BDBF2574B9}"/>
                  </a:ext>
                </a:extLst>
              </p:cNvPr>
              <p:cNvSpPr txBox="1"/>
              <p:nvPr/>
            </p:nvSpPr>
            <p:spPr>
              <a:xfrm>
                <a:off x="7217546" y="3202751"/>
                <a:ext cx="3529961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كلفة الرسالة الواحدة</a:t>
                </a: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20BEF94B-E856-4BE7-B474-E8BDBF257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546" y="3202751"/>
                <a:ext cx="3529961" cy="461665"/>
              </a:xfrm>
              <a:prstGeom prst="rect">
                <a:avLst/>
              </a:prstGeom>
              <a:blipFill>
                <a:blip r:embed="rId16"/>
                <a:stretch>
                  <a:fillRect t="-9211" r="-691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مربع نص 24">
            <a:extLst>
              <a:ext uri="{FF2B5EF4-FFF2-40B4-BE49-F238E27FC236}">
                <a16:creationId xmlns:a16="http://schemas.microsoft.com/office/drawing/2014/main" id="{3C7DE68F-DEC9-47C7-8009-EDCC8A08354C}"/>
              </a:ext>
            </a:extLst>
          </p:cNvPr>
          <p:cNvSpPr txBox="1"/>
          <p:nvPr/>
        </p:nvSpPr>
        <p:spPr>
          <a:xfrm>
            <a:off x="10606944" y="6023574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3F5A1A7B-A5A0-46A3-930A-F0499FA3E1CC}"/>
                  </a:ext>
                </a:extLst>
              </p:cNvPr>
              <p:cNvSpPr txBox="1"/>
              <p:nvPr/>
            </p:nvSpPr>
            <p:spPr>
              <a:xfrm>
                <a:off x="6471821" y="6028158"/>
                <a:ext cx="4135123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الرسوم الشهرية الثابتة</a:t>
                </a:r>
              </a:p>
            </p:txBody>
          </p:sp>
        </mc:Choice>
        <mc:Fallback xmlns="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3F5A1A7B-A5A0-46A3-930A-F0499FA3E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821" y="6028158"/>
                <a:ext cx="4135123" cy="461665"/>
              </a:xfrm>
              <a:prstGeom prst="rect">
                <a:avLst/>
              </a:prstGeom>
              <a:blipFill>
                <a:blip r:embed="rId17"/>
                <a:stretch>
                  <a:fillRect t="-9211" r="-590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09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9944AE2-BB93-4B30-9CD7-9020A3D1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675" y="0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352585E7-DBB9-4EB7-AC79-D883F34B0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270" y="809144"/>
            <a:ext cx="7070413" cy="141915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0C57FB6-A076-4995-B2D8-44A445A66C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626" y="1226489"/>
            <a:ext cx="4646380" cy="3358829"/>
          </a:xfrm>
          <a:prstGeom prst="rect">
            <a:avLst/>
          </a:prstGeom>
        </p:spPr>
      </p:pic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D702C55C-7A47-4234-B414-9DD16D21A305}"/>
              </a:ext>
            </a:extLst>
          </p:cNvPr>
          <p:cNvCxnSpPr>
            <a:cxnSpLocks/>
          </p:cNvCxnSpPr>
          <p:nvPr/>
        </p:nvCxnSpPr>
        <p:spPr>
          <a:xfrm flipH="1">
            <a:off x="985423" y="1935332"/>
            <a:ext cx="3142694" cy="1979720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CD21F4EC-36D2-4B15-B010-C12214BDFDFF}"/>
                  </a:ext>
                </a:extLst>
              </p:cNvPr>
              <p:cNvSpPr txBox="1"/>
              <p:nvPr/>
            </p:nvSpPr>
            <p:spPr>
              <a:xfrm>
                <a:off x="4665888" y="2689960"/>
                <a:ext cx="2174570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CD21F4EC-36D2-4B15-B010-C12214BDF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888" y="2689960"/>
                <a:ext cx="2174570" cy="8145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8CED7E2F-260D-4583-9392-F61BC2E0346A}"/>
                  </a:ext>
                </a:extLst>
              </p:cNvPr>
              <p:cNvSpPr txBox="1"/>
              <p:nvPr/>
            </p:nvSpPr>
            <p:spPr>
              <a:xfrm>
                <a:off x="6798011" y="2662622"/>
                <a:ext cx="1759712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𝟑𝟖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8CED7E2F-260D-4583-9392-F61BC2E03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011" y="2662622"/>
                <a:ext cx="1759712" cy="8066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1A1EA888-8E68-43DE-87B0-25F7ADC733C7}"/>
                  </a:ext>
                </a:extLst>
              </p:cNvPr>
              <p:cNvSpPr txBox="1"/>
              <p:nvPr/>
            </p:nvSpPr>
            <p:spPr>
              <a:xfrm>
                <a:off x="8628544" y="2864019"/>
                <a:ext cx="6880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1A1EA888-8E68-43DE-87B0-25F7ADC73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544" y="2864019"/>
                <a:ext cx="68807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C0085F1-3C3C-45BF-9C83-9CA7E87D62BE}"/>
              </a:ext>
            </a:extLst>
          </p:cNvPr>
          <p:cNvSpPr txBox="1"/>
          <p:nvPr/>
        </p:nvSpPr>
        <p:spPr>
          <a:xfrm>
            <a:off x="4918229" y="2228295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9B2A1E6-BC88-455E-9460-C5F7050DE879}"/>
              </a:ext>
            </a:extLst>
          </p:cNvPr>
          <p:cNvSpPr txBox="1"/>
          <p:nvPr/>
        </p:nvSpPr>
        <p:spPr>
          <a:xfrm>
            <a:off x="10703118" y="3504478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99CBC387-E7D6-4B9A-9041-DAE0A6245012}"/>
                  </a:ext>
                </a:extLst>
              </p:cNvPr>
              <p:cNvSpPr txBox="1"/>
              <p:nvPr/>
            </p:nvSpPr>
            <p:spPr>
              <a:xfrm>
                <a:off x="6578353" y="3504477"/>
                <a:ext cx="4124765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قطع معدنية ، مقابل انفاق درهم واحد</a:t>
                </a: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99CBC387-E7D6-4B9A-9041-DAE0A6245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353" y="3504477"/>
                <a:ext cx="4124765" cy="461665"/>
              </a:xfrm>
              <a:prstGeom prst="rect">
                <a:avLst/>
              </a:prstGeom>
              <a:blipFill>
                <a:blip r:embed="rId9"/>
                <a:stretch>
                  <a:fillRect l="-739" t="-9211" r="-591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9A023409-58D9-43CD-B688-984B41EA3991}"/>
                  </a:ext>
                </a:extLst>
              </p:cNvPr>
              <p:cNvSpPr txBox="1"/>
              <p:nvPr/>
            </p:nvSpPr>
            <p:spPr>
              <a:xfrm>
                <a:off x="6886728" y="4041037"/>
                <a:ext cx="19732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9A023409-58D9-43CD-B688-984B41EA3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728" y="4041037"/>
                <a:ext cx="197329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C2CEF93A-A7EB-4B1C-8375-5380B3CFC637}"/>
                  </a:ext>
                </a:extLst>
              </p:cNvPr>
              <p:cNvSpPr txBox="1"/>
              <p:nvPr/>
            </p:nvSpPr>
            <p:spPr>
              <a:xfrm>
                <a:off x="9354415" y="4033990"/>
                <a:ext cx="18546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C2CEF93A-A7EB-4B1C-8375-5380B3CFC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4415" y="4033990"/>
                <a:ext cx="185467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C1D55B39-1C02-42A9-BA8E-6718C542144D}"/>
                  </a:ext>
                </a:extLst>
              </p:cNvPr>
              <p:cNvSpPr txBox="1"/>
              <p:nvPr/>
            </p:nvSpPr>
            <p:spPr>
              <a:xfrm>
                <a:off x="6720706" y="4630464"/>
                <a:ext cx="491522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لتحديد التقاطع مع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يمكن تمديد الخط البياني .</a:t>
                </a: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C1D55B39-1C02-42A9-BA8E-6718C5421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706" y="4630464"/>
                <a:ext cx="4915228" cy="461665"/>
              </a:xfrm>
              <a:prstGeom prst="rect">
                <a:avLst/>
              </a:prstGeom>
              <a:blipFill>
                <a:blip r:embed="rId12"/>
                <a:stretch>
                  <a:fillRect t="-9333" r="-1859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E0FF7F5E-2215-40D2-B11C-1DB0A3C51087}"/>
                  </a:ext>
                </a:extLst>
              </p:cNvPr>
              <p:cNvSpPr txBox="1"/>
              <p:nvPr/>
            </p:nvSpPr>
            <p:spPr>
              <a:xfrm>
                <a:off x="3959441" y="4651366"/>
                <a:ext cx="297280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نتوقع التقاطع عند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𝒃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E0FF7F5E-2215-40D2-B11C-1DB0A3C51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441" y="4651366"/>
                <a:ext cx="2972806" cy="461665"/>
              </a:xfrm>
              <a:prstGeom prst="rect">
                <a:avLst/>
              </a:prstGeom>
              <a:blipFill>
                <a:blip r:embed="rId13"/>
                <a:stretch>
                  <a:fillRect t="-9211" r="-3285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0FE06CC1-FA89-423E-9BA7-F35E71810249}"/>
                  </a:ext>
                </a:extLst>
              </p:cNvPr>
              <p:cNvSpPr txBox="1"/>
              <p:nvPr/>
            </p:nvSpPr>
            <p:spPr>
              <a:xfrm>
                <a:off x="3818147" y="5068435"/>
                <a:ext cx="80653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يمكن التحقق من ذلك باختيار نقطة من النقاط مثلا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𝟑𝟐</m:t>
                        </m:r>
                      </m:e>
                    </m:d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والتعويض بالمعادلة</a:t>
                </a: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0FE06CC1-FA89-423E-9BA7-F35E71810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147" y="5068435"/>
                <a:ext cx="8065300" cy="461665"/>
              </a:xfrm>
              <a:prstGeom prst="rect">
                <a:avLst/>
              </a:prstGeom>
              <a:blipFill>
                <a:blip r:embed="rId14"/>
                <a:stretch>
                  <a:fillRect l="-151" t="-9211" r="-1209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id="{7446E511-BCA1-4091-8579-9E0F1F937983}"/>
                  </a:ext>
                </a:extLst>
              </p:cNvPr>
              <p:cNvSpPr txBox="1"/>
              <p:nvPr/>
            </p:nvSpPr>
            <p:spPr>
              <a:xfrm>
                <a:off x="9089565" y="5489807"/>
                <a:ext cx="18546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id="{7446E511-BCA1-4091-8579-9E0F1F937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9565" y="5489807"/>
                <a:ext cx="1854675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id="{248D429A-B131-4AB9-A082-8C850B2D02BE}"/>
                  </a:ext>
                </a:extLst>
              </p:cNvPr>
              <p:cNvSpPr txBox="1"/>
              <p:nvPr/>
            </p:nvSpPr>
            <p:spPr>
              <a:xfrm>
                <a:off x="8952062" y="5904083"/>
                <a:ext cx="237565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id="{248D429A-B131-4AB9-A082-8C850B2D0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062" y="5904083"/>
                <a:ext cx="2375650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0">
                <a:extLst>
                  <a:ext uri="{FF2B5EF4-FFF2-40B4-BE49-F238E27FC236}">
                    <a16:creationId xmlns:a16="http://schemas.microsoft.com/office/drawing/2014/main" id="{E2915EBE-0FAE-4353-8A38-F1C186A1745F}"/>
                  </a:ext>
                </a:extLst>
              </p:cNvPr>
              <p:cNvSpPr txBox="1"/>
              <p:nvPr/>
            </p:nvSpPr>
            <p:spPr>
              <a:xfrm>
                <a:off x="8958979" y="6318359"/>
                <a:ext cx="2077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10">
                <a:extLst>
                  <a:ext uri="{FF2B5EF4-FFF2-40B4-BE49-F238E27FC236}">
                    <a16:creationId xmlns:a16="http://schemas.microsoft.com/office/drawing/2014/main" id="{E2915EBE-0FAE-4353-8A38-F1C186A17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979" y="6318359"/>
                <a:ext cx="2077492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0">
                <a:extLst>
                  <a:ext uri="{FF2B5EF4-FFF2-40B4-BE49-F238E27FC236}">
                    <a16:creationId xmlns:a16="http://schemas.microsoft.com/office/drawing/2014/main" id="{ADA04ADE-D907-4569-9D2A-129724AB4240}"/>
                  </a:ext>
                </a:extLst>
              </p:cNvPr>
              <p:cNvSpPr txBox="1"/>
              <p:nvPr/>
            </p:nvSpPr>
            <p:spPr>
              <a:xfrm>
                <a:off x="6276401" y="5583332"/>
                <a:ext cx="2077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10">
                <a:extLst>
                  <a:ext uri="{FF2B5EF4-FFF2-40B4-BE49-F238E27FC236}">
                    <a16:creationId xmlns:a16="http://schemas.microsoft.com/office/drawing/2014/main" id="{ADA04ADE-D907-4569-9D2A-129724AB4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401" y="5583332"/>
                <a:ext cx="2077492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0">
                <a:extLst>
                  <a:ext uri="{FF2B5EF4-FFF2-40B4-BE49-F238E27FC236}">
                    <a16:creationId xmlns:a16="http://schemas.microsoft.com/office/drawing/2014/main" id="{54F7E15F-0F87-4BC9-9993-013FF7C6E203}"/>
                  </a:ext>
                </a:extLst>
              </p:cNvPr>
              <p:cNvSpPr txBox="1"/>
              <p:nvPr/>
            </p:nvSpPr>
            <p:spPr>
              <a:xfrm>
                <a:off x="6276401" y="6107160"/>
                <a:ext cx="10058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10">
                <a:extLst>
                  <a:ext uri="{FF2B5EF4-FFF2-40B4-BE49-F238E27FC236}">
                    <a16:creationId xmlns:a16="http://schemas.microsoft.com/office/drawing/2014/main" id="{54F7E15F-0F87-4BC9-9993-013FF7C6E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401" y="6107160"/>
                <a:ext cx="1005852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مربع نص 27">
            <a:extLst>
              <a:ext uri="{FF2B5EF4-FFF2-40B4-BE49-F238E27FC236}">
                <a16:creationId xmlns:a16="http://schemas.microsoft.com/office/drawing/2014/main" id="{77FE34A9-0E6D-431C-A288-0080CA5FAF06}"/>
              </a:ext>
            </a:extLst>
          </p:cNvPr>
          <p:cNvSpPr txBox="1"/>
          <p:nvPr/>
        </p:nvSpPr>
        <p:spPr>
          <a:xfrm>
            <a:off x="4951900" y="6102576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F17AA529-AF67-4A47-874B-7C6F14168772}"/>
                  </a:ext>
                </a:extLst>
              </p:cNvPr>
              <p:cNvSpPr txBox="1"/>
              <p:nvPr/>
            </p:nvSpPr>
            <p:spPr>
              <a:xfrm>
                <a:off x="2361460" y="6107160"/>
                <a:ext cx="259044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قطعة معدنية مجانية</a:t>
                </a:r>
              </a:p>
            </p:txBody>
          </p:sp>
        </mc:Choice>
        <mc:Fallback xmlns="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F17AA529-AF67-4A47-874B-7C6F14168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460" y="6107160"/>
                <a:ext cx="2590440" cy="461665"/>
              </a:xfrm>
              <a:prstGeom prst="rect">
                <a:avLst/>
              </a:prstGeom>
              <a:blipFill>
                <a:blip r:embed="rId20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1534785-8C0A-4212-A6C1-9D917A0D909A}"/>
              </a:ext>
            </a:extLst>
          </p:cNvPr>
          <p:cNvSpPr txBox="1"/>
          <p:nvPr/>
        </p:nvSpPr>
        <p:spPr>
          <a:xfrm>
            <a:off x="1688939" y="4748539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0">
                <a:extLst>
                  <a:ext uri="{FF2B5EF4-FFF2-40B4-BE49-F238E27FC236}">
                    <a16:creationId xmlns:a16="http://schemas.microsoft.com/office/drawing/2014/main" id="{C0D1AD1C-993F-4886-BD9E-971D9FF6E700}"/>
                  </a:ext>
                </a:extLst>
              </p:cNvPr>
              <p:cNvSpPr txBox="1"/>
              <p:nvPr/>
            </p:nvSpPr>
            <p:spPr>
              <a:xfrm>
                <a:off x="601414" y="5283878"/>
                <a:ext cx="2115964" cy="492443"/>
              </a:xfrm>
              <a:custGeom>
                <a:avLst/>
                <a:gdLst>
                  <a:gd name="connsiteX0" fmla="*/ 0 w 2115964"/>
                  <a:gd name="connsiteY0" fmla="*/ 0 h 492443"/>
                  <a:gd name="connsiteX1" fmla="*/ 486672 w 2115964"/>
                  <a:gd name="connsiteY1" fmla="*/ 0 h 492443"/>
                  <a:gd name="connsiteX2" fmla="*/ 994503 w 2115964"/>
                  <a:gd name="connsiteY2" fmla="*/ 0 h 492443"/>
                  <a:gd name="connsiteX3" fmla="*/ 1481175 w 2115964"/>
                  <a:gd name="connsiteY3" fmla="*/ 0 h 492443"/>
                  <a:gd name="connsiteX4" fmla="*/ 2115964 w 2115964"/>
                  <a:gd name="connsiteY4" fmla="*/ 0 h 492443"/>
                  <a:gd name="connsiteX5" fmla="*/ 2115964 w 2115964"/>
                  <a:gd name="connsiteY5" fmla="*/ 492443 h 492443"/>
                  <a:gd name="connsiteX6" fmla="*/ 1586973 w 2115964"/>
                  <a:gd name="connsiteY6" fmla="*/ 492443 h 492443"/>
                  <a:gd name="connsiteX7" fmla="*/ 1100301 w 2115964"/>
                  <a:gd name="connsiteY7" fmla="*/ 492443 h 492443"/>
                  <a:gd name="connsiteX8" fmla="*/ 634789 w 2115964"/>
                  <a:gd name="connsiteY8" fmla="*/ 492443 h 492443"/>
                  <a:gd name="connsiteX9" fmla="*/ 0 w 2115964"/>
                  <a:gd name="connsiteY9" fmla="*/ 492443 h 492443"/>
                  <a:gd name="connsiteX10" fmla="*/ 0 w 2115964"/>
                  <a:gd name="connsiteY10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15964" h="492443" fill="none" extrusionOk="0">
                    <a:moveTo>
                      <a:pt x="0" y="0"/>
                    </a:moveTo>
                    <a:cubicBezTo>
                      <a:pt x="207018" y="-46708"/>
                      <a:pt x="357446" y="34266"/>
                      <a:pt x="486672" y="0"/>
                    </a:cubicBezTo>
                    <a:cubicBezTo>
                      <a:pt x="615898" y="-34266"/>
                      <a:pt x="872327" y="29857"/>
                      <a:pt x="994503" y="0"/>
                    </a:cubicBezTo>
                    <a:cubicBezTo>
                      <a:pt x="1116679" y="-29857"/>
                      <a:pt x="1383730" y="36852"/>
                      <a:pt x="1481175" y="0"/>
                    </a:cubicBezTo>
                    <a:cubicBezTo>
                      <a:pt x="1578620" y="-36852"/>
                      <a:pt x="1835474" y="8916"/>
                      <a:pt x="2115964" y="0"/>
                    </a:cubicBezTo>
                    <a:cubicBezTo>
                      <a:pt x="2141047" y="172411"/>
                      <a:pt x="2061670" y="373805"/>
                      <a:pt x="2115964" y="492443"/>
                    </a:cubicBezTo>
                    <a:cubicBezTo>
                      <a:pt x="1885133" y="546753"/>
                      <a:pt x="1790508" y="431016"/>
                      <a:pt x="1586973" y="492443"/>
                    </a:cubicBezTo>
                    <a:cubicBezTo>
                      <a:pt x="1383438" y="553870"/>
                      <a:pt x="1314890" y="458161"/>
                      <a:pt x="1100301" y="492443"/>
                    </a:cubicBezTo>
                    <a:cubicBezTo>
                      <a:pt x="885712" y="526725"/>
                      <a:pt x="865487" y="481954"/>
                      <a:pt x="634789" y="492443"/>
                    </a:cubicBezTo>
                    <a:cubicBezTo>
                      <a:pt x="404091" y="502932"/>
                      <a:pt x="206096" y="490084"/>
                      <a:pt x="0" y="492443"/>
                    </a:cubicBezTo>
                    <a:cubicBezTo>
                      <a:pt x="-55099" y="382416"/>
                      <a:pt x="15581" y="146628"/>
                      <a:pt x="0" y="0"/>
                    </a:cubicBezTo>
                    <a:close/>
                  </a:path>
                  <a:path w="2115964" h="492443" stroke="0" extrusionOk="0">
                    <a:moveTo>
                      <a:pt x="0" y="0"/>
                    </a:moveTo>
                    <a:cubicBezTo>
                      <a:pt x="245369" y="-61623"/>
                      <a:pt x="360337" y="28598"/>
                      <a:pt x="571310" y="0"/>
                    </a:cubicBezTo>
                    <a:cubicBezTo>
                      <a:pt x="782283" y="-28598"/>
                      <a:pt x="865108" y="33687"/>
                      <a:pt x="1100301" y="0"/>
                    </a:cubicBezTo>
                    <a:cubicBezTo>
                      <a:pt x="1335494" y="-33687"/>
                      <a:pt x="1354848" y="43929"/>
                      <a:pt x="1586973" y="0"/>
                    </a:cubicBezTo>
                    <a:cubicBezTo>
                      <a:pt x="1819098" y="-43929"/>
                      <a:pt x="1881420" y="12419"/>
                      <a:pt x="2115964" y="0"/>
                    </a:cubicBezTo>
                    <a:cubicBezTo>
                      <a:pt x="2156953" y="163023"/>
                      <a:pt x="2071802" y="320182"/>
                      <a:pt x="2115964" y="492443"/>
                    </a:cubicBezTo>
                    <a:cubicBezTo>
                      <a:pt x="1930163" y="530140"/>
                      <a:pt x="1751794" y="450083"/>
                      <a:pt x="1586973" y="492443"/>
                    </a:cubicBezTo>
                    <a:cubicBezTo>
                      <a:pt x="1422152" y="534803"/>
                      <a:pt x="1211005" y="448599"/>
                      <a:pt x="1036822" y="492443"/>
                    </a:cubicBezTo>
                    <a:cubicBezTo>
                      <a:pt x="862639" y="536287"/>
                      <a:pt x="716773" y="465499"/>
                      <a:pt x="486672" y="492443"/>
                    </a:cubicBezTo>
                    <a:cubicBezTo>
                      <a:pt x="256571" y="519387"/>
                      <a:pt x="106766" y="437591"/>
                      <a:pt x="0" y="492443"/>
                    </a:cubicBezTo>
                    <a:cubicBezTo>
                      <a:pt x="-28664" y="277317"/>
                      <a:pt x="50108" y="24390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1" name="TextBox 10">
                <a:extLst>
                  <a:ext uri="{FF2B5EF4-FFF2-40B4-BE49-F238E27FC236}">
                    <a16:creationId xmlns:a16="http://schemas.microsoft.com/office/drawing/2014/main" id="{C0D1AD1C-993F-4886-BD9E-971D9FF6E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14" y="5283878"/>
                <a:ext cx="2115964" cy="49244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115964"/>
                          <a:gd name="connsiteY0" fmla="*/ 0 h 492443"/>
                          <a:gd name="connsiteX1" fmla="*/ 486672 w 2115964"/>
                          <a:gd name="connsiteY1" fmla="*/ 0 h 492443"/>
                          <a:gd name="connsiteX2" fmla="*/ 994503 w 2115964"/>
                          <a:gd name="connsiteY2" fmla="*/ 0 h 492443"/>
                          <a:gd name="connsiteX3" fmla="*/ 1481175 w 2115964"/>
                          <a:gd name="connsiteY3" fmla="*/ 0 h 492443"/>
                          <a:gd name="connsiteX4" fmla="*/ 2115964 w 2115964"/>
                          <a:gd name="connsiteY4" fmla="*/ 0 h 492443"/>
                          <a:gd name="connsiteX5" fmla="*/ 2115964 w 2115964"/>
                          <a:gd name="connsiteY5" fmla="*/ 492443 h 492443"/>
                          <a:gd name="connsiteX6" fmla="*/ 1586973 w 2115964"/>
                          <a:gd name="connsiteY6" fmla="*/ 492443 h 492443"/>
                          <a:gd name="connsiteX7" fmla="*/ 1100301 w 2115964"/>
                          <a:gd name="connsiteY7" fmla="*/ 492443 h 492443"/>
                          <a:gd name="connsiteX8" fmla="*/ 634789 w 2115964"/>
                          <a:gd name="connsiteY8" fmla="*/ 492443 h 492443"/>
                          <a:gd name="connsiteX9" fmla="*/ 0 w 2115964"/>
                          <a:gd name="connsiteY9" fmla="*/ 492443 h 492443"/>
                          <a:gd name="connsiteX10" fmla="*/ 0 w 2115964"/>
                          <a:gd name="connsiteY10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115964" h="492443" fill="none" extrusionOk="0">
                            <a:moveTo>
                              <a:pt x="0" y="0"/>
                            </a:moveTo>
                            <a:cubicBezTo>
                              <a:pt x="207018" y="-46708"/>
                              <a:pt x="357446" y="34266"/>
                              <a:pt x="486672" y="0"/>
                            </a:cubicBezTo>
                            <a:cubicBezTo>
                              <a:pt x="615898" y="-34266"/>
                              <a:pt x="872327" y="29857"/>
                              <a:pt x="994503" y="0"/>
                            </a:cubicBezTo>
                            <a:cubicBezTo>
                              <a:pt x="1116679" y="-29857"/>
                              <a:pt x="1383730" y="36852"/>
                              <a:pt x="1481175" y="0"/>
                            </a:cubicBezTo>
                            <a:cubicBezTo>
                              <a:pt x="1578620" y="-36852"/>
                              <a:pt x="1835474" y="8916"/>
                              <a:pt x="2115964" y="0"/>
                            </a:cubicBezTo>
                            <a:cubicBezTo>
                              <a:pt x="2141047" y="172411"/>
                              <a:pt x="2061670" y="373805"/>
                              <a:pt x="2115964" y="492443"/>
                            </a:cubicBezTo>
                            <a:cubicBezTo>
                              <a:pt x="1885133" y="546753"/>
                              <a:pt x="1790508" y="431016"/>
                              <a:pt x="1586973" y="492443"/>
                            </a:cubicBezTo>
                            <a:cubicBezTo>
                              <a:pt x="1383438" y="553870"/>
                              <a:pt x="1314890" y="458161"/>
                              <a:pt x="1100301" y="492443"/>
                            </a:cubicBezTo>
                            <a:cubicBezTo>
                              <a:pt x="885712" y="526725"/>
                              <a:pt x="865487" y="481954"/>
                              <a:pt x="634789" y="492443"/>
                            </a:cubicBezTo>
                            <a:cubicBezTo>
                              <a:pt x="404091" y="502932"/>
                              <a:pt x="206096" y="490084"/>
                              <a:pt x="0" y="492443"/>
                            </a:cubicBezTo>
                            <a:cubicBezTo>
                              <a:pt x="-55099" y="382416"/>
                              <a:pt x="15581" y="146628"/>
                              <a:pt x="0" y="0"/>
                            </a:cubicBezTo>
                            <a:close/>
                          </a:path>
                          <a:path w="2115964" h="492443" stroke="0" extrusionOk="0">
                            <a:moveTo>
                              <a:pt x="0" y="0"/>
                            </a:moveTo>
                            <a:cubicBezTo>
                              <a:pt x="245369" y="-61623"/>
                              <a:pt x="360337" y="28598"/>
                              <a:pt x="571310" y="0"/>
                            </a:cubicBezTo>
                            <a:cubicBezTo>
                              <a:pt x="782283" y="-28598"/>
                              <a:pt x="865108" y="33687"/>
                              <a:pt x="1100301" y="0"/>
                            </a:cubicBezTo>
                            <a:cubicBezTo>
                              <a:pt x="1335494" y="-33687"/>
                              <a:pt x="1354848" y="43929"/>
                              <a:pt x="1586973" y="0"/>
                            </a:cubicBezTo>
                            <a:cubicBezTo>
                              <a:pt x="1819098" y="-43929"/>
                              <a:pt x="1881420" y="12419"/>
                              <a:pt x="2115964" y="0"/>
                            </a:cubicBezTo>
                            <a:cubicBezTo>
                              <a:pt x="2156953" y="163023"/>
                              <a:pt x="2071802" y="320182"/>
                              <a:pt x="2115964" y="492443"/>
                            </a:cubicBezTo>
                            <a:cubicBezTo>
                              <a:pt x="1930163" y="530140"/>
                              <a:pt x="1751794" y="450083"/>
                              <a:pt x="1586973" y="492443"/>
                            </a:cubicBezTo>
                            <a:cubicBezTo>
                              <a:pt x="1422152" y="534803"/>
                              <a:pt x="1211005" y="448599"/>
                              <a:pt x="1036822" y="492443"/>
                            </a:cubicBezTo>
                            <a:cubicBezTo>
                              <a:pt x="862639" y="536287"/>
                              <a:pt x="716773" y="465499"/>
                              <a:pt x="486672" y="492443"/>
                            </a:cubicBezTo>
                            <a:cubicBezTo>
                              <a:pt x="256571" y="519387"/>
                              <a:pt x="106766" y="437591"/>
                              <a:pt x="0" y="492443"/>
                            </a:cubicBezTo>
                            <a:cubicBezTo>
                              <a:pt x="-28664" y="277317"/>
                              <a:pt x="50108" y="24390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471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9944AE2-BB93-4B30-9CD7-9020A3D1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675" y="0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6471A797-5C03-45D7-A8F1-2E2A7DF90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598" y="705801"/>
            <a:ext cx="8702310" cy="1030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348C721E-4C96-4278-BB6C-6501C9BAA144}"/>
                  </a:ext>
                </a:extLst>
              </p:cNvPr>
              <p:cNvSpPr txBox="1"/>
              <p:nvPr/>
            </p:nvSpPr>
            <p:spPr>
              <a:xfrm>
                <a:off x="8067647" y="1882769"/>
                <a:ext cx="13360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348C721E-4C96-4278-BB6C-6501C9BAA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647" y="1882769"/>
                <a:ext cx="133607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مربع نص 6">
            <a:extLst>
              <a:ext uri="{FF2B5EF4-FFF2-40B4-BE49-F238E27FC236}">
                <a16:creationId xmlns:a16="http://schemas.microsoft.com/office/drawing/2014/main" id="{C3ADFF57-F32F-4180-89C2-C30C81A8000E}"/>
              </a:ext>
            </a:extLst>
          </p:cNvPr>
          <p:cNvSpPr txBox="1"/>
          <p:nvPr/>
        </p:nvSpPr>
        <p:spPr>
          <a:xfrm>
            <a:off x="9498139" y="1887503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E4EC84AE-999E-4882-A515-B63DF7E61020}"/>
                  </a:ext>
                </a:extLst>
              </p:cNvPr>
              <p:cNvSpPr txBox="1"/>
              <p:nvPr/>
            </p:nvSpPr>
            <p:spPr>
              <a:xfrm>
                <a:off x="3936887" y="1935663"/>
                <a:ext cx="4036339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كلفة الساعة الواحدة</a:t>
                </a:r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E4EC84AE-999E-4882-A515-B63DF7E61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887" y="1935663"/>
                <a:ext cx="4036339" cy="461665"/>
              </a:xfrm>
              <a:prstGeom prst="rect">
                <a:avLst/>
              </a:prstGeom>
              <a:blipFill>
                <a:blip r:embed="rId6"/>
                <a:stretch>
                  <a:fillRect l="-2115" t="-9333" r="-2266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CA4129CE-46C2-41EC-B99D-AD108051352F}"/>
              </a:ext>
            </a:extLst>
          </p:cNvPr>
          <p:cNvSpPr/>
          <p:nvPr/>
        </p:nvSpPr>
        <p:spPr>
          <a:xfrm>
            <a:off x="2911876" y="741288"/>
            <a:ext cx="1972379" cy="3373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6F62CAD-4CE6-4649-9ABF-738C3271CA18}"/>
              </a:ext>
            </a:extLst>
          </p:cNvPr>
          <p:cNvSpPr txBox="1"/>
          <p:nvPr/>
        </p:nvSpPr>
        <p:spPr>
          <a:xfrm>
            <a:off x="7529876" y="2552141"/>
            <a:ext cx="403633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نكتب المعادلة بصيغة الميل و المقطع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2228AE-33D1-46B0-BA47-E72245C02D5B}"/>
                  </a:ext>
                </a:extLst>
              </p:cNvPr>
              <p:cNvSpPr txBox="1"/>
              <p:nvPr/>
            </p:nvSpPr>
            <p:spPr>
              <a:xfrm>
                <a:off x="5675201" y="2572145"/>
                <a:ext cx="19732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2228AE-33D1-46B0-BA47-E72245C02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201" y="2572145"/>
                <a:ext cx="197329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D10014D9-F2C4-4FC9-8451-1044B2EBB62A}"/>
                  </a:ext>
                </a:extLst>
              </p:cNvPr>
              <p:cNvSpPr txBox="1"/>
              <p:nvPr/>
            </p:nvSpPr>
            <p:spPr>
              <a:xfrm>
                <a:off x="5675201" y="3168619"/>
                <a:ext cx="2069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D10014D9-F2C4-4FC9-8451-1044B2EBB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201" y="3168619"/>
                <a:ext cx="2069477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7AB2DA68-67ED-4F4E-B726-9CB9373BD265}"/>
                  </a:ext>
                </a:extLst>
              </p:cNvPr>
              <p:cNvSpPr txBox="1"/>
              <p:nvPr/>
            </p:nvSpPr>
            <p:spPr>
              <a:xfrm>
                <a:off x="6650987" y="3649548"/>
                <a:ext cx="491522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لتحديد التقاطع مع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نعوض النقطة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7AB2DA68-67ED-4F4E-B726-9CB9373BD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987" y="3649548"/>
                <a:ext cx="4915228" cy="461665"/>
              </a:xfrm>
              <a:prstGeom prst="rect">
                <a:avLst/>
              </a:prstGeom>
              <a:blipFill>
                <a:blip r:embed="rId9"/>
                <a:stretch>
                  <a:fillRect t="-9333" r="-1985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2870283A-85C5-4D64-9104-0B6E5A9AF388}"/>
                  </a:ext>
                </a:extLst>
              </p:cNvPr>
              <p:cNvSpPr txBox="1"/>
              <p:nvPr/>
            </p:nvSpPr>
            <p:spPr>
              <a:xfrm>
                <a:off x="5675201" y="4111213"/>
                <a:ext cx="28052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2870283A-85C5-4D64-9104-0B6E5A9AF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201" y="4111213"/>
                <a:ext cx="28052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E55E623C-BD64-4608-A499-8CE278079A19}"/>
                  </a:ext>
                </a:extLst>
              </p:cNvPr>
              <p:cNvSpPr txBox="1"/>
              <p:nvPr/>
            </p:nvSpPr>
            <p:spPr>
              <a:xfrm>
                <a:off x="5690728" y="4619757"/>
                <a:ext cx="22922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E55E623C-BD64-4608-A499-8CE278079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728" y="4619757"/>
                <a:ext cx="2292294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3ECFD8FA-A76E-4A23-916B-F1082097C624}"/>
                  </a:ext>
                </a:extLst>
              </p:cNvPr>
              <p:cNvSpPr txBox="1"/>
              <p:nvPr/>
            </p:nvSpPr>
            <p:spPr>
              <a:xfrm>
                <a:off x="5722716" y="5128301"/>
                <a:ext cx="22922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3ECFD8FA-A76E-4A23-916B-F1082097C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716" y="5128301"/>
                <a:ext cx="2292294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A6DDDFDE-31A9-48E6-8E52-0E71FB42A171}"/>
                  </a:ext>
                </a:extLst>
              </p:cNvPr>
              <p:cNvSpPr txBox="1"/>
              <p:nvPr/>
            </p:nvSpPr>
            <p:spPr>
              <a:xfrm>
                <a:off x="7134350" y="5559188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A6DDDFDE-31A9-48E6-8E52-0E71FB42A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350" y="5559188"/>
                <a:ext cx="1220655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2DCAEE42-B168-445D-B5E9-5933F2A716A0}"/>
                  </a:ext>
                </a:extLst>
              </p:cNvPr>
              <p:cNvSpPr txBox="1"/>
              <p:nvPr/>
            </p:nvSpPr>
            <p:spPr>
              <a:xfrm>
                <a:off x="7068238" y="6071417"/>
                <a:ext cx="330493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رسوم ثابتة</a:t>
                </a: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2DCAEE42-B168-445D-B5E9-5933F2A71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238" y="6071417"/>
                <a:ext cx="3304936" cy="461665"/>
              </a:xfrm>
              <a:prstGeom prst="rect">
                <a:avLst/>
              </a:prstGeom>
              <a:blipFill>
                <a:blip r:embed="rId14"/>
                <a:stretch>
                  <a:fillRect t="-9211" r="-2762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47EA30F-751E-44A3-A013-9E6548F3BD84}"/>
              </a:ext>
            </a:extLst>
          </p:cNvPr>
          <p:cNvSpPr txBox="1"/>
          <p:nvPr/>
        </p:nvSpPr>
        <p:spPr>
          <a:xfrm>
            <a:off x="3094552" y="5162634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8252BF09-AA26-407F-BEC7-145AC73875B0}"/>
                  </a:ext>
                </a:extLst>
              </p:cNvPr>
              <p:cNvSpPr txBox="1"/>
              <p:nvPr/>
            </p:nvSpPr>
            <p:spPr>
              <a:xfrm>
                <a:off x="2336614" y="5809806"/>
                <a:ext cx="2606483" cy="492443"/>
              </a:xfrm>
              <a:custGeom>
                <a:avLst/>
                <a:gdLst>
                  <a:gd name="connsiteX0" fmla="*/ 0 w 2606483"/>
                  <a:gd name="connsiteY0" fmla="*/ 0 h 492443"/>
                  <a:gd name="connsiteX1" fmla="*/ 469167 w 2606483"/>
                  <a:gd name="connsiteY1" fmla="*/ 0 h 492443"/>
                  <a:gd name="connsiteX2" fmla="*/ 990464 w 2606483"/>
                  <a:gd name="connsiteY2" fmla="*/ 0 h 492443"/>
                  <a:gd name="connsiteX3" fmla="*/ 1485695 w 2606483"/>
                  <a:gd name="connsiteY3" fmla="*/ 0 h 492443"/>
                  <a:gd name="connsiteX4" fmla="*/ 2059122 w 2606483"/>
                  <a:gd name="connsiteY4" fmla="*/ 0 h 492443"/>
                  <a:gd name="connsiteX5" fmla="*/ 2606483 w 2606483"/>
                  <a:gd name="connsiteY5" fmla="*/ 0 h 492443"/>
                  <a:gd name="connsiteX6" fmla="*/ 2606483 w 2606483"/>
                  <a:gd name="connsiteY6" fmla="*/ 492443 h 492443"/>
                  <a:gd name="connsiteX7" fmla="*/ 2033057 w 2606483"/>
                  <a:gd name="connsiteY7" fmla="*/ 492443 h 492443"/>
                  <a:gd name="connsiteX8" fmla="*/ 1459630 w 2606483"/>
                  <a:gd name="connsiteY8" fmla="*/ 492443 h 492443"/>
                  <a:gd name="connsiteX9" fmla="*/ 990464 w 2606483"/>
                  <a:gd name="connsiteY9" fmla="*/ 492443 h 492443"/>
                  <a:gd name="connsiteX10" fmla="*/ 0 w 2606483"/>
                  <a:gd name="connsiteY10" fmla="*/ 492443 h 492443"/>
                  <a:gd name="connsiteX11" fmla="*/ 0 w 2606483"/>
                  <a:gd name="connsiteY11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06483" h="492443" fill="none" extrusionOk="0">
                    <a:moveTo>
                      <a:pt x="0" y="0"/>
                    </a:moveTo>
                    <a:cubicBezTo>
                      <a:pt x="94108" y="-23828"/>
                      <a:pt x="242636" y="30967"/>
                      <a:pt x="469167" y="0"/>
                    </a:cubicBezTo>
                    <a:cubicBezTo>
                      <a:pt x="695698" y="-30967"/>
                      <a:pt x="833218" y="21022"/>
                      <a:pt x="990464" y="0"/>
                    </a:cubicBezTo>
                    <a:cubicBezTo>
                      <a:pt x="1147710" y="-21022"/>
                      <a:pt x="1362817" y="28916"/>
                      <a:pt x="1485695" y="0"/>
                    </a:cubicBezTo>
                    <a:cubicBezTo>
                      <a:pt x="1608573" y="-28916"/>
                      <a:pt x="1798154" y="28700"/>
                      <a:pt x="2059122" y="0"/>
                    </a:cubicBezTo>
                    <a:cubicBezTo>
                      <a:pt x="2320090" y="-28700"/>
                      <a:pt x="2399879" y="37294"/>
                      <a:pt x="2606483" y="0"/>
                    </a:cubicBezTo>
                    <a:cubicBezTo>
                      <a:pt x="2622904" y="234262"/>
                      <a:pt x="2578716" y="343254"/>
                      <a:pt x="2606483" y="492443"/>
                    </a:cubicBezTo>
                    <a:cubicBezTo>
                      <a:pt x="2343906" y="507734"/>
                      <a:pt x="2257287" y="442210"/>
                      <a:pt x="2033057" y="492443"/>
                    </a:cubicBezTo>
                    <a:cubicBezTo>
                      <a:pt x="1808827" y="542676"/>
                      <a:pt x="1674679" y="434431"/>
                      <a:pt x="1459630" y="492443"/>
                    </a:cubicBezTo>
                    <a:cubicBezTo>
                      <a:pt x="1244581" y="550455"/>
                      <a:pt x="1089838" y="476539"/>
                      <a:pt x="990464" y="492443"/>
                    </a:cubicBezTo>
                    <a:cubicBezTo>
                      <a:pt x="891090" y="508347"/>
                      <a:pt x="280071" y="432517"/>
                      <a:pt x="0" y="492443"/>
                    </a:cubicBezTo>
                    <a:cubicBezTo>
                      <a:pt x="-51385" y="381817"/>
                      <a:pt x="44573" y="195885"/>
                      <a:pt x="0" y="0"/>
                    </a:cubicBezTo>
                    <a:close/>
                  </a:path>
                  <a:path w="2606483" h="492443" stroke="0" extrusionOk="0">
                    <a:moveTo>
                      <a:pt x="0" y="0"/>
                    </a:moveTo>
                    <a:cubicBezTo>
                      <a:pt x="231080" y="-46248"/>
                      <a:pt x="408967" y="61721"/>
                      <a:pt x="573426" y="0"/>
                    </a:cubicBezTo>
                    <a:cubicBezTo>
                      <a:pt x="737885" y="-61721"/>
                      <a:pt x="972108" y="54626"/>
                      <a:pt x="1094723" y="0"/>
                    </a:cubicBezTo>
                    <a:cubicBezTo>
                      <a:pt x="1217338" y="-54626"/>
                      <a:pt x="1368609" y="43281"/>
                      <a:pt x="1563890" y="0"/>
                    </a:cubicBezTo>
                    <a:cubicBezTo>
                      <a:pt x="1759171" y="-43281"/>
                      <a:pt x="1965292" y="1203"/>
                      <a:pt x="2085186" y="0"/>
                    </a:cubicBezTo>
                    <a:cubicBezTo>
                      <a:pt x="2205080" y="-1203"/>
                      <a:pt x="2482369" y="10356"/>
                      <a:pt x="2606483" y="0"/>
                    </a:cubicBezTo>
                    <a:cubicBezTo>
                      <a:pt x="2652908" y="118207"/>
                      <a:pt x="2593411" y="259521"/>
                      <a:pt x="2606483" y="492443"/>
                    </a:cubicBezTo>
                    <a:cubicBezTo>
                      <a:pt x="2395595" y="506919"/>
                      <a:pt x="2278941" y="459307"/>
                      <a:pt x="2163381" y="492443"/>
                    </a:cubicBezTo>
                    <a:cubicBezTo>
                      <a:pt x="2047821" y="525579"/>
                      <a:pt x="1758064" y="472320"/>
                      <a:pt x="1616019" y="492443"/>
                    </a:cubicBezTo>
                    <a:cubicBezTo>
                      <a:pt x="1473974" y="512566"/>
                      <a:pt x="1290258" y="485047"/>
                      <a:pt x="1172917" y="492443"/>
                    </a:cubicBezTo>
                    <a:cubicBezTo>
                      <a:pt x="1055576" y="499839"/>
                      <a:pt x="861092" y="456681"/>
                      <a:pt x="677686" y="492443"/>
                    </a:cubicBezTo>
                    <a:cubicBezTo>
                      <a:pt x="494280" y="528205"/>
                      <a:pt x="193888" y="477963"/>
                      <a:pt x="0" y="492443"/>
                    </a:cubicBezTo>
                    <a:cubicBezTo>
                      <a:pt x="-7450" y="277690"/>
                      <a:pt x="52612" y="16765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8252BF09-AA26-407F-BEC7-145AC7387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614" y="5809806"/>
                <a:ext cx="2606483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606483"/>
                          <a:gd name="connsiteY0" fmla="*/ 0 h 492443"/>
                          <a:gd name="connsiteX1" fmla="*/ 469167 w 2606483"/>
                          <a:gd name="connsiteY1" fmla="*/ 0 h 492443"/>
                          <a:gd name="connsiteX2" fmla="*/ 990464 w 2606483"/>
                          <a:gd name="connsiteY2" fmla="*/ 0 h 492443"/>
                          <a:gd name="connsiteX3" fmla="*/ 1485695 w 2606483"/>
                          <a:gd name="connsiteY3" fmla="*/ 0 h 492443"/>
                          <a:gd name="connsiteX4" fmla="*/ 2059122 w 2606483"/>
                          <a:gd name="connsiteY4" fmla="*/ 0 h 492443"/>
                          <a:gd name="connsiteX5" fmla="*/ 2606483 w 2606483"/>
                          <a:gd name="connsiteY5" fmla="*/ 0 h 492443"/>
                          <a:gd name="connsiteX6" fmla="*/ 2606483 w 2606483"/>
                          <a:gd name="connsiteY6" fmla="*/ 492443 h 492443"/>
                          <a:gd name="connsiteX7" fmla="*/ 2033057 w 2606483"/>
                          <a:gd name="connsiteY7" fmla="*/ 492443 h 492443"/>
                          <a:gd name="connsiteX8" fmla="*/ 1459630 w 2606483"/>
                          <a:gd name="connsiteY8" fmla="*/ 492443 h 492443"/>
                          <a:gd name="connsiteX9" fmla="*/ 990464 w 2606483"/>
                          <a:gd name="connsiteY9" fmla="*/ 492443 h 492443"/>
                          <a:gd name="connsiteX10" fmla="*/ 0 w 2606483"/>
                          <a:gd name="connsiteY10" fmla="*/ 492443 h 492443"/>
                          <a:gd name="connsiteX11" fmla="*/ 0 w 2606483"/>
                          <a:gd name="connsiteY11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606483" h="492443" fill="none" extrusionOk="0">
                            <a:moveTo>
                              <a:pt x="0" y="0"/>
                            </a:moveTo>
                            <a:cubicBezTo>
                              <a:pt x="94108" y="-23828"/>
                              <a:pt x="242636" y="30967"/>
                              <a:pt x="469167" y="0"/>
                            </a:cubicBezTo>
                            <a:cubicBezTo>
                              <a:pt x="695698" y="-30967"/>
                              <a:pt x="833218" y="21022"/>
                              <a:pt x="990464" y="0"/>
                            </a:cubicBezTo>
                            <a:cubicBezTo>
                              <a:pt x="1147710" y="-21022"/>
                              <a:pt x="1362817" y="28916"/>
                              <a:pt x="1485695" y="0"/>
                            </a:cubicBezTo>
                            <a:cubicBezTo>
                              <a:pt x="1608573" y="-28916"/>
                              <a:pt x="1798154" y="28700"/>
                              <a:pt x="2059122" y="0"/>
                            </a:cubicBezTo>
                            <a:cubicBezTo>
                              <a:pt x="2320090" y="-28700"/>
                              <a:pt x="2399879" y="37294"/>
                              <a:pt x="2606483" y="0"/>
                            </a:cubicBezTo>
                            <a:cubicBezTo>
                              <a:pt x="2622904" y="234262"/>
                              <a:pt x="2578716" y="343254"/>
                              <a:pt x="2606483" y="492443"/>
                            </a:cubicBezTo>
                            <a:cubicBezTo>
                              <a:pt x="2343906" y="507734"/>
                              <a:pt x="2257287" y="442210"/>
                              <a:pt x="2033057" y="492443"/>
                            </a:cubicBezTo>
                            <a:cubicBezTo>
                              <a:pt x="1808827" y="542676"/>
                              <a:pt x="1674679" y="434431"/>
                              <a:pt x="1459630" y="492443"/>
                            </a:cubicBezTo>
                            <a:cubicBezTo>
                              <a:pt x="1244581" y="550455"/>
                              <a:pt x="1089838" y="476539"/>
                              <a:pt x="990464" y="492443"/>
                            </a:cubicBezTo>
                            <a:cubicBezTo>
                              <a:pt x="891090" y="508347"/>
                              <a:pt x="280071" y="432517"/>
                              <a:pt x="0" y="492443"/>
                            </a:cubicBezTo>
                            <a:cubicBezTo>
                              <a:pt x="-51385" y="381817"/>
                              <a:pt x="44573" y="195885"/>
                              <a:pt x="0" y="0"/>
                            </a:cubicBezTo>
                            <a:close/>
                          </a:path>
                          <a:path w="2606483" h="492443" stroke="0" extrusionOk="0">
                            <a:moveTo>
                              <a:pt x="0" y="0"/>
                            </a:moveTo>
                            <a:cubicBezTo>
                              <a:pt x="231080" y="-46248"/>
                              <a:pt x="408967" y="61721"/>
                              <a:pt x="573426" y="0"/>
                            </a:cubicBezTo>
                            <a:cubicBezTo>
                              <a:pt x="737885" y="-61721"/>
                              <a:pt x="972108" y="54626"/>
                              <a:pt x="1094723" y="0"/>
                            </a:cubicBezTo>
                            <a:cubicBezTo>
                              <a:pt x="1217338" y="-54626"/>
                              <a:pt x="1368609" y="43281"/>
                              <a:pt x="1563890" y="0"/>
                            </a:cubicBezTo>
                            <a:cubicBezTo>
                              <a:pt x="1759171" y="-43281"/>
                              <a:pt x="1965292" y="1203"/>
                              <a:pt x="2085186" y="0"/>
                            </a:cubicBezTo>
                            <a:cubicBezTo>
                              <a:pt x="2205080" y="-1203"/>
                              <a:pt x="2482369" y="10356"/>
                              <a:pt x="2606483" y="0"/>
                            </a:cubicBezTo>
                            <a:cubicBezTo>
                              <a:pt x="2652908" y="118207"/>
                              <a:pt x="2593411" y="259521"/>
                              <a:pt x="2606483" y="492443"/>
                            </a:cubicBezTo>
                            <a:cubicBezTo>
                              <a:pt x="2395595" y="506919"/>
                              <a:pt x="2278941" y="459307"/>
                              <a:pt x="2163381" y="492443"/>
                            </a:cubicBezTo>
                            <a:cubicBezTo>
                              <a:pt x="2047821" y="525579"/>
                              <a:pt x="1758064" y="472320"/>
                              <a:pt x="1616019" y="492443"/>
                            </a:cubicBezTo>
                            <a:cubicBezTo>
                              <a:pt x="1473974" y="512566"/>
                              <a:pt x="1290258" y="485047"/>
                              <a:pt x="1172917" y="492443"/>
                            </a:cubicBezTo>
                            <a:cubicBezTo>
                              <a:pt x="1055576" y="499839"/>
                              <a:pt x="861092" y="456681"/>
                              <a:pt x="677686" y="492443"/>
                            </a:cubicBezTo>
                            <a:cubicBezTo>
                              <a:pt x="494280" y="528205"/>
                              <a:pt x="193888" y="477963"/>
                              <a:pt x="0" y="492443"/>
                            </a:cubicBezTo>
                            <a:cubicBezTo>
                              <a:pt x="-7450" y="277690"/>
                              <a:pt x="52612" y="1676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769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9944AE2-BB93-4B30-9CD7-9020A3D1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675" y="0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D7CB52A9-201A-4ADD-8389-475584338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984" y="41236"/>
            <a:ext cx="6319239" cy="1329079"/>
          </a:xfrm>
          <a:prstGeom prst="rect">
            <a:avLst/>
          </a:prstGeom>
        </p:spPr>
      </p:pic>
      <p:pic>
        <p:nvPicPr>
          <p:cNvPr id="7" name="صورة 6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22D67BE5-E6A6-4F57-B83F-4BBC17417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381" y="1257867"/>
            <a:ext cx="4610654" cy="11526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5B8CD12B-EBFD-420A-BD80-A935C87413F6}"/>
                  </a:ext>
                </a:extLst>
              </p:cNvPr>
              <p:cNvSpPr txBox="1"/>
              <p:nvPr/>
            </p:nvSpPr>
            <p:spPr>
              <a:xfrm>
                <a:off x="5695267" y="1834199"/>
                <a:ext cx="2174570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5B8CD12B-EBFD-420A-BD80-A935C8741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267" y="1834199"/>
                <a:ext cx="2174570" cy="8145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295E8762-0364-4757-B7D0-DC238B0DB60F}"/>
                  </a:ext>
                </a:extLst>
              </p:cNvPr>
              <p:cNvSpPr txBox="1"/>
              <p:nvPr/>
            </p:nvSpPr>
            <p:spPr>
              <a:xfrm>
                <a:off x="7827390" y="1806861"/>
                <a:ext cx="1759712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𝟖𝟎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295E8762-0364-4757-B7D0-DC238B0DB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390" y="1806861"/>
                <a:ext cx="1759712" cy="818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id="{13143020-0877-427A-AF5F-D90A58414474}"/>
                  </a:ext>
                </a:extLst>
              </p:cNvPr>
              <p:cNvSpPr txBox="1"/>
              <p:nvPr/>
            </p:nvSpPr>
            <p:spPr>
              <a:xfrm>
                <a:off x="9657923" y="2008258"/>
                <a:ext cx="9028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id="{13143020-0877-427A-AF5F-D90A58414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7923" y="2008258"/>
                <a:ext cx="902876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مربع نص 9">
            <a:extLst>
              <a:ext uri="{FF2B5EF4-FFF2-40B4-BE49-F238E27FC236}">
                <a16:creationId xmlns:a16="http://schemas.microsoft.com/office/drawing/2014/main" id="{7426F68A-7E1A-4563-B953-875940533FA3}"/>
              </a:ext>
            </a:extLst>
          </p:cNvPr>
          <p:cNvSpPr txBox="1"/>
          <p:nvPr/>
        </p:nvSpPr>
        <p:spPr>
          <a:xfrm>
            <a:off x="5947608" y="1372534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39EE836-0122-4238-98E4-3BE706982C41}"/>
              </a:ext>
            </a:extLst>
          </p:cNvPr>
          <p:cNvSpPr txBox="1"/>
          <p:nvPr/>
        </p:nvSpPr>
        <p:spPr>
          <a:xfrm>
            <a:off x="10220765" y="2816987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96301803-0069-4613-AECA-394C350D6446}"/>
                  </a:ext>
                </a:extLst>
              </p:cNvPr>
              <p:cNvSpPr txBox="1"/>
              <p:nvPr/>
            </p:nvSpPr>
            <p:spPr>
              <a:xfrm>
                <a:off x="6178859" y="2816986"/>
                <a:ext cx="404190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التكلفة الإضافية لكل شخص</a:t>
                </a: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96301803-0069-4613-AECA-394C350D6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859" y="2816986"/>
                <a:ext cx="4041908" cy="461665"/>
              </a:xfrm>
              <a:prstGeom prst="rect">
                <a:avLst/>
              </a:prstGeom>
              <a:blipFill>
                <a:blip r:embed="rId9"/>
                <a:stretch>
                  <a:fillRect l="-1810" t="-9211" r="-603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F9EB67B7-4D33-4F2C-B87E-94C1BC3D22A2}"/>
              </a:ext>
            </a:extLst>
          </p:cNvPr>
          <p:cNvSpPr/>
          <p:nvPr/>
        </p:nvSpPr>
        <p:spPr>
          <a:xfrm>
            <a:off x="3432928" y="1369720"/>
            <a:ext cx="413786" cy="9360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6CCE3635-0E8E-474F-B8A1-D4E1D907FC59}"/>
              </a:ext>
            </a:extLst>
          </p:cNvPr>
          <p:cNvSpPr/>
          <p:nvPr/>
        </p:nvSpPr>
        <p:spPr>
          <a:xfrm>
            <a:off x="2864779" y="1375808"/>
            <a:ext cx="413786" cy="9360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01B9375-A2EF-419B-9934-B7D44B1C5BAE}"/>
              </a:ext>
            </a:extLst>
          </p:cNvPr>
          <p:cNvSpPr txBox="1"/>
          <p:nvPr/>
        </p:nvSpPr>
        <p:spPr>
          <a:xfrm>
            <a:off x="1507615" y="1914488"/>
            <a:ext cx="63919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2000" b="1" dirty="0">
                <a:latin typeface="Arial" panose="020B0604020202020204" pitchFamily="34" charset="0"/>
                <a:cs typeface="Arial" panose="020B0604020202020204" pitchFamily="34" charset="0"/>
              </a:rPr>
              <a:t>الكلية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774E748F-C55A-4851-9216-B9F07BACDD4A}"/>
                  </a:ext>
                </a:extLst>
              </p:cNvPr>
              <p:cNvSpPr txBox="1"/>
              <p:nvPr/>
            </p:nvSpPr>
            <p:spPr>
              <a:xfrm>
                <a:off x="5079035" y="3310740"/>
                <a:ext cx="2069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774E748F-C55A-4851-9216-B9F07BACD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035" y="3310740"/>
                <a:ext cx="206947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7B89B120-F46D-4595-A262-9F07EE2EB42B}"/>
                  </a:ext>
                </a:extLst>
              </p:cNvPr>
              <p:cNvSpPr txBox="1"/>
              <p:nvPr/>
            </p:nvSpPr>
            <p:spPr>
              <a:xfrm>
                <a:off x="4914181" y="3789824"/>
                <a:ext cx="274754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7B89B120-F46D-4595-A262-9F07EE2EB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181" y="3789824"/>
                <a:ext cx="274754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26413645-8DEA-4D97-9372-1F5B7F5EDFC5}"/>
                  </a:ext>
                </a:extLst>
              </p:cNvPr>
              <p:cNvSpPr txBox="1"/>
              <p:nvPr/>
            </p:nvSpPr>
            <p:spPr>
              <a:xfrm>
                <a:off x="4949459" y="4272724"/>
                <a:ext cx="2077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26413645-8DEA-4D97-9372-1F5B7F5ED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459" y="4272724"/>
                <a:ext cx="207749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F9A3C3A3-6475-421A-8E64-14A4453C7FEE}"/>
                  </a:ext>
                </a:extLst>
              </p:cNvPr>
              <p:cNvSpPr txBox="1"/>
              <p:nvPr/>
            </p:nvSpPr>
            <p:spPr>
              <a:xfrm>
                <a:off x="4978100" y="4703611"/>
                <a:ext cx="2077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F9A3C3A3-6475-421A-8E64-14A4453C7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100" y="4703611"/>
                <a:ext cx="2077492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C564FFD1-F590-47F3-A41A-07C26E8B8731}"/>
                  </a:ext>
                </a:extLst>
              </p:cNvPr>
              <p:cNvSpPr txBox="1"/>
              <p:nvPr/>
            </p:nvSpPr>
            <p:spPr>
              <a:xfrm>
                <a:off x="5826392" y="5186511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C564FFD1-F590-47F3-A41A-07C26E8B8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392" y="5186511"/>
                <a:ext cx="1220655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مربع نص 19">
            <a:extLst>
              <a:ext uri="{FF2B5EF4-FFF2-40B4-BE49-F238E27FC236}">
                <a16:creationId xmlns:a16="http://schemas.microsoft.com/office/drawing/2014/main" id="{B95744B1-4F6C-4C1A-AEC8-AD3330E1A921}"/>
              </a:ext>
            </a:extLst>
          </p:cNvPr>
          <p:cNvSpPr txBox="1"/>
          <p:nvPr/>
        </p:nvSpPr>
        <p:spPr>
          <a:xfrm>
            <a:off x="2497526" y="5391354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50BC7D5-9EE0-4079-A9B9-233353DC3DB9}"/>
                  </a:ext>
                </a:extLst>
              </p:cNvPr>
              <p:cNvSpPr txBox="1"/>
              <p:nvPr/>
            </p:nvSpPr>
            <p:spPr>
              <a:xfrm>
                <a:off x="1410001" y="5926693"/>
                <a:ext cx="2606483" cy="492443"/>
              </a:xfrm>
              <a:custGeom>
                <a:avLst/>
                <a:gdLst>
                  <a:gd name="connsiteX0" fmla="*/ 0 w 2606483"/>
                  <a:gd name="connsiteY0" fmla="*/ 0 h 492443"/>
                  <a:gd name="connsiteX1" fmla="*/ 469167 w 2606483"/>
                  <a:gd name="connsiteY1" fmla="*/ 0 h 492443"/>
                  <a:gd name="connsiteX2" fmla="*/ 990464 w 2606483"/>
                  <a:gd name="connsiteY2" fmla="*/ 0 h 492443"/>
                  <a:gd name="connsiteX3" fmla="*/ 1485695 w 2606483"/>
                  <a:gd name="connsiteY3" fmla="*/ 0 h 492443"/>
                  <a:gd name="connsiteX4" fmla="*/ 2059122 w 2606483"/>
                  <a:gd name="connsiteY4" fmla="*/ 0 h 492443"/>
                  <a:gd name="connsiteX5" fmla="*/ 2606483 w 2606483"/>
                  <a:gd name="connsiteY5" fmla="*/ 0 h 492443"/>
                  <a:gd name="connsiteX6" fmla="*/ 2606483 w 2606483"/>
                  <a:gd name="connsiteY6" fmla="*/ 492443 h 492443"/>
                  <a:gd name="connsiteX7" fmla="*/ 2033057 w 2606483"/>
                  <a:gd name="connsiteY7" fmla="*/ 492443 h 492443"/>
                  <a:gd name="connsiteX8" fmla="*/ 1459630 w 2606483"/>
                  <a:gd name="connsiteY8" fmla="*/ 492443 h 492443"/>
                  <a:gd name="connsiteX9" fmla="*/ 990464 w 2606483"/>
                  <a:gd name="connsiteY9" fmla="*/ 492443 h 492443"/>
                  <a:gd name="connsiteX10" fmla="*/ 0 w 2606483"/>
                  <a:gd name="connsiteY10" fmla="*/ 492443 h 492443"/>
                  <a:gd name="connsiteX11" fmla="*/ 0 w 2606483"/>
                  <a:gd name="connsiteY11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06483" h="492443" fill="none" extrusionOk="0">
                    <a:moveTo>
                      <a:pt x="0" y="0"/>
                    </a:moveTo>
                    <a:cubicBezTo>
                      <a:pt x="94108" y="-23828"/>
                      <a:pt x="242636" y="30967"/>
                      <a:pt x="469167" y="0"/>
                    </a:cubicBezTo>
                    <a:cubicBezTo>
                      <a:pt x="695698" y="-30967"/>
                      <a:pt x="833218" y="21022"/>
                      <a:pt x="990464" y="0"/>
                    </a:cubicBezTo>
                    <a:cubicBezTo>
                      <a:pt x="1147710" y="-21022"/>
                      <a:pt x="1362817" y="28916"/>
                      <a:pt x="1485695" y="0"/>
                    </a:cubicBezTo>
                    <a:cubicBezTo>
                      <a:pt x="1608573" y="-28916"/>
                      <a:pt x="1798154" y="28700"/>
                      <a:pt x="2059122" y="0"/>
                    </a:cubicBezTo>
                    <a:cubicBezTo>
                      <a:pt x="2320090" y="-28700"/>
                      <a:pt x="2399879" y="37294"/>
                      <a:pt x="2606483" y="0"/>
                    </a:cubicBezTo>
                    <a:cubicBezTo>
                      <a:pt x="2622904" y="234262"/>
                      <a:pt x="2578716" y="343254"/>
                      <a:pt x="2606483" y="492443"/>
                    </a:cubicBezTo>
                    <a:cubicBezTo>
                      <a:pt x="2343906" y="507734"/>
                      <a:pt x="2257287" y="442210"/>
                      <a:pt x="2033057" y="492443"/>
                    </a:cubicBezTo>
                    <a:cubicBezTo>
                      <a:pt x="1808827" y="542676"/>
                      <a:pt x="1674679" y="434431"/>
                      <a:pt x="1459630" y="492443"/>
                    </a:cubicBezTo>
                    <a:cubicBezTo>
                      <a:pt x="1244581" y="550455"/>
                      <a:pt x="1089838" y="476539"/>
                      <a:pt x="990464" y="492443"/>
                    </a:cubicBezTo>
                    <a:cubicBezTo>
                      <a:pt x="891090" y="508347"/>
                      <a:pt x="280071" y="432517"/>
                      <a:pt x="0" y="492443"/>
                    </a:cubicBezTo>
                    <a:cubicBezTo>
                      <a:pt x="-51385" y="381817"/>
                      <a:pt x="44573" y="195885"/>
                      <a:pt x="0" y="0"/>
                    </a:cubicBezTo>
                    <a:close/>
                  </a:path>
                  <a:path w="2606483" h="492443" stroke="0" extrusionOk="0">
                    <a:moveTo>
                      <a:pt x="0" y="0"/>
                    </a:moveTo>
                    <a:cubicBezTo>
                      <a:pt x="231080" y="-46248"/>
                      <a:pt x="408967" y="61721"/>
                      <a:pt x="573426" y="0"/>
                    </a:cubicBezTo>
                    <a:cubicBezTo>
                      <a:pt x="737885" y="-61721"/>
                      <a:pt x="972108" y="54626"/>
                      <a:pt x="1094723" y="0"/>
                    </a:cubicBezTo>
                    <a:cubicBezTo>
                      <a:pt x="1217338" y="-54626"/>
                      <a:pt x="1368609" y="43281"/>
                      <a:pt x="1563890" y="0"/>
                    </a:cubicBezTo>
                    <a:cubicBezTo>
                      <a:pt x="1759171" y="-43281"/>
                      <a:pt x="1965292" y="1203"/>
                      <a:pt x="2085186" y="0"/>
                    </a:cubicBezTo>
                    <a:cubicBezTo>
                      <a:pt x="2205080" y="-1203"/>
                      <a:pt x="2482369" y="10356"/>
                      <a:pt x="2606483" y="0"/>
                    </a:cubicBezTo>
                    <a:cubicBezTo>
                      <a:pt x="2652908" y="118207"/>
                      <a:pt x="2593411" y="259521"/>
                      <a:pt x="2606483" y="492443"/>
                    </a:cubicBezTo>
                    <a:cubicBezTo>
                      <a:pt x="2395595" y="506919"/>
                      <a:pt x="2278941" y="459307"/>
                      <a:pt x="2163381" y="492443"/>
                    </a:cubicBezTo>
                    <a:cubicBezTo>
                      <a:pt x="2047821" y="525579"/>
                      <a:pt x="1758064" y="472320"/>
                      <a:pt x="1616019" y="492443"/>
                    </a:cubicBezTo>
                    <a:cubicBezTo>
                      <a:pt x="1473974" y="512566"/>
                      <a:pt x="1290258" y="485047"/>
                      <a:pt x="1172917" y="492443"/>
                    </a:cubicBezTo>
                    <a:cubicBezTo>
                      <a:pt x="1055576" y="499839"/>
                      <a:pt x="861092" y="456681"/>
                      <a:pt x="677686" y="492443"/>
                    </a:cubicBezTo>
                    <a:cubicBezTo>
                      <a:pt x="494280" y="528205"/>
                      <a:pt x="193888" y="477963"/>
                      <a:pt x="0" y="492443"/>
                    </a:cubicBezTo>
                    <a:cubicBezTo>
                      <a:pt x="-7450" y="277690"/>
                      <a:pt x="52612" y="16765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150BC7D5-9EE0-4079-A9B9-233353DC3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001" y="5926693"/>
                <a:ext cx="2606483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606483"/>
                          <a:gd name="connsiteY0" fmla="*/ 0 h 492443"/>
                          <a:gd name="connsiteX1" fmla="*/ 469167 w 2606483"/>
                          <a:gd name="connsiteY1" fmla="*/ 0 h 492443"/>
                          <a:gd name="connsiteX2" fmla="*/ 990464 w 2606483"/>
                          <a:gd name="connsiteY2" fmla="*/ 0 h 492443"/>
                          <a:gd name="connsiteX3" fmla="*/ 1485695 w 2606483"/>
                          <a:gd name="connsiteY3" fmla="*/ 0 h 492443"/>
                          <a:gd name="connsiteX4" fmla="*/ 2059122 w 2606483"/>
                          <a:gd name="connsiteY4" fmla="*/ 0 h 492443"/>
                          <a:gd name="connsiteX5" fmla="*/ 2606483 w 2606483"/>
                          <a:gd name="connsiteY5" fmla="*/ 0 h 492443"/>
                          <a:gd name="connsiteX6" fmla="*/ 2606483 w 2606483"/>
                          <a:gd name="connsiteY6" fmla="*/ 492443 h 492443"/>
                          <a:gd name="connsiteX7" fmla="*/ 2033057 w 2606483"/>
                          <a:gd name="connsiteY7" fmla="*/ 492443 h 492443"/>
                          <a:gd name="connsiteX8" fmla="*/ 1459630 w 2606483"/>
                          <a:gd name="connsiteY8" fmla="*/ 492443 h 492443"/>
                          <a:gd name="connsiteX9" fmla="*/ 990464 w 2606483"/>
                          <a:gd name="connsiteY9" fmla="*/ 492443 h 492443"/>
                          <a:gd name="connsiteX10" fmla="*/ 0 w 2606483"/>
                          <a:gd name="connsiteY10" fmla="*/ 492443 h 492443"/>
                          <a:gd name="connsiteX11" fmla="*/ 0 w 2606483"/>
                          <a:gd name="connsiteY11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606483" h="492443" fill="none" extrusionOk="0">
                            <a:moveTo>
                              <a:pt x="0" y="0"/>
                            </a:moveTo>
                            <a:cubicBezTo>
                              <a:pt x="94108" y="-23828"/>
                              <a:pt x="242636" y="30967"/>
                              <a:pt x="469167" y="0"/>
                            </a:cubicBezTo>
                            <a:cubicBezTo>
                              <a:pt x="695698" y="-30967"/>
                              <a:pt x="833218" y="21022"/>
                              <a:pt x="990464" y="0"/>
                            </a:cubicBezTo>
                            <a:cubicBezTo>
                              <a:pt x="1147710" y="-21022"/>
                              <a:pt x="1362817" y="28916"/>
                              <a:pt x="1485695" y="0"/>
                            </a:cubicBezTo>
                            <a:cubicBezTo>
                              <a:pt x="1608573" y="-28916"/>
                              <a:pt x="1798154" y="28700"/>
                              <a:pt x="2059122" y="0"/>
                            </a:cubicBezTo>
                            <a:cubicBezTo>
                              <a:pt x="2320090" y="-28700"/>
                              <a:pt x="2399879" y="37294"/>
                              <a:pt x="2606483" y="0"/>
                            </a:cubicBezTo>
                            <a:cubicBezTo>
                              <a:pt x="2622904" y="234262"/>
                              <a:pt x="2578716" y="343254"/>
                              <a:pt x="2606483" y="492443"/>
                            </a:cubicBezTo>
                            <a:cubicBezTo>
                              <a:pt x="2343906" y="507734"/>
                              <a:pt x="2257287" y="442210"/>
                              <a:pt x="2033057" y="492443"/>
                            </a:cubicBezTo>
                            <a:cubicBezTo>
                              <a:pt x="1808827" y="542676"/>
                              <a:pt x="1674679" y="434431"/>
                              <a:pt x="1459630" y="492443"/>
                            </a:cubicBezTo>
                            <a:cubicBezTo>
                              <a:pt x="1244581" y="550455"/>
                              <a:pt x="1089838" y="476539"/>
                              <a:pt x="990464" y="492443"/>
                            </a:cubicBezTo>
                            <a:cubicBezTo>
                              <a:pt x="891090" y="508347"/>
                              <a:pt x="280071" y="432517"/>
                              <a:pt x="0" y="492443"/>
                            </a:cubicBezTo>
                            <a:cubicBezTo>
                              <a:pt x="-51385" y="381817"/>
                              <a:pt x="44573" y="195885"/>
                              <a:pt x="0" y="0"/>
                            </a:cubicBezTo>
                            <a:close/>
                          </a:path>
                          <a:path w="2606483" h="492443" stroke="0" extrusionOk="0">
                            <a:moveTo>
                              <a:pt x="0" y="0"/>
                            </a:moveTo>
                            <a:cubicBezTo>
                              <a:pt x="231080" y="-46248"/>
                              <a:pt x="408967" y="61721"/>
                              <a:pt x="573426" y="0"/>
                            </a:cubicBezTo>
                            <a:cubicBezTo>
                              <a:pt x="737885" y="-61721"/>
                              <a:pt x="972108" y="54626"/>
                              <a:pt x="1094723" y="0"/>
                            </a:cubicBezTo>
                            <a:cubicBezTo>
                              <a:pt x="1217338" y="-54626"/>
                              <a:pt x="1368609" y="43281"/>
                              <a:pt x="1563890" y="0"/>
                            </a:cubicBezTo>
                            <a:cubicBezTo>
                              <a:pt x="1759171" y="-43281"/>
                              <a:pt x="1965292" y="1203"/>
                              <a:pt x="2085186" y="0"/>
                            </a:cubicBezTo>
                            <a:cubicBezTo>
                              <a:pt x="2205080" y="-1203"/>
                              <a:pt x="2482369" y="10356"/>
                              <a:pt x="2606483" y="0"/>
                            </a:cubicBezTo>
                            <a:cubicBezTo>
                              <a:pt x="2652908" y="118207"/>
                              <a:pt x="2593411" y="259521"/>
                              <a:pt x="2606483" y="492443"/>
                            </a:cubicBezTo>
                            <a:cubicBezTo>
                              <a:pt x="2395595" y="506919"/>
                              <a:pt x="2278941" y="459307"/>
                              <a:pt x="2163381" y="492443"/>
                            </a:cubicBezTo>
                            <a:cubicBezTo>
                              <a:pt x="2047821" y="525579"/>
                              <a:pt x="1758064" y="472320"/>
                              <a:pt x="1616019" y="492443"/>
                            </a:cubicBezTo>
                            <a:cubicBezTo>
                              <a:pt x="1473974" y="512566"/>
                              <a:pt x="1290258" y="485047"/>
                              <a:pt x="1172917" y="492443"/>
                            </a:cubicBezTo>
                            <a:cubicBezTo>
                              <a:pt x="1055576" y="499839"/>
                              <a:pt x="861092" y="456681"/>
                              <a:pt x="677686" y="492443"/>
                            </a:cubicBezTo>
                            <a:cubicBezTo>
                              <a:pt x="494280" y="528205"/>
                              <a:pt x="193888" y="477963"/>
                              <a:pt x="0" y="492443"/>
                            </a:cubicBezTo>
                            <a:cubicBezTo>
                              <a:pt x="-7450" y="277690"/>
                              <a:pt x="52612" y="1676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7CC44687-B9FD-472B-A5C5-20150228130A}"/>
                  </a:ext>
                </a:extLst>
              </p:cNvPr>
              <p:cNvSpPr txBox="1"/>
              <p:nvPr/>
            </p:nvSpPr>
            <p:spPr>
              <a:xfrm>
                <a:off x="7466118" y="3295352"/>
                <a:ext cx="3881811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نختار النقطة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𝟔𝟓</m:t>
                        </m:r>
                      </m:e>
                    </m:d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لتحديد التقاطع</a:t>
                </a: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7CC44687-B9FD-472B-A5C5-201502281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118" y="3295352"/>
                <a:ext cx="3881811" cy="461665"/>
              </a:xfrm>
              <a:prstGeom prst="rect">
                <a:avLst/>
              </a:prstGeom>
              <a:blipFill>
                <a:blip r:embed="rId16"/>
                <a:stretch>
                  <a:fillRect l="-942" t="-9333" r="-2355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65592EC2-EB91-46B7-897E-CDCEC0E5E318}"/>
                  </a:ext>
                </a:extLst>
              </p:cNvPr>
              <p:cNvSpPr txBox="1"/>
              <p:nvPr/>
            </p:nvSpPr>
            <p:spPr>
              <a:xfrm>
                <a:off x="6406400" y="5626285"/>
                <a:ext cx="4135123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𝟑𝟓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الرسوم الأولية للعضوية</a:t>
                </a: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65592EC2-EB91-46B7-897E-CDCEC0E5E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400" y="5626285"/>
                <a:ext cx="4135123" cy="461665"/>
              </a:xfrm>
              <a:prstGeom prst="rect">
                <a:avLst/>
              </a:prstGeom>
              <a:blipFill>
                <a:blip r:embed="rId17"/>
                <a:stretch>
                  <a:fillRect t="-9211" r="-590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93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3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108D96-B334-43FA-ADA0-3D1E17C1A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4119" y="609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7B57314-B99C-470B-A7E3-EC926E60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548" y="844004"/>
            <a:ext cx="6873836" cy="75444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01F4B36A-2A4A-49D0-BE8B-53608C9F2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11" y="1221226"/>
            <a:ext cx="4097433" cy="3927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77B69400-C0AB-47C9-882D-165F4513930A}"/>
                  </a:ext>
                </a:extLst>
              </p:cNvPr>
              <p:cNvSpPr txBox="1"/>
              <p:nvPr/>
            </p:nvSpPr>
            <p:spPr>
              <a:xfrm>
                <a:off x="4627283" y="2060114"/>
                <a:ext cx="2174570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77B69400-C0AB-47C9-882D-165F45139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7283" y="2060114"/>
                <a:ext cx="2174570" cy="8145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id="{B2417DD2-6598-4C0C-A970-4B20D0C871BF}"/>
                  </a:ext>
                </a:extLst>
              </p:cNvPr>
              <p:cNvSpPr txBox="1"/>
              <p:nvPr/>
            </p:nvSpPr>
            <p:spPr>
              <a:xfrm>
                <a:off x="6759406" y="2032776"/>
                <a:ext cx="2189317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𝟓𝟓𝟎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𝟒𝟓𝟎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id="{B2417DD2-6598-4C0C-A970-4B20D0C87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406" y="2032776"/>
                <a:ext cx="2189317" cy="818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27AC17AC-F912-4FC6-A06D-FD90B26B9432}"/>
                  </a:ext>
                </a:extLst>
              </p:cNvPr>
              <p:cNvSpPr txBox="1"/>
              <p:nvPr/>
            </p:nvSpPr>
            <p:spPr>
              <a:xfrm>
                <a:off x="8900660" y="2234173"/>
                <a:ext cx="11176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27AC17AC-F912-4FC6-A06D-FD90B26B9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660" y="2234173"/>
                <a:ext cx="1117678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F2F769B-90AF-4B88-8A26-F39C4D28AC8F}"/>
              </a:ext>
            </a:extLst>
          </p:cNvPr>
          <p:cNvSpPr txBox="1"/>
          <p:nvPr/>
        </p:nvSpPr>
        <p:spPr>
          <a:xfrm>
            <a:off x="4879624" y="1598449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62532421-DD0B-4AF5-B881-810EAF25A51A}"/>
              </a:ext>
            </a:extLst>
          </p:cNvPr>
          <p:cNvSpPr txBox="1"/>
          <p:nvPr/>
        </p:nvSpPr>
        <p:spPr>
          <a:xfrm>
            <a:off x="10664513" y="2910144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3443C94A-204A-48D6-B0B8-EC9861191587}"/>
                  </a:ext>
                </a:extLst>
              </p:cNvPr>
              <p:cNvSpPr txBox="1"/>
              <p:nvPr/>
            </p:nvSpPr>
            <p:spPr>
              <a:xfrm>
                <a:off x="6196614" y="2910143"/>
                <a:ext cx="4467899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cs typeface="Arial" panose="020B0604020202020204" pitchFamily="34" charset="0"/>
                  </a:rPr>
                  <a:t>يقرأ المعلم</a:t>
                </a:r>
                <a:r>
                  <a:rPr lang="ar-AE" sz="2400" b="1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𝟏𝟎𝟎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صفحة أمام الفصل كل يوم</a:t>
                </a: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3443C94A-204A-48D6-B0B8-EC9861191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6614" y="2910143"/>
                <a:ext cx="4467899" cy="461665"/>
              </a:xfrm>
              <a:prstGeom prst="rect">
                <a:avLst/>
              </a:prstGeom>
              <a:blipFill>
                <a:blip r:embed="rId9"/>
                <a:stretch>
                  <a:fillRect l="-1639" t="-9211" r="-2186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3238369E-2D19-4A68-91FA-15798C2A5342}"/>
              </a:ext>
            </a:extLst>
          </p:cNvPr>
          <p:cNvCxnSpPr>
            <a:cxnSpLocks/>
          </p:cNvCxnSpPr>
          <p:nvPr/>
        </p:nvCxnSpPr>
        <p:spPr>
          <a:xfrm flipH="1">
            <a:off x="1091606" y="1598449"/>
            <a:ext cx="2396444" cy="2450237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0FE65F1A-6945-4B37-8001-851203ABD454}"/>
                  </a:ext>
                </a:extLst>
              </p:cNvPr>
              <p:cNvSpPr txBox="1"/>
              <p:nvPr/>
            </p:nvSpPr>
            <p:spPr>
              <a:xfrm>
                <a:off x="7062156" y="3454900"/>
                <a:ext cx="491522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لتحديد التقاطع مع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يمكن تمديد الخط البياني .</a:t>
                </a: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0FE65F1A-6945-4B37-8001-851203ABD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2156" y="3454900"/>
                <a:ext cx="4915228" cy="461665"/>
              </a:xfrm>
              <a:prstGeom prst="rect">
                <a:avLst/>
              </a:prstGeom>
              <a:blipFill>
                <a:blip r:embed="rId10"/>
                <a:stretch>
                  <a:fillRect t="-9333" r="-1859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1C603A59-F9FC-467B-B766-3FFC1B44BB0E}"/>
                  </a:ext>
                </a:extLst>
              </p:cNvPr>
              <p:cNvSpPr txBox="1"/>
              <p:nvPr/>
            </p:nvSpPr>
            <p:spPr>
              <a:xfrm>
                <a:off x="4048217" y="3475802"/>
                <a:ext cx="322548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نتوقع التقاطع عند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𝒃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𝟏𝟓𝟎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1C603A59-F9FC-467B-B766-3FFC1B44B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217" y="3475802"/>
                <a:ext cx="3225480" cy="461665"/>
              </a:xfrm>
              <a:prstGeom prst="rect">
                <a:avLst/>
              </a:prstGeom>
              <a:blipFill>
                <a:blip r:embed="rId11"/>
                <a:stretch>
                  <a:fillRect t="-9211" r="-3025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3C91B895-EC3F-4F83-9349-9E273E2D804D}"/>
                  </a:ext>
                </a:extLst>
              </p:cNvPr>
              <p:cNvSpPr txBox="1"/>
              <p:nvPr/>
            </p:nvSpPr>
            <p:spPr>
              <a:xfrm>
                <a:off x="5841366" y="3873912"/>
                <a:ext cx="6214713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يمكن التحقق من ذلك باختيار نقطة من النقاط مثلا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𝟒𝟓𝟎</m:t>
                        </m:r>
                      </m:e>
                    </m:d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والتعويض بالمعادلة</a:t>
                </a: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3C91B895-EC3F-4F83-9349-9E273E2D8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366" y="3873912"/>
                <a:ext cx="6214713" cy="830997"/>
              </a:xfrm>
              <a:prstGeom prst="rect">
                <a:avLst/>
              </a:prstGeom>
              <a:blipFill>
                <a:blip r:embed="rId12"/>
                <a:stretch>
                  <a:fillRect l="-1569" t="-5109" r="-1471" b="-160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D4853D87-A2BC-4DF6-9D9C-B0A4729B3943}"/>
                  </a:ext>
                </a:extLst>
              </p:cNvPr>
              <p:cNvSpPr txBox="1"/>
              <p:nvPr/>
            </p:nvSpPr>
            <p:spPr>
              <a:xfrm>
                <a:off x="9318472" y="4720119"/>
                <a:ext cx="228428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D4853D87-A2BC-4DF6-9D9C-B0A4729B3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8472" y="4720119"/>
                <a:ext cx="2284280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CF521005-5E58-465E-91B4-DDB75175DF36}"/>
                  </a:ext>
                </a:extLst>
              </p:cNvPr>
              <p:cNvSpPr txBox="1"/>
              <p:nvPr/>
            </p:nvSpPr>
            <p:spPr>
              <a:xfrm>
                <a:off x="8820089" y="5202363"/>
                <a:ext cx="30200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𝟒𝟓𝟎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CF521005-5E58-465E-91B4-DDB75175D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089" y="5202363"/>
                <a:ext cx="3020058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E7C9777F-0201-4DA2-98F0-BCDFEA9484AD}"/>
                  </a:ext>
                </a:extLst>
              </p:cNvPr>
              <p:cNvSpPr txBox="1"/>
              <p:nvPr/>
            </p:nvSpPr>
            <p:spPr>
              <a:xfrm>
                <a:off x="8820089" y="5684607"/>
                <a:ext cx="25070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𝟒𝟓𝟎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E7C9777F-0201-4DA2-98F0-BCDFEA948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089" y="5684607"/>
                <a:ext cx="2507097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3782013A-2793-4168-BCBF-73D392E0EBD3}"/>
                  </a:ext>
                </a:extLst>
              </p:cNvPr>
              <p:cNvSpPr txBox="1"/>
              <p:nvPr/>
            </p:nvSpPr>
            <p:spPr>
              <a:xfrm>
                <a:off x="5454661" y="4548427"/>
                <a:ext cx="25070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𝟒𝟓𝟎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3782013A-2793-4168-BCBF-73D392E0E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661" y="4548427"/>
                <a:ext cx="2507097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id="{F5CD3BCC-E956-4CB6-88CD-2DF04149E1F5}"/>
                  </a:ext>
                </a:extLst>
              </p:cNvPr>
              <p:cNvSpPr txBox="1"/>
              <p:nvPr/>
            </p:nvSpPr>
            <p:spPr>
              <a:xfrm>
                <a:off x="6617851" y="5020376"/>
                <a:ext cx="14354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id="{F5CD3BCC-E956-4CB6-88CD-2DF04149E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851" y="5020376"/>
                <a:ext cx="1435458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F3A7AA1-10DF-4E49-AE86-6C3DCAE81ADB}"/>
              </a:ext>
            </a:extLst>
          </p:cNvPr>
          <p:cNvSpPr txBox="1"/>
          <p:nvPr/>
        </p:nvSpPr>
        <p:spPr>
          <a:xfrm>
            <a:off x="7062156" y="5606592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FE0CC58C-375E-46E4-B1AA-A22AA687D8EF}"/>
                  </a:ext>
                </a:extLst>
              </p:cNvPr>
              <p:cNvSpPr txBox="1"/>
              <p:nvPr/>
            </p:nvSpPr>
            <p:spPr>
              <a:xfrm>
                <a:off x="3036163" y="5611176"/>
                <a:ext cx="4025993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cs typeface="Arial" panose="020B0604020202020204" pitchFamily="34" charset="0"/>
                  </a:rPr>
                  <a:t>كان المعلم قد قرأ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𝟏𝟓𝟎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صفحة من قبل</a:t>
                </a:r>
              </a:p>
            </p:txBody>
          </p:sp>
        </mc:Choice>
        <mc:Fallback xmlns="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FE0CC58C-375E-46E4-B1AA-A22AA687D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163" y="5611176"/>
                <a:ext cx="4025993" cy="461665"/>
              </a:xfrm>
              <a:prstGeom prst="rect">
                <a:avLst/>
              </a:prstGeom>
              <a:blipFill>
                <a:blip r:embed="rId18"/>
                <a:stretch>
                  <a:fillRect l="-1970" t="-9211" r="-2424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1C7EDC2-5ECC-4E83-BE58-826DE09B0C59}"/>
              </a:ext>
            </a:extLst>
          </p:cNvPr>
          <p:cNvSpPr txBox="1"/>
          <p:nvPr/>
        </p:nvSpPr>
        <p:spPr>
          <a:xfrm>
            <a:off x="3546941" y="6048146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0">
                <a:extLst>
                  <a:ext uri="{FF2B5EF4-FFF2-40B4-BE49-F238E27FC236}">
                    <a16:creationId xmlns:a16="http://schemas.microsoft.com/office/drawing/2014/main" id="{CC5AB25A-582F-4840-BD6A-56F61ED9163C}"/>
                  </a:ext>
                </a:extLst>
              </p:cNvPr>
              <p:cNvSpPr txBox="1"/>
              <p:nvPr/>
            </p:nvSpPr>
            <p:spPr>
              <a:xfrm>
                <a:off x="526321" y="6032758"/>
                <a:ext cx="3097002" cy="492443"/>
              </a:xfrm>
              <a:custGeom>
                <a:avLst/>
                <a:gdLst>
                  <a:gd name="connsiteX0" fmla="*/ 0 w 3097002"/>
                  <a:gd name="connsiteY0" fmla="*/ 0 h 492443"/>
                  <a:gd name="connsiteX1" fmla="*/ 454227 w 3097002"/>
                  <a:gd name="connsiteY1" fmla="*/ 0 h 492443"/>
                  <a:gd name="connsiteX2" fmla="*/ 1032334 w 3097002"/>
                  <a:gd name="connsiteY2" fmla="*/ 0 h 492443"/>
                  <a:gd name="connsiteX3" fmla="*/ 1517531 w 3097002"/>
                  <a:gd name="connsiteY3" fmla="*/ 0 h 492443"/>
                  <a:gd name="connsiteX4" fmla="*/ 1971758 w 3097002"/>
                  <a:gd name="connsiteY4" fmla="*/ 0 h 492443"/>
                  <a:gd name="connsiteX5" fmla="*/ 2456955 w 3097002"/>
                  <a:gd name="connsiteY5" fmla="*/ 0 h 492443"/>
                  <a:gd name="connsiteX6" fmla="*/ 3097002 w 3097002"/>
                  <a:gd name="connsiteY6" fmla="*/ 0 h 492443"/>
                  <a:gd name="connsiteX7" fmla="*/ 3097002 w 3097002"/>
                  <a:gd name="connsiteY7" fmla="*/ 492443 h 492443"/>
                  <a:gd name="connsiteX8" fmla="*/ 2580835 w 3097002"/>
                  <a:gd name="connsiteY8" fmla="*/ 492443 h 492443"/>
                  <a:gd name="connsiteX9" fmla="*/ 2002728 w 3097002"/>
                  <a:gd name="connsiteY9" fmla="*/ 492443 h 492443"/>
                  <a:gd name="connsiteX10" fmla="*/ 1424621 w 3097002"/>
                  <a:gd name="connsiteY10" fmla="*/ 492443 h 492443"/>
                  <a:gd name="connsiteX11" fmla="*/ 939424 w 3097002"/>
                  <a:gd name="connsiteY11" fmla="*/ 492443 h 492443"/>
                  <a:gd name="connsiteX12" fmla="*/ 485197 w 3097002"/>
                  <a:gd name="connsiteY12" fmla="*/ 492443 h 492443"/>
                  <a:gd name="connsiteX13" fmla="*/ 0 w 3097002"/>
                  <a:gd name="connsiteY13" fmla="*/ 492443 h 492443"/>
                  <a:gd name="connsiteX14" fmla="*/ 0 w 3097002"/>
                  <a:gd name="connsiteY14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97002" h="492443" fill="none" extrusionOk="0">
                    <a:moveTo>
                      <a:pt x="0" y="0"/>
                    </a:moveTo>
                    <a:cubicBezTo>
                      <a:pt x="217801" y="-25651"/>
                      <a:pt x="344131" y="10964"/>
                      <a:pt x="454227" y="0"/>
                    </a:cubicBezTo>
                    <a:cubicBezTo>
                      <a:pt x="564323" y="-10964"/>
                      <a:pt x="894340" y="21913"/>
                      <a:pt x="1032334" y="0"/>
                    </a:cubicBezTo>
                    <a:cubicBezTo>
                      <a:pt x="1170328" y="-21913"/>
                      <a:pt x="1306462" y="16942"/>
                      <a:pt x="1517531" y="0"/>
                    </a:cubicBezTo>
                    <a:cubicBezTo>
                      <a:pt x="1728600" y="-16942"/>
                      <a:pt x="1879314" y="8605"/>
                      <a:pt x="1971758" y="0"/>
                    </a:cubicBezTo>
                    <a:cubicBezTo>
                      <a:pt x="2064202" y="-8605"/>
                      <a:pt x="2305432" y="26050"/>
                      <a:pt x="2456955" y="0"/>
                    </a:cubicBezTo>
                    <a:cubicBezTo>
                      <a:pt x="2608478" y="-26050"/>
                      <a:pt x="2815239" y="47083"/>
                      <a:pt x="3097002" y="0"/>
                    </a:cubicBezTo>
                    <a:cubicBezTo>
                      <a:pt x="3128741" y="133665"/>
                      <a:pt x="3038393" y="319686"/>
                      <a:pt x="3097002" y="492443"/>
                    </a:cubicBezTo>
                    <a:cubicBezTo>
                      <a:pt x="2912885" y="542114"/>
                      <a:pt x="2741791" y="436073"/>
                      <a:pt x="2580835" y="492443"/>
                    </a:cubicBezTo>
                    <a:cubicBezTo>
                      <a:pt x="2419879" y="548813"/>
                      <a:pt x="2178776" y="424298"/>
                      <a:pt x="2002728" y="492443"/>
                    </a:cubicBezTo>
                    <a:cubicBezTo>
                      <a:pt x="1826680" y="560588"/>
                      <a:pt x="1590635" y="455947"/>
                      <a:pt x="1424621" y="492443"/>
                    </a:cubicBezTo>
                    <a:cubicBezTo>
                      <a:pt x="1258607" y="528939"/>
                      <a:pt x="1149750" y="457957"/>
                      <a:pt x="939424" y="492443"/>
                    </a:cubicBezTo>
                    <a:cubicBezTo>
                      <a:pt x="729098" y="526929"/>
                      <a:pt x="636065" y="465792"/>
                      <a:pt x="485197" y="492443"/>
                    </a:cubicBezTo>
                    <a:cubicBezTo>
                      <a:pt x="334329" y="519094"/>
                      <a:pt x="134076" y="453007"/>
                      <a:pt x="0" y="492443"/>
                    </a:cubicBezTo>
                    <a:cubicBezTo>
                      <a:pt x="-46288" y="296816"/>
                      <a:pt x="10090" y="146466"/>
                      <a:pt x="0" y="0"/>
                    </a:cubicBezTo>
                    <a:close/>
                  </a:path>
                  <a:path w="3097002" h="492443" stroke="0" extrusionOk="0">
                    <a:moveTo>
                      <a:pt x="0" y="0"/>
                    </a:moveTo>
                    <a:cubicBezTo>
                      <a:pt x="125539" y="-59923"/>
                      <a:pt x="423328" y="11273"/>
                      <a:pt x="578107" y="0"/>
                    </a:cubicBezTo>
                    <a:cubicBezTo>
                      <a:pt x="732886" y="-11273"/>
                      <a:pt x="984283" y="5598"/>
                      <a:pt x="1094274" y="0"/>
                    </a:cubicBezTo>
                    <a:cubicBezTo>
                      <a:pt x="1204265" y="-5598"/>
                      <a:pt x="1410333" y="29638"/>
                      <a:pt x="1548501" y="0"/>
                    </a:cubicBezTo>
                    <a:cubicBezTo>
                      <a:pt x="1686669" y="-29638"/>
                      <a:pt x="1879361" y="18099"/>
                      <a:pt x="2064668" y="0"/>
                    </a:cubicBezTo>
                    <a:cubicBezTo>
                      <a:pt x="2249975" y="-18099"/>
                      <a:pt x="2512821" y="25003"/>
                      <a:pt x="2642775" y="0"/>
                    </a:cubicBezTo>
                    <a:cubicBezTo>
                      <a:pt x="2772729" y="-25003"/>
                      <a:pt x="2965909" y="3379"/>
                      <a:pt x="3097002" y="0"/>
                    </a:cubicBezTo>
                    <a:cubicBezTo>
                      <a:pt x="3110001" y="147590"/>
                      <a:pt x="3058389" y="248978"/>
                      <a:pt x="3097002" y="492443"/>
                    </a:cubicBezTo>
                    <a:cubicBezTo>
                      <a:pt x="2891574" y="532664"/>
                      <a:pt x="2851398" y="481022"/>
                      <a:pt x="2673745" y="492443"/>
                    </a:cubicBezTo>
                    <a:cubicBezTo>
                      <a:pt x="2496092" y="503864"/>
                      <a:pt x="2416079" y="487729"/>
                      <a:pt x="2250488" y="492443"/>
                    </a:cubicBezTo>
                    <a:cubicBezTo>
                      <a:pt x="2084897" y="497157"/>
                      <a:pt x="1965529" y="445452"/>
                      <a:pt x="1765291" y="492443"/>
                    </a:cubicBezTo>
                    <a:cubicBezTo>
                      <a:pt x="1565053" y="539434"/>
                      <a:pt x="1461063" y="470144"/>
                      <a:pt x="1280094" y="492443"/>
                    </a:cubicBezTo>
                    <a:cubicBezTo>
                      <a:pt x="1099125" y="514742"/>
                      <a:pt x="917794" y="484111"/>
                      <a:pt x="732957" y="492443"/>
                    </a:cubicBezTo>
                    <a:cubicBezTo>
                      <a:pt x="548120" y="500775"/>
                      <a:pt x="300047" y="467729"/>
                      <a:pt x="0" y="492443"/>
                    </a:cubicBezTo>
                    <a:cubicBezTo>
                      <a:pt x="-36438" y="341710"/>
                      <a:pt x="722" y="126310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10">
                <a:extLst>
                  <a:ext uri="{FF2B5EF4-FFF2-40B4-BE49-F238E27FC236}">
                    <a16:creationId xmlns:a16="http://schemas.microsoft.com/office/drawing/2014/main" id="{CC5AB25A-582F-4840-BD6A-56F61ED91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21" y="6032758"/>
                <a:ext cx="3097002" cy="4924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3097002"/>
                          <a:gd name="connsiteY0" fmla="*/ 0 h 492443"/>
                          <a:gd name="connsiteX1" fmla="*/ 454227 w 3097002"/>
                          <a:gd name="connsiteY1" fmla="*/ 0 h 492443"/>
                          <a:gd name="connsiteX2" fmla="*/ 1032334 w 3097002"/>
                          <a:gd name="connsiteY2" fmla="*/ 0 h 492443"/>
                          <a:gd name="connsiteX3" fmla="*/ 1517531 w 3097002"/>
                          <a:gd name="connsiteY3" fmla="*/ 0 h 492443"/>
                          <a:gd name="connsiteX4" fmla="*/ 1971758 w 3097002"/>
                          <a:gd name="connsiteY4" fmla="*/ 0 h 492443"/>
                          <a:gd name="connsiteX5" fmla="*/ 2456955 w 3097002"/>
                          <a:gd name="connsiteY5" fmla="*/ 0 h 492443"/>
                          <a:gd name="connsiteX6" fmla="*/ 3097002 w 3097002"/>
                          <a:gd name="connsiteY6" fmla="*/ 0 h 492443"/>
                          <a:gd name="connsiteX7" fmla="*/ 3097002 w 3097002"/>
                          <a:gd name="connsiteY7" fmla="*/ 492443 h 492443"/>
                          <a:gd name="connsiteX8" fmla="*/ 2580835 w 3097002"/>
                          <a:gd name="connsiteY8" fmla="*/ 492443 h 492443"/>
                          <a:gd name="connsiteX9" fmla="*/ 2002728 w 3097002"/>
                          <a:gd name="connsiteY9" fmla="*/ 492443 h 492443"/>
                          <a:gd name="connsiteX10" fmla="*/ 1424621 w 3097002"/>
                          <a:gd name="connsiteY10" fmla="*/ 492443 h 492443"/>
                          <a:gd name="connsiteX11" fmla="*/ 939424 w 3097002"/>
                          <a:gd name="connsiteY11" fmla="*/ 492443 h 492443"/>
                          <a:gd name="connsiteX12" fmla="*/ 485197 w 3097002"/>
                          <a:gd name="connsiteY12" fmla="*/ 492443 h 492443"/>
                          <a:gd name="connsiteX13" fmla="*/ 0 w 3097002"/>
                          <a:gd name="connsiteY13" fmla="*/ 492443 h 492443"/>
                          <a:gd name="connsiteX14" fmla="*/ 0 w 3097002"/>
                          <a:gd name="connsiteY14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097002" h="492443" fill="none" extrusionOk="0">
                            <a:moveTo>
                              <a:pt x="0" y="0"/>
                            </a:moveTo>
                            <a:cubicBezTo>
                              <a:pt x="217801" y="-25651"/>
                              <a:pt x="344131" y="10964"/>
                              <a:pt x="454227" y="0"/>
                            </a:cubicBezTo>
                            <a:cubicBezTo>
                              <a:pt x="564323" y="-10964"/>
                              <a:pt x="894340" y="21913"/>
                              <a:pt x="1032334" y="0"/>
                            </a:cubicBezTo>
                            <a:cubicBezTo>
                              <a:pt x="1170328" y="-21913"/>
                              <a:pt x="1306462" y="16942"/>
                              <a:pt x="1517531" y="0"/>
                            </a:cubicBezTo>
                            <a:cubicBezTo>
                              <a:pt x="1728600" y="-16942"/>
                              <a:pt x="1879314" y="8605"/>
                              <a:pt x="1971758" y="0"/>
                            </a:cubicBezTo>
                            <a:cubicBezTo>
                              <a:pt x="2064202" y="-8605"/>
                              <a:pt x="2305432" y="26050"/>
                              <a:pt x="2456955" y="0"/>
                            </a:cubicBezTo>
                            <a:cubicBezTo>
                              <a:pt x="2608478" y="-26050"/>
                              <a:pt x="2815239" y="47083"/>
                              <a:pt x="3097002" y="0"/>
                            </a:cubicBezTo>
                            <a:cubicBezTo>
                              <a:pt x="3128741" y="133665"/>
                              <a:pt x="3038393" y="319686"/>
                              <a:pt x="3097002" y="492443"/>
                            </a:cubicBezTo>
                            <a:cubicBezTo>
                              <a:pt x="2912885" y="542114"/>
                              <a:pt x="2741791" y="436073"/>
                              <a:pt x="2580835" y="492443"/>
                            </a:cubicBezTo>
                            <a:cubicBezTo>
                              <a:pt x="2419879" y="548813"/>
                              <a:pt x="2178776" y="424298"/>
                              <a:pt x="2002728" y="492443"/>
                            </a:cubicBezTo>
                            <a:cubicBezTo>
                              <a:pt x="1826680" y="560588"/>
                              <a:pt x="1590635" y="455947"/>
                              <a:pt x="1424621" y="492443"/>
                            </a:cubicBezTo>
                            <a:cubicBezTo>
                              <a:pt x="1258607" y="528939"/>
                              <a:pt x="1149750" y="457957"/>
                              <a:pt x="939424" y="492443"/>
                            </a:cubicBezTo>
                            <a:cubicBezTo>
                              <a:pt x="729098" y="526929"/>
                              <a:pt x="636065" y="465792"/>
                              <a:pt x="485197" y="492443"/>
                            </a:cubicBezTo>
                            <a:cubicBezTo>
                              <a:pt x="334329" y="519094"/>
                              <a:pt x="134076" y="453007"/>
                              <a:pt x="0" y="492443"/>
                            </a:cubicBezTo>
                            <a:cubicBezTo>
                              <a:pt x="-46288" y="296816"/>
                              <a:pt x="10090" y="146466"/>
                              <a:pt x="0" y="0"/>
                            </a:cubicBezTo>
                            <a:close/>
                          </a:path>
                          <a:path w="3097002" h="492443" stroke="0" extrusionOk="0">
                            <a:moveTo>
                              <a:pt x="0" y="0"/>
                            </a:moveTo>
                            <a:cubicBezTo>
                              <a:pt x="125539" y="-59923"/>
                              <a:pt x="423328" y="11273"/>
                              <a:pt x="578107" y="0"/>
                            </a:cubicBezTo>
                            <a:cubicBezTo>
                              <a:pt x="732886" y="-11273"/>
                              <a:pt x="984283" y="5598"/>
                              <a:pt x="1094274" y="0"/>
                            </a:cubicBezTo>
                            <a:cubicBezTo>
                              <a:pt x="1204265" y="-5598"/>
                              <a:pt x="1410333" y="29638"/>
                              <a:pt x="1548501" y="0"/>
                            </a:cubicBezTo>
                            <a:cubicBezTo>
                              <a:pt x="1686669" y="-29638"/>
                              <a:pt x="1879361" y="18099"/>
                              <a:pt x="2064668" y="0"/>
                            </a:cubicBezTo>
                            <a:cubicBezTo>
                              <a:pt x="2249975" y="-18099"/>
                              <a:pt x="2512821" y="25003"/>
                              <a:pt x="2642775" y="0"/>
                            </a:cubicBezTo>
                            <a:cubicBezTo>
                              <a:pt x="2772729" y="-25003"/>
                              <a:pt x="2965909" y="3379"/>
                              <a:pt x="3097002" y="0"/>
                            </a:cubicBezTo>
                            <a:cubicBezTo>
                              <a:pt x="3110001" y="147590"/>
                              <a:pt x="3058389" y="248978"/>
                              <a:pt x="3097002" y="492443"/>
                            </a:cubicBezTo>
                            <a:cubicBezTo>
                              <a:pt x="2891574" y="532664"/>
                              <a:pt x="2851398" y="481022"/>
                              <a:pt x="2673745" y="492443"/>
                            </a:cubicBezTo>
                            <a:cubicBezTo>
                              <a:pt x="2496092" y="503864"/>
                              <a:pt x="2416079" y="487729"/>
                              <a:pt x="2250488" y="492443"/>
                            </a:cubicBezTo>
                            <a:cubicBezTo>
                              <a:pt x="2084897" y="497157"/>
                              <a:pt x="1965529" y="445452"/>
                              <a:pt x="1765291" y="492443"/>
                            </a:cubicBezTo>
                            <a:cubicBezTo>
                              <a:pt x="1565053" y="539434"/>
                              <a:pt x="1461063" y="470144"/>
                              <a:pt x="1280094" y="492443"/>
                            </a:cubicBezTo>
                            <a:cubicBezTo>
                              <a:pt x="1099125" y="514742"/>
                              <a:pt x="917794" y="484111"/>
                              <a:pt x="732957" y="492443"/>
                            </a:cubicBezTo>
                            <a:cubicBezTo>
                              <a:pt x="548120" y="500775"/>
                              <a:pt x="300047" y="467729"/>
                              <a:pt x="0" y="492443"/>
                            </a:cubicBezTo>
                            <a:cubicBezTo>
                              <a:pt x="-36438" y="341710"/>
                              <a:pt x="722" y="12631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966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108D96-B334-43FA-ADA0-3D1E17C1A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569" y="609"/>
            <a:ext cx="207881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02E1ACC-2347-4D06-A51F-3CB4EED1E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291" y="126457"/>
            <a:ext cx="8291278" cy="1143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7124D3C8-BE65-48CC-B0D4-8DC414CC5EB5}"/>
                  </a:ext>
                </a:extLst>
              </p:cNvPr>
              <p:cNvSpPr txBox="1"/>
              <p:nvPr/>
            </p:nvSpPr>
            <p:spPr>
              <a:xfrm>
                <a:off x="8435766" y="1430008"/>
                <a:ext cx="13360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7124D3C8-BE65-48CC-B0D4-8DC414CC5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766" y="1430008"/>
                <a:ext cx="133607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مربع نص 6">
            <a:extLst>
              <a:ext uri="{FF2B5EF4-FFF2-40B4-BE49-F238E27FC236}">
                <a16:creationId xmlns:a16="http://schemas.microsoft.com/office/drawing/2014/main" id="{DE8365EA-BE73-4643-994B-0BBC0A3C5D29}"/>
              </a:ext>
            </a:extLst>
          </p:cNvPr>
          <p:cNvSpPr txBox="1"/>
          <p:nvPr/>
        </p:nvSpPr>
        <p:spPr>
          <a:xfrm>
            <a:off x="9866258" y="1434742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18A2B8AB-92E5-4DF2-8A02-2804384CE9EB}"/>
                  </a:ext>
                </a:extLst>
              </p:cNvPr>
              <p:cNvSpPr txBox="1"/>
              <p:nvPr/>
            </p:nvSpPr>
            <p:spPr>
              <a:xfrm>
                <a:off x="4305006" y="1482902"/>
                <a:ext cx="4036339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كلفة الساعة الواحدة</a:t>
                </a:r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18A2B8AB-92E5-4DF2-8A02-2804384CE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006" y="1482902"/>
                <a:ext cx="4036339" cy="461665"/>
              </a:xfrm>
              <a:prstGeom prst="rect">
                <a:avLst/>
              </a:prstGeom>
              <a:blipFill>
                <a:blip r:embed="rId6"/>
                <a:stretch>
                  <a:fillRect l="-1964" t="-9211" r="-2417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E9E9559C-7CF9-46FF-B1D2-D6663077102D}"/>
              </a:ext>
            </a:extLst>
          </p:cNvPr>
          <p:cNvSpPr/>
          <p:nvPr/>
        </p:nvSpPr>
        <p:spPr>
          <a:xfrm>
            <a:off x="1607291" y="129055"/>
            <a:ext cx="1203723" cy="3373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056B364-8D3B-4798-AB2C-E9E268DDA5AF}"/>
              </a:ext>
            </a:extLst>
          </p:cNvPr>
          <p:cNvSpPr txBox="1"/>
          <p:nvPr/>
        </p:nvSpPr>
        <p:spPr>
          <a:xfrm>
            <a:off x="7897995" y="2099380"/>
            <a:ext cx="403633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نكتب المعادلة بصيغة الميل و المقطع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533F45-2282-461A-B046-C127306779C0}"/>
                  </a:ext>
                </a:extLst>
              </p:cNvPr>
              <p:cNvSpPr txBox="1"/>
              <p:nvPr/>
            </p:nvSpPr>
            <p:spPr>
              <a:xfrm>
                <a:off x="6043320" y="2119384"/>
                <a:ext cx="19732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533F45-2282-461A-B046-C12730677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320" y="2119384"/>
                <a:ext cx="197329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4C67954F-9DF3-43DF-934B-B0914A476C76}"/>
                  </a:ext>
                </a:extLst>
              </p:cNvPr>
              <p:cNvSpPr txBox="1"/>
              <p:nvPr/>
            </p:nvSpPr>
            <p:spPr>
              <a:xfrm>
                <a:off x="6043320" y="2715858"/>
                <a:ext cx="2069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4C67954F-9DF3-43DF-934B-B0914A476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320" y="2715858"/>
                <a:ext cx="2069477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3ABAC459-B688-412B-B99B-C9E0463D938B}"/>
                  </a:ext>
                </a:extLst>
              </p:cNvPr>
              <p:cNvSpPr txBox="1"/>
              <p:nvPr/>
            </p:nvSpPr>
            <p:spPr>
              <a:xfrm>
                <a:off x="7019106" y="3196787"/>
                <a:ext cx="491522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لتحديد التقاطع مع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نعوض النقطة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3ABAC459-B688-412B-B99B-C9E0463D9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106" y="3196787"/>
                <a:ext cx="4915228" cy="461665"/>
              </a:xfrm>
              <a:prstGeom prst="rect">
                <a:avLst/>
              </a:prstGeom>
              <a:blipFill>
                <a:blip r:embed="rId9"/>
                <a:stretch>
                  <a:fillRect t="-9211" r="-1859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33824447-5E70-48A3-9329-6267A36268FF}"/>
                  </a:ext>
                </a:extLst>
              </p:cNvPr>
              <p:cNvSpPr txBox="1"/>
              <p:nvPr/>
            </p:nvSpPr>
            <p:spPr>
              <a:xfrm>
                <a:off x="6043320" y="3658452"/>
                <a:ext cx="28052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33824447-5E70-48A3-9329-6267A3626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320" y="3658452"/>
                <a:ext cx="28052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1D389822-455E-4461-BC27-4446DE8F9A25}"/>
                  </a:ext>
                </a:extLst>
              </p:cNvPr>
              <p:cNvSpPr txBox="1"/>
              <p:nvPr/>
            </p:nvSpPr>
            <p:spPr>
              <a:xfrm>
                <a:off x="6058847" y="4166996"/>
                <a:ext cx="22922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1D389822-455E-4461-BC27-4446DE8F9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847" y="4166996"/>
                <a:ext cx="2292294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536523A1-DB4C-4C4D-AAAE-295F9BE5CF5C}"/>
                  </a:ext>
                </a:extLst>
              </p:cNvPr>
              <p:cNvSpPr txBox="1"/>
              <p:nvPr/>
            </p:nvSpPr>
            <p:spPr>
              <a:xfrm>
                <a:off x="6090835" y="4675540"/>
                <a:ext cx="22922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536523A1-DB4C-4C4D-AAAE-295F9BE5C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835" y="4675540"/>
                <a:ext cx="2292294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FBE16122-B16A-421B-95D8-4008E89E7891}"/>
                  </a:ext>
                </a:extLst>
              </p:cNvPr>
              <p:cNvSpPr txBox="1"/>
              <p:nvPr/>
            </p:nvSpPr>
            <p:spPr>
              <a:xfrm>
                <a:off x="7502469" y="5106427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FBE16122-B16A-421B-95D8-4008E89E7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469" y="5106427"/>
                <a:ext cx="1220655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E6CA6BB7-767D-4C9B-B005-15D33A04F66F}"/>
                  </a:ext>
                </a:extLst>
              </p:cNvPr>
              <p:cNvSpPr txBox="1"/>
              <p:nvPr/>
            </p:nvSpPr>
            <p:spPr>
              <a:xfrm>
                <a:off x="7436357" y="5618656"/>
                <a:ext cx="330493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رسوم ثابتة</a:t>
                </a: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E6CA6BB7-767D-4C9B-B005-15D33A04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357" y="5618656"/>
                <a:ext cx="3304936" cy="461665"/>
              </a:xfrm>
              <a:prstGeom prst="rect">
                <a:avLst/>
              </a:prstGeom>
              <a:blipFill>
                <a:blip r:embed="rId14"/>
                <a:stretch>
                  <a:fillRect t="-9333" r="-2768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مربع نص 18">
            <a:extLst>
              <a:ext uri="{FF2B5EF4-FFF2-40B4-BE49-F238E27FC236}">
                <a16:creationId xmlns:a16="http://schemas.microsoft.com/office/drawing/2014/main" id="{340E851F-363A-4DCB-BFCF-4BD4B9E82344}"/>
              </a:ext>
            </a:extLst>
          </p:cNvPr>
          <p:cNvSpPr txBox="1"/>
          <p:nvPr/>
        </p:nvSpPr>
        <p:spPr>
          <a:xfrm>
            <a:off x="3276240" y="5126770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52903613-512B-41C9-B3E0-672F796D25AA}"/>
                  </a:ext>
                </a:extLst>
              </p:cNvPr>
              <p:cNvSpPr txBox="1"/>
              <p:nvPr/>
            </p:nvSpPr>
            <p:spPr>
              <a:xfrm>
                <a:off x="2518302" y="5773942"/>
                <a:ext cx="2606483" cy="492443"/>
              </a:xfrm>
              <a:custGeom>
                <a:avLst/>
                <a:gdLst>
                  <a:gd name="connsiteX0" fmla="*/ 0 w 2606483"/>
                  <a:gd name="connsiteY0" fmla="*/ 0 h 492443"/>
                  <a:gd name="connsiteX1" fmla="*/ 469167 w 2606483"/>
                  <a:gd name="connsiteY1" fmla="*/ 0 h 492443"/>
                  <a:gd name="connsiteX2" fmla="*/ 990464 w 2606483"/>
                  <a:gd name="connsiteY2" fmla="*/ 0 h 492443"/>
                  <a:gd name="connsiteX3" fmla="*/ 1485695 w 2606483"/>
                  <a:gd name="connsiteY3" fmla="*/ 0 h 492443"/>
                  <a:gd name="connsiteX4" fmla="*/ 2059122 w 2606483"/>
                  <a:gd name="connsiteY4" fmla="*/ 0 h 492443"/>
                  <a:gd name="connsiteX5" fmla="*/ 2606483 w 2606483"/>
                  <a:gd name="connsiteY5" fmla="*/ 0 h 492443"/>
                  <a:gd name="connsiteX6" fmla="*/ 2606483 w 2606483"/>
                  <a:gd name="connsiteY6" fmla="*/ 492443 h 492443"/>
                  <a:gd name="connsiteX7" fmla="*/ 2033057 w 2606483"/>
                  <a:gd name="connsiteY7" fmla="*/ 492443 h 492443"/>
                  <a:gd name="connsiteX8" fmla="*/ 1459630 w 2606483"/>
                  <a:gd name="connsiteY8" fmla="*/ 492443 h 492443"/>
                  <a:gd name="connsiteX9" fmla="*/ 990464 w 2606483"/>
                  <a:gd name="connsiteY9" fmla="*/ 492443 h 492443"/>
                  <a:gd name="connsiteX10" fmla="*/ 0 w 2606483"/>
                  <a:gd name="connsiteY10" fmla="*/ 492443 h 492443"/>
                  <a:gd name="connsiteX11" fmla="*/ 0 w 2606483"/>
                  <a:gd name="connsiteY11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06483" h="492443" fill="none" extrusionOk="0">
                    <a:moveTo>
                      <a:pt x="0" y="0"/>
                    </a:moveTo>
                    <a:cubicBezTo>
                      <a:pt x="94108" y="-23828"/>
                      <a:pt x="242636" y="30967"/>
                      <a:pt x="469167" y="0"/>
                    </a:cubicBezTo>
                    <a:cubicBezTo>
                      <a:pt x="695698" y="-30967"/>
                      <a:pt x="833218" y="21022"/>
                      <a:pt x="990464" y="0"/>
                    </a:cubicBezTo>
                    <a:cubicBezTo>
                      <a:pt x="1147710" y="-21022"/>
                      <a:pt x="1362817" y="28916"/>
                      <a:pt x="1485695" y="0"/>
                    </a:cubicBezTo>
                    <a:cubicBezTo>
                      <a:pt x="1608573" y="-28916"/>
                      <a:pt x="1798154" y="28700"/>
                      <a:pt x="2059122" y="0"/>
                    </a:cubicBezTo>
                    <a:cubicBezTo>
                      <a:pt x="2320090" y="-28700"/>
                      <a:pt x="2399879" y="37294"/>
                      <a:pt x="2606483" y="0"/>
                    </a:cubicBezTo>
                    <a:cubicBezTo>
                      <a:pt x="2622904" y="234262"/>
                      <a:pt x="2578716" y="343254"/>
                      <a:pt x="2606483" y="492443"/>
                    </a:cubicBezTo>
                    <a:cubicBezTo>
                      <a:pt x="2343906" y="507734"/>
                      <a:pt x="2257287" y="442210"/>
                      <a:pt x="2033057" y="492443"/>
                    </a:cubicBezTo>
                    <a:cubicBezTo>
                      <a:pt x="1808827" y="542676"/>
                      <a:pt x="1674679" y="434431"/>
                      <a:pt x="1459630" y="492443"/>
                    </a:cubicBezTo>
                    <a:cubicBezTo>
                      <a:pt x="1244581" y="550455"/>
                      <a:pt x="1089838" y="476539"/>
                      <a:pt x="990464" y="492443"/>
                    </a:cubicBezTo>
                    <a:cubicBezTo>
                      <a:pt x="891090" y="508347"/>
                      <a:pt x="280071" y="432517"/>
                      <a:pt x="0" y="492443"/>
                    </a:cubicBezTo>
                    <a:cubicBezTo>
                      <a:pt x="-51385" y="381817"/>
                      <a:pt x="44573" y="195885"/>
                      <a:pt x="0" y="0"/>
                    </a:cubicBezTo>
                    <a:close/>
                  </a:path>
                  <a:path w="2606483" h="492443" stroke="0" extrusionOk="0">
                    <a:moveTo>
                      <a:pt x="0" y="0"/>
                    </a:moveTo>
                    <a:cubicBezTo>
                      <a:pt x="231080" y="-46248"/>
                      <a:pt x="408967" y="61721"/>
                      <a:pt x="573426" y="0"/>
                    </a:cubicBezTo>
                    <a:cubicBezTo>
                      <a:pt x="737885" y="-61721"/>
                      <a:pt x="972108" y="54626"/>
                      <a:pt x="1094723" y="0"/>
                    </a:cubicBezTo>
                    <a:cubicBezTo>
                      <a:pt x="1217338" y="-54626"/>
                      <a:pt x="1368609" y="43281"/>
                      <a:pt x="1563890" y="0"/>
                    </a:cubicBezTo>
                    <a:cubicBezTo>
                      <a:pt x="1759171" y="-43281"/>
                      <a:pt x="1965292" y="1203"/>
                      <a:pt x="2085186" y="0"/>
                    </a:cubicBezTo>
                    <a:cubicBezTo>
                      <a:pt x="2205080" y="-1203"/>
                      <a:pt x="2482369" y="10356"/>
                      <a:pt x="2606483" y="0"/>
                    </a:cubicBezTo>
                    <a:cubicBezTo>
                      <a:pt x="2652908" y="118207"/>
                      <a:pt x="2593411" y="259521"/>
                      <a:pt x="2606483" y="492443"/>
                    </a:cubicBezTo>
                    <a:cubicBezTo>
                      <a:pt x="2395595" y="506919"/>
                      <a:pt x="2278941" y="459307"/>
                      <a:pt x="2163381" y="492443"/>
                    </a:cubicBezTo>
                    <a:cubicBezTo>
                      <a:pt x="2047821" y="525579"/>
                      <a:pt x="1758064" y="472320"/>
                      <a:pt x="1616019" y="492443"/>
                    </a:cubicBezTo>
                    <a:cubicBezTo>
                      <a:pt x="1473974" y="512566"/>
                      <a:pt x="1290258" y="485047"/>
                      <a:pt x="1172917" y="492443"/>
                    </a:cubicBezTo>
                    <a:cubicBezTo>
                      <a:pt x="1055576" y="499839"/>
                      <a:pt x="861092" y="456681"/>
                      <a:pt x="677686" y="492443"/>
                    </a:cubicBezTo>
                    <a:cubicBezTo>
                      <a:pt x="494280" y="528205"/>
                      <a:pt x="193888" y="477963"/>
                      <a:pt x="0" y="492443"/>
                    </a:cubicBezTo>
                    <a:cubicBezTo>
                      <a:pt x="-7450" y="277690"/>
                      <a:pt x="52612" y="16765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52903613-512B-41C9-B3E0-672F796D2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302" y="5773942"/>
                <a:ext cx="2606483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606483"/>
                          <a:gd name="connsiteY0" fmla="*/ 0 h 492443"/>
                          <a:gd name="connsiteX1" fmla="*/ 469167 w 2606483"/>
                          <a:gd name="connsiteY1" fmla="*/ 0 h 492443"/>
                          <a:gd name="connsiteX2" fmla="*/ 990464 w 2606483"/>
                          <a:gd name="connsiteY2" fmla="*/ 0 h 492443"/>
                          <a:gd name="connsiteX3" fmla="*/ 1485695 w 2606483"/>
                          <a:gd name="connsiteY3" fmla="*/ 0 h 492443"/>
                          <a:gd name="connsiteX4" fmla="*/ 2059122 w 2606483"/>
                          <a:gd name="connsiteY4" fmla="*/ 0 h 492443"/>
                          <a:gd name="connsiteX5" fmla="*/ 2606483 w 2606483"/>
                          <a:gd name="connsiteY5" fmla="*/ 0 h 492443"/>
                          <a:gd name="connsiteX6" fmla="*/ 2606483 w 2606483"/>
                          <a:gd name="connsiteY6" fmla="*/ 492443 h 492443"/>
                          <a:gd name="connsiteX7" fmla="*/ 2033057 w 2606483"/>
                          <a:gd name="connsiteY7" fmla="*/ 492443 h 492443"/>
                          <a:gd name="connsiteX8" fmla="*/ 1459630 w 2606483"/>
                          <a:gd name="connsiteY8" fmla="*/ 492443 h 492443"/>
                          <a:gd name="connsiteX9" fmla="*/ 990464 w 2606483"/>
                          <a:gd name="connsiteY9" fmla="*/ 492443 h 492443"/>
                          <a:gd name="connsiteX10" fmla="*/ 0 w 2606483"/>
                          <a:gd name="connsiteY10" fmla="*/ 492443 h 492443"/>
                          <a:gd name="connsiteX11" fmla="*/ 0 w 2606483"/>
                          <a:gd name="connsiteY11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606483" h="492443" fill="none" extrusionOk="0">
                            <a:moveTo>
                              <a:pt x="0" y="0"/>
                            </a:moveTo>
                            <a:cubicBezTo>
                              <a:pt x="94108" y="-23828"/>
                              <a:pt x="242636" y="30967"/>
                              <a:pt x="469167" y="0"/>
                            </a:cubicBezTo>
                            <a:cubicBezTo>
                              <a:pt x="695698" y="-30967"/>
                              <a:pt x="833218" y="21022"/>
                              <a:pt x="990464" y="0"/>
                            </a:cubicBezTo>
                            <a:cubicBezTo>
                              <a:pt x="1147710" y="-21022"/>
                              <a:pt x="1362817" y="28916"/>
                              <a:pt x="1485695" y="0"/>
                            </a:cubicBezTo>
                            <a:cubicBezTo>
                              <a:pt x="1608573" y="-28916"/>
                              <a:pt x="1798154" y="28700"/>
                              <a:pt x="2059122" y="0"/>
                            </a:cubicBezTo>
                            <a:cubicBezTo>
                              <a:pt x="2320090" y="-28700"/>
                              <a:pt x="2399879" y="37294"/>
                              <a:pt x="2606483" y="0"/>
                            </a:cubicBezTo>
                            <a:cubicBezTo>
                              <a:pt x="2622904" y="234262"/>
                              <a:pt x="2578716" y="343254"/>
                              <a:pt x="2606483" y="492443"/>
                            </a:cubicBezTo>
                            <a:cubicBezTo>
                              <a:pt x="2343906" y="507734"/>
                              <a:pt x="2257287" y="442210"/>
                              <a:pt x="2033057" y="492443"/>
                            </a:cubicBezTo>
                            <a:cubicBezTo>
                              <a:pt x="1808827" y="542676"/>
                              <a:pt x="1674679" y="434431"/>
                              <a:pt x="1459630" y="492443"/>
                            </a:cubicBezTo>
                            <a:cubicBezTo>
                              <a:pt x="1244581" y="550455"/>
                              <a:pt x="1089838" y="476539"/>
                              <a:pt x="990464" y="492443"/>
                            </a:cubicBezTo>
                            <a:cubicBezTo>
                              <a:pt x="891090" y="508347"/>
                              <a:pt x="280071" y="432517"/>
                              <a:pt x="0" y="492443"/>
                            </a:cubicBezTo>
                            <a:cubicBezTo>
                              <a:pt x="-51385" y="381817"/>
                              <a:pt x="44573" y="195885"/>
                              <a:pt x="0" y="0"/>
                            </a:cubicBezTo>
                            <a:close/>
                          </a:path>
                          <a:path w="2606483" h="492443" stroke="0" extrusionOk="0">
                            <a:moveTo>
                              <a:pt x="0" y="0"/>
                            </a:moveTo>
                            <a:cubicBezTo>
                              <a:pt x="231080" y="-46248"/>
                              <a:pt x="408967" y="61721"/>
                              <a:pt x="573426" y="0"/>
                            </a:cubicBezTo>
                            <a:cubicBezTo>
                              <a:pt x="737885" y="-61721"/>
                              <a:pt x="972108" y="54626"/>
                              <a:pt x="1094723" y="0"/>
                            </a:cubicBezTo>
                            <a:cubicBezTo>
                              <a:pt x="1217338" y="-54626"/>
                              <a:pt x="1368609" y="43281"/>
                              <a:pt x="1563890" y="0"/>
                            </a:cubicBezTo>
                            <a:cubicBezTo>
                              <a:pt x="1759171" y="-43281"/>
                              <a:pt x="1965292" y="1203"/>
                              <a:pt x="2085186" y="0"/>
                            </a:cubicBezTo>
                            <a:cubicBezTo>
                              <a:pt x="2205080" y="-1203"/>
                              <a:pt x="2482369" y="10356"/>
                              <a:pt x="2606483" y="0"/>
                            </a:cubicBezTo>
                            <a:cubicBezTo>
                              <a:pt x="2652908" y="118207"/>
                              <a:pt x="2593411" y="259521"/>
                              <a:pt x="2606483" y="492443"/>
                            </a:cubicBezTo>
                            <a:cubicBezTo>
                              <a:pt x="2395595" y="506919"/>
                              <a:pt x="2278941" y="459307"/>
                              <a:pt x="2163381" y="492443"/>
                            </a:cubicBezTo>
                            <a:cubicBezTo>
                              <a:pt x="2047821" y="525579"/>
                              <a:pt x="1758064" y="472320"/>
                              <a:pt x="1616019" y="492443"/>
                            </a:cubicBezTo>
                            <a:cubicBezTo>
                              <a:pt x="1473974" y="512566"/>
                              <a:pt x="1290258" y="485047"/>
                              <a:pt x="1172917" y="492443"/>
                            </a:cubicBezTo>
                            <a:cubicBezTo>
                              <a:pt x="1055576" y="499839"/>
                              <a:pt x="861092" y="456681"/>
                              <a:pt x="677686" y="492443"/>
                            </a:cubicBezTo>
                            <a:cubicBezTo>
                              <a:pt x="494280" y="528205"/>
                              <a:pt x="193888" y="477963"/>
                              <a:pt x="0" y="492443"/>
                            </a:cubicBezTo>
                            <a:cubicBezTo>
                              <a:pt x="-7450" y="277690"/>
                              <a:pt x="52612" y="1676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372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108D96-B334-43FA-ADA0-3D1E17C1A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508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371D557F-704A-48B3-8896-D03066938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578" y="655677"/>
            <a:ext cx="8861630" cy="1131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2E07DCAA-3D08-4B75-B451-33936ABA57BA}"/>
                  </a:ext>
                </a:extLst>
              </p:cNvPr>
              <p:cNvSpPr txBox="1"/>
              <p:nvPr/>
            </p:nvSpPr>
            <p:spPr>
              <a:xfrm>
                <a:off x="8427267" y="1838381"/>
                <a:ext cx="13360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2E07DCAA-3D08-4B75-B451-33936ABA5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7267" y="1838381"/>
                <a:ext cx="133607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مربع نص 6">
            <a:extLst>
              <a:ext uri="{FF2B5EF4-FFF2-40B4-BE49-F238E27FC236}">
                <a16:creationId xmlns:a16="http://schemas.microsoft.com/office/drawing/2014/main" id="{28FC78A9-177A-4B00-B63D-5797DD91811A}"/>
              </a:ext>
            </a:extLst>
          </p:cNvPr>
          <p:cNvSpPr txBox="1"/>
          <p:nvPr/>
        </p:nvSpPr>
        <p:spPr>
          <a:xfrm>
            <a:off x="9857759" y="1843115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16E08F9E-3F11-471B-9728-D56F56885517}"/>
                  </a:ext>
                </a:extLst>
              </p:cNvPr>
              <p:cNvSpPr txBox="1"/>
              <p:nvPr/>
            </p:nvSpPr>
            <p:spPr>
              <a:xfrm>
                <a:off x="4001001" y="1891275"/>
                <a:ext cx="433184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سيحضر الفصل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علب كل يوم</a:t>
                </a:r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16E08F9E-3F11-471B-9728-D56F56885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001" y="1891275"/>
                <a:ext cx="4331846" cy="461665"/>
              </a:xfrm>
              <a:prstGeom prst="rect">
                <a:avLst/>
              </a:prstGeom>
              <a:blipFill>
                <a:blip r:embed="rId6"/>
                <a:stretch>
                  <a:fillRect t="-9211" r="-2110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B2182FA0-0D88-42B2-A5EA-572510FF70BB}"/>
              </a:ext>
            </a:extLst>
          </p:cNvPr>
          <p:cNvSpPr/>
          <p:nvPr/>
        </p:nvSpPr>
        <p:spPr>
          <a:xfrm>
            <a:off x="3267741" y="759544"/>
            <a:ext cx="733259" cy="3373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A2CC4A9-10BC-4BEF-BD93-7E44BD3C7126}"/>
              </a:ext>
            </a:extLst>
          </p:cNvPr>
          <p:cNvSpPr txBox="1"/>
          <p:nvPr/>
        </p:nvSpPr>
        <p:spPr>
          <a:xfrm>
            <a:off x="7889496" y="2507753"/>
            <a:ext cx="403633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نكتب المعادلة بصيغة الميل و المقطع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AAFE86-F027-4E7E-A9EF-2ABBA4E088DB}"/>
                  </a:ext>
                </a:extLst>
              </p:cNvPr>
              <p:cNvSpPr txBox="1"/>
              <p:nvPr/>
            </p:nvSpPr>
            <p:spPr>
              <a:xfrm>
                <a:off x="6034821" y="2527757"/>
                <a:ext cx="19732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AAFE86-F027-4E7E-A9EF-2ABBA4E08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821" y="2527757"/>
                <a:ext cx="197329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30F07254-3A90-43AF-A06C-9FDC964C247B}"/>
                  </a:ext>
                </a:extLst>
              </p:cNvPr>
              <p:cNvSpPr txBox="1"/>
              <p:nvPr/>
            </p:nvSpPr>
            <p:spPr>
              <a:xfrm>
                <a:off x="6034821" y="3124231"/>
                <a:ext cx="2069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30F07254-3A90-43AF-A06C-9FDC964C2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821" y="3124231"/>
                <a:ext cx="2069477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D63CADDA-5A9A-486A-9256-6FCAD39C4935}"/>
                  </a:ext>
                </a:extLst>
              </p:cNvPr>
              <p:cNvSpPr txBox="1"/>
              <p:nvPr/>
            </p:nvSpPr>
            <p:spPr>
              <a:xfrm>
                <a:off x="6276513" y="3605160"/>
                <a:ext cx="5649322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لتحديد التقاطع مع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نعوض النقطة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 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𝟐𝟎𝟓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ar-AE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D63CADDA-5A9A-486A-9256-6FCAD39C4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513" y="3605160"/>
                <a:ext cx="5649322" cy="461665"/>
              </a:xfrm>
              <a:prstGeom prst="rect">
                <a:avLst/>
              </a:prstGeom>
              <a:blipFill>
                <a:blip r:embed="rId9"/>
                <a:stretch>
                  <a:fillRect t="-9211" r="-1728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0372A760-CBD9-4021-A3B6-B4B2C0110DC2}"/>
                  </a:ext>
                </a:extLst>
              </p:cNvPr>
              <p:cNvSpPr txBox="1"/>
              <p:nvPr/>
            </p:nvSpPr>
            <p:spPr>
              <a:xfrm>
                <a:off x="6034821" y="4066825"/>
                <a:ext cx="30200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0372A760-CBD9-4021-A3B6-B4B2C0110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821" y="4066825"/>
                <a:ext cx="3020058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D74408E6-7539-4225-83BD-0C397FA3CB9A}"/>
                  </a:ext>
                </a:extLst>
              </p:cNvPr>
              <p:cNvSpPr txBox="1"/>
              <p:nvPr/>
            </p:nvSpPr>
            <p:spPr>
              <a:xfrm>
                <a:off x="6050348" y="4575369"/>
                <a:ext cx="25070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D74408E6-7539-4225-83BD-0C397FA3C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348" y="4575369"/>
                <a:ext cx="250709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35B148A5-433A-4601-A230-FF607C761E98}"/>
                  </a:ext>
                </a:extLst>
              </p:cNvPr>
              <p:cNvSpPr txBox="1"/>
              <p:nvPr/>
            </p:nvSpPr>
            <p:spPr>
              <a:xfrm>
                <a:off x="6082336" y="5083913"/>
                <a:ext cx="25070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𝟐𝟎𝟓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35B148A5-433A-4601-A230-FF607C761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336" y="5083913"/>
                <a:ext cx="250709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01EC0753-5BF4-47A7-9F1B-1901C1922FCE}"/>
                  </a:ext>
                </a:extLst>
              </p:cNvPr>
              <p:cNvSpPr txBox="1"/>
              <p:nvPr/>
            </p:nvSpPr>
            <p:spPr>
              <a:xfrm>
                <a:off x="7493970" y="5514800"/>
                <a:ext cx="14354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𝟏𝟎𝟓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01EC0753-5BF4-47A7-9F1B-1901C1922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970" y="5514800"/>
                <a:ext cx="1435458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77F1BC8E-582A-417B-883E-3C874B12EB4E}"/>
                  </a:ext>
                </a:extLst>
              </p:cNvPr>
              <p:cNvSpPr txBox="1"/>
              <p:nvPr/>
            </p:nvSpPr>
            <p:spPr>
              <a:xfrm>
                <a:off x="6844683" y="6027029"/>
                <a:ext cx="3888111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تعني : كان مع المعلم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𝟏𝟎𝟓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علبة</a:t>
                </a: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77F1BC8E-582A-417B-883E-3C874B12E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683" y="6027029"/>
                <a:ext cx="3888111" cy="461665"/>
              </a:xfrm>
              <a:prstGeom prst="rect">
                <a:avLst/>
              </a:prstGeom>
              <a:blipFill>
                <a:blip r:embed="rId14"/>
                <a:stretch>
                  <a:fillRect t="-9333" r="-2351" b="-3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7F742ED-3BE1-4D39-A608-4638538D43C9}"/>
              </a:ext>
            </a:extLst>
          </p:cNvPr>
          <p:cNvSpPr txBox="1"/>
          <p:nvPr/>
        </p:nvSpPr>
        <p:spPr>
          <a:xfrm>
            <a:off x="3267741" y="5535143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45FB5C52-5237-449D-9C90-D8371CE2D748}"/>
                  </a:ext>
                </a:extLst>
              </p:cNvPr>
              <p:cNvSpPr txBox="1"/>
              <p:nvPr/>
            </p:nvSpPr>
            <p:spPr>
              <a:xfrm>
                <a:off x="2341127" y="6050494"/>
                <a:ext cx="2851743" cy="492443"/>
              </a:xfrm>
              <a:custGeom>
                <a:avLst/>
                <a:gdLst>
                  <a:gd name="connsiteX0" fmla="*/ 0 w 2851743"/>
                  <a:gd name="connsiteY0" fmla="*/ 0 h 492443"/>
                  <a:gd name="connsiteX1" fmla="*/ 513314 w 2851743"/>
                  <a:gd name="connsiteY1" fmla="*/ 0 h 492443"/>
                  <a:gd name="connsiteX2" fmla="*/ 1083662 w 2851743"/>
                  <a:gd name="connsiteY2" fmla="*/ 0 h 492443"/>
                  <a:gd name="connsiteX3" fmla="*/ 1625494 w 2851743"/>
                  <a:gd name="connsiteY3" fmla="*/ 0 h 492443"/>
                  <a:gd name="connsiteX4" fmla="*/ 2252877 w 2851743"/>
                  <a:gd name="connsiteY4" fmla="*/ 0 h 492443"/>
                  <a:gd name="connsiteX5" fmla="*/ 2851743 w 2851743"/>
                  <a:gd name="connsiteY5" fmla="*/ 0 h 492443"/>
                  <a:gd name="connsiteX6" fmla="*/ 2851743 w 2851743"/>
                  <a:gd name="connsiteY6" fmla="*/ 492443 h 492443"/>
                  <a:gd name="connsiteX7" fmla="*/ 2224360 w 2851743"/>
                  <a:gd name="connsiteY7" fmla="*/ 492443 h 492443"/>
                  <a:gd name="connsiteX8" fmla="*/ 1596976 w 2851743"/>
                  <a:gd name="connsiteY8" fmla="*/ 492443 h 492443"/>
                  <a:gd name="connsiteX9" fmla="*/ 1083662 w 2851743"/>
                  <a:gd name="connsiteY9" fmla="*/ 492443 h 492443"/>
                  <a:gd name="connsiteX10" fmla="*/ 0 w 2851743"/>
                  <a:gd name="connsiteY10" fmla="*/ 492443 h 492443"/>
                  <a:gd name="connsiteX11" fmla="*/ 0 w 2851743"/>
                  <a:gd name="connsiteY11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51743" h="492443" fill="none" extrusionOk="0">
                    <a:moveTo>
                      <a:pt x="0" y="0"/>
                    </a:moveTo>
                    <a:cubicBezTo>
                      <a:pt x="163576" y="-53630"/>
                      <a:pt x="302161" y="55387"/>
                      <a:pt x="513314" y="0"/>
                    </a:cubicBezTo>
                    <a:cubicBezTo>
                      <a:pt x="724467" y="-55387"/>
                      <a:pt x="965711" y="6859"/>
                      <a:pt x="1083662" y="0"/>
                    </a:cubicBezTo>
                    <a:cubicBezTo>
                      <a:pt x="1201613" y="-6859"/>
                      <a:pt x="1410820" y="53148"/>
                      <a:pt x="1625494" y="0"/>
                    </a:cubicBezTo>
                    <a:cubicBezTo>
                      <a:pt x="1840168" y="-53148"/>
                      <a:pt x="2038805" y="63735"/>
                      <a:pt x="2252877" y="0"/>
                    </a:cubicBezTo>
                    <a:cubicBezTo>
                      <a:pt x="2466949" y="-63735"/>
                      <a:pt x="2584108" y="6258"/>
                      <a:pt x="2851743" y="0"/>
                    </a:cubicBezTo>
                    <a:cubicBezTo>
                      <a:pt x="2868164" y="234262"/>
                      <a:pt x="2823976" y="343254"/>
                      <a:pt x="2851743" y="492443"/>
                    </a:cubicBezTo>
                    <a:cubicBezTo>
                      <a:pt x="2566894" y="564030"/>
                      <a:pt x="2512069" y="431047"/>
                      <a:pt x="2224360" y="492443"/>
                    </a:cubicBezTo>
                    <a:cubicBezTo>
                      <a:pt x="1936651" y="553839"/>
                      <a:pt x="1855674" y="469034"/>
                      <a:pt x="1596976" y="492443"/>
                    </a:cubicBezTo>
                    <a:cubicBezTo>
                      <a:pt x="1338278" y="515852"/>
                      <a:pt x="1337021" y="451487"/>
                      <a:pt x="1083662" y="492443"/>
                    </a:cubicBezTo>
                    <a:cubicBezTo>
                      <a:pt x="830303" y="533399"/>
                      <a:pt x="476431" y="486104"/>
                      <a:pt x="0" y="492443"/>
                    </a:cubicBezTo>
                    <a:cubicBezTo>
                      <a:pt x="-51385" y="381817"/>
                      <a:pt x="44573" y="195885"/>
                      <a:pt x="0" y="0"/>
                    </a:cubicBezTo>
                    <a:close/>
                  </a:path>
                  <a:path w="2851743" h="492443" stroke="0" extrusionOk="0">
                    <a:moveTo>
                      <a:pt x="0" y="0"/>
                    </a:moveTo>
                    <a:cubicBezTo>
                      <a:pt x="177718" y="-26530"/>
                      <a:pt x="484072" y="18251"/>
                      <a:pt x="627383" y="0"/>
                    </a:cubicBezTo>
                    <a:cubicBezTo>
                      <a:pt x="770694" y="-18251"/>
                      <a:pt x="1003984" y="34188"/>
                      <a:pt x="1197732" y="0"/>
                    </a:cubicBezTo>
                    <a:cubicBezTo>
                      <a:pt x="1391480" y="-34188"/>
                      <a:pt x="1521606" y="58361"/>
                      <a:pt x="1711046" y="0"/>
                    </a:cubicBezTo>
                    <a:cubicBezTo>
                      <a:pt x="1900486" y="-58361"/>
                      <a:pt x="2156325" y="36085"/>
                      <a:pt x="2281394" y="0"/>
                    </a:cubicBezTo>
                    <a:cubicBezTo>
                      <a:pt x="2406463" y="-36085"/>
                      <a:pt x="2620318" y="10395"/>
                      <a:pt x="2851743" y="0"/>
                    </a:cubicBezTo>
                    <a:cubicBezTo>
                      <a:pt x="2898168" y="118207"/>
                      <a:pt x="2838671" y="259521"/>
                      <a:pt x="2851743" y="492443"/>
                    </a:cubicBezTo>
                    <a:cubicBezTo>
                      <a:pt x="2648998" y="508271"/>
                      <a:pt x="2576101" y="477506"/>
                      <a:pt x="2366947" y="492443"/>
                    </a:cubicBezTo>
                    <a:cubicBezTo>
                      <a:pt x="2157793" y="507380"/>
                      <a:pt x="1937084" y="487147"/>
                      <a:pt x="1768081" y="492443"/>
                    </a:cubicBezTo>
                    <a:cubicBezTo>
                      <a:pt x="1599078" y="497739"/>
                      <a:pt x="1522570" y="469185"/>
                      <a:pt x="1283284" y="492443"/>
                    </a:cubicBezTo>
                    <a:cubicBezTo>
                      <a:pt x="1043998" y="515701"/>
                      <a:pt x="962022" y="459096"/>
                      <a:pt x="741453" y="492443"/>
                    </a:cubicBezTo>
                    <a:cubicBezTo>
                      <a:pt x="520884" y="525790"/>
                      <a:pt x="344374" y="466620"/>
                      <a:pt x="0" y="492443"/>
                    </a:cubicBezTo>
                    <a:cubicBezTo>
                      <a:pt x="-7450" y="277690"/>
                      <a:pt x="52612" y="16765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𝟏𝟎𝟓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45FB5C52-5237-449D-9C90-D8371CE2D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127" y="6050494"/>
                <a:ext cx="2851743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851743"/>
                          <a:gd name="connsiteY0" fmla="*/ 0 h 492443"/>
                          <a:gd name="connsiteX1" fmla="*/ 513314 w 2851743"/>
                          <a:gd name="connsiteY1" fmla="*/ 0 h 492443"/>
                          <a:gd name="connsiteX2" fmla="*/ 1083662 w 2851743"/>
                          <a:gd name="connsiteY2" fmla="*/ 0 h 492443"/>
                          <a:gd name="connsiteX3" fmla="*/ 1625494 w 2851743"/>
                          <a:gd name="connsiteY3" fmla="*/ 0 h 492443"/>
                          <a:gd name="connsiteX4" fmla="*/ 2252877 w 2851743"/>
                          <a:gd name="connsiteY4" fmla="*/ 0 h 492443"/>
                          <a:gd name="connsiteX5" fmla="*/ 2851743 w 2851743"/>
                          <a:gd name="connsiteY5" fmla="*/ 0 h 492443"/>
                          <a:gd name="connsiteX6" fmla="*/ 2851743 w 2851743"/>
                          <a:gd name="connsiteY6" fmla="*/ 492443 h 492443"/>
                          <a:gd name="connsiteX7" fmla="*/ 2224360 w 2851743"/>
                          <a:gd name="connsiteY7" fmla="*/ 492443 h 492443"/>
                          <a:gd name="connsiteX8" fmla="*/ 1596976 w 2851743"/>
                          <a:gd name="connsiteY8" fmla="*/ 492443 h 492443"/>
                          <a:gd name="connsiteX9" fmla="*/ 1083662 w 2851743"/>
                          <a:gd name="connsiteY9" fmla="*/ 492443 h 492443"/>
                          <a:gd name="connsiteX10" fmla="*/ 0 w 2851743"/>
                          <a:gd name="connsiteY10" fmla="*/ 492443 h 492443"/>
                          <a:gd name="connsiteX11" fmla="*/ 0 w 2851743"/>
                          <a:gd name="connsiteY11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851743" h="492443" fill="none" extrusionOk="0">
                            <a:moveTo>
                              <a:pt x="0" y="0"/>
                            </a:moveTo>
                            <a:cubicBezTo>
                              <a:pt x="163576" y="-53630"/>
                              <a:pt x="302161" y="55387"/>
                              <a:pt x="513314" y="0"/>
                            </a:cubicBezTo>
                            <a:cubicBezTo>
                              <a:pt x="724467" y="-55387"/>
                              <a:pt x="965711" y="6859"/>
                              <a:pt x="1083662" y="0"/>
                            </a:cubicBezTo>
                            <a:cubicBezTo>
                              <a:pt x="1201613" y="-6859"/>
                              <a:pt x="1410820" y="53148"/>
                              <a:pt x="1625494" y="0"/>
                            </a:cubicBezTo>
                            <a:cubicBezTo>
                              <a:pt x="1840168" y="-53148"/>
                              <a:pt x="2038805" y="63735"/>
                              <a:pt x="2252877" y="0"/>
                            </a:cubicBezTo>
                            <a:cubicBezTo>
                              <a:pt x="2466949" y="-63735"/>
                              <a:pt x="2584108" y="6258"/>
                              <a:pt x="2851743" y="0"/>
                            </a:cubicBezTo>
                            <a:cubicBezTo>
                              <a:pt x="2868164" y="234262"/>
                              <a:pt x="2823976" y="343254"/>
                              <a:pt x="2851743" y="492443"/>
                            </a:cubicBezTo>
                            <a:cubicBezTo>
                              <a:pt x="2566894" y="564030"/>
                              <a:pt x="2512069" y="431047"/>
                              <a:pt x="2224360" y="492443"/>
                            </a:cubicBezTo>
                            <a:cubicBezTo>
                              <a:pt x="1936651" y="553839"/>
                              <a:pt x="1855674" y="469034"/>
                              <a:pt x="1596976" y="492443"/>
                            </a:cubicBezTo>
                            <a:cubicBezTo>
                              <a:pt x="1338278" y="515852"/>
                              <a:pt x="1337021" y="451487"/>
                              <a:pt x="1083662" y="492443"/>
                            </a:cubicBezTo>
                            <a:cubicBezTo>
                              <a:pt x="830303" y="533399"/>
                              <a:pt x="476431" y="486104"/>
                              <a:pt x="0" y="492443"/>
                            </a:cubicBezTo>
                            <a:cubicBezTo>
                              <a:pt x="-51385" y="381817"/>
                              <a:pt x="44573" y="195885"/>
                              <a:pt x="0" y="0"/>
                            </a:cubicBezTo>
                            <a:close/>
                          </a:path>
                          <a:path w="2851743" h="492443" stroke="0" extrusionOk="0">
                            <a:moveTo>
                              <a:pt x="0" y="0"/>
                            </a:moveTo>
                            <a:cubicBezTo>
                              <a:pt x="177718" y="-26530"/>
                              <a:pt x="484072" y="18251"/>
                              <a:pt x="627383" y="0"/>
                            </a:cubicBezTo>
                            <a:cubicBezTo>
                              <a:pt x="770694" y="-18251"/>
                              <a:pt x="1003984" y="34188"/>
                              <a:pt x="1197732" y="0"/>
                            </a:cubicBezTo>
                            <a:cubicBezTo>
                              <a:pt x="1391480" y="-34188"/>
                              <a:pt x="1521606" y="58361"/>
                              <a:pt x="1711046" y="0"/>
                            </a:cubicBezTo>
                            <a:cubicBezTo>
                              <a:pt x="1900486" y="-58361"/>
                              <a:pt x="2156325" y="36085"/>
                              <a:pt x="2281394" y="0"/>
                            </a:cubicBezTo>
                            <a:cubicBezTo>
                              <a:pt x="2406463" y="-36085"/>
                              <a:pt x="2620318" y="10395"/>
                              <a:pt x="2851743" y="0"/>
                            </a:cubicBezTo>
                            <a:cubicBezTo>
                              <a:pt x="2898168" y="118207"/>
                              <a:pt x="2838671" y="259521"/>
                              <a:pt x="2851743" y="492443"/>
                            </a:cubicBezTo>
                            <a:cubicBezTo>
                              <a:pt x="2648998" y="508271"/>
                              <a:pt x="2576101" y="477506"/>
                              <a:pt x="2366947" y="492443"/>
                            </a:cubicBezTo>
                            <a:cubicBezTo>
                              <a:pt x="2157793" y="507380"/>
                              <a:pt x="1937084" y="487147"/>
                              <a:pt x="1768081" y="492443"/>
                            </a:cubicBezTo>
                            <a:cubicBezTo>
                              <a:pt x="1599078" y="497739"/>
                              <a:pt x="1522570" y="469185"/>
                              <a:pt x="1283284" y="492443"/>
                            </a:cubicBezTo>
                            <a:cubicBezTo>
                              <a:pt x="1043998" y="515701"/>
                              <a:pt x="962022" y="459096"/>
                              <a:pt x="741453" y="492443"/>
                            </a:cubicBezTo>
                            <a:cubicBezTo>
                              <a:pt x="520884" y="525790"/>
                              <a:pt x="344374" y="466620"/>
                              <a:pt x="0" y="492443"/>
                            </a:cubicBezTo>
                            <a:cubicBezTo>
                              <a:pt x="-7450" y="277690"/>
                              <a:pt x="52612" y="1676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318E40CB-B770-4197-A408-C09E36A168A5}"/>
              </a:ext>
            </a:extLst>
          </p:cNvPr>
          <p:cNvSpPr/>
          <p:nvPr/>
        </p:nvSpPr>
        <p:spPr>
          <a:xfrm>
            <a:off x="7359588" y="1041627"/>
            <a:ext cx="867641" cy="3373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855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108D96-B334-43FA-ADA0-3D1E17C1A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4119" y="609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صورة 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26A06DC2-CEFA-44B4-846A-A77464ED0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846" y="851018"/>
            <a:ext cx="6087037" cy="1341766"/>
          </a:xfrm>
          <a:prstGeom prst="rect">
            <a:avLst/>
          </a:prstGeom>
        </p:spPr>
      </p:pic>
      <p:pic>
        <p:nvPicPr>
          <p:cNvPr id="7" name="صورة 6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1DA3B427-30AA-4F4B-88F1-5749ABCF8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872" y="959617"/>
            <a:ext cx="4207974" cy="11712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DECD38CE-75BF-4EBB-A067-C8A3AF7B98D6}"/>
                  </a:ext>
                </a:extLst>
              </p:cNvPr>
              <p:cNvSpPr txBox="1"/>
              <p:nvPr/>
            </p:nvSpPr>
            <p:spPr>
              <a:xfrm>
                <a:off x="5892557" y="2272454"/>
                <a:ext cx="2174570" cy="81451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id="{DECD38CE-75BF-4EBB-A067-C8A3AF7B9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2557" y="2272454"/>
                <a:ext cx="2174570" cy="8145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74851609-793A-472E-9237-5E227B0637B4}"/>
                  </a:ext>
                </a:extLst>
              </p:cNvPr>
              <p:cNvSpPr txBox="1"/>
              <p:nvPr/>
            </p:nvSpPr>
            <p:spPr>
              <a:xfrm>
                <a:off x="8024680" y="2245116"/>
                <a:ext cx="1759712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𝟐𝟖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74851609-793A-472E-9237-5E227B063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680" y="2245116"/>
                <a:ext cx="1759712" cy="8094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id="{135320B5-9CA8-4788-86F3-1C94D2AC5D85}"/>
                  </a:ext>
                </a:extLst>
              </p:cNvPr>
              <p:cNvSpPr txBox="1"/>
              <p:nvPr/>
            </p:nvSpPr>
            <p:spPr>
              <a:xfrm>
                <a:off x="9855213" y="2446513"/>
                <a:ext cx="10364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id="{135320B5-9CA8-4788-86F3-1C94D2AC5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213" y="2446513"/>
                <a:ext cx="1036438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مربع نص 9">
            <a:extLst>
              <a:ext uri="{FF2B5EF4-FFF2-40B4-BE49-F238E27FC236}">
                <a16:creationId xmlns:a16="http://schemas.microsoft.com/office/drawing/2014/main" id="{F3249927-6495-4F1C-80D2-4AF9019103A9}"/>
              </a:ext>
            </a:extLst>
          </p:cNvPr>
          <p:cNvSpPr txBox="1"/>
          <p:nvPr/>
        </p:nvSpPr>
        <p:spPr>
          <a:xfrm>
            <a:off x="6144898" y="1810789"/>
            <a:ext cx="20680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معدل التغير - الميل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815DA34-AC67-4396-A423-2E2EFDFAAE7E}"/>
              </a:ext>
            </a:extLst>
          </p:cNvPr>
          <p:cNvSpPr txBox="1"/>
          <p:nvPr/>
        </p:nvSpPr>
        <p:spPr>
          <a:xfrm>
            <a:off x="10418055" y="3255242"/>
            <a:ext cx="11186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التفسير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00E2BEB7-D555-40FA-B552-8F6D446B66DA}"/>
                  </a:ext>
                </a:extLst>
              </p:cNvPr>
              <p:cNvSpPr txBox="1"/>
              <p:nvPr/>
            </p:nvSpPr>
            <p:spPr>
              <a:xfrm>
                <a:off x="5406501" y="3255241"/>
                <a:ext cx="50115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cs typeface="Arial" panose="020B0604020202020204" pitchFamily="34" charset="0"/>
                  </a:rPr>
                  <a:t>يمكنها انجاز</a:t>
                </a:r>
                <a:r>
                  <a:rPr lang="ar-AE" sz="2400" b="1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من قطع الكعك كل دقيقة</a:t>
                </a: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00E2BEB7-D555-40FA-B552-8F6D446B6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501" y="3255241"/>
                <a:ext cx="5011556" cy="461665"/>
              </a:xfrm>
              <a:prstGeom prst="rect">
                <a:avLst/>
              </a:prstGeom>
              <a:blipFill>
                <a:blip r:embed="rId9"/>
                <a:stretch>
                  <a:fillRect t="-9211" r="-1825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077892B0-7B5F-42CC-BEF0-EF8910DACBA2}"/>
              </a:ext>
            </a:extLst>
          </p:cNvPr>
          <p:cNvSpPr/>
          <p:nvPr/>
        </p:nvSpPr>
        <p:spPr>
          <a:xfrm>
            <a:off x="4269411" y="1038526"/>
            <a:ext cx="413786" cy="9360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A5E7553C-124F-4377-926F-25BF7B66E007}"/>
              </a:ext>
            </a:extLst>
          </p:cNvPr>
          <p:cNvSpPr/>
          <p:nvPr/>
        </p:nvSpPr>
        <p:spPr>
          <a:xfrm>
            <a:off x="3745652" y="1044614"/>
            <a:ext cx="413786" cy="9360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8706C581-BA40-446F-A2F3-76259A59EFBA}"/>
                  </a:ext>
                </a:extLst>
              </p:cNvPr>
              <p:cNvSpPr txBox="1"/>
              <p:nvPr/>
            </p:nvSpPr>
            <p:spPr>
              <a:xfrm>
                <a:off x="5276325" y="3748995"/>
                <a:ext cx="22030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8706C581-BA40-446F-A2F3-76259A59E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25" y="3748995"/>
                <a:ext cx="2203039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15078686-9CFA-445A-BCFC-48E928B0C388}"/>
                  </a:ext>
                </a:extLst>
              </p:cNvPr>
              <p:cNvSpPr txBox="1"/>
              <p:nvPr/>
            </p:nvSpPr>
            <p:spPr>
              <a:xfrm>
                <a:off x="5111471" y="4228079"/>
                <a:ext cx="288111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15078686-9CFA-445A-BCFC-48E928B0C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471" y="4228079"/>
                <a:ext cx="2881110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7BFBC8C1-E49A-43A9-A3F6-043F335DC8FF}"/>
                  </a:ext>
                </a:extLst>
              </p:cNvPr>
              <p:cNvSpPr txBox="1"/>
              <p:nvPr/>
            </p:nvSpPr>
            <p:spPr>
              <a:xfrm>
                <a:off x="5146749" y="4710979"/>
                <a:ext cx="18626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7BFBC8C1-E49A-43A9-A3F6-043F335DC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749" y="4710979"/>
                <a:ext cx="1862689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7AD4DA93-E5F2-4DC2-97F1-C388C411E54C}"/>
                  </a:ext>
                </a:extLst>
              </p:cNvPr>
              <p:cNvSpPr txBox="1"/>
              <p:nvPr/>
            </p:nvSpPr>
            <p:spPr>
              <a:xfrm>
                <a:off x="5175390" y="5141866"/>
                <a:ext cx="18626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7AD4DA93-E5F2-4DC2-97F1-C388C411E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390" y="5141866"/>
                <a:ext cx="1862689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A901D1B2-FA74-4D7C-A714-2278C030B186}"/>
                  </a:ext>
                </a:extLst>
              </p:cNvPr>
              <p:cNvSpPr txBox="1"/>
              <p:nvPr/>
            </p:nvSpPr>
            <p:spPr>
              <a:xfrm>
                <a:off x="6023682" y="5624766"/>
                <a:ext cx="12206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A901D1B2-FA74-4D7C-A714-2278C030B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682" y="5624766"/>
                <a:ext cx="1220655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CA0B462-E832-40D0-8C8E-AE3BE68E8891}"/>
              </a:ext>
            </a:extLst>
          </p:cNvPr>
          <p:cNvSpPr txBox="1"/>
          <p:nvPr/>
        </p:nvSpPr>
        <p:spPr>
          <a:xfrm>
            <a:off x="2863491" y="5498423"/>
            <a:ext cx="12713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latin typeface="Arial" panose="020B0604020202020204" pitchFamily="34" charset="0"/>
                <a:cs typeface="Arial" panose="020B0604020202020204" pitchFamily="34" charset="0"/>
              </a:rPr>
              <a:t>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766F71AB-4822-4E7B-9196-FAD0C834E7EA}"/>
                  </a:ext>
                </a:extLst>
              </p:cNvPr>
              <p:cNvSpPr txBox="1"/>
              <p:nvPr/>
            </p:nvSpPr>
            <p:spPr>
              <a:xfrm>
                <a:off x="1775966" y="6033762"/>
                <a:ext cx="2759858" cy="492443"/>
              </a:xfrm>
              <a:custGeom>
                <a:avLst/>
                <a:gdLst>
                  <a:gd name="connsiteX0" fmla="*/ 0 w 2759858"/>
                  <a:gd name="connsiteY0" fmla="*/ 0 h 492443"/>
                  <a:gd name="connsiteX1" fmla="*/ 496774 w 2759858"/>
                  <a:gd name="connsiteY1" fmla="*/ 0 h 492443"/>
                  <a:gd name="connsiteX2" fmla="*/ 1048746 w 2759858"/>
                  <a:gd name="connsiteY2" fmla="*/ 0 h 492443"/>
                  <a:gd name="connsiteX3" fmla="*/ 1573119 w 2759858"/>
                  <a:gd name="connsiteY3" fmla="*/ 0 h 492443"/>
                  <a:gd name="connsiteX4" fmla="*/ 2180288 w 2759858"/>
                  <a:gd name="connsiteY4" fmla="*/ 0 h 492443"/>
                  <a:gd name="connsiteX5" fmla="*/ 2759858 w 2759858"/>
                  <a:gd name="connsiteY5" fmla="*/ 0 h 492443"/>
                  <a:gd name="connsiteX6" fmla="*/ 2759858 w 2759858"/>
                  <a:gd name="connsiteY6" fmla="*/ 492443 h 492443"/>
                  <a:gd name="connsiteX7" fmla="*/ 2152689 w 2759858"/>
                  <a:gd name="connsiteY7" fmla="*/ 492443 h 492443"/>
                  <a:gd name="connsiteX8" fmla="*/ 1545520 w 2759858"/>
                  <a:gd name="connsiteY8" fmla="*/ 492443 h 492443"/>
                  <a:gd name="connsiteX9" fmla="*/ 1048746 w 2759858"/>
                  <a:gd name="connsiteY9" fmla="*/ 492443 h 492443"/>
                  <a:gd name="connsiteX10" fmla="*/ 0 w 2759858"/>
                  <a:gd name="connsiteY10" fmla="*/ 492443 h 492443"/>
                  <a:gd name="connsiteX11" fmla="*/ 0 w 2759858"/>
                  <a:gd name="connsiteY11" fmla="*/ 0 h 49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59858" h="492443" fill="none" extrusionOk="0">
                    <a:moveTo>
                      <a:pt x="0" y="0"/>
                    </a:moveTo>
                    <a:cubicBezTo>
                      <a:pt x="199380" y="-30177"/>
                      <a:pt x="317808" y="21332"/>
                      <a:pt x="496774" y="0"/>
                    </a:cubicBezTo>
                    <a:cubicBezTo>
                      <a:pt x="675740" y="-21332"/>
                      <a:pt x="857855" y="57732"/>
                      <a:pt x="1048746" y="0"/>
                    </a:cubicBezTo>
                    <a:cubicBezTo>
                      <a:pt x="1239637" y="-57732"/>
                      <a:pt x="1415048" y="51598"/>
                      <a:pt x="1573119" y="0"/>
                    </a:cubicBezTo>
                    <a:cubicBezTo>
                      <a:pt x="1731190" y="-51598"/>
                      <a:pt x="1990215" y="55457"/>
                      <a:pt x="2180288" y="0"/>
                    </a:cubicBezTo>
                    <a:cubicBezTo>
                      <a:pt x="2370361" y="-55457"/>
                      <a:pt x="2511154" y="57952"/>
                      <a:pt x="2759858" y="0"/>
                    </a:cubicBezTo>
                    <a:cubicBezTo>
                      <a:pt x="2776279" y="234262"/>
                      <a:pt x="2732091" y="343254"/>
                      <a:pt x="2759858" y="492443"/>
                    </a:cubicBezTo>
                    <a:cubicBezTo>
                      <a:pt x="2565371" y="554095"/>
                      <a:pt x="2354896" y="434662"/>
                      <a:pt x="2152689" y="492443"/>
                    </a:cubicBezTo>
                    <a:cubicBezTo>
                      <a:pt x="1950482" y="550224"/>
                      <a:pt x="1738059" y="441212"/>
                      <a:pt x="1545520" y="492443"/>
                    </a:cubicBezTo>
                    <a:cubicBezTo>
                      <a:pt x="1352981" y="543674"/>
                      <a:pt x="1256404" y="440749"/>
                      <a:pt x="1048746" y="492443"/>
                    </a:cubicBezTo>
                    <a:cubicBezTo>
                      <a:pt x="841088" y="544137"/>
                      <a:pt x="247147" y="387527"/>
                      <a:pt x="0" y="492443"/>
                    </a:cubicBezTo>
                    <a:cubicBezTo>
                      <a:pt x="-51385" y="381817"/>
                      <a:pt x="44573" y="195885"/>
                      <a:pt x="0" y="0"/>
                    </a:cubicBezTo>
                    <a:close/>
                  </a:path>
                  <a:path w="2759858" h="492443" stroke="0" extrusionOk="0">
                    <a:moveTo>
                      <a:pt x="0" y="0"/>
                    </a:moveTo>
                    <a:cubicBezTo>
                      <a:pt x="136333" y="-52885"/>
                      <a:pt x="439207" y="38966"/>
                      <a:pt x="607169" y="0"/>
                    </a:cubicBezTo>
                    <a:cubicBezTo>
                      <a:pt x="775131" y="-38966"/>
                      <a:pt x="1037237" y="64239"/>
                      <a:pt x="1159140" y="0"/>
                    </a:cubicBezTo>
                    <a:cubicBezTo>
                      <a:pt x="1281043" y="-64239"/>
                      <a:pt x="1550470" y="21419"/>
                      <a:pt x="1655915" y="0"/>
                    </a:cubicBezTo>
                    <a:cubicBezTo>
                      <a:pt x="1761361" y="-21419"/>
                      <a:pt x="2021451" y="34218"/>
                      <a:pt x="2207886" y="0"/>
                    </a:cubicBezTo>
                    <a:cubicBezTo>
                      <a:pt x="2394321" y="-34218"/>
                      <a:pt x="2516767" y="49800"/>
                      <a:pt x="2759858" y="0"/>
                    </a:cubicBezTo>
                    <a:cubicBezTo>
                      <a:pt x="2806283" y="118207"/>
                      <a:pt x="2746786" y="259521"/>
                      <a:pt x="2759858" y="492443"/>
                    </a:cubicBezTo>
                    <a:cubicBezTo>
                      <a:pt x="2533397" y="514991"/>
                      <a:pt x="2397965" y="472917"/>
                      <a:pt x="2290682" y="492443"/>
                    </a:cubicBezTo>
                    <a:cubicBezTo>
                      <a:pt x="2183399" y="511969"/>
                      <a:pt x="1963997" y="473029"/>
                      <a:pt x="1711112" y="492443"/>
                    </a:cubicBezTo>
                    <a:cubicBezTo>
                      <a:pt x="1458227" y="511857"/>
                      <a:pt x="1352965" y="481534"/>
                      <a:pt x="1241936" y="492443"/>
                    </a:cubicBezTo>
                    <a:cubicBezTo>
                      <a:pt x="1130907" y="503352"/>
                      <a:pt x="945346" y="444401"/>
                      <a:pt x="717563" y="492443"/>
                    </a:cubicBezTo>
                    <a:cubicBezTo>
                      <a:pt x="489780" y="540485"/>
                      <a:pt x="213000" y="434406"/>
                      <a:pt x="0" y="492443"/>
                    </a:cubicBezTo>
                    <a:cubicBezTo>
                      <a:pt x="-7450" y="277690"/>
                      <a:pt x="52612" y="167656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ar-AE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766F71AB-4822-4E7B-9196-FAD0C834E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966" y="6033762"/>
                <a:ext cx="2759858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custGeom>
                        <a:avLst/>
                        <a:gdLst>
                          <a:gd name="connsiteX0" fmla="*/ 0 w 2759858"/>
                          <a:gd name="connsiteY0" fmla="*/ 0 h 492443"/>
                          <a:gd name="connsiteX1" fmla="*/ 496774 w 2759858"/>
                          <a:gd name="connsiteY1" fmla="*/ 0 h 492443"/>
                          <a:gd name="connsiteX2" fmla="*/ 1048746 w 2759858"/>
                          <a:gd name="connsiteY2" fmla="*/ 0 h 492443"/>
                          <a:gd name="connsiteX3" fmla="*/ 1573119 w 2759858"/>
                          <a:gd name="connsiteY3" fmla="*/ 0 h 492443"/>
                          <a:gd name="connsiteX4" fmla="*/ 2180288 w 2759858"/>
                          <a:gd name="connsiteY4" fmla="*/ 0 h 492443"/>
                          <a:gd name="connsiteX5" fmla="*/ 2759858 w 2759858"/>
                          <a:gd name="connsiteY5" fmla="*/ 0 h 492443"/>
                          <a:gd name="connsiteX6" fmla="*/ 2759858 w 2759858"/>
                          <a:gd name="connsiteY6" fmla="*/ 492443 h 492443"/>
                          <a:gd name="connsiteX7" fmla="*/ 2152689 w 2759858"/>
                          <a:gd name="connsiteY7" fmla="*/ 492443 h 492443"/>
                          <a:gd name="connsiteX8" fmla="*/ 1545520 w 2759858"/>
                          <a:gd name="connsiteY8" fmla="*/ 492443 h 492443"/>
                          <a:gd name="connsiteX9" fmla="*/ 1048746 w 2759858"/>
                          <a:gd name="connsiteY9" fmla="*/ 492443 h 492443"/>
                          <a:gd name="connsiteX10" fmla="*/ 0 w 2759858"/>
                          <a:gd name="connsiteY10" fmla="*/ 492443 h 492443"/>
                          <a:gd name="connsiteX11" fmla="*/ 0 w 2759858"/>
                          <a:gd name="connsiteY11" fmla="*/ 0 h 492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759858" h="492443" fill="none" extrusionOk="0">
                            <a:moveTo>
                              <a:pt x="0" y="0"/>
                            </a:moveTo>
                            <a:cubicBezTo>
                              <a:pt x="199380" y="-30177"/>
                              <a:pt x="317808" y="21332"/>
                              <a:pt x="496774" y="0"/>
                            </a:cubicBezTo>
                            <a:cubicBezTo>
                              <a:pt x="675740" y="-21332"/>
                              <a:pt x="857855" y="57732"/>
                              <a:pt x="1048746" y="0"/>
                            </a:cubicBezTo>
                            <a:cubicBezTo>
                              <a:pt x="1239637" y="-57732"/>
                              <a:pt x="1415048" y="51598"/>
                              <a:pt x="1573119" y="0"/>
                            </a:cubicBezTo>
                            <a:cubicBezTo>
                              <a:pt x="1731190" y="-51598"/>
                              <a:pt x="1990215" y="55457"/>
                              <a:pt x="2180288" y="0"/>
                            </a:cubicBezTo>
                            <a:cubicBezTo>
                              <a:pt x="2370361" y="-55457"/>
                              <a:pt x="2511154" y="57952"/>
                              <a:pt x="2759858" y="0"/>
                            </a:cubicBezTo>
                            <a:cubicBezTo>
                              <a:pt x="2776279" y="234262"/>
                              <a:pt x="2732091" y="343254"/>
                              <a:pt x="2759858" y="492443"/>
                            </a:cubicBezTo>
                            <a:cubicBezTo>
                              <a:pt x="2565371" y="554095"/>
                              <a:pt x="2354896" y="434662"/>
                              <a:pt x="2152689" y="492443"/>
                            </a:cubicBezTo>
                            <a:cubicBezTo>
                              <a:pt x="1950482" y="550224"/>
                              <a:pt x="1738059" y="441212"/>
                              <a:pt x="1545520" y="492443"/>
                            </a:cubicBezTo>
                            <a:cubicBezTo>
                              <a:pt x="1352981" y="543674"/>
                              <a:pt x="1256404" y="440749"/>
                              <a:pt x="1048746" y="492443"/>
                            </a:cubicBezTo>
                            <a:cubicBezTo>
                              <a:pt x="841088" y="544137"/>
                              <a:pt x="247147" y="387527"/>
                              <a:pt x="0" y="492443"/>
                            </a:cubicBezTo>
                            <a:cubicBezTo>
                              <a:pt x="-51385" y="381817"/>
                              <a:pt x="44573" y="195885"/>
                              <a:pt x="0" y="0"/>
                            </a:cubicBezTo>
                            <a:close/>
                          </a:path>
                          <a:path w="2759858" h="492443" stroke="0" extrusionOk="0">
                            <a:moveTo>
                              <a:pt x="0" y="0"/>
                            </a:moveTo>
                            <a:cubicBezTo>
                              <a:pt x="136333" y="-52885"/>
                              <a:pt x="439207" y="38966"/>
                              <a:pt x="607169" y="0"/>
                            </a:cubicBezTo>
                            <a:cubicBezTo>
                              <a:pt x="775131" y="-38966"/>
                              <a:pt x="1037237" y="64239"/>
                              <a:pt x="1159140" y="0"/>
                            </a:cubicBezTo>
                            <a:cubicBezTo>
                              <a:pt x="1281043" y="-64239"/>
                              <a:pt x="1550470" y="21419"/>
                              <a:pt x="1655915" y="0"/>
                            </a:cubicBezTo>
                            <a:cubicBezTo>
                              <a:pt x="1761361" y="-21419"/>
                              <a:pt x="2021451" y="34218"/>
                              <a:pt x="2207886" y="0"/>
                            </a:cubicBezTo>
                            <a:cubicBezTo>
                              <a:pt x="2394321" y="-34218"/>
                              <a:pt x="2516767" y="49800"/>
                              <a:pt x="2759858" y="0"/>
                            </a:cubicBezTo>
                            <a:cubicBezTo>
                              <a:pt x="2806283" y="118207"/>
                              <a:pt x="2746786" y="259521"/>
                              <a:pt x="2759858" y="492443"/>
                            </a:cubicBezTo>
                            <a:cubicBezTo>
                              <a:pt x="2533397" y="514991"/>
                              <a:pt x="2397965" y="472917"/>
                              <a:pt x="2290682" y="492443"/>
                            </a:cubicBezTo>
                            <a:cubicBezTo>
                              <a:pt x="2183399" y="511969"/>
                              <a:pt x="1963997" y="473029"/>
                              <a:pt x="1711112" y="492443"/>
                            </a:cubicBezTo>
                            <a:cubicBezTo>
                              <a:pt x="1458227" y="511857"/>
                              <a:pt x="1352965" y="481534"/>
                              <a:pt x="1241936" y="492443"/>
                            </a:cubicBezTo>
                            <a:cubicBezTo>
                              <a:pt x="1130907" y="503352"/>
                              <a:pt x="945346" y="444401"/>
                              <a:pt x="717563" y="492443"/>
                            </a:cubicBezTo>
                            <a:cubicBezTo>
                              <a:pt x="489780" y="540485"/>
                              <a:pt x="213000" y="434406"/>
                              <a:pt x="0" y="492443"/>
                            </a:cubicBezTo>
                            <a:cubicBezTo>
                              <a:pt x="-7450" y="277690"/>
                              <a:pt x="52612" y="1676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C59045E4-ABEC-45E2-87A9-DA1DB777B93A}"/>
                  </a:ext>
                </a:extLst>
              </p:cNvPr>
              <p:cNvSpPr txBox="1"/>
              <p:nvPr/>
            </p:nvSpPr>
            <p:spPr>
              <a:xfrm>
                <a:off x="7663408" y="3733607"/>
                <a:ext cx="3881811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نختار النقطة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𝟐𝟖</m:t>
                        </m:r>
                      </m:e>
                    </m:d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لتحديد التقاطع</a:t>
                </a: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C59045E4-ABEC-45E2-87A9-DA1DB777B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408" y="3733607"/>
                <a:ext cx="3881811" cy="461665"/>
              </a:xfrm>
              <a:prstGeom prst="rect">
                <a:avLst/>
              </a:prstGeom>
              <a:blipFill>
                <a:blip r:embed="rId16"/>
                <a:stretch>
                  <a:fillRect l="-785" t="-9211" r="-2512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CA438853-EE67-4091-BE9B-EFA62BBDFB4F}"/>
                  </a:ext>
                </a:extLst>
              </p:cNvPr>
              <p:cNvSpPr txBox="1"/>
              <p:nvPr/>
            </p:nvSpPr>
            <p:spPr>
              <a:xfrm>
                <a:off x="6356412" y="6064540"/>
                <a:ext cx="4382401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cs typeface="Arial" panose="020B0604020202020204" pitchFamily="34" charset="0"/>
                  </a:rPr>
                  <a:t>كانت قد أعدت</a:t>
                </a:r>
                <a:r>
                  <a:rPr lang="ar-AE" sz="2400" b="1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𝟐𝟒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قطعة كعك في الصباح</a:t>
                </a: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CA438853-EE67-4091-BE9B-EFA62BBDF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412" y="6064540"/>
                <a:ext cx="4382401" cy="461665"/>
              </a:xfrm>
              <a:prstGeom prst="rect">
                <a:avLst/>
              </a:prstGeom>
              <a:blipFill>
                <a:blip r:embed="rId17"/>
                <a:stretch>
                  <a:fillRect t="-9211" r="-2086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82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108D96-B334-43FA-ADA0-3D1E17C1A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4119" y="609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صورة 5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629297B1-D901-4295-BF3E-AA2529B1B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823050"/>
            <a:ext cx="5669771" cy="1341236"/>
          </a:xfrm>
          <a:prstGeom prst="rect">
            <a:avLst/>
          </a:prstGeom>
        </p:spPr>
      </p:pic>
      <p:pic>
        <p:nvPicPr>
          <p:cNvPr id="9" name="صورة 8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8C8444CA-984E-4B79-B644-74EB0162B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6919" y="1221226"/>
            <a:ext cx="4849082" cy="134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91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/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28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𝟑𝟐𝟒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DD4F045-B600-445A-A6FE-2D4EC0699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98007"/>
                <a:ext cx="17000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108D96-B334-43FA-ADA0-3D1E17C1A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4119" y="609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صورة 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4BB5B1B9-19DB-4EDA-A146-E9D046D7F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829" y="811814"/>
            <a:ext cx="8245555" cy="109737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6BD9303-CD76-4C73-9C97-17EC1E8FB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616" y="1909189"/>
            <a:ext cx="3948657" cy="440110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CBE9FCA0-75AD-4588-AAB7-F25B722FC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0204" y="2522556"/>
            <a:ext cx="6927180" cy="411516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862AFEA-C61F-4AD0-B581-83C4073E91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838"/>
          <a:stretch/>
        </p:blipFill>
        <p:spPr>
          <a:xfrm>
            <a:off x="5682719" y="3044393"/>
            <a:ext cx="6294665" cy="342438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215421A-4F74-4432-B833-B03B21EDDD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5064" y="3926846"/>
            <a:ext cx="6462320" cy="365792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36A167A-A64C-48DE-B445-A001C74AD2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5445" y="4948812"/>
            <a:ext cx="6911939" cy="4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775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31800</TotalTime>
  <Words>961</Words>
  <Application>Microsoft Office PowerPoint</Application>
  <PresentationFormat>Widescreen</PresentationFormat>
  <Paragraphs>206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Win7</dc:creator>
  <cp:lastModifiedBy>asifhammoud1978@gmail.com</cp:lastModifiedBy>
  <cp:revision>516</cp:revision>
  <dcterms:created xsi:type="dcterms:W3CDTF">2018-05-19T10:42:50Z</dcterms:created>
  <dcterms:modified xsi:type="dcterms:W3CDTF">2024-09-17T12:03:01Z</dcterms:modified>
</cp:coreProperties>
</file>