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7" r:id="rId3"/>
    <p:sldId id="288" r:id="rId4"/>
    <p:sldId id="289" r:id="rId5"/>
    <p:sldId id="279" r:id="rId6"/>
    <p:sldId id="290" r:id="rId7"/>
    <p:sldId id="298" r:id="rId8"/>
    <p:sldId id="291" r:id="rId9"/>
    <p:sldId id="292" r:id="rId10"/>
    <p:sldId id="293" r:id="rId11"/>
    <p:sldId id="294" r:id="rId12"/>
    <p:sldId id="299" r:id="rId13"/>
    <p:sldId id="295" r:id="rId14"/>
    <p:sldId id="300" r:id="rId15"/>
    <p:sldId id="302" r:id="rId16"/>
    <p:sldId id="297" r:id="rId17"/>
    <p:sldId id="301" r:id="rId18"/>
    <p:sldId id="287" r:id="rId19"/>
    <p:sldId id="29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ai Samhar" userId="6766c4cc2cd3c67d" providerId="LiveId" clId="{8A43D33F-3A7C-44F8-B602-A7B7B7725FD6}"/>
    <pc:docChg chg="undo custSel addSld delSld modSld">
      <pc:chgData name="Odai Samhar" userId="6766c4cc2cd3c67d" providerId="LiveId" clId="{8A43D33F-3A7C-44F8-B602-A7B7B7725FD6}" dt="2023-05-08T05:07:12.814" v="84" actId="113"/>
      <pc:docMkLst>
        <pc:docMk/>
      </pc:docMkLst>
      <pc:sldChg chg="del">
        <pc:chgData name="Odai Samhar" userId="6766c4cc2cd3c67d" providerId="LiveId" clId="{8A43D33F-3A7C-44F8-B602-A7B7B7725FD6}" dt="2023-05-08T05:03:15.144" v="68" actId="47"/>
        <pc:sldMkLst>
          <pc:docMk/>
          <pc:sldMk cId="2125200678" sldId="285"/>
        </pc:sldMkLst>
      </pc:sldChg>
      <pc:sldChg chg="addSp delSp modSp mod setBg delAnim">
        <pc:chgData name="Odai Samhar" userId="6766c4cc2cd3c67d" providerId="LiveId" clId="{8A43D33F-3A7C-44F8-B602-A7B7B7725FD6}" dt="2023-05-08T05:07:12.814" v="84" actId="113"/>
        <pc:sldMkLst>
          <pc:docMk/>
          <pc:sldMk cId="0" sldId="287"/>
        </pc:sldMkLst>
        <pc:spChg chg="del">
          <ac:chgData name="Odai Samhar" userId="6766c4cc2cd3c67d" providerId="LiveId" clId="{8A43D33F-3A7C-44F8-B602-A7B7B7725FD6}" dt="2023-05-08T04:59:31.741" v="51" actId="478"/>
          <ac:spMkLst>
            <pc:docMk/>
            <pc:sldMk cId="0" sldId="287"/>
            <ac:spMk id="2" creationId="{00000000-0000-0000-0000-000000000000}"/>
          </ac:spMkLst>
        </pc:spChg>
        <pc:spChg chg="add mod">
          <ac:chgData name="Odai Samhar" userId="6766c4cc2cd3c67d" providerId="LiveId" clId="{8A43D33F-3A7C-44F8-B602-A7B7B7725FD6}" dt="2023-05-08T05:07:12.814" v="84" actId="113"/>
          <ac:spMkLst>
            <pc:docMk/>
            <pc:sldMk cId="0" sldId="287"/>
            <ac:spMk id="6" creationId="{BC35CE41-FFD3-CAC8-697A-B999809D3B81}"/>
          </ac:spMkLst>
        </pc:spChg>
        <pc:spChg chg="add del">
          <ac:chgData name="Odai Samhar" userId="6766c4cc2cd3c67d" providerId="LiveId" clId="{8A43D33F-3A7C-44F8-B602-A7B7B7725FD6}" dt="2023-05-08T04:59:39.508" v="55" actId="26606"/>
          <ac:spMkLst>
            <pc:docMk/>
            <pc:sldMk cId="0" sldId="287"/>
            <ac:spMk id="9" creationId="{57E607C4-A0A1-44FA-981D-EA3B81396361}"/>
          </ac:spMkLst>
        </pc:spChg>
        <pc:spChg chg="add">
          <ac:chgData name="Odai Samhar" userId="6766c4cc2cd3c67d" providerId="LiveId" clId="{8A43D33F-3A7C-44F8-B602-A7B7B7725FD6}" dt="2023-05-08T04:59:39.515" v="56" actId="26606"/>
          <ac:spMkLst>
            <pc:docMk/>
            <pc:sldMk cId="0" sldId="287"/>
            <ac:spMk id="12" creationId="{57E607C4-A0A1-44FA-981D-EA3B81396361}"/>
          </ac:spMkLst>
        </pc:spChg>
        <pc:picChg chg="add mod">
          <ac:chgData name="Odai Samhar" userId="6766c4cc2cd3c67d" providerId="LiveId" clId="{8A43D33F-3A7C-44F8-B602-A7B7B7725FD6}" dt="2023-05-08T04:59:39.515" v="56" actId="26606"/>
          <ac:picMkLst>
            <pc:docMk/>
            <pc:sldMk cId="0" sldId="287"/>
            <ac:picMk id="4" creationId="{8C91E33A-38DE-FD94-DD93-EE7F9F1D1BED}"/>
          </ac:picMkLst>
        </pc:picChg>
        <pc:picChg chg="add">
          <ac:chgData name="Odai Samhar" userId="6766c4cc2cd3c67d" providerId="LiveId" clId="{8A43D33F-3A7C-44F8-B602-A7B7B7725FD6}" dt="2023-05-08T04:59:39.515" v="56" actId="26606"/>
          <ac:picMkLst>
            <pc:docMk/>
            <pc:sldMk cId="0" sldId="287"/>
            <ac:picMk id="11" creationId="{08D97526-B9D9-4257-B6A9-9D7988974929}"/>
          </ac:picMkLst>
        </pc:picChg>
      </pc:sldChg>
      <pc:sldChg chg="addSp delSp modSp new mod setBg">
        <pc:chgData name="Odai Samhar" userId="6766c4cc2cd3c67d" providerId="LiveId" clId="{8A43D33F-3A7C-44F8-B602-A7B7B7725FD6}" dt="2023-05-08T04:56:55.520" v="22" actId="207"/>
        <pc:sldMkLst>
          <pc:docMk/>
          <pc:sldMk cId="2472903357" sldId="294"/>
        </pc:sldMkLst>
        <pc:spChg chg="add del">
          <ac:chgData name="Odai Samhar" userId="6766c4cc2cd3c67d" providerId="LiveId" clId="{8A43D33F-3A7C-44F8-B602-A7B7B7725FD6}" dt="2023-05-08T04:55:49.099" v="14" actId="26606"/>
          <ac:spMkLst>
            <pc:docMk/>
            <pc:sldMk cId="2472903357" sldId="294"/>
            <ac:spMk id="5" creationId="{47155C6E-91BF-431D-9052-685726DFE7CD}"/>
          </ac:spMkLst>
        </pc:spChg>
        <pc:spChg chg="add del">
          <ac:chgData name="Odai Samhar" userId="6766c4cc2cd3c67d" providerId="LiveId" clId="{8A43D33F-3A7C-44F8-B602-A7B7B7725FD6}" dt="2023-05-08T04:55:49.099" v="14" actId="26606"/>
          <ac:spMkLst>
            <pc:docMk/>
            <pc:sldMk cId="2472903357" sldId="294"/>
            <ac:spMk id="6" creationId="{929B92EA-70A3-4CD0-A35F-D144D7F0F553}"/>
          </ac:spMkLst>
        </pc:spChg>
        <pc:spChg chg="add mod">
          <ac:chgData name="Odai Samhar" userId="6766c4cc2cd3c67d" providerId="LiveId" clId="{8A43D33F-3A7C-44F8-B602-A7B7B7725FD6}" dt="2023-05-08T04:56:55.520" v="22" actId="207"/>
          <ac:spMkLst>
            <pc:docMk/>
            <pc:sldMk cId="2472903357" sldId="294"/>
            <ac:spMk id="7" creationId="{8AB9CE5B-A2AA-31AD-7B9C-5A3AC9271565}"/>
          </ac:spMkLst>
        </pc:spChg>
        <pc:spChg chg="add del">
          <ac:chgData name="Odai Samhar" userId="6766c4cc2cd3c67d" providerId="LiveId" clId="{8A43D33F-3A7C-44F8-B602-A7B7B7725FD6}" dt="2023-05-08T04:55:44.395" v="6" actId="26606"/>
          <ac:spMkLst>
            <pc:docMk/>
            <pc:sldMk cId="2472903357" sldId="294"/>
            <ac:spMk id="8" creationId="{DDDE267B-E820-4910-868D-BA40CFB936D7}"/>
          </ac:spMkLst>
        </pc:spChg>
        <pc:spChg chg="add del">
          <ac:chgData name="Odai Samhar" userId="6766c4cc2cd3c67d" providerId="LiveId" clId="{8A43D33F-3A7C-44F8-B602-A7B7B7725FD6}" dt="2023-05-08T04:55:51.028" v="16" actId="26606"/>
          <ac:spMkLst>
            <pc:docMk/>
            <pc:sldMk cId="2472903357" sldId="294"/>
            <ac:spMk id="9" creationId="{40C1BC1E-153D-4DA3-87A4-314B61BC498D}"/>
          </ac:spMkLst>
        </pc:spChg>
        <pc:spChg chg="add del">
          <ac:chgData name="Odai Samhar" userId="6766c4cc2cd3c67d" providerId="LiveId" clId="{8A43D33F-3A7C-44F8-B602-A7B7B7725FD6}" dt="2023-05-08T04:55:51.028" v="16" actId="26606"/>
          <ac:spMkLst>
            <pc:docMk/>
            <pc:sldMk cId="2472903357" sldId="294"/>
            <ac:spMk id="11" creationId="{FB5A56C3-A6D4-4D92-8AE6-10218C0764F5}"/>
          </ac:spMkLst>
        </pc:spChg>
        <pc:spChg chg="add del">
          <ac:chgData name="Odai Samhar" userId="6766c4cc2cd3c67d" providerId="LiveId" clId="{8A43D33F-3A7C-44F8-B602-A7B7B7725FD6}" dt="2023-05-08T04:55:45.768" v="8" actId="26606"/>
          <ac:spMkLst>
            <pc:docMk/>
            <pc:sldMk cId="2472903357" sldId="294"/>
            <ac:spMk id="12" creationId="{47155C6E-91BF-431D-9052-685726DFE7CD}"/>
          </ac:spMkLst>
        </pc:spChg>
        <pc:spChg chg="add del">
          <ac:chgData name="Odai Samhar" userId="6766c4cc2cd3c67d" providerId="LiveId" clId="{8A43D33F-3A7C-44F8-B602-A7B7B7725FD6}" dt="2023-05-08T04:55:45.768" v="8" actId="26606"/>
          <ac:spMkLst>
            <pc:docMk/>
            <pc:sldMk cId="2472903357" sldId="294"/>
            <ac:spMk id="13" creationId="{929B92EA-70A3-4CD0-A35F-D144D7F0F553}"/>
          </ac:spMkLst>
        </pc:spChg>
        <pc:spChg chg="add">
          <ac:chgData name="Odai Samhar" userId="6766c4cc2cd3c67d" providerId="LiveId" clId="{8A43D33F-3A7C-44F8-B602-A7B7B7725FD6}" dt="2023-05-08T04:55:51.043" v="17" actId="26606"/>
          <ac:spMkLst>
            <pc:docMk/>
            <pc:sldMk cId="2472903357" sldId="294"/>
            <ac:spMk id="14" creationId="{57E607C4-A0A1-44FA-981D-EA3B81396361}"/>
          </ac:spMkLst>
        </pc:spChg>
        <pc:spChg chg="add del">
          <ac:chgData name="Odai Samhar" userId="6766c4cc2cd3c67d" providerId="LiveId" clId="{8A43D33F-3A7C-44F8-B602-A7B7B7725FD6}" dt="2023-05-08T04:55:46.239" v="10" actId="26606"/>
          <ac:spMkLst>
            <pc:docMk/>
            <pc:sldMk cId="2472903357" sldId="294"/>
            <ac:spMk id="15" creationId="{DDDE267B-E820-4910-868D-BA40CFB936D7}"/>
          </ac:spMkLst>
        </pc:spChg>
        <pc:picChg chg="add mod">
          <ac:chgData name="Odai Samhar" userId="6766c4cc2cd3c67d" providerId="LiveId" clId="{8A43D33F-3A7C-44F8-B602-A7B7B7725FD6}" dt="2023-05-08T04:55:57.499" v="19" actId="14100"/>
          <ac:picMkLst>
            <pc:docMk/>
            <pc:sldMk cId="2472903357" sldId="294"/>
            <ac:picMk id="3" creationId="{8AAC54FE-B179-2806-2DE5-74127544DAEA}"/>
          </ac:picMkLst>
        </pc:picChg>
        <pc:picChg chg="add del">
          <ac:chgData name="Odai Samhar" userId="6766c4cc2cd3c67d" providerId="LiveId" clId="{8A43D33F-3A7C-44F8-B602-A7B7B7725FD6}" dt="2023-05-08T04:55:44.395" v="6" actId="26606"/>
          <ac:picMkLst>
            <pc:docMk/>
            <pc:sldMk cId="2472903357" sldId="294"/>
            <ac:picMk id="10" creationId="{FF3E25D7-C2F8-445D-AA42-C1163028DA68}"/>
          </ac:picMkLst>
        </pc:picChg>
        <pc:picChg chg="add del">
          <ac:chgData name="Odai Samhar" userId="6766c4cc2cd3c67d" providerId="LiveId" clId="{8A43D33F-3A7C-44F8-B602-A7B7B7725FD6}" dt="2023-05-08T04:55:46.239" v="10" actId="26606"/>
          <ac:picMkLst>
            <pc:docMk/>
            <pc:sldMk cId="2472903357" sldId="294"/>
            <ac:picMk id="16" creationId="{FF3E25D7-C2F8-445D-AA42-C1163028DA68}"/>
          </ac:picMkLst>
        </pc:picChg>
        <pc:picChg chg="add">
          <ac:chgData name="Odai Samhar" userId="6766c4cc2cd3c67d" providerId="LiveId" clId="{8A43D33F-3A7C-44F8-B602-A7B7B7725FD6}" dt="2023-05-08T04:55:51.043" v="17" actId="26606"/>
          <ac:picMkLst>
            <pc:docMk/>
            <pc:sldMk cId="2472903357" sldId="294"/>
            <ac:picMk id="17" creationId="{08D97526-B9D9-4257-B6A9-9D7988974929}"/>
          </ac:picMkLst>
        </pc:picChg>
      </pc:sldChg>
      <pc:sldChg chg="addSp modSp new mod">
        <pc:chgData name="Odai Samhar" userId="6766c4cc2cd3c67d" providerId="LiveId" clId="{8A43D33F-3A7C-44F8-B602-A7B7B7725FD6}" dt="2023-05-08T04:58:58.325" v="50" actId="207"/>
        <pc:sldMkLst>
          <pc:docMk/>
          <pc:sldMk cId="2206744035" sldId="295"/>
        </pc:sldMkLst>
        <pc:spChg chg="add mod">
          <ac:chgData name="Odai Samhar" userId="6766c4cc2cd3c67d" providerId="LiveId" clId="{8A43D33F-3A7C-44F8-B602-A7B7B7725FD6}" dt="2023-05-08T04:58:27.845" v="34" actId="207"/>
          <ac:spMkLst>
            <pc:docMk/>
            <pc:sldMk cId="2206744035" sldId="295"/>
            <ac:spMk id="3" creationId="{61C46B91-DADF-C659-9AF9-8047EEA2CD6A}"/>
          </ac:spMkLst>
        </pc:spChg>
        <pc:spChg chg="add mod">
          <ac:chgData name="Odai Samhar" userId="6766c4cc2cd3c67d" providerId="LiveId" clId="{8A43D33F-3A7C-44F8-B602-A7B7B7725FD6}" dt="2023-05-08T04:58:58.325" v="50" actId="207"/>
          <ac:spMkLst>
            <pc:docMk/>
            <pc:sldMk cId="2206744035" sldId="295"/>
            <ac:spMk id="6" creationId="{47BFEF5F-CC2D-E123-3051-B60C4F15901C}"/>
          </ac:spMkLst>
        </pc:spChg>
        <pc:picChg chg="add mod">
          <ac:chgData name="Odai Samhar" userId="6766c4cc2cd3c67d" providerId="LiveId" clId="{8A43D33F-3A7C-44F8-B602-A7B7B7725FD6}" dt="2023-05-08T04:58:22.255" v="32" actId="14100"/>
          <ac:picMkLst>
            <pc:docMk/>
            <pc:sldMk cId="2206744035" sldId="295"/>
            <ac:picMk id="5" creationId="{08BD7581-D33F-406B-C32C-A79FFEDAAF1C}"/>
          </ac:picMkLst>
        </pc:picChg>
      </pc:sldChg>
      <pc:sldChg chg="addSp modSp new mod setBg">
        <pc:chgData name="Odai Samhar" userId="6766c4cc2cd3c67d" providerId="LiveId" clId="{8A43D33F-3A7C-44F8-B602-A7B7B7725FD6}" dt="2023-05-08T05:07:07.816" v="83" actId="113"/>
        <pc:sldMkLst>
          <pc:docMk/>
          <pc:sldMk cId="1707066482" sldId="296"/>
        </pc:sldMkLst>
        <pc:spChg chg="add mod">
          <ac:chgData name="Odai Samhar" userId="6766c4cc2cd3c67d" providerId="LiveId" clId="{8A43D33F-3A7C-44F8-B602-A7B7B7725FD6}" dt="2023-05-08T05:07:07.816" v="83" actId="113"/>
          <ac:spMkLst>
            <pc:docMk/>
            <pc:sldMk cId="1707066482" sldId="296"/>
            <ac:spMk id="5" creationId="{C743B2E7-66F3-336F-3803-2CB79475D30D}"/>
          </ac:spMkLst>
        </pc:spChg>
        <pc:spChg chg="add">
          <ac:chgData name="Odai Samhar" userId="6766c4cc2cd3c67d" providerId="LiveId" clId="{8A43D33F-3A7C-44F8-B602-A7B7B7725FD6}" dt="2023-05-08T05:01:30.673" v="60" actId="26606"/>
          <ac:spMkLst>
            <pc:docMk/>
            <pc:sldMk cId="1707066482" sldId="296"/>
            <ac:spMk id="8" creationId="{57E607C4-A0A1-44FA-981D-EA3B81396361}"/>
          </ac:spMkLst>
        </pc:spChg>
        <pc:picChg chg="add mod">
          <ac:chgData name="Odai Samhar" userId="6766c4cc2cd3c67d" providerId="LiveId" clId="{8A43D33F-3A7C-44F8-B602-A7B7B7725FD6}" dt="2023-05-08T05:01:30.673" v="60" actId="26606"/>
          <ac:picMkLst>
            <pc:docMk/>
            <pc:sldMk cId="1707066482" sldId="296"/>
            <ac:picMk id="3" creationId="{9234D3DB-EF66-EB52-6687-B624683813AB}"/>
          </ac:picMkLst>
        </pc:picChg>
        <pc:picChg chg="add">
          <ac:chgData name="Odai Samhar" userId="6766c4cc2cd3c67d" providerId="LiveId" clId="{8A43D33F-3A7C-44F8-B602-A7B7B7725FD6}" dt="2023-05-08T05:01:30.673" v="60" actId="26606"/>
          <ac:picMkLst>
            <pc:docMk/>
            <pc:sldMk cId="1707066482" sldId="296"/>
            <ac:picMk id="10" creationId="{08D97526-B9D9-4257-B6A9-9D7988974929}"/>
          </ac:picMkLst>
        </pc:picChg>
      </pc:sldChg>
      <pc:sldChg chg="addSp modSp new mod">
        <pc:chgData name="Odai Samhar" userId="6766c4cc2cd3c67d" providerId="LiveId" clId="{8A43D33F-3A7C-44F8-B602-A7B7B7725FD6}" dt="2023-05-08T05:05:16.729" v="76" actId="20577"/>
        <pc:sldMkLst>
          <pc:docMk/>
          <pc:sldMk cId="2679198273" sldId="297"/>
        </pc:sldMkLst>
        <pc:spChg chg="add mod">
          <ac:chgData name="Odai Samhar" userId="6766c4cc2cd3c67d" providerId="LiveId" clId="{8A43D33F-3A7C-44F8-B602-A7B7B7725FD6}" dt="2023-05-08T05:05:16.729" v="76" actId="20577"/>
          <ac:spMkLst>
            <pc:docMk/>
            <pc:sldMk cId="2679198273" sldId="297"/>
            <ac:spMk id="5" creationId="{1E0F4B56-4832-9F55-69D8-E5E39B746133}"/>
          </ac:spMkLst>
        </pc:spChg>
        <pc:picChg chg="add mod">
          <ac:chgData name="Odai Samhar" userId="6766c4cc2cd3c67d" providerId="LiveId" clId="{8A43D33F-3A7C-44F8-B602-A7B7B7725FD6}" dt="2023-05-08T05:05:02.490" v="70" actId="1076"/>
          <ac:picMkLst>
            <pc:docMk/>
            <pc:sldMk cId="2679198273" sldId="297"/>
            <ac:picMk id="3" creationId="{5FF5AB3F-C327-3658-8AE4-D7DCC8D1D1A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3" y="1300787"/>
            <a:ext cx="8689977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3" y="3886202"/>
            <a:ext cx="8689977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35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4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044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7" y="828565"/>
            <a:ext cx="10351753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7" y="3657459"/>
            <a:ext cx="10351753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32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6" y="618518"/>
            <a:ext cx="10364452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4"/>
            <a:ext cx="5106027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199" y="2367094"/>
            <a:ext cx="5105401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086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6" y="618518"/>
            <a:ext cx="10364452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31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4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4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1" y="3051014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194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580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77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7" y="609600"/>
            <a:ext cx="3935689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2"/>
            <a:ext cx="6200164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7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809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6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2632854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09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5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164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6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520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7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7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8425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6" y="2138723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6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361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7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90" y="2367093"/>
            <a:ext cx="329152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52" y="2943357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7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1194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4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3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9" y="2367094"/>
            <a:ext cx="3303353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9" y="4781082"/>
            <a:ext cx="3303353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300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4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4" y="4781080"/>
            <a:ext cx="3305052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126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6" y="2367095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106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3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6" y="609603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554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3" y="1300787"/>
            <a:ext cx="8689977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3" y="3886202"/>
            <a:ext cx="8689977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4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7" y="828565"/>
            <a:ext cx="10351753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7" y="3657459"/>
            <a:ext cx="10351753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6" y="618518"/>
            <a:ext cx="10364452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4"/>
            <a:ext cx="5106027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199" y="2367094"/>
            <a:ext cx="5105401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6" y="618518"/>
            <a:ext cx="10364452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31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4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4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1" y="3051014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7" y="609600"/>
            <a:ext cx="3935689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2"/>
            <a:ext cx="6200164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7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6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2632854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5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6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7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7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6" y="2138723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6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7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90" y="2367093"/>
            <a:ext cx="329152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52" y="2943357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7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4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3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9" y="2367094"/>
            <a:ext cx="3303353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9" y="4781082"/>
            <a:ext cx="3303353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300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4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4" y="4781080"/>
            <a:ext cx="3305052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6" y="2367095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3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6" y="609603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rgbClr val="FFFF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219200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6" y="618518"/>
            <a:ext cx="10364452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6" y="2367095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8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7" y="5883277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7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0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219200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6" y="618518"/>
            <a:ext cx="10364452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6" y="2367095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8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7" y="5883277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7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dirty="0"/>
              <a:t>Unit 10</a:t>
            </a:r>
            <a:br>
              <a:rPr lang="en-US" sz="7200" dirty="0"/>
            </a:br>
            <a:r>
              <a:rPr lang="en-US" sz="7200" b="1" dirty="0"/>
              <a:t>Great expeditions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+mj-ea"/>
                <a:cs typeface="+mj-cs"/>
              </a:rPr>
              <a:t>Lesson 1</a:t>
            </a:r>
          </a:p>
          <a:p>
            <a:r>
              <a:rPr lang="en-US" sz="4000" b="1" dirty="0">
                <a:solidFill>
                  <a:srgbClr val="FF0000"/>
                </a:solidFill>
                <a:ea typeface="+mj-ea"/>
                <a:cs typeface="+mj-cs"/>
              </a:rPr>
              <a:t>The Titanic</a:t>
            </a:r>
          </a:p>
        </p:txBody>
      </p:sp>
    </p:spTree>
    <p:extLst>
      <p:ext uri="{BB962C8B-B14F-4D97-AF65-F5344CB8AC3E}">
        <p14:creationId xmlns:p14="http://schemas.microsoft.com/office/powerpoint/2010/main" val="1679342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728582" y="4166887"/>
            <a:ext cx="5510174" cy="17014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Learning outcomes:</a:t>
            </a:r>
          </a:p>
          <a:p>
            <a:pPr>
              <a:buNone/>
            </a:pPr>
            <a:r>
              <a:rPr lang="en-US" cap="none" dirty="0">
                <a:latin typeface="HelveticaNeueLTStd-Roman"/>
              </a:rPr>
              <a:t>• To identify the correct sequence of a text.</a:t>
            </a:r>
          </a:p>
          <a:p>
            <a:pPr>
              <a:buNone/>
            </a:pPr>
            <a:r>
              <a:rPr lang="en-US" cap="none" dirty="0">
                <a:latin typeface="HelveticaNeueLTStd-Roman"/>
              </a:rPr>
              <a:t>• To extract the key information from a text.</a:t>
            </a:r>
            <a:endParaRPr lang="en-US" cap="non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471" y="34727"/>
            <a:ext cx="11210924" cy="3611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7295910" y="4517946"/>
            <a:ext cx="3387525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err="1"/>
              <a:t>Coursebook</a:t>
            </a:r>
            <a:r>
              <a:rPr lang="en-US" dirty="0"/>
              <a:t> pages 163 and 164</a:t>
            </a:r>
          </a:p>
          <a:p>
            <a:r>
              <a:rPr lang="en-US" dirty="0"/>
              <a:t>Workbook page 137</a:t>
            </a:r>
          </a:p>
          <a:p>
            <a:r>
              <a:rPr lang="en-US" dirty="0"/>
              <a:t>Audio Track 35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52041" y="2272459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i="1" dirty="0"/>
              <a:t>(a </a:t>
            </a:r>
            <a:r>
              <a:rPr lang="en-US" sz="3200" dirty="0"/>
              <a:t>long journey to a dangerous</a:t>
            </a:r>
          </a:p>
          <a:p>
            <a:r>
              <a:rPr lang="en-US" sz="3200" dirty="0"/>
              <a:t>            or distant place).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1523458" y="1147161"/>
            <a:ext cx="355007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6600" b="1" i="1" dirty="0">
                <a:solidFill>
                  <a:schemeClr val="accent1">
                    <a:lumMod val="50000"/>
                  </a:schemeClr>
                </a:solidFill>
              </a:rPr>
              <a:t>expedition</a:t>
            </a:r>
            <a:endParaRPr lang="en-US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50" name="AutoShape 2" descr="A New Catamaran Expedition!! Clip Art at Clker.com - vector clip art  online, royalty free &amp; public doma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3358" y="988618"/>
            <a:ext cx="2792688" cy="1827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 descr="Free Lewis And Clark Clipart, Download Free Lewis And Clark Clipart png  images, Free ClipArts on Clipart Librar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29255" y="1064870"/>
            <a:ext cx="2697197" cy="1643605"/>
          </a:xfrm>
          <a:prstGeom prst="rect">
            <a:avLst/>
          </a:prstGeom>
          <a:noFill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43314" y="3796750"/>
            <a:ext cx="7413204" cy="2705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sz="quarter" idx="13"/>
          </p:nvPr>
        </p:nvSpPr>
        <p:spPr>
          <a:xfrm>
            <a:off x="335669" y="644972"/>
            <a:ext cx="4205854" cy="566719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b="1" u="sng" cap="none" dirty="0">
                <a:solidFill>
                  <a:srgbClr val="FFFF00"/>
                </a:solidFill>
              </a:rPr>
              <a:t>key vocabulary:</a:t>
            </a:r>
          </a:p>
          <a:p>
            <a:r>
              <a:rPr lang="en-US" sz="3600" i="1" cap="none" dirty="0"/>
              <a:t>luxurious,          liner, maiden voyage, strike/struck, go/went down,</a:t>
            </a:r>
          </a:p>
          <a:p>
            <a:r>
              <a:rPr lang="en-US" sz="3600" i="1" cap="none" dirty="0"/>
              <a:t>desperately,   survive, telegram,     iceberg, lifeboat,    telescope, </a:t>
            </a:r>
            <a:endParaRPr lang="en-US" sz="3600" b="1" cap="none" dirty="0"/>
          </a:p>
        </p:txBody>
      </p:sp>
      <p:sp>
        <p:nvSpPr>
          <p:cNvPr id="5" name="مستطيل 4"/>
          <p:cNvSpPr/>
          <p:nvPr/>
        </p:nvSpPr>
        <p:spPr>
          <a:xfrm>
            <a:off x="5366154" y="2108712"/>
            <a:ext cx="17620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>
                <a:solidFill>
                  <a:srgbClr val="C00000"/>
                </a:solidFill>
              </a:rPr>
              <a:t>luxurious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8043200" y="2115182"/>
            <a:ext cx="9444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>
                <a:solidFill>
                  <a:srgbClr val="C00000"/>
                </a:solidFill>
              </a:rPr>
              <a:t>liner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5828562" y="5094440"/>
            <a:ext cx="18101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>
                <a:solidFill>
                  <a:srgbClr val="C00000"/>
                </a:solidFill>
              </a:rPr>
              <a:t>telescope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9135642" y="5079200"/>
            <a:ext cx="1406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>
                <a:solidFill>
                  <a:srgbClr val="C00000"/>
                </a:solidFill>
              </a:rPr>
              <a:t>survive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9999707" y="2141996"/>
            <a:ext cx="14895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>
                <a:solidFill>
                  <a:srgbClr val="C00000"/>
                </a:solidFill>
              </a:rPr>
              <a:t>iceberg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0482" name="AutoShape 2" descr="The Importance of Technology and Software in the Retail Industry -  Ordorite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3131" y="720450"/>
            <a:ext cx="212123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7" name="Picture 5" descr="Luxury cruise liner turns into ghost ship due to pirat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5670" y="724769"/>
            <a:ext cx="2236494" cy="1371600"/>
          </a:xfrm>
          <a:prstGeom prst="rect">
            <a:avLst/>
          </a:prstGeom>
          <a:noFill/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59280" y="706057"/>
            <a:ext cx="2097368" cy="13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" descr="Free Lewis And Clark Clipart, Download Free Lewis And Clark Clipart png  images, Free ClipArts on Clipart Librar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7483" y="3738623"/>
            <a:ext cx="2241330" cy="1365811"/>
          </a:xfrm>
          <a:prstGeom prst="rect">
            <a:avLst/>
          </a:prstGeom>
          <a:noFill/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68375" y="3750198"/>
            <a:ext cx="2048646" cy="1440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5360" y="1176801"/>
            <a:ext cx="7508875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8240" y="2257828"/>
            <a:ext cx="3884555" cy="2360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3420" y="2621104"/>
            <a:ext cx="6321425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tS Book 8 Track 26">
            <a:hlinkClick r:id="" action="ppaction://media"/>
            <a:extLst>
              <a:ext uri="{FF2B5EF4-FFF2-40B4-BE49-F238E27FC236}">
                <a16:creationId xmlns:a16="http://schemas.microsoft.com/office/drawing/2014/main" id="{491E7630-8BB1-BF00-CBEA-253FAB3EC1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70695" y="20335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70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3818" y="73107"/>
            <a:ext cx="3884555" cy="2360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1261" y="172053"/>
            <a:ext cx="8018426" cy="668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مستطيل 6"/>
          <p:cNvSpPr/>
          <p:nvPr/>
        </p:nvSpPr>
        <p:spPr>
          <a:xfrm>
            <a:off x="6056895" y="4726688"/>
            <a:ext cx="3129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haroni" pitchFamily="2" charset="-79"/>
                <a:cs typeface="Aharoni" pitchFamily="2" charset="-79"/>
              </a:rPr>
              <a:t>1</a:t>
            </a:r>
            <a:endParaRPr lang="ar-SA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haroni" pitchFamily="2" charset="-79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4306087" y="1971913"/>
            <a:ext cx="3129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haroni" pitchFamily="2" charset="-79"/>
                <a:cs typeface="Aharoni" pitchFamily="2" charset="-79"/>
              </a:rPr>
              <a:t>2</a:t>
            </a:r>
            <a:endParaRPr lang="ar-SA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haroni" pitchFamily="2" charset="-79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403139" y="3802642"/>
            <a:ext cx="3129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haroni" pitchFamily="2" charset="-79"/>
                <a:cs typeface="Aharoni" pitchFamily="2" charset="-79"/>
              </a:rPr>
              <a:t>3</a:t>
            </a:r>
            <a:endParaRPr lang="ar-SA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haroni" pitchFamily="2" charset="-79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6697105" y="6268051"/>
            <a:ext cx="3129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haroni" pitchFamily="2" charset="-79"/>
                <a:cs typeface="Aharoni" pitchFamily="2" charset="-79"/>
              </a:rPr>
              <a:t>4</a:t>
            </a:r>
            <a:endParaRPr lang="ar-SA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haroni" pitchFamily="2" charset="-79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8270255" y="2575726"/>
            <a:ext cx="3129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haroni" pitchFamily="2" charset="-79"/>
                <a:cs typeface="Aharoni" pitchFamily="2" charset="-79"/>
              </a:rPr>
              <a:t>5</a:t>
            </a:r>
            <a:endParaRPr lang="ar-SA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haroni" pitchFamily="2" charset="-79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5949838" y="710523"/>
            <a:ext cx="3129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haroni" pitchFamily="2" charset="-79"/>
                <a:cs typeface="Aharoni" pitchFamily="2" charset="-79"/>
              </a:rPr>
              <a:t>6</a:t>
            </a:r>
            <a:endParaRPr lang="ar-SA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01570" y="3426932"/>
            <a:ext cx="6096000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dirty="0"/>
              <a:t>1 It was the biggest, fastest and most luxurious liner of its time.</a:t>
            </a:r>
          </a:p>
          <a:p>
            <a:r>
              <a:rPr lang="en-US" dirty="0"/>
              <a:t>2 In April 1912.</a:t>
            </a:r>
          </a:p>
          <a:p>
            <a:r>
              <a:rPr lang="en-US" dirty="0"/>
              <a:t>3 From Southampton in Great Britain to New York.</a:t>
            </a:r>
          </a:p>
          <a:p>
            <a:r>
              <a:rPr lang="en-US" dirty="0"/>
              <a:t>4 It hit an iceberg.</a:t>
            </a:r>
          </a:p>
          <a:p>
            <a:r>
              <a:rPr lang="en-US" dirty="0"/>
              <a:t>5 Less than three hours.</a:t>
            </a:r>
          </a:p>
          <a:p>
            <a:r>
              <a:rPr lang="en-US" dirty="0"/>
              <a:t>6 Because there weren’t enough lifeboats.</a:t>
            </a:r>
          </a:p>
          <a:p>
            <a:r>
              <a:rPr lang="en-US" dirty="0"/>
              <a:t>7 It was a ship and it answered </a:t>
            </a:r>
            <a:r>
              <a:rPr lang="en-US" i="1" dirty="0"/>
              <a:t>Titanic’s call for help.</a:t>
            </a:r>
          </a:p>
          <a:p>
            <a:r>
              <a:rPr lang="en-US" dirty="0"/>
              <a:t>8 On Tuesday 16th April.</a:t>
            </a:r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5127" y="153063"/>
            <a:ext cx="6189687" cy="3145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3378" y="1044917"/>
            <a:ext cx="10257268" cy="453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ستطيل 2"/>
          <p:cNvSpPr/>
          <p:nvPr/>
        </p:nvSpPr>
        <p:spPr>
          <a:xfrm>
            <a:off x="758998" y="2549848"/>
            <a:ext cx="5489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</a:rPr>
              <a:t>1f</a:t>
            </a:r>
          </a:p>
          <a:p>
            <a:r>
              <a:rPr lang="pt-BR" sz="2400" b="1" dirty="0">
                <a:solidFill>
                  <a:srgbClr val="FF0000"/>
                </a:solidFill>
              </a:rPr>
              <a:t>2c </a:t>
            </a:r>
          </a:p>
          <a:p>
            <a:r>
              <a:rPr lang="pt-BR" sz="2400" b="1" dirty="0">
                <a:solidFill>
                  <a:srgbClr val="FF0000"/>
                </a:solidFill>
              </a:rPr>
              <a:t>3g </a:t>
            </a:r>
          </a:p>
          <a:p>
            <a:r>
              <a:rPr lang="pt-BR" sz="2400" b="1" dirty="0">
                <a:solidFill>
                  <a:srgbClr val="FF0000"/>
                </a:solidFill>
              </a:rPr>
              <a:t>4d </a:t>
            </a:r>
          </a:p>
          <a:p>
            <a:r>
              <a:rPr lang="pt-BR" sz="2400" b="1" dirty="0">
                <a:solidFill>
                  <a:srgbClr val="FF0000"/>
                </a:solidFill>
              </a:rPr>
              <a:t>5a </a:t>
            </a:r>
          </a:p>
          <a:p>
            <a:r>
              <a:rPr lang="pt-BR" sz="2400" b="1" dirty="0">
                <a:solidFill>
                  <a:srgbClr val="FF0000"/>
                </a:solidFill>
              </a:rPr>
              <a:t>6e </a:t>
            </a:r>
          </a:p>
          <a:p>
            <a:r>
              <a:rPr lang="pt-BR" sz="2400" b="1" dirty="0">
                <a:solidFill>
                  <a:srgbClr val="FF0000"/>
                </a:solidFill>
              </a:rPr>
              <a:t>7b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57E607C4-A0A1-44FA-981D-EA3B81396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AC54FE-B179-2806-2DE5-74127544D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603717"/>
            <a:ext cx="10905066" cy="3742006"/>
          </a:xfrm>
          <a:prstGeom prst="rect">
            <a:avLst/>
          </a:prstGeom>
        </p:spPr>
      </p:pic>
      <p:pic>
        <p:nvPicPr>
          <p:cNvPr id="17" name="Picture 9">
            <a:extLst>
              <a:ext uri="{FF2B5EF4-FFF2-40B4-BE49-F238E27FC236}">
                <a16:creationId xmlns:a16="http://schemas.microsoft.com/office/drawing/2014/main" id="{08D97526-B9D9-4257-B6A9-9D7988974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903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57E607C4-A0A1-44FA-981D-EA3B81396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AC54FE-B179-2806-2DE5-74127544D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603717"/>
            <a:ext cx="10905066" cy="3742006"/>
          </a:xfrm>
          <a:prstGeom prst="rect">
            <a:avLst/>
          </a:prstGeom>
        </p:spPr>
      </p:pic>
      <p:pic>
        <p:nvPicPr>
          <p:cNvPr id="17" name="Picture 9">
            <a:extLst>
              <a:ext uri="{FF2B5EF4-FFF2-40B4-BE49-F238E27FC236}">
                <a16:creationId xmlns:a16="http://schemas.microsoft.com/office/drawing/2014/main" id="{08D97526-B9D9-4257-B6A9-9D7988974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B9CE5B-A2AA-31AD-7B9C-5A3AC9271565}"/>
              </a:ext>
            </a:extLst>
          </p:cNvPr>
          <p:cNvSpPr txBox="1"/>
          <p:nvPr/>
        </p:nvSpPr>
        <p:spPr>
          <a:xfrm>
            <a:off x="5771923" y="3105388"/>
            <a:ext cx="609834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E" b="1" i="0" u="none" strike="noStrike" baseline="0" dirty="0">
                <a:solidFill>
                  <a:srgbClr val="FF0000"/>
                </a:solidFill>
                <a:latin typeface="HelveticaNeueLTStd-Roman"/>
              </a:rPr>
              <a:t>1 iceberg;</a:t>
            </a:r>
            <a:endParaRPr lang="ar-SA" b="1" i="0" u="none" strike="noStrike" baseline="0" dirty="0">
              <a:solidFill>
                <a:srgbClr val="FF0000"/>
              </a:solidFill>
              <a:latin typeface="HelveticaNeueLTStd-Roman"/>
            </a:endParaRPr>
          </a:p>
          <a:p>
            <a:endParaRPr lang="ar-SA" b="1" i="0" u="none" strike="noStrike" baseline="0" dirty="0">
              <a:solidFill>
                <a:srgbClr val="FF0000"/>
              </a:solidFill>
              <a:latin typeface="HelveticaNeueLTStd-Roman"/>
            </a:endParaRPr>
          </a:p>
          <a:p>
            <a:r>
              <a:rPr lang="en-AE" b="1" i="0" u="none" strike="noStrike" baseline="0" dirty="0">
                <a:solidFill>
                  <a:srgbClr val="FF0000"/>
                </a:solidFill>
                <a:latin typeface="HelveticaNeueLTStd-Roman"/>
              </a:rPr>
              <a:t> 2 lifeboat; </a:t>
            </a:r>
            <a:endParaRPr lang="ar-SA" b="1" i="0" u="none" strike="noStrike" baseline="0" dirty="0">
              <a:solidFill>
                <a:srgbClr val="FF0000"/>
              </a:solidFill>
              <a:latin typeface="HelveticaNeueLTStd-Roman"/>
            </a:endParaRPr>
          </a:p>
          <a:p>
            <a:endParaRPr lang="ar-SA" b="1" dirty="0">
              <a:solidFill>
                <a:srgbClr val="FF0000"/>
              </a:solidFill>
              <a:latin typeface="HelveticaNeueLTStd-Roman"/>
            </a:endParaRPr>
          </a:p>
          <a:p>
            <a:r>
              <a:rPr lang="en-AE" b="1" i="0" u="none" strike="noStrike" baseline="0" dirty="0">
                <a:solidFill>
                  <a:srgbClr val="FF0000"/>
                </a:solidFill>
                <a:latin typeface="HelveticaNeueLTStd-Roman"/>
              </a:rPr>
              <a:t>3 headline; </a:t>
            </a:r>
            <a:endParaRPr lang="ar-SA" b="1" i="0" u="none" strike="noStrike" baseline="0" dirty="0">
              <a:solidFill>
                <a:srgbClr val="FF0000"/>
              </a:solidFill>
              <a:latin typeface="HelveticaNeueLTStd-Roman"/>
            </a:endParaRPr>
          </a:p>
          <a:p>
            <a:endParaRPr lang="ar-SA" b="1" dirty="0">
              <a:solidFill>
                <a:srgbClr val="FF0000"/>
              </a:solidFill>
              <a:latin typeface="HelveticaNeueLTStd-Roman"/>
            </a:endParaRPr>
          </a:p>
          <a:p>
            <a:r>
              <a:rPr lang="ar-SA" b="1" i="0" u="none" strike="noStrike" baseline="0" dirty="0">
                <a:solidFill>
                  <a:srgbClr val="FF0000"/>
                </a:solidFill>
                <a:latin typeface="HelveticaNeueLTStd-Roman"/>
              </a:rPr>
              <a:t>                                        </a:t>
            </a:r>
            <a:r>
              <a:rPr lang="en-AE" b="1" i="0" u="none" strike="noStrike" baseline="0" dirty="0">
                <a:solidFill>
                  <a:srgbClr val="FF0000"/>
                </a:solidFill>
                <a:latin typeface="HelveticaNeueLTStd-Roman"/>
              </a:rPr>
              <a:t>4 newspaper</a:t>
            </a:r>
            <a:endParaRPr lang="en-A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767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BD7581-D33F-406B-C32C-A79FFEDAA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82" y="365760"/>
            <a:ext cx="10691446" cy="464233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7BFEF5F-CC2D-E123-3051-B60C4F15901C}"/>
              </a:ext>
            </a:extLst>
          </p:cNvPr>
          <p:cNvSpPr/>
          <p:nvPr/>
        </p:nvSpPr>
        <p:spPr>
          <a:xfrm>
            <a:off x="8520545" y="2202873"/>
            <a:ext cx="2832083" cy="192578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homework</a:t>
            </a:r>
            <a:endParaRPr lang="en-AE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744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C46B91-DADF-C659-9AF9-8047EEA2CD6A}"/>
              </a:ext>
            </a:extLst>
          </p:cNvPr>
          <p:cNvSpPr txBox="1"/>
          <p:nvPr/>
        </p:nvSpPr>
        <p:spPr>
          <a:xfrm>
            <a:off x="3150291" y="538921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u="none" strike="noStrike" baseline="0" dirty="0">
                <a:solidFill>
                  <a:srgbClr val="FF0000"/>
                </a:solidFill>
                <a:latin typeface="HelveticaNeueLTStd-Roman"/>
              </a:rPr>
              <a:t>1 television; </a:t>
            </a:r>
            <a:r>
              <a:rPr lang="ar-SA" sz="1800" b="1" i="0" u="none" strike="noStrike" baseline="0" dirty="0">
                <a:solidFill>
                  <a:srgbClr val="FF0000"/>
                </a:solidFill>
                <a:latin typeface="HelveticaNeueLTStd-Roman"/>
              </a:rPr>
              <a:t>       </a:t>
            </a:r>
            <a:r>
              <a:rPr lang="en-GB" sz="1800" b="1" i="0" u="none" strike="noStrike" baseline="0" dirty="0">
                <a:solidFill>
                  <a:srgbClr val="FF0000"/>
                </a:solidFill>
                <a:latin typeface="HelveticaNeueLTStd-Roman"/>
              </a:rPr>
              <a:t>2 telephone; 3 telescope; 4 telecommunications</a:t>
            </a:r>
            <a:endParaRPr lang="en-AE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BD7581-D33F-406B-C32C-A79FFEDAA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568" y="-144602"/>
            <a:ext cx="10691446" cy="46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18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C46B91-DADF-C659-9AF9-8047EEA2CD6A}"/>
              </a:ext>
            </a:extLst>
          </p:cNvPr>
          <p:cNvSpPr txBox="1"/>
          <p:nvPr/>
        </p:nvSpPr>
        <p:spPr>
          <a:xfrm>
            <a:off x="2909776" y="1784781"/>
            <a:ext cx="6096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i="0" u="none" strike="noStrike" baseline="0" dirty="0">
                <a:solidFill>
                  <a:srgbClr val="FF0000"/>
                </a:solidFill>
                <a:latin typeface="HelveticaNeueLTStd-Roman"/>
              </a:rPr>
              <a:t>1 television</a:t>
            </a:r>
            <a:endParaRPr lang="ar-SA" sz="4400" b="1" dirty="0">
              <a:solidFill>
                <a:srgbClr val="FF0000"/>
              </a:solidFill>
              <a:latin typeface="HelveticaNeueLTStd-Roman"/>
            </a:endParaRPr>
          </a:p>
          <a:p>
            <a:r>
              <a:rPr lang="ar-SA" sz="4400" b="1" i="0" u="none" strike="noStrike" baseline="0" dirty="0">
                <a:solidFill>
                  <a:srgbClr val="FF0000"/>
                </a:solidFill>
                <a:latin typeface="HelveticaNeueLTStd-Roman"/>
              </a:rPr>
              <a:t>  </a:t>
            </a:r>
            <a:r>
              <a:rPr lang="en-GB" sz="4400" b="1" i="0" u="none" strike="noStrike" baseline="0" dirty="0">
                <a:solidFill>
                  <a:srgbClr val="FF0000"/>
                </a:solidFill>
                <a:latin typeface="HelveticaNeueLTStd-Roman"/>
              </a:rPr>
              <a:t>2 telephone</a:t>
            </a:r>
            <a:endParaRPr lang="ar-SA" sz="4400" b="1" i="0" u="none" strike="noStrike" baseline="0" dirty="0">
              <a:solidFill>
                <a:srgbClr val="FF0000"/>
              </a:solidFill>
              <a:latin typeface="HelveticaNeueLTStd-Roman"/>
            </a:endParaRPr>
          </a:p>
          <a:p>
            <a:r>
              <a:rPr lang="en-GB" sz="4400" b="1" i="0" u="none" strike="noStrike" baseline="0" dirty="0">
                <a:solidFill>
                  <a:srgbClr val="FF0000"/>
                </a:solidFill>
                <a:latin typeface="HelveticaNeueLTStd-Roman"/>
              </a:rPr>
              <a:t>3 telescope</a:t>
            </a:r>
            <a:endParaRPr lang="ar-SA" sz="4400" b="1" i="0" u="none" strike="noStrike" baseline="0" dirty="0">
              <a:solidFill>
                <a:srgbClr val="FF0000"/>
              </a:solidFill>
              <a:latin typeface="HelveticaNeueLTStd-Roman"/>
            </a:endParaRPr>
          </a:p>
          <a:p>
            <a:r>
              <a:rPr lang="ar-SA" sz="4400" b="1" dirty="0">
                <a:solidFill>
                  <a:srgbClr val="FF0000"/>
                </a:solidFill>
                <a:latin typeface="HelveticaNeueLTStd-Roman"/>
              </a:rPr>
              <a:t> </a:t>
            </a:r>
            <a:r>
              <a:rPr lang="en-GB" sz="4400" b="1" i="0" u="none" strike="noStrike" baseline="0" dirty="0">
                <a:solidFill>
                  <a:srgbClr val="FF0000"/>
                </a:solidFill>
                <a:latin typeface="HelveticaNeueLTStd-Roman"/>
              </a:rPr>
              <a:t>4telecommunications</a:t>
            </a:r>
            <a:endParaRPr lang="en-AE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669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F5AB3F-C327-3658-8AE4-D7DCC8D1D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627"/>
            <a:ext cx="4994031" cy="570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98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F5AB3F-C327-3658-8AE4-D7DCC8D1D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627"/>
            <a:ext cx="4994031" cy="57044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0F4B56-4832-9F55-69D8-E5E39B746133}"/>
              </a:ext>
            </a:extLst>
          </p:cNvPr>
          <p:cNvSpPr txBox="1"/>
          <p:nvPr/>
        </p:nvSpPr>
        <p:spPr>
          <a:xfrm>
            <a:off x="5612263" y="2818452"/>
            <a:ext cx="609834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E" sz="1800" b="1" i="0" u="none" strike="noStrike" baseline="0" dirty="0">
                <a:solidFill>
                  <a:srgbClr val="FF0000"/>
                </a:solidFill>
                <a:latin typeface="HelveticaNeueLTStd-Roman"/>
              </a:rPr>
              <a:t>a past simple;</a:t>
            </a:r>
          </a:p>
          <a:p>
            <a:pPr algn="l"/>
            <a:r>
              <a:rPr lang="en-AE" sz="1800" b="1" i="0" u="none" strike="noStrike" baseline="0" dirty="0">
                <a:solidFill>
                  <a:srgbClr val="FF0000"/>
                </a:solidFill>
                <a:latin typeface="HelveticaNeueLTStd-Roman"/>
              </a:rPr>
              <a:t> b past continuous;</a:t>
            </a:r>
          </a:p>
          <a:p>
            <a:pPr algn="l"/>
            <a:r>
              <a:rPr lang="en-AE" sz="1800" b="1" i="0" u="none" strike="noStrike" baseline="0" dirty="0">
                <a:solidFill>
                  <a:srgbClr val="FF0000"/>
                </a:solidFill>
                <a:latin typeface="HelveticaNeueLTStd-Roman"/>
              </a:rPr>
              <a:t> c past simple passive; </a:t>
            </a:r>
          </a:p>
          <a:p>
            <a:pPr algn="l"/>
            <a:r>
              <a:rPr lang="en-AE" sz="1800" b="1" i="0" u="none" strike="noStrike" baseline="0" dirty="0">
                <a:solidFill>
                  <a:srgbClr val="FF0000"/>
                </a:solidFill>
                <a:latin typeface="HelveticaNeueLTStd-Roman"/>
              </a:rPr>
              <a:t>d past perfect simple;</a:t>
            </a:r>
          </a:p>
          <a:p>
            <a:pPr algn="l"/>
            <a:r>
              <a:rPr lang="en-GB" sz="1800" b="1" i="0" u="none" strike="noStrike" baseline="0" dirty="0">
                <a:solidFill>
                  <a:srgbClr val="FF0000"/>
                </a:solidFill>
                <a:latin typeface="HelveticaNeueLTStd-Roman"/>
              </a:rPr>
              <a:t>e present perfect</a:t>
            </a:r>
            <a:endParaRPr lang="en-A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428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57E607C4-A0A1-44FA-981D-EA3B81396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91E33A-38DE-FD94-DD93-EE7F9F1D1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548" y="643466"/>
            <a:ext cx="10230903" cy="55710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D97526-B9D9-4257-B6A9-9D7988974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35CE41-FFD3-CAC8-697A-B999809D3B81}"/>
              </a:ext>
            </a:extLst>
          </p:cNvPr>
          <p:cNvSpPr txBox="1"/>
          <p:nvPr/>
        </p:nvSpPr>
        <p:spPr>
          <a:xfrm>
            <a:off x="152400" y="5657671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E" sz="1800" b="1" i="0" u="none" strike="noStrike" baseline="0" dirty="0">
                <a:solidFill>
                  <a:srgbClr val="FF0000"/>
                </a:solidFill>
                <a:latin typeface="HelveticaNeueLTStd-Roman"/>
              </a:rPr>
              <a:t>1 arrived; 2 had studied; 3 she wanted; 4 she left; 5 didn’t go; 6 was travelling;</a:t>
            </a:r>
          </a:p>
          <a:p>
            <a:pPr algn="l"/>
            <a:r>
              <a:rPr lang="en-AE" sz="1800" b="1" i="0" u="none" strike="noStrike" baseline="0" dirty="0">
                <a:solidFill>
                  <a:srgbClr val="FF0000"/>
                </a:solidFill>
                <a:latin typeface="HelveticaNeueLTStd-Roman"/>
              </a:rPr>
              <a:t>7 she stopped; 8 were named; 9 had ever seen; 10 was published</a:t>
            </a:r>
            <a:endParaRPr lang="en-AE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E607C4-A0A1-44FA-981D-EA3B81396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34D3DB-EF66-EB52-6687-B62468381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110" y="643466"/>
            <a:ext cx="9861779" cy="55710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D97526-B9D9-4257-B6A9-9D7988974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43B2E7-66F3-336F-3803-2CB79475D30D}"/>
              </a:ext>
            </a:extLst>
          </p:cNvPr>
          <p:cNvSpPr txBox="1"/>
          <p:nvPr/>
        </p:nvSpPr>
        <p:spPr>
          <a:xfrm>
            <a:off x="2067570" y="1949214"/>
            <a:ext cx="750173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E" sz="2000" b="1" i="0" u="none" strike="noStrike" baseline="0" dirty="0">
                <a:latin typeface="HelveticaNeueLTStd-Roman"/>
              </a:rPr>
              <a:t>2 Where had she studied …?</a:t>
            </a:r>
          </a:p>
          <a:p>
            <a:pPr algn="l"/>
            <a:endParaRPr lang="ar-SA" sz="2000" b="1" i="0" u="none" strike="noStrike" baseline="0" dirty="0">
              <a:latin typeface="HelveticaNeueLTStd-Roman"/>
            </a:endParaRPr>
          </a:p>
          <a:p>
            <a:pPr algn="l"/>
            <a:endParaRPr lang="ar-SA" sz="2000" b="1" i="0" u="none" strike="noStrike" baseline="0" dirty="0">
              <a:latin typeface="HelveticaNeueLTStd-Roman"/>
            </a:endParaRPr>
          </a:p>
          <a:p>
            <a:pPr algn="l"/>
            <a:r>
              <a:rPr lang="en-AE" sz="2000" b="1" i="0" u="none" strike="noStrike" baseline="0" dirty="0">
                <a:latin typeface="HelveticaNeueLTStd-Roman"/>
              </a:rPr>
              <a:t>3 What was her plan?</a:t>
            </a:r>
          </a:p>
          <a:p>
            <a:pPr algn="l"/>
            <a:endParaRPr lang="ar-SA" sz="2000" b="1" dirty="0">
              <a:latin typeface="HelveticaNeueLTStd-Roman"/>
            </a:endParaRPr>
          </a:p>
          <a:p>
            <a:pPr algn="l"/>
            <a:r>
              <a:rPr lang="en-AE" sz="2000" b="1" i="0" u="none" strike="noStrike" baseline="0" dirty="0">
                <a:latin typeface="HelveticaNeueLTStd-Roman"/>
              </a:rPr>
              <a:t>4 What did she want to study?</a:t>
            </a:r>
          </a:p>
          <a:p>
            <a:pPr algn="l"/>
            <a:endParaRPr lang="ar-SA" sz="2000" b="1" i="0" u="none" strike="noStrike" baseline="0" dirty="0">
              <a:latin typeface="HelveticaNeueLTStd-Roman"/>
            </a:endParaRPr>
          </a:p>
          <a:p>
            <a:pPr algn="l"/>
            <a:endParaRPr lang="ar-SA" sz="2000" b="1" i="0" u="none" strike="noStrike" baseline="0" dirty="0">
              <a:latin typeface="HelveticaNeueLTStd-Roman"/>
            </a:endParaRPr>
          </a:p>
          <a:p>
            <a:pPr algn="l"/>
            <a:r>
              <a:rPr lang="en-AE" sz="2000" b="1" i="0" u="none" strike="noStrike" baseline="0" dirty="0">
                <a:latin typeface="HelveticaNeueLTStd-Roman"/>
              </a:rPr>
              <a:t>5 How many different types of fish did she bring back?</a:t>
            </a:r>
            <a:endParaRPr lang="ar-SA" sz="2000" b="1" i="0" u="none" strike="noStrike" baseline="0" dirty="0">
              <a:latin typeface="HelveticaNeueLTStd-Roman"/>
            </a:endParaRPr>
          </a:p>
          <a:p>
            <a:pPr algn="l"/>
            <a:endParaRPr lang="en-AE" sz="2000" b="1" i="0" u="none" strike="noStrike" baseline="0" dirty="0">
              <a:latin typeface="HelveticaNeueLTStd-Roman"/>
            </a:endParaRPr>
          </a:p>
          <a:p>
            <a:pPr algn="l"/>
            <a:r>
              <a:rPr lang="en-AE" sz="2000" b="1" i="0" u="none" strike="noStrike" baseline="0" dirty="0">
                <a:latin typeface="HelveticaNeueLTStd-Roman"/>
              </a:rPr>
              <a:t>6 When was her book, </a:t>
            </a:r>
            <a:r>
              <a:rPr lang="en-AE" sz="2000" b="1" i="1" u="none" strike="noStrike" baseline="0" dirty="0">
                <a:latin typeface="HelveticaNeueLTStd-It"/>
              </a:rPr>
              <a:t>Travels in Africa</a:t>
            </a:r>
            <a:r>
              <a:rPr lang="en-AE" sz="2000" b="1" i="0" u="none" strike="noStrike" baseline="0" dirty="0">
                <a:latin typeface="HelveticaNeueLTStd-Roman"/>
              </a:rPr>
              <a:t>, published?</a:t>
            </a:r>
            <a:endParaRPr lang="en-AE" sz="2000" b="1" dirty="0"/>
          </a:p>
        </p:txBody>
      </p:sp>
    </p:spTree>
    <p:extLst>
      <p:ext uri="{BB962C8B-B14F-4D97-AF65-F5344CB8AC3E}">
        <p14:creationId xmlns:p14="http://schemas.microsoft.com/office/powerpoint/2010/main" val="1707066482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1_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2384</TotalTime>
  <Words>313</Words>
  <Application>Microsoft Office PowerPoint</Application>
  <PresentationFormat>Widescreen</PresentationFormat>
  <Paragraphs>72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Aharoni</vt:lpstr>
      <vt:lpstr>Arial</vt:lpstr>
      <vt:lpstr>HelveticaNeueLTStd-It</vt:lpstr>
      <vt:lpstr>HelveticaNeueLTStd-Roman</vt:lpstr>
      <vt:lpstr>Tw Cen MT</vt:lpstr>
      <vt:lpstr>Droplet</vt:lpstr>
      <vt:lpstr>1_Droplet</vt:lpstr>
      <vt:lpstr>Unit 10 Great expeditions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Unit8</dc:title>
  <dc:creator>Windows User</dc:creator>
  <cp:lastModifiedBy>ASAAD SAEED</cp:lastModifiedBy>
  <cp:revision>60</cp:revision>
  <dcterms:created xsi:type="dcterms:W3CDTF">2016-12-28T12:15:21Z</dcterms:created>
  <dcterms:modified xsi:type="dcterms:W3CDTF">2024-04-23T06:04:08Z</dcterms:modified>
</cp:coreProperties>
</file>