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5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3E2E3-2647-4C6A-9F07-D5ADBA742957}" type="datetimeFigureOut">
              <a:rPr lang="ar-AE" smtClean="0"/>
              <a:pPr/>
              <a:t>07/06/1438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F7E69-96FD-464C-A163-C37C7D98AAE2}" type="slidenum">
              <a:rPr lang="ar-AE" smtClean="0"/>
              <a:pPr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332656"/>
            <a:ext cx="8067675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25"/>
            <a:ext cx="8496944" cy="676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 rot="20912609">
            <a:off x="1086733" y="2374169"/>
            <a:ext cx="3022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العناية بالصحة والوقاية من الأمراض</a:t>
            </a:r>
            <a:endParaRPr lang="ar-AE" dirty="0"/>
          </a:p>
        </p:txBody>
      </p:sp>
      <p:sp>
        <p:nvSpPr>
          <p:cNvPr id="4" name="مستطيل 3"/>
          <p:cNvSpPr/>
          <p:nvPr/>
        </p:nvSpPr>
        <p:spPr>
          <a:xfrm rot="21087246">
            <a:off x="965530" y="1587785"/>
            <a:ext cx="2931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كلاهما يوضح بأن نعمة الصحة من الله لا يشعر بها إلا من يفقدها</a:t>
            </a:r>
            <a:endParaRPr lang="ar-AE" dirty="0"/>
          </a:p>
        </p:txBody>
      </p:sp>
      <p:sp>
        <p:nvSpPr>
          <p:cNvPr id="6" name="مستطيل 5"/>
          <p:cNvSpPr/>
          <p:nvPr/>
        </p:nvSpPr>
        <p:spPr>
          <a:xfrm rot="21033332">
            <a:off x="871186" y="3187892"/>
            <a:ext cx="3426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المحافظة على النظافة وممارسة الرياضة والاعتدال في الطعام والشراب</a:t>
            </a:r>
            <a:endParaRPr lang="ar-AE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" y="66675"/>
            <a:ext cx="7696200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683568" y="6021288"/>
            <a:ext cx="37444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تطور المجتمع وتماسكه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4499992" y="6021288"/>
            <a:ext cx="30963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تقوية العلاقات الاجتماعية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397742" y="544522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ينال رضا الله تعالى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076056" y="5445224"/>
            <a:ext cx="2521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الأجر والثواب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3156067" y="4437112"/>
            <a:ext cx="3937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الدفاع عن وطنه بكل طاقاته وإمكانياته</a:t>
            </a:r>
            <a:endParaRPr lang="ar-AE" sz="2400" dirty="0"/>
          </a:p>
        </p:txBody>
      </p:sp>
      <p:sp>
        <p:nvSpPr>
          <p:cNvPr id="8" name="مستطيل 7"/>
          <p:cNvSpPr/>
          <p:nvPr/>
        </p:nvSpPr>
        <p:spPr>
          <a:xfrm>
            <a:off x="1403648" y="3861048"/>
            <a:ext cx="4753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الاهتمام أسرته ومساعدة الآخرين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187624" y="3284984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أداء العبادات بالتمام والكمال والاستمرار بالعناية والنظافة </a:t>
            </a:r>
            <a:endParaRPr lang="ar-AE" sz="2400" dirty="0"/>
          </a:p>
        </p:txBody>
      </p:sp>
      <p:sp>
        <p:nvSpPr>
          <p:cNvPr id="10" name="مستطيل 9"/>
          <p:cNvSpPr/>
          <p:nvPr/>
        </p:nvSpPr>
        <p:spPr>
          <a:xfrm>
            <a:off x="3203848" y="2420888"/>
            <a:ext cx="45375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صحة الجسم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8640"/>
            <a:ext cx="774382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08920"/>
            <a:ext cx="914501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3" y="614363"/>
            <a:ext cx="7991475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95536" y="5085184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تصرف صحيح يحافظ على نظافة البيئة ويقي الناس من الأمراض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115616" y="4365104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تصرف غير صحيح ويضر بالبيئة وبصحة الآخرين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15616" y="3717032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تصرف غير صحيح وقد يضر بصحته وديننا يدعو للنظافة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1403648" y="2132856"/>
            <a:ext cx="5401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الطهارة جزء رئيسي وهام من دين الإسلام</a:t>
            </a:r>
            <a:endParaRPr lang="ar-AE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581025"/>
            <a:ext cx="7791450" cy="569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115616" y="5085184"/>
            <a:ext cx="16572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لأنّ لُعاب </a:t>
            </a:r>
            <a:r>
              <a:rPr lang="ar-AE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الكلب قد يضر بصحة الفرد</a:t>
            </a:r>
            <a:endParaRPr lang="ar-AE" sz="2000" dirty="0">
              <a:solidFill>
                <a:srgbClr val="00206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843808" y="5085184"/>
            <a:ext cx="20893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تطهير الإناء الذي ولغ فيه الكلب سبع مرات إحداهن بالتراب</a:t>
            </a:r>
            <a:endParaRPr lang="ar-AE" sz="2000" dirty="0"/>
          </a:p>
        </p:txBody>
      </p:sp>
      <p:sp>
        <p:nvSpPr>
          <p:cNvPr id="5" name="مستطيل 4"/>
          <p:cNvSpPr/>
          <p:nvPr/>
        </p:nvSpPr>
        <p:spPr>
          <a:xfrm>
            <a:off x="2915816" y="3789040"/>
            <a:ext cx="2047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عدم النفخ في </a:t>
            </a:r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AE" sz="20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الإناء   </a:t>
            </a:r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الكوب </a:t>
            </a:r>
            <a:r>
              <a:rPr lang="ar-AE" sz="20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مثلاً  )</a:t>
            </a:r>
            <a:endParaRPr lang="ar-AE" sz="2000" dirty="0"/>
          </a:p>
        </p:txBody>
      </p:sp>
      <p:sp>
        <p:nvSpPr>
          <p:cNvPr id="6" name="مستطيل 5"/>
          <p:cNvSpPr/>
          <p:nvPr/>
        </p:nvSpPr>
        <p:spPr>
          <a:xfrm>
            <a:off x="899592" y="3789040"/>
            <a:ext cx="2088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لمنع دخول الجراثيم من دخول جسم الإنسان </a:t>
            </a:r>
            <a:endParaRPr lang="ar-AE" sz="2000" dirty="0">
              <a:solidFill>
                <a:srgbClr val="00B05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827584" y="2708920"/>
            <a:ext cx="2160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لحماية الإنسان من الجراثيم ومنع دخول الحيوانات</a:t>
            </a:r>
            <a:endParaRPr lang="ar-AE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059832" y="2708920"/>
            <a:ext cx="18732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تغطية الإناء وقلبه وإغلاق الباب</a:t>
            </a:r>
            <a:endParaRPr lang="ar-AE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548680"/>
            <a:ext cx="8086725" cy="58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5738"/>
            <a:ext cx="8568951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539552" y="5229200"/>
            <a:ext cx="33134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الصبر عند الشدائد وشُكر النِّعم وأصحاب الفضل والجود علينا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9512" y="4221088"/>
            <a:ext cx="36734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التسامح والعفو و مقابلة الإساءة بالإحسان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611560" y="2924944"/>
            <a:ext cx="33134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الأمل وعدم اليأس والإيمان بقضاء الله تعالى وقدره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83568" y="1700808"/>
            <a:ext cx="32414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ذكر الله تعالى بالدعاء وقراءة القرآن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7781925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0968"/>
            <a:ext cx="8146157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2771800" y="2420888"/>
            <a:ext cx="4609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العمل النافع للنفس ولخدمة الآخرين والوطن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171450"/>
            <a:ext cx="7915275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23728" y="5445224"/>
            <a:ext cx="55456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للمحافظة على صحة الإنسان ووقايته من الأمراض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2339752" y="1268760"/>
            <a:ext cx="4248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خطأ يضر بتفكيره وتركيزه في الامتحان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4" y="332656"/>
            <a:ext cx="8277547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0" y="5805264"/>
            <a:ext cx="4139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يوفّر للإنسان الطاقة اللازمة بدون ضرر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39552" y="5229200"/>
            <a:ext cx="417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يصيب الإنسان الجفاف وعسر الهضم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611560" y="4653136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ترقق العظام والسمنة وعسر الهضم</a:t>
            </a:r>
            <a:endParaRPr lang="ar-AE" sz="2400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-180528" y="4149080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تسوس الأسنان وسبب للسمنة ومضر السكري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8" y="585788"/>
            <a:ext cx="7743825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07720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131840" y="4221088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يفقد الإنسان العقل والتركيز</a:t>
            </a:r>
            <a:endParaRPr lang="ar-AE" dirty="0"/>
          </a:p>
        </p:txBody>
      </p:sp>
      <p:sp>
        <p:nvSpPr>
          <p:cNvPr id="4" name="مستطيل 3"/>
          <p:cNvSpPr/>
          <p:nvPr/>
        </p:nvSpPr>
        <p:spPr>
          <a:xfrm>
            <a:off x="3059832" y="4797152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ينفر منه الناس إذا أساء لهم</a:t>
            </a:r>
            <a:endParaRPr lang="ar-AE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971600" y="4221088"/>
            <a:ext cx="237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يتلف عقله ويدمر تفكيره</a:t>
            </a:r>
            <a:endParaRPr lang="ar-AE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043608" y="4797152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تكون علاقته بأهله       وأسرته سيئة</a:t>
            </a:r>
            <a:endParaRPr lang="ar-AE" dirty="0"/>
          </a:p>
        </p:txBody>
      </p:sp>
      <p:sp>
        <p:nvSpPr>
          <p:cNvPr id="7" name="مستطيل 6"/>
          <p:cNvSpPr/>
          <p:nvPr/>
        </p:nvSpPr>
        <p:spPr>
          <a:xfrm>
            <a:off x="3203848" y="5373216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يضر بحالته الاقتصادية</a:t>
            </a:r>
            <a:endParaRPr lang="ar-AE" dirty="0"/>
          </a:p>
        </p:txBody>
      </p:sp>
      <p:sp>
        <p:nvSpPr>
          <p:cNvPr id="8" name="مستطيل 7"/>
          <p:cNvSpPr/>
          <p:nvPr/>
        </p:nvSpPr>
        <p:spPr>
          <a:xfrm>
            <a:off x="1403648" y="5373216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قد يصل </a:t>
            </a:r>
            <a:r>
              <a:rPr lang="ar-AE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</a:t>
            </a:r>
            <a:r>
              <a:rPr lang="ar-AE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إلى الإفلاس </a:t>
            </a:r>
            <a:endParaRPr lang="ar-AE" dirty="0">
              <a:solidFill>
                <a:srgbClr val="00206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115616" y="5877272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يصبح مشلولاً عن العمل</a:t>
            </a:r>
            <a:endParaRPr lang="ar-AE" dirty="0"/>
          </a:p>
        </p:txBody>
      </p:sp>
      <p:sp>
        <p:nvSpPr>
          <p:cNvPr id="10" name="مستطيل 9"/>
          <p:cNvSpPr/>
          <p:nvPr/>
        </p:nvSpPr>
        <p:spPr>
          <a:xfrm>
            <a:off x="3275856" y="5877272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إنتاجيته تقل وقت </a:t>
            </a:r>
            <a:r>
              <a:rPr lang="ar-AE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السُكر</a:t>
            </a:r>
            <a:endParaRPr lang="ar-AE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747713"/>
            <a:ext cx="782002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1115616" y="1916832"/>
            <a:ext cx="52722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تضر بصحة الإنسان وتتلف الرئة وتضر بالقلب ومضيعة للمال كما أنها تضر وتؤذي من حوله بضيق </a:t>
            </a:r>
            <a:r>
              <a:rPr lang="ar-AE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التنفس والرائحة</a:t>
            </a:r>
            <a:endParaRPr lang="ar-AE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476672"/>
            <a:ext cx="8010525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971601" y="4869160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السباق في الجري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755577" y="3212976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الرماية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476673"/>
            <a:ext cx="8105775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619672" y="1484784"/>
            <a:ext cx="4177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سلامة الجسم سلامة لسائر الأعضاء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404664"/>
            <a:ext cx="8105775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611560" y="6021288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تصرف صحيح وقاية لجسمه من المرض وأضراره 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251520" y="5157192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تصرف غير صحيح لأنه يضر بالصحة وإلى تفاقم المرض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3995936" y="2924944"/>
            <a:ext cx="36160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الفحص الدوري والتحاليل المخبرية التطعيم من الأمراض والأوبئة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413" y="766763"/>
            <a:ext cx="787717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403648" y="4653136"/>
            <a:ext cx="604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الابتعاد عن زملائه وعدم استعمال أدوات الغير حتى لا ينتقل المرض لهم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628650"/>
            <a:ext cx="8143875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647700"/>
            <a:ext cx="8001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115616" y="3933056"/>
            <a:ext cx="6409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الصحة توفر للإنسان الطاقة التي تمكنه من المشاركة الفاعلة في عملية التنمية الاقتصادية والاجتماعية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620688"/>
            <a:ext cx="8143875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899592" y="4581128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الدعاء للحكام بالصحة وطول العمر والإخلاص لوطني والمحافظة على مرافق بلادي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1043608" y="2852936"/>
            <a:ext cx="48976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ابراز جهود الدولة لتنمية روح الولاء عند الطلبة وتوجيههم لشكر النعم و </a:t>
            </a:r>
            <a:r>
              <a:rPr lang="ar-AE" sz="24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نمية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قدراتهم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85725"/>
            <a:ext cx="7953375" cy="6511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4283968" y="3356992"/>
            <a:ext cx="8651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الحذر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3059832" y="6093296"/>
            <a:ext cx="46085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درهم وقاية خير من قنطار علاج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4556201" y="5805264"/>
            <a:ext cx="3071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العقل السليم في الجسم السليم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1187624" y="2708920"/>
            <a:ext cx="1224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متطورة ومتقدمة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2772512" y="3356992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الطهارة</a:t>
            </a:r>
            <a:endParaRPr lang="ar-AE" sz="2400" dirty="0"/>
          </a:p>
        </p:txBody>
      </p:sp>
      <p:sp>
        <p:nvSpPr>
          <p:cNvPr id="8" name="مستطيل 7"/>
          <p:cNvSpPr/>
          <p:nvPr/>
        </p:nvSpPr>
        <p:spPr>
          <a:xfrm>
            <a:off x="2843808" y="2708920"/>
            <a:ext cx="936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الحمية</a:t>
            </a:r>
            <a:endParaRPr lang="ar-AE" sz="2400" dirty="0"/>
          </a:p>
        </p:txBody>
      </p:sp>
      <p:sp>
        <p:nvSpPr>
          <p:cNvPr id="9" name="مستطيل 8"/>
          <p:cNvSpPr/>
          <p:nvPr/>
        </p:nvSpPr>
        <p:spPr>
          <a:xfrm>
            <a:off x="4355976" y="2708920"/>
            <a:ext cx="79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العلاج</a:t>
            </a:r>
            <a:endParaRPr lang="ar-AE" sz="2400" dirty="0"/>
          </a:p>
        </p:txBody>
      </p:sp>
      <p:sp>
        <p:nvSpPr>
          <p:cNvPr id="10" name="مستطيل 9"/>
          <p:cNvSpPr/>
          <p:nvPr/>
        </p:nvSpPr>
        <p:spPr>
          <a:xfrm>
            <a:off x="5580952" y="3356992"/>
            <a:ext cx="86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النظافة</a:t>
            </a:r>
            <a:endParaRPr lang="ar-AE" sz="2400" dirty="0"/>
          </a:p>
        </p:txBody>
      </p:sp>
      <p:sp>
        <p:nvSpPr>
          <p:cNvPr id="11" name="مستطيل 10"/>
          <p:cNvSpPr/>
          <p:nvPr/>
        </p:nvSpPr>
        <p:spPr>
          <a:xfrm>
            <a:off x="5603394" y="2708920"/>
            <a:ext cx="8418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الوقاية</a:t>
            </a:r>
            <a:endParaRPr lang="ar-AE" sz="2400" dirty="0"/>
          </a:p>
        </p:txBody>
      </p:sp>
      <p:sp>
        <p:nvSpPr>
          <p:cNvPr id="12" name="مستطيل 11"/>
          <p:cNvSpPr/>
          <p:nvPr/>
        </p:nvSpPr>
        <p:spPr>
          <a:xfrm>
            <a:off x="6372200" y="2708920"/>
            <a:ext cx="1656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العقل السليم في الجسم السليم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476672"/>
            <a:ext cx="813435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014626" y="4077072"/>
            <a:ext cx="580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خطأ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941016" y="4941168"/>
            <a:ext cx="678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942618" y="4581128"/>
            <a:ext cx="6770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خطأ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971600" y="5805264"/>
            <a:ext cx="6480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1043608" y="5373216"/>
            <a:ext cx="606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صح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571500"/>
            <a:ext cx="79819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558931" y="5661248"/>
            <a:ext cx="14237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مرضاة للرب</a:t>
            </a:r>
            <a:endParaRPr lang="ar-AE" sz="2400" dirty="0"/>
          </a:p>
        </p:txBody>
      </p:sp>
      <p:sp>
        <p:nvSpPr>
          <p:cNvPr id="4" name="مستطيل 3"/>
          <p:cNvSpPr/>
          <p:nvPr/>
        </p:nvSpPr>
        <p:spPr>
          <a:xfrm>
            <a:off x="5834685" y="5661248"/>
            <a:ext cx="13163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مطهرة للفم</a:t>
            </a:r>
            <a:endParaRPr lang="ar-AE" sz="2400" dirty="0"/>
          </a:p>
        </p:txBody>
      </p:sp>
      <p:sp>
        <p:nvSpPr>
          <p:cNvPr id="5" name="مستطيل 4"/>
          <p:cNvSpPr/>
          <p:nvPr/>
        </p:nvSpPr>
        <p:spPr>
          <a:xfrm>
            <a:off x="3879402" y="4509120"/>
            <a:ext cx="30556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العقل السليم في الجسم السليم</a:t>
            </a:r>
            <a:endParaRPr lang="ar-AE" sz="2400" dirty="0"/>
          </a:p>
        </p:txBody>
      </p:sp>
      <p:sp>
        <p:nvSpPr>
          <p:cNvPr id="6" name="مستطيل 5"/>
          <p:cNvSpPr/>
          <p:nvPr/>
        </p:nvSpPr>
        <p:spPr>
          <a:xfrm>
            <a:off x="2861496" y="4149080"/>
            <a:ext cx="4073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المعدة بيت الداء والحمية رأس كل دواء</a:t>
            </a:r>
            <a:endParaRPr lang="ar-AE" sz="2400" dirty="0"/>
          </a:p>
        </p:txBody>
      </p:sp>
      <p:sp>
        <p:nvSpPr>
          <p:cNvPr id="7" name="مستطيل 6"/>
          <p:cNvSpPr/>
          <p:nvPr/>
        </p:nvSpPr>
        <p:spPr>
          <a:xfrm>
            <a:off x="3584450" y="3789040"/>
            <a:ext cx="3350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درهم وقاية خير من قنطار علاج</a:t>
            </a:r>
            <a:endParaRPr lang="ar-AE" sz="2400" dirty="0"/>
          </a:p>
        </p:txBody>
      </p:sp>
      <p:sp>
        <p:nvSpPr>
          <p:cNvPr id="8" name="مستطيل 7"/>
          <p:cNvSpPr/>
          <p:nvPr/>
        </p:nvSpPr>
        <p:spPr>
          <a:xfrm>
            <a:off x="2399831" y="2492896"/>
            <a:ext cx="45352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لأنها تضر بالجسم وينفر الإنسان منها بطبعه</a:t>
            </a:r>
            <a:endParaRPr lang="ar-AE" sz="2400" dirty="0"/>
          </a:p>
        </p:txBody>
      </p:sp>
      <p:sp>
        <p:nvSpPr>
          <p:cNvPr id="9" name="مستطيل 8"/>
          <p:cNvSpPr/>
          <p:nvPr/>
        </p:nvSpPr>
        <p:spPr>
          <a:xfrm>
            <a:off x="1043608" y="1340768"/>
            <a:ext cx="5891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وقاية الجسم من السمنة والأمراض </a:t>
            </a:r>
            <a:endParaRPr lang="ar-AE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00013"/>
            <a:ext cx="864096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405</Words>
  <Application>Microsoft Office PowerPoint</Application>
  <PresentationFormat>عرض على الشاشة (3:4)‏</PresentationFormat>
  <Paragraphs>73</Paragraphs>
  <Slides>25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</vt:vector>
  </TitlesOfParts>
  <Company>MOE UAE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admin</cp:lastModifiedBy>
  <cp:revision>94</cp:revision>
  <dcterms:created xsi:type="dcterms:W3CDTF">2017-02-09T07:46:41Z</dcterms:created>
  <dcterms:modified xsi:type="dcterms:W3CDTF">2017-03-05T04:00:44Z</dcterms:modified>
</cp:coreProperties>
</file>