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2" r:id="rId3"/>
    <p:sldId id="257" r:id="rId4"/>
    <p:sldId id="258" r:id="rId5"/>
    <p:sldId id="265" r:id="rId6"/>
    <p:sldId id="264" r:id="rId7"/>
    <p:sldId id="262" r:id="rId8"/>
    <p:sldId id="261" r:id="rId9"/>
    <p:sldId id="260" r:id="rId10"/>
    <p:sldId id="269" r:id="rId11"/>
    <p:sldId id="268" r:id="rId12"/>
    <p:sldId id="266" r:id="rId13"/>
    <p:sldId id="270" r:id="rId14"/>
    <p:sldId id="267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D287B-6BB0-49C3-B21D-FBD629FC7F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449B8-5F17-4B21-A323-FB94C1E73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449B8-5F17-4B21-A323-FB94C1E73F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12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0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67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8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75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68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1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829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38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5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9DB28-F981-4BF4-8F96-F0D6B8DF373C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EFE7-70DB-498F-A7C0-6BE0E0BD1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6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54589" y="-1538565"/>
            <a:ext cx="6582289" cy="96845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772400" cy="1470025"/>
          </a:xfrm>
        </p:spPr>
        <p:txBody>
          <a:bodyPr/>
          <a:lstStyle/>
          <a:p>
            <a:r>
              <a:rPr lang="en-ID" dirty="0"/>
              <a:t>Unit 11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2569840"/>
          </a:xfrm>
        </p:spPr>
        <p:txBody>
          <a:bodyPr>
            <a:normAutofit/>
          </a:bodyPr>
          <a:lstStyle/>
          <a:p>
            <a:r>
              <a:rPr lang="en-ID" sz="3600" b="1" dirty="0"/>
              <a:t>Lesson 9-10</a:t>
            </a:r>
          </a:p>
          <a:p>
            <a:endParaRPr lang="en-ID" sz="3600" b="1" dirty="0"/>
          </a:p>
          <a:p>
            <a:r>
              <a:rPr lang="en-ID" sz="3600" b="1" dirty="0"/>
              <a:t>The Arab Adventurer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45337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5486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/>
              <a:t>Look at the map. What do you know about the North and South poles?</a:t>
            </a:r>
            <a:endParaRPr lang="en-US" dirty="0"/>
          </a:p>
        </p:txBody>
      </p:sp>
      <p:pic>
        <p:nvPicPr>
          <p:cNvPr id="14338" name="Picture 2" descr="C:\Users\toshiba\Desktop\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7"/>
            <a:ext cx="684076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300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7839" y="-1120796"/>
            <a:ext cx="6582289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71600" y="1844824"/>
            <a:ext cx="66967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Learning objectives:</a:t>
            </a:r>
          </a:p>
          <a:p>
            <a:r>
              <a:rPr lang="en-US" dirty="0"/>
              <a:t> </a:t>
            </a:r>
            <a:r>
              <a:rPr lang="en-US" sz="2800" dirty="0"/>
              <a:t>To read a text and complete a fact file; to complete a timeline on LMS </a:t>
            </a:r>
          </a:p>
          <a:p>
            <a:endParaRPr lang="en-US" sz="2800" dirty="0"/>
          </a:p>
          <a:p>
            <a:r>
              <a:rPr lang="en-US" sz="2800" dirty="0"/>
              <a:t>To discuss personal views about the achievements of the person from the text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9263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7"/>
            <a:ext cx="828092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802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7839" y="-1120796"/>
            <a:ext cx="6582289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72" y="1041122"/>
            <a:ext cx="8136904" cy="568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166567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April 2009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19871" y="1665674"/>
            <a:ext cx="1728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walk to the magnetic North Pole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2080" y="182794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Arctic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1720" y="285293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August 2009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3887" y="2521421"/>
            <a:ext cx="1584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 pushed his friend in a wheelchair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2079" y="2437437"/>
            <a:ext cx="158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from south to north of UK;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1726" y="3489325"/>
            <a:ext cx="1512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December 2009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3887" y="3505061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climbed Mount Kilimanjaro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08104" y="3489325"/>
            <a:ext cx="1048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in Africa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3688" y="4435306"/>
            <a:ext cx="1620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April 2010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5894" y="4284989"/>
            <a:ext cx="1440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climb Mount Everest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8064" y="4146489"/>
            <a:ext cx="15535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Mount Everest is in Nepal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71727" y="5445224"/>
            <a:ext cx="1548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March 2011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19874" y="5069819"/>
            <a:ext cx="1656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rowed across Atlantic Ocean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8920" y="4961011"/>
            <a:ext cx="1593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rowed across Atlantic Ocean</a:t>
            </a:r>
          </a:p>
        </p:txBody>
      </p:sp>
    </p:spTree>
    <p:extLst>
      <p:ext uri="{BB962C8B-B14F-4D97-AF65-F5344CB8AC3E}">
        <p14:creationId xmlns:p14="http://schemas.microsoft.com/office/powerpoint/2010/main" val="121389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7839" y="-1120796"/>
            <a:ext cx="6582289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052736"/>
            <a:ext cx="7507932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89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7839" y="-1120796"/>
            <a:ext cx="6582289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Workbook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16832"/>
            <a:ext cx="702945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5856" y="5085184"/>
            <a:ext cx="6480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He was walking to the North Pole</a:t>
            </a:r>
          </a:p>
        </p:txBody>
      </p:sp>
    </p:spTree>
    <p:extLst>
      <p:ext uri="{BB962C8B-B14F-4D97-AF65-F5344CB8AC3E}">
        <p14:creationId xmlns:p14="http://schemas.microsoft.com/office/powerpoint/2010/main" val="121389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04051" y="-1204051"/>
            <a:ext cx="6735895" cy="914399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00138"/>
            <a:ext cx="6732984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89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00061" y="-1000062"/>
            <a:ext cx="7130969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229600" cy="2088232"/>
          </a:xfrm>
        </p:spPr>
        <p:txBody>
          <a:bodyPr/>
          <a:lstStyle/>
          <a:p>
            <a:r>
              <a:rPr lang="en-ID" dirty="0"/>
              <a:t>Lesson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89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65375" y="-1314338"/>
            <a:ext cx="6187215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7450211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CB Track 0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19614" y="6206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149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7839" y="-1120796"/>
            <a:ext cx="6582289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3606"/>
            <a:ext cx="9217025" cy="642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11860" y="254328"/>
            <a:ext cx="220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b="1" dirty="0"/>
              <a:t>Activity 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70384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7839" y="-1120796"/>
            <a:ext cx="6582289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419872" y="764704"/>
            <a:ext cx="1912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b="1" dirty="0"/>
              <a:t>Activity4</a:t>
            </a:r>
            <a:endParaRPr lang="en-US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768752" cy="489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4213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7839" y="-1120796"/>
            <a:ext cx="6582289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61988"/>
            <a:ext cx="7200800" cy="553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2405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Le</a:t>
            </a:r>
            <a:endParaRPr lang="en-US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7839" y="-1120796"/>
            <a:ext cx="6582289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43808" y="476672"/>
            <a:ext cx="2488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800" b="1" dirty="0"/>
              <a:t>Workbook</a:t>
            </a:r>
            <a:endParaRPr lang="en-US" sz="28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999892"/>
            <a:ext cx="7115175" cy="513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812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CEA5B11A-5A73-42AA-86FA-8B83E63D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44851" y="-1271876"/>
            <a:ext cx="6582289" cy="91310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35896" y="2708920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400" b="1" dirty="0"/>
              <a:t>Homework</a:t>
            </a:r>
            <a:endParaRPr lang="en-US" sz="2400" b="1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12879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3750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139</Words>
  <Application>Microsoft Office PowerPoint</Application>
  <PresentationFormat>On-screen Show (4:3)</PresentationFormat>
  <Paragraphs>33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Unit 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Workbook</vt:lpstr>
      <vt:lpstr>PowerPoint Presentation</vt:lpstr>
      <vt:lpstr>Lesson 10</vt:lpstr>
      <vt:lpstr>PowerPoint Presentation</vt:lpstr>
      <vt:lpstr>PowerPoint Presentation</vt:lpstr>
      <vt:lpstr>PowerPoint Presentation</vt:lpstr>
      <vt:lpstr>PowerPoint Presentation</vt:lpstr>
      <vt:lpstr>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</dc:title>
  <dc:creator>toshiba</dc:creator>
  <cp:lastModifiedBy>ASAAD SAEED</cp:lastModifiedBy>
  <cp:revision>20</cp:revision>
  <dcterms:created xsi:type="dcterms:W3CDTF">2020-04-18T15:48:27Z</dcterms:created>
  <dcterms:modified xsi:type="dcterms:W3CDTF">2024-05-14T03:20:46Z</dcterms:modified>
</cp:coreProperties>
</file>