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99" r:id="rId2"/>
    <p:sldId id="279" r:id="rId3"/>
    <p:sldId id="258" r:id="rId4"/>
    <p:sldId id="306" r:id="rId5"/>
    <p:sldId id="282" r:id="rId6"/>
    <p:sldId id="307" r:id="rId7"/>
    <p:sldId id="286" r:id="rId8"/>
    <p:sldId id="309" r:id="rId9"/>
    <p:sldId id="308" r:id="rId10"/>
    <p:sldId id="297" r:id="rId11"/>
    <p:sldId id="310" r:id="rId12"/>
    <p:sldId id="313" r:id="rId13"/>
    <p:sldId id="312" r:id="rId14"/>
    <p:sldId id="311" r:id="rId15"/>
    <p:sldId id="314" r:id="rId16"/>
    <p:sldId id="291" r:id="rId17"/>
    <p:sldId id="315" r:id="rId18"/>
    <p:sldId id="316" r:id="rId19"/>
    <p:sldId id="31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فايز حسين هاشم" initials="فايز" lastIdx="1" clrIdx="0">
    <p:extLst>
      <p:ext uri="{19B8F6BF-5375-455C-9EA6-DF929625EA0E}">
        <p15:presenceInfo xmlns:p15="http://schemas.microsoft.com/office/powerpoint/2012/main" userId="S::Faiez282570@moe.ae::5bafef3f-c4a3-4ca3-b300-b6653ff7fac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commentAuthors" Target="commentAuthor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47863C-D8CC-48C3-8C6F-D5561B594ECF}" type="doc">
      <dgm:prSet loTypeId="urn:microsoft.com/office/officeart/2005/8/layout/chevron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6C5A099-70C1-4ACA-8B9A-D9BA025D60E2}">
      <dgm:prSet phldrT="[Text]" custT="1"/>
      <dgm:spPr/>
      <dgm:t>
        <a:bodyPr/>
        <a:lstStyle/>
        <a:p>
          <a:pPr algn="ctr" rtl="1"/>
          <a:r>
            <a:rPr lang="en-US" sz="3200" dirty="0">
              <a:cs typeface="(AH) Manal Black" pitchFamily="2" charset="-78"/>
            </a:rPr>
            <a:t>1</a:t>
          </a:r>
        </a:p>
      </dgm:t>
    </dgm:pt>
    <dgm:pt modelId="{F55651A3-BA0F-41E1-B707-488A09ABF54F}" type="parTrans" cxnId="{124AC29A-DDD3-4ED4-A5F9-43860F5DA367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E4509E8B-CC1D-4C97-B923-5E723841376A}" type="sibTrans" cxnId="{124AC29A-DDD3-4ED4-A5F9-43860F5DA367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8669982B-D97B-4A18-87C5-9E9FD703528D}">
      <dgm:prSet phldrT="[Text]" custT="1"/>
      <dgm:spPr/>
      <dgm:t>
        <a:bodyPr/>
        <a:lstStyle/>
        <a:p>
          <a:pPr algn="r" rtl="1"/>
          <a:r>
            <a:rPr lang="ar-AE" sz="4000" b="1" i="0" dirty="0">
              <a:latin typeface="Arial" panose="020B0604020202020204" pitchFamily="34" charset="0"/>
              <a:cs typeface="Arial" panose="020B0604020202020204" pitchFamily="34" charset="0"/>
            </a:rPr>
            <a:t>تحويل الجداول والتمثيلات البيانية إلى معادلات خطية</a:t>
          </a:r>
          <a:endParaRPr lang="en-US" sz="4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22FA4D-BFBB-4E4A-9CDA-4B94BF3E81AB}" type="parTrans" cxnId="{384DC288-47BE-47D9-9507-2E2F641A94C2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3F5FAB7E-D924-40A1-A48D-A055EBEAD158}" type="sibTrans" cxnId="{384DC288-47BE-47D9-9507-2E2F641A94C2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D0B107A0-B925-4705-8946-3F8F888B3FAE}" type="pres">
      <dgm:prSet presAssocID="{F447863C-D8CC-48C3-8C6F-D5561B594ECF}" presName="linearFlow" presStyleCnt="0">
        <dgm:presLayoutVars>
          <dgm:dir val="rev"/>
          <dgm:animLvl val="lvl"/>
          <dgm:resizeHandles val="exact"/>
        </dgm:presLayoutVars>
      </dgm:prSet>
      <dgm:spPr/>
    </dgm:pt>
    <dgm:pt modelId="{700BDCEF-3373-4A25-901F-663683273E32}" type="pres">
      <dgm:prSet presAssocID="{D6C5A099-70C1-4ACA-8B9A-D9BA025D60E2}" presName="composite" presStyleCnt="0"/>
      <dgm:spPr/>
    </dgm:pt>
    <dgm:pt modelId="{68A4D198-19F9-44D8-BC81-8DBE3259E711}" type="pres">
      <dgm:prSet presAssocID="{D6C5A099-70C1-4ACA-8B9A-D9BA025D60E2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BF4E99DF-71EE-4628-89DE-C831E099F3AF}" type="pres">
      <dgm:prSet presAssocID="{D6C5A099-70C1-4ACA-8B9A-D9BA025D60E2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BE26D434-86E3-4E8B-AC55-2C8E0BFB7473}" type="presOf" srcId="{F447863C-D8CC-48C3-8C6F-D5561B594ECF}" destId="{D0B107A0-B925-4705-8946-3F8F888B3FAE}" srcOrd="0" destOrd="0" presId="urn:microsoft.com/office/officeart/2005/8/layout/chevron2"/>
    <dgm:cxn modelId="{384DC288-47BE-47D9-9507-2E2F641A94C2}" srcId="{D6C5A099-70C1-4ACA-8B9A-D9BA025D60E2}" destId="{8669982B-D97B-4A18-87C5-9E9FD703528D}" srcOrd="0" destOrd="0" parTransId="{BB22FA4D-BFBB-4E4A-9CDA-4B94BF3E81AB}" sibTransId="{3F5FAB7E-D924-40A1-A48D-A055EBEAD158}"/>
    <dgm:cxn modelId="{124AC29A-DDD3-4ED4-A5F9-43860F5DA367}" srcId="{F447863C-D8CC-48C3-8C6F-D5561B594ECF}" destId="{D6C5A099-70C1-4ACA-8B9A-D9BA025D60E2}" srcOrd="0" destOrd="0" parTransId="{F55651A3-BA0F-41E1-B707-488A09ABF54F}" sibTransId="{E4509E8B-CC1D-4C97-B923-5E723841376A}"/>
    <dgm:cxn modelId="{6C3BE8C8-2BF4-4514-BBF0-EBD294FB5E10}" type="presOf" srcId="{D6C5A099-70C1-4ACA-8B9A-D9BA025D60E2}" destId="{68A4D198-19F9-44D8-BC81-8DBE3259E711}" srcOrd="0" destOrd="0" presId="urn:microsoft.com/office/officeart/2005/8/layout/chevron2"/>
    <dgm:cxn modelId="{694F78E1-8DF9-49C7-832A-7DDA8C4AE509}" type="presOf" srcId="{8669982B-D97B-4A18-87C5-9E9FD703528D}" destId="{BF4E99DF-71EE-4628-89DE-C831E099F3AF}" srcOrd="0" destOrd="0" presId="urn:microsoft.com/office/officeart/2005/8/layout/chevron2"/>
    <dgm:cxn modelId="{0469B96B-D71B-439E-A2C2-9784DBEAF268}" type="presParOf" srcId="{D0B107A0-B925-4705-8946-3F8F888B3FAE}" destId="{700BDCEF-3373-4A25-901F-663683273E32}" srcOrd="0" destOrd="0" presId="urn:microsoft.com/office/officeart/2005/8/layout/chevron2"/>
    <dgm:cxn modelId="{04734B16-A337-4600-BCE4-41DB31F60E3B}" type="presParOf" srcId="{700BDCEF-3373-4A25-901F-663683273E32}" destId="{68A4D198-19F9-44D8-BC81-8DBE3259E711}" srcOrd="0" destOrd="0" presId="urn:microsoft.com/office/officeart/2005/8/layout/chevron2"/>
    <dgm:cxn modelId="{BBF4F0D6-A553-4505-8C23-16D5C79E68B1}" type="presParOf" srcId="{700BDCEF-3373-4A25-901F-663683273E32}" destId="{BF4E99DF-71EE-4628-89DE-C831E099F3A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4D198-19F9-44D8-BC81-8DBE3259E711}">
      <dsp:nvSpPr>
        <dsp:cNvPr id="0" name=""/>
        <dsp:cNvSpPr/>
      </dsp:nvSpPr>
      <dsp:spPr>
        <a:xfrm rot="5400000">
          <a:off x="8886016" y="367748"/>
          <a:ext cx="2451655" cy="1716158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cs typeface="(AH) Manal Black" pitchFamily="2" charset="-78"/>
            </a:rPr>
            <a:t>1</a:t>
          </a:r>
        </a:p>
      </dsp:txBody>
      <dsp:txXfrm rot="-5400000">
        <a:off x="9253765" y="858078"/>
        <a:ext cx="1716158" cy="735497"/>
      </dsp:txXfrm>
    </dsp:sp>
    <dsp:sp modelId="{BF4E99DF-71EE-4628-89DE-C831E099F3AF}">
      <dsp:nvSpPr>
        <dsp:cNvPr id="0" name=""/>
        <dsp:cNvSpPr/>
      </dsp:nvSpPr>
      <dsp:spPr>
        <a:xfrm rot="16200000">
          <a:off x="3830094" y="-3830094"/>
          <a:ext cx="1593575" cy="92537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84480" bIns="25400" numCol="1" spcCol="1270" anchor="ctr" anchorCtr="0">
          <a:noAutofit/>
        </a:bodyPr>
        <a:lstStyle/>
        <a:p>
          <a:pPr marL="285750" lvl="1" indent="-285750" algn="r" defTabSz="1778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AE" sz="4000" b="1" i="0" kern="1200" dirty="0">
              <a:latin typeface="Arial" panose="020B0604020202020204" pitchFamily="34" charset="0"/>
              <a:cs typeface="Arial" panose="020B0604020202020204" pitchFamily="34" charset="0"/>
            </a:rPr>
            <a:t>تحويل الجداول والتمثيلات البيانية إلى معادلات خطية</a:t>
          </a:r>
          <a:endParaRPr lang="en-US" sz="4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77792" y="77792"/>
        <a:ext cx="9175972" cy="1437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61803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6363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2961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60376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5929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18255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74923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25616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2792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963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964651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069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70324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89633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76367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3516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14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mp" /><Relationship Id="rId3" Type="http://schemas.openxmlformats.org/officeDocument/2006/relationships/diagramLayout" Target="../diagrams/layout1.xml" /><Relationship Id="rId7" Type="http://schemas.openxmlformats.org/officeDocument/2006/relationships/image" Target="../media/image3.tmp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13" Type="http://schemas.openxmlformats.org/officeDocument/2006/relationships/image" Target="../media/image16.png" /><Relationship Id="rId3" Type="http://schemas.openxmlformats.org/officeDocument/2006/relationships/image" Target="../media/image5.tmp" /><Relationship Id="rId7" Type="http://schemas.openxmlformats.org/officeDocument/2006/relationships/image" Target="../media/image9.tmp" /><Relationship Id="rId12" Type="http://schemas.openxmlformats.org/officeDocument/2006/relationships/image" Target="../media/image15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.tmp" /><Relationship Id="rId11" Type="http://schemas.openxmlformats.org/officeDocument/2006/relationships/image" Target="../media/image14.png" /><Relationship Id="rId5" Type="http://schemas.openxmlformats.org/officeDocument/2006/relationships/image" Target="../media/image7.tmp" /><Relationship Id="rId10" Type="http://schemas.openxmlformats.org/officeDocument/2006/relationships/image" Target="../media/image13.png" /><Relationship Id="rId4" Type="http://schemas.openxmlformats.org/officeDocument/2006/relationships/image" Target="../media/image6.tmp" /><Relationship Id="rId9" Type="http://schemas.openxmlformats.org/officeDocument/2006/relationships/image" Target="../media/image12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mp" /><Relationship Id="rId13" Type="http://schemas.openxmlformats.org/officeDocument/2006/relationships/image" Target="../media/image26.png" /><Relationship Id="rId3" Type="http://schemas.openxmlformats.org/officeDocument/2006/relationships/image" Target="../media/image5.tmp" /><Relationship Id="rId7" Type="http://schemas.openxmlformats.org/officeDocument/2006/relationships/image" Target="../media/image13.tmp" /><Relationship Id="rId12" Type="http://schemas.openxmlformats.org/officeDocument/2006/relationships/image" Target="../media/image25.png" /><Relationship Id="rId2" Type="http://schemas.openxmlformats.org/officeDocument/2006/relationships/image" Target="../media/image5.png" /><Relationship Id="rId16" Type="http://schemas.openxmlformats.org/officeDocument/2006/relationships/image" Target="../media/image2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2.tmp" /><Relationship Id="rId11" Type="http://schemas.openxmlformats.org/officeDocument/2006/relationships/image" Target="../media/image24.png" /><Relationship Id="rId5" Type="http://schemas.openxmlformats.org/officeDocument/2006/relationships/image" Target="../media/image11.tmp" /><Relationship Id="rId15" Type="http://schemas.openxmlformats.org/officeDocument/2006/relationships/image" Target="../media/image28.png" /><Relationship Id="rId10" Type="http://schemas.openxmlformats.org/officeDocument/2006/relationships/image" Target="../media/image23.png" /><Relationship Id="rId4" Type="http://schemas.openxmlformats.org/officeDocument/2006/relationships/image" Target="../media/image10.tmp" /><Relationship Id="rId9" Type="http://schemas.openxmlformats.org/officeDocument/2006/relationships/image" Target="../media/image22.png" /><Relationship Id="rId14" Type="http://schemas.openxmlformats.org/officeDocument/2006/relationships/image" Target="../media/image27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 /><Relationship Id="rId13" Type="http://schemas.openxmlformats.org/officeDocument/2006/relationships/image" Target="../media/image41.png" /><Relationship Id="rId3" Type="http://schemas.openxmlformats.org/officeDocument/2006/relationships/image" Target="../media/image31.png" /><Relationship Id="rId7" Type="http://schemas.openxmlformats.org/officeDocument/2006/relationships/image" Target="../media/image35.png" /><Relationship Id="rId12" Type="http://schemas.openxmlformats.org/officeDocument/2006/relationships/image" Target="../media/image40.png" /><Relationship Id="rId2" Type="http://schemas.openxmlformats.org/officeDocument/2006/relationships/image" Target="../media/image15.tmp" /><Relationship Id="rId16" Type="http://schemas.openxmlformats.org/officeDocument/2006/relationships/image" Target="../media/image4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4.png" /><Relationship Id="rId11" Type="http://schemas.openxmlformats.org/officeDocument/2006/relationships/image" Target="../media/image39.png" /><Relationship Id="rId5" Type="http://schemas.openxmlformats.org/officeDocument/2006/relationships/image" Target="../media/image17.tmp" /><Relationship Id="rId15" Type="http://schemas.openxmlformats.org/officeDocument/2006/relationships/image" Target="../media/image43.png" /><Relationship Id="rId10" Type="http://schemas.openxmlformats.org/officeDocument/2006/relationships/image" Target="../media/image38.png" /><Relationship Id="rId4" Type="http://schemas.openxmlformats.org/officeDocument/2006/relationships/image" Target="../media/image16.tmp" /><Relationship Id="rId9" Type="http://schemas.openxmlformats.org/officeDocument/2006/relationships/image" Target="../media/image37.png" /><Relationship Id="rId14" Type="http://schemas.openxmlformats.org/officeDocument/2006/relationships/image" Target="../media/image42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15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9.tmp" /><Relationship Id="rId5" Type="http://schemas.openxmlformats.org/officeDocument/2006/relationships/image" Target="../media/image18.tmp" /><Relationship Id="rId4" Type="http://schemas.openxmlformats.org/officeDocument/2006/relationships/image" Target="../media/image17.tmp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mp" /><Relationship Id="rId13" Type="http://schemas.openxmlformats.org/officeDocument/2006/relationships/image" Target="../media/image58.png" /><Relationship Id="rId3" Type="http://schemas.openxmlformats.org/officeDocument/2006/relationships/image" Target="../media/image20.tmp" /><Relationship Id="rId7" Type="http://schemas.openxmlformats.org/officeDocument/2006/relationships/image" Target="../media/image24.tmp" /><Relationship Id="rId12" Type="http://schemas.openxmlformats.org/officeDocument/2006/relationships/image" Target="../media/image57.png" /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3.tmp" /><Relationship Id="rId11" Type="http://schemas.openxmlformats.org/officeDocument/2006/relationships/image" Target="../media/image56.png" /><Relationship Id="rId5" Type="http://schemas.openxmlformats.org/officeDocument/2006/relationships/image" Target="../media/image22.tmp" /><Relationship Id="rId10" Type="http://schemas.openxmlformats.org/officeDocument/2006/relationships/image" Target="../media/image55.png" /><Relationship Id="rId4" Type="http://schemas.openxmlformats.org/officeDocument/2006/relationships/image" Target="../media/image21.tmp" /><Relationship Id="rId9" Type="http://schemas.openxmlformats.org/officeDocument/2006/relationships/image" Target="../media/image26.tmp" /><Relationship Id="rId14" Type="http://schemas.openxmlformats.org/officeDocument/2006/relationships/image" Target="../media/image59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 /><Relationship Id="rId3" Type="http://schemas.openxmlformats.org/officeDocument/2006/relationships/image" Target="../media/image27.tmp" /><Relationship Id="rId7" Type="http://schemas.openxmlformats.org/officeDocument/2006/relationships/image" Target="../media/image64.png" /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3.png" /><Relationship Id="rId5" Type="http://schemas.openxmlformats.org/officeDocument/2006/relationships/image" Target="../media/image62.png" /><Relationship Id="rId4" Type="http://schemas.openxmlformats.org/officeDocument/2006/relationships/image" Target="../media/image28.tmp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 /><Relationship Id="rId13" Type="http://schemas.openxmlformats.org/officeDocument/2006/relationships/image" Target="../media/image77.png" /><Relationship Id="rId3" Type="http://schemas.openxmlformats.org/officeDocument/2006/relationships/image" Target="../media/image67.png" /><Relationship Id="rId7" Type="http://schemas.openxmlformats.org/officeDocument/2006/relationships/image" Target="../media/image33.tmp" /><Relationship Id="rId12" Type="http://schemas.openxmlformats.org/officeDocument/2006/relationships/image" Target="../media/image76.png" /><Relationship Id="rId2" Type="http://schemas.openxmlformats.org/officeDocument/2006/relationships/image" Target="../media/image29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2.tmp" /><Relationship Id="rId11" Type="http://schemas.openxmlformats.org/officeDocument/2006/relationships/image" Target="../media/image75.png" /><Relationship Id="rId5" Type="http://schemas.openxmlformats.org/officeDocument/2006/relationships/image" Target="../media/image31.tmp" /><Relationship Id="rId15" Type="http://schemas.openxmlformats.org/officeDocument/2006/relationships/image" Target="../media/image79.png" /><Relationship Id="rId10" Type="http://schemas.openxmlformats.org/officeDocument/2006/relationships/image" Target="../media/image74.png" /><Relationship Id="rId4" Type="http://schemas.openxmlformats.org/officeDocument/2006/relationships/image" Target="../media/image30.tmp" /><Relationship Id="rId9" Type="http://schemas.openxmlformats.org/officeDocument/2006/relationships/image" Target="../media/image73.png" /><Relationship Id="rId14" Type="http://schemas.openxmlformats.org/officeDocument/2006/relationships/image" Target="../media/image78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 /><Relationship Id="rId13" Type="http://schemas.openxmlformats.org/officeDocument/2006/relationships/image" Target="../media/image91.png" /><Relationship Id="rId3" Type="http://schemas.openxmlformats.org/officeDocument/2006/relationships/image" Target="../media/image81.png" /><Relationship Id="rId7" Type="http://schemas.openxmlformats.org/officeDocument/2006/relationships/image" Target="../media/image85.png" /><Relationship Id="rId12" Type="http://schemas.openxmlformats.org/officeDocument/2006/relationships/image" Target="../media/image90.png" /><Relationship Id="rId2" Type="http://schemas.openxmlformats.org/officeDocument/2006/relationships/image" Target="../media/image34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7.tmp" /><Relationship Id="rId11" Type="http://schemas.openxmlformats.org/officeDocument/2006/relationships/image" Target="../media/image46.png" /><Relationship Id="rId5" Type="http://schemas.openxmlformats.org/officeDocument/2006/relationships/image" Target="../media/image36.tmp" /><Relationship Id="rId15" Type="http://schemas.openxmlformats.org/officeDocument/2006/relationships/image" Target="../media/image93.png" /><Relationship Id="rId10" Type="http://schemas.openxmlformats.org/officeDocument/2006/relationships/image" Target="../media/image45.png" /><Relationship Id="rId4" Type="http://schemas.openxmlformats.org/officeDocument/2006/relationships/image" Target="../media/image35.tmp" /><Relationship Id="rId9" Type="http://schemas.openxmlformats.org/officeDocument/2006/relationships/image" Target="../media/image87.png" /><Relationship Id="rId14" Type="http://schemas.openxmlformats.org/officeDocument/2006/relationships/image" Target="../media/image92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tmp" /><Relationship Id="rId13" Type="http://schemas.openxmlformats.org/officeDocument/2006/relationships/image" Target="../media/image47.tmp" /><Relationship Id="rId18" Type="http://schemas.openxmlformats.org/officeDocument/2006/relationships/image" Target="../media/image52.tmp" /><Relationship Id="rId3" Type="http://schemas.openxmlformats.org/officeDocument/2006/relationships/image" Target="../media/image38.tmp" /><Relationship Id="rId7" Type="http://schemas.openxmlformats.org/officeDocument/2006/relationships/image" Target="../media/image41.tmp" /><Relationship Id="rId12" Type="http://schemas.openxmlformats.org/officeDocument/2006/relationships/image" Target="../media/image46.tmp" /><Relationship Id="rId17" Type="http://schemas.openxmlformats.org/officeDocument/2006/relationships/image" Target="../media/image51.tmp" /><Relationship Id="rId2" Type="http://schemas.openxmlformats.org/officeDocument/2006/relationships/image" Target="../media/image94.png" /><Relationship Id="rId16" Type="http://schemas.openxmlformats.org/officeDocument/2006/relationships/image" Target="../media/image50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0.tmp" /><Relationship Id="rId11" Type="http://schemas.openxmlformats.org/officeDocument/2006/relationships/image" Target="../media/image45.tmp" /><Relationship Id="rId5" Type="http://schemas.openxmlformats.org/officeDocument/2006/relationships/image" Target="../media/image22.tmp" /><Relationship Id="rId15" Type="http://schemas.openxmlformats.org/officeDocument/2006/relationships/image" Target="../media/image49.tmp" /><Relationship Id="rId10" Type="http://schemas.openxmlformats.org/officeDocument/2006/relationships/image" Target="../media/image44.tmp" /><Relationship Id="rId19" Type="http://schemas.openxmlformats.org/officeDocument/2006/relationships/image" Target="../media/image53.tmp" /><Relationship Id="rId4" Type="http://schemas.openxmlformats.org/officeDocument/2006/relationships/image" Target="../media/image39.tmp" /><Relationship Id="rId9" Type="http://schemas.openxmlformats.org/officeDocument/2006/relationships/image" Target="../media/image43.tmp" /><Relationship Id="rId14" Type="http://schemas.openxmlformats.org/officeDocument/2006/relationships/image" Target="../media/image48.tmp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tmp" /><Relationship Id="rId13" Type="http://schemas.openxmlformats.org/officeDocument/2006/relationships/image" Target="../media/image46.tmp" /><Relationship Id="rId18" Type="http://schemas.openxmlformats.org/officeDocument/2006/relationships/image" Target="../media/image121.png" /><Relationship Id="rId3" Type="http://schemas.openxmlformats.org/officeDocument/2006/relationships/image" Target="../media/image111.png" /><Relationship Id="rId21" Type="http://schemas.openxmlformats.org/officeDocument/2006/relationships/image" Target="../media/image124.png" /><Relationship Id="rId7" Type="http://schemas.openxmlformats.org/officeDocument/2006/relationships/image" Target="../media/image57.tmp" /><Relationship Id="rId12" Type="http://schemas.openxmlformats.org/officeDocument/2006/relationships/image" Target="../media/image117.png" /><Relationship Id="rId17" Type="http://schemas.openxmlformats.org/officeDocument/2006/relationships/image" Target="../media/image120.png" /><Relationship Id="rId2" Type="http://schemas.openxmlformats.org/officeDocument/2006/relationships/image" Target="../media/image29.tmp" /><Relationship Id="rId16" Type="http://schemas.openxmlformats.org/officeDocument/2006/relationships/image" Target="../media/image119.png" /><Relationship Id="rId20" Type="http://schemas.openxmlformats.org/officeDocument/2006/relationships/image" Target="../media/image12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6.tmp" /><Relationship Id="rId11" Type="http://schemas.openxmlformats.org/officeDocument/2006/relationships/image" Target="../media/image116.png" /><Relationship Id="rId24" Type="http://schemas.openxmlformats.org/officeDocument/2006/relationships/image" Target="../media/image127.png" /><Relationship Id="rId5" Type="http://schemas.openxmlformats.org/officeDocument/2006/relationships/image" Target="../media/image55.tmp" /><Relationship Id="rId15" Type="http://schemas.openxmlformats.org/officeDocument/2006/relationships/image" Target="../media/image118.png" /><Relationship Id="rId23" Type="http://schemas.openxmlformats.org/officeDocument/2006/relationships/image" Target="../media/image126.png" /><Relationship Id="rId10" Type="http://schemas.openxmlformats.org/officeDocument/2006/relationships/image" Target="../media/image43.tmp" /><Relationship Id="rId19" Type="http://schemas.openxmlformats.org/officeDocument/2006/relationships/image" Target="../media/image122.png" /><Relationship Id="rId4" Type="http://schemas.openxmlformats.org/officeDocument/2006/relationships/image" Target="../media/image54.tmp" /><Relationship Id="rId9" Type="http://schemas.openxmlformats.org/officeDocument/2006/relationships/image" Target="../media/image42.tmp" /><Relationship Id="rId14" Type="http://schemas.openxmlformats.org/officeDocument/2006/relationships/image" Target="../media/image48.tmp" /><Relationship Id="rId22" Type="http://schemas.openxmlformats.org/officeDocument/2006/relationships/image" Target="../media/image125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 /><Relationship Id="rId13" Type="http://schemas.openxmlformats.org/officeDocument/2006/relationships/image" Target="../media/image137.png" /><Relationship Id="rId18" Type="http://schemas.openxmlformats.org/officeDocument/2006/relationships/image" Target="../media/image142.png" /><Relationship Id="rId3" Type="http://schemas.openxmlformats.org/officeDocument/2006/relationships/image" Target="../media/image81.png" /><Relationship Id="rId21" Type="http://schemas.openxmlformats.org/officeDocument/2006/relationships/image" Target="../media/image145.png" /><Relationship Id="rId7" Type="http://schemas.openxmlformats.org/officeDocument/2006/relationships/image" Target="../media/image61.tmp" /><Relationship Id="rId12" Type="http://schemas.openxmlformats.org/officeDocument/2006/relationships/image" Target="../media/image136.png" /><Relationship Id="rId17" Type="http://schemas.openxmlformats.org/officeDocument/2006/relationships/image" Target="../media/image141.png" /><Relationship Id="rId2" Type="http://schemas.openxmlformats.org/officeDocument/2006/relationships/image" Target="../media/image34.tmp" /><Relationship Id="rId16" Type="http://schemas.openxmlformats.org/officeDocument/2006/relationships/image" Target="../media/image140.png" /><Relationship Id="rId20" Type="http://schemas.openxmlformats.org/officeDocument/2006/relationships/image" Target="../media/image14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0.tmp" /><Relationship Id="rId11" Type="http://schemas.openxmlformats.org/officeDocument/2006/relationships/image" Target="../media/image135.png" /><Relationship Id="rId5" Type="http://schemas.openxmlformats.org/officeDocument/2006/relationships/image" Target="../media/image59.tmp" /><Relationship Id="rId15" Type="http://schemas.openxmlformats.org/officeDocument/2006/relationships/image" Target="../media/image139.png" /><Relationship Id="rId10" Type="http://schemas.openxmlformats.org/officeDocument/2006/relationships/image" Target="../media/image134.png" /><Relationship Id="rId19" Type="http://schemas.openxmlformats.org/officeDocument/2006/relationships/image" Target="../media/image143.png" /><Relationship Id="rId4" Type="http://schemas.openxmlformats.org/officeDocument/2006/relationships/image" Target="../media/image58.tmp" /><Relationship Id="rId9" Type="http://schemas.openxmlformats.org/officeDocument/2006/relationships/image" Target="../media/image133.png" /><Relationship Id="rId14" Type="http://schemas.openxmlformats.org/officeDocument/2006/relationships/image" Target="../media/image138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tmp" /><Relationship Id="rId13" Type="http://schemas.openxmlformats.org/officeDocument/2006/relationships/image" Target="../media/image155.png" /><Relationship Id="rId18" Type="http://schemas.openxmlformats.org/officeDocument/2006/relationships/image" Target="../media/image160.png" /><Relationship Id="rId26" Type="http://schemas.openxmlformats.org/officeDocument/2006/relationships/image" Target="../media/image168.png" /><Relationship Id="rId3" Type="http://schemas.openxmlformats.org/officeDocument/2006/relationships/image" Target="../media/image111.png" /><Relationship Id="rId21" Type="http://schemas.openxmlformats.org/officeDocument/2006/relationships/image" Target="../media/image163.png" /><Relationship Id="rId7" Type="http://schemas.openxmlformats.org/officeDocument/2006/relationships/image" Target="../media/image65.tmp" /><Relationship Id="rId12" Type="http://schemas.openxmlformats.org/officeDocument/2006/relationships/image" Target="../media/image154.png" /><Relationship Id="rId17" Type="http://schemas.openxmlformats.org/officeDocument/2006/relationships/image" Target="../media/image159.png" /><Relationship Id="rId25" Type="http://schemas.openxmlformats.org/officeDocument/2006/relationships/image" Target="../media/image167.png" /><Relationship Id="rId2" Type="http://schemas.openxmlformats.org/officeDocument/2006/relationships/image" Target="../media/image29.tmp" /><Relationship Id="rId16" Type="http://schemas.openxmlformats.org/officeDocument/2006/relationships/image" Target="../media/image158.png" /><Relationship Id="rId20" Type="http://schemas.openxmlformats.org/officeDocument/2006/relationships/image" Target="../media/image162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4.tmp" /><Relationship Id="rId11" Type="http://schemas.openxmlformats.org/officeDocument/2006/relationships/image" Target="../media/image80.png" /><Relationship Id="rId24" Type="http://schemas.openxmlformats.org/officeDocument/2006/relationships/image" Target="../media/image166.png" /><Relationship Id="rId5" Type="http://schemas.openxmlformats.org/officeDocument/2006/relationships/image" Target="../media/image63.tmp" /><Relationship Id="rId15" Type="http://schemas.openxmlformats.org/officeDocument/2006/relationships/image" Target="../media/image157.png" /><Relationship Id="rId23" Type="http://schemas.openxmlformats.org/officeDocument/2006/relationships/image" Target="../media/image165.png" /><Relationship Id="rId10" Type="http://schemas.openxmlformats.org/officeDocument/2006/relationships/image" Target="../media/image152.png" /><Relationship Id="rId19" Type="http://schemas.openxmlformats.org/officeDocument/2006/relationships/image" Target="../media/image161.png" /><Relationship Id="rId4" Type="http://schemas.openxmlformats.org/officeDocument/2006/relationships/image" Target="../media/image62.tmp" /><Relationship Id="rId9" Type="http://schemas.openxmlformats.org/officeDocument/2006/relationships/image" Target="../media/image151.png" /><Relationship Id="rId14" Type="http://schemas.openxmlformats.org/officeDocument/2006/relationships/image" Target="../media/image156.png" /><Relationship Id="rId22" Type="http://schemas.openxmlformats.org/officeDocument/2006/relationships/image" Target="../media/image164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 /><Relationship Id="rId13" Type="http://schemas.openxmlformats.org/officeDocument/2006/relationships/image" Target="../media/image98.png" /><Relationship Id="rId18" Type="http://schemas.openxmlformats.org/officeDocument/2006/relationships/image" Target="../media/image103.png" /><Relationship Id="rId3" Type="http://schemas.openxmlformats.org/officeDocument/2006/relationships/image" Target="../media/image81.png" /><Relationship Id="rId21" Type="http://schemas.openxmlformats.org/officeDocument/2006/relationships/image" Target="../media/image106.png" /><Relationship Id="rId7" Type="http://schemas.openxmlformats.org/officeDocument/2006/relationships/image" Target="../media/image70.tmp" /><Relationship Id="rId12" Type="http://schemas.openxmlformats.org/officeDocument/2006/relationships/image" Target="../media/image97.png" /><Relationship Id="rId17" Type="http://schemas.openxmlformats.org/officeDocument/2006/relationships/image" Target="../media/image102.png" /><Relationship Id="rId25" Type="http://schemas.openxmlformats.org/officeDocument/2006/relationships/image" Target="../media/image110.png" /><Relationship Id="rId2" Type="http://schemas.openxmlformats.org/officeDocument/2006/relationships/image" Target="../media/image34.tmp" /><Relationship Id="rId16" Type="http://schemas.openxmlformats.org/officeDocument/2006/relationships/image" Target="../media/image101.png" /><Relationship Id="rId20" Type="http://schemas.openxmlformats.org/officeDocument/2006/relationships/image" Target="../media/image10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9.tmp" /><Relationship Id="rId11" Type="http://schemas.openxmlformats.org/officeDocument/2006/relationships/image" Target="../media/image96.png" /><Relationship Id="rId24" Type="http://schemas.openxmlformats.org/officeDocument/2006/relationships/image" Target="../media/image109.png" /><Relationship Id="rId5" Type="http://schemas.openxmlformats.org/officeDocument/2006/relationships/image" Target="../media/image68.tmp" /><Relationship Id="rId15" Type="http://schemas.openxmlformats.org/officeDocument/2006/relationships/image" Target="../media/image100.png" /><Relationship Id="rId23" Type="http://schemas.openxmlformats.org/officeDocument/2006/relationships/image" Target="../media/image108.png" /><Relationship Id="rId10" Type="http://schemas.openxmlformats.org/officeDocument/2006/relationships/image" Target="../media/image95.png" /><Relationship Id="rId19" Type="http://schemas.openxmlformats.org/officeDocument/2006/relationships/image" Target="../media/image104.png" /><Relationship Id="rId4" Type="http://schemas.openxmlformats.org/officeDocument/2006/relationships/image" Target="../media/image67.tmp" /><Relationship Id="rId9" Type="http://schemas.openxmlformats.org/officeDocument/2006/relationships/image" Target="../media/image89.png" /><Relationship Id="rId14" Type="http://schemas.openxmlformats.org/officeDocument/2006/relationships/image" Target="../media/image99.png" /><Relationship Id="rId22" Type="http://schemas.openxmlformats.org/officeDocument/2006/relationships/image" Target="../media/image107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 /><Relationship Id="rId13" Type="http://schemas.openxmlformats.org/officeDocument/2006/relationships/image" Target="../media/image147.png" /><Relationship Id="rId3" Type="http://schemas.openxmlformats.org/officeDocument/2006/relationships/image" Target="../media/image174.png" /><Relationship Id="rId7" Type="http://schemas.openxmlformats.org/officeDocument/2006/relationships/image" Target="../media/image75.tmp" /><Relationship Id="rId12" Type="http://schemas.openxmlformats.org/officeDocument/2006/relationships/image" Target="../media/image146.png" /><Relationship Id="rId2" Type="http://schemas.openxmlformats.org/officeDocument/2006/relationships/image" Target="../media/image71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4.tmp" /><Relationship Id="rId11" Type="http://schemas.openxmlformats.org/officeDocument/2006/relationships/image" Target="../media/image131.png" /><Relationship Id="rId5" Type="http://schemas.openxmlformats.org/officeDocument/2006/relationships/image" Target="../media/image73.tmp" /><Relationship Id="rId15" Type="http://schemas.openxmlformats.org/officeDocument/2006/relationships/image" Target="../media/image149.png" /><Relationship Id="rId10" Type="http://schemas.openxmlformats.org/officeDocument/2006/relationships/image" Target="../media/image130.png" /><Relationship Id="rId4" Type="http://schemas.openxmlformats.org/officeDocument/2006/relationships/image" Target="../media/image72.tmp" /><Relationship Id="rId9" Type="http://schemas.openxmlformats.org/officeDocument/2006/relationships/image" Target="../media/image129.png" /><Relationship Id="rId14" Type="http://schemas.openxmlformats.org/officeDocument/2006/relationships/image" Target="../media/image148.png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 /><Relationship Id="rId13" Type="http://schemas.openxmlformats.org/officeDocument/2006/relationships/image" Target="../media/image176.png" /><Relationship Id="rId18" Type="http://schemas.openxmlformats.org/officeDocument/2006/relationships/image" Target="../media/image181.png" /><Relationship Id="rId3" Type="http://schemas.openxmlformats.org/officeDocument/2006/relationships/image" Target="../media/image174.png" /><Relationship Id="rId7" Type="http://schemas.openxmlformats.org/officeDocument/2006/relationships/image" Target="../media/image169.png" /><Relationship Id="rId12" Type="http://schemas.openxmlformats.org/officeDocument/2006/relationships/image" Target="../media/image175.png" /><Relationship Id="rId17" Type="http://schemas.openxmlformats.org/officeDocument/2006/relationships/image" Target="../media/image180.png" /><Relationship Id="rId2" Type="http://schemas.openxmlformats.org/officeDocument/2006/relationships/image" Target="../media/image71.tmp" /><Relationship Id="rId16" Type="http://schemas.openxmlformats.org/officeDocument/2006/relationships/image" Target="../media/image17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53.png" /><Relationship Id="rId11" Type="http://schemas.openxmlformats.org/officeDocument/2006/relationships/image" Target="../media/image173.png" /><Relationship Id="rId5" Type="http://schemas.openxmlformats.org/officeDocument/2006/relationships/image" Target="../media/image77.tmp" /><Relationship Id="rId15" Type="http://schemas.openxmlformats.org/officeDocument/2006/relationships/image" Target="../media/image178.png" /><Relationship Id="rId10" Type="http://schemas.openxmlformats.org/officeDocument/2006/relationships/image" Target="../media/image172.png" /><Relationship Id="rId4" Type="http://schemas.openxmlformats.org/officeDocument/2006/relationships/image" Target="../media/image76.tmp" /><Relationship Id="rId9" Type="http://schemas.openxmlformats.org/officeDocument/2006/relationships/image" Target="../media/image171.png" /><Relationship Id="rId14" Type="http://schemas.openxmlformats.org/officeDocument/2006/relationships/image" Target="../media/image177.png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tmp" /><Relationship Id="rId13" Type="http://schemas.openxmlformats.org/officeDocument/2006/relationships/image" Target="../media/image191.png" /><Relationship Id="rId18" Type="http://schemas.openxmlformats.org/officeDocument/2006/relationships/image" Target="../media/image196.png" /><Relationship Id="rId3" Type="http://schemas.openxmlformats.org/officeDocument/2006/relationships/image" Target="../media/image174.png" /><Relationship Id="rId21" Type="http://schemas.openxmlformats.org/officeDocument/2006/relationships/image" Target="../media/image199.png" /><Relationship Id="rId7" Type="http://schemas.openxmlformats.org/officeDocument/2006/relationships/image" Target="../media/image81.tmp" /><Relationship Id="rId12" Type="http://schemas.openxmlformats.org/officeDocument/2006/relationships/image" Target="../media/image190.png" /><Relationship Id="rId17" Type="http://schemas.openxmlformats.org/officeDocument/2006/relationships/image" Target="../media/image195.png" /><Relationship Id="rId25" Type="http://schemas.openxmlformats.org/officeDocument/2006/relationships/image" Target="../media/image203.png" /><Relationship Id="rId2" Type="http://schemas.openxmlformats.org/officeDocument/2006/relationships/image" Target="../media/image71.tmp" /><Relationship Id="rId16" Type="http://schemas.openxmlformats.org/officeDocument/2006/relationships/image" Target="../media/image194.png" /><Relationship Id="rId20" Type="http://schemas.openxmlformats.org/officeDocument/2006/relationships/image" Target="../media/image198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0.tmp" /><Relationship Id="rId11" Type="http://schemas.openxmlformats.org/officeDocument/2006/relationships/image" Target="../media/image189.png" /><Relationship Id="rId24" Type="http://schemas.openxmlformats.org/officeDocument/2006/relationships/image" Target="../media/image202.png" /><Relationship Id="rId5" Type="http://schemas.openxmlformats.org/officeDocument/2006/relationships/image" Target="../media/image79.tmp" /><Relationship Id="rId15" Type="http://schemas.openxmlformats.org/officeDocument/2006/relationships/image" Target="../media/image193.png" /><Relationship Id="rId23" Type="http://schemas.openxmlformats.org/officeDocument/2006/relationships/image" Target="../media/image201.png" /><Relationship Id="rId10" Type="http://schemas.openxmlformats.org/officeDocument/2006/relationships/image" Target="../media/image188.png" /><Relationship Id="rId19" Type="http://schemas.openxmlformats.org/officeDocument/2006/relationships/image" Target="../media/image197.png" /><Relationship Id="rId4" Type="http://schemas.openxmlformats.org/officeDocument/2006/relationships/image" Target="../media/image78.tmp" /><Relationship Id="rId9" Type="http://schemas.openxmlformats.org/officeDocument/2006/relationships/image" Target="../media/image83.tmp" /><Relationship Id="rId14" Type="http://schemas.openxmlformats.org/officeDocument/2006/relationships/image" Target="../media/image192.png" /><Relationship Id="rId22" Type="http://schemas.openxmlformats.org/officeDocument/2006/relationships/image" Target="../media/image200.png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DE0763-FBDD-4374-8878-6F858A115477}"/>
              </a:ext>
            </a:extLst>
          </p:cNvPr>
          <p:cNvSpPr/>
          <p:nvPr/>
        </p:nvSpPr>
        <p:spPr>
          <a:xfrm>
            <a:off x="2111494" y="1177058"/>
            <a:ext cx="7456944" cy="133882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FF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AE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A Arabesque Desktop" panose="05010101010101010101" pitchFamily="2" charset="2"/>
                <a:cs typeface="(AH) Manal Black" pitchFamily="2" charset="-78"/>
              </a:rPr>
              <a:t>الوحدة الـرابعـة - الـدوال</a:t>
            </a:r>
            <a:endParaRPr lang="en-US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A Arabesque Desktop" panose="05010101010101010101" pitchFamily="2" charset="2"/>
              <a:cs typeface="(AH) Manal Black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77183C-AC5F-4B59-B275-4CBDEA127729}"/>
              </a:ext>
            </a:extLst>
          </p:cNvPr>
          <p:cNvSpPr/>
          <p:nvPr/>
        </p:nvSpPr>
        <p:spPr>
          <a:xfrm>
            <a:off x="1262778" y="3229394"/>
            <a:ext cx="10025330" cy="1015663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AE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khbar MT" pitchFamily="2" charset="-78"/>
              </a:rPr>
              <a:t>الدرس الأول : تمثيل العلاقات</a:t>
            </a:r>
            <a:endParaRPr lang="en-US" sz="6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cs typeface="Akhbar MT" pitchFamily="2" charset="-78"/>
            </a:endParaRPr>
          </a:p>
        </p:txBody>
      </p:sp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E2547EC4-D104-4ACF-99CB-F52A9BF88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472" y="61933"/>
            <a:ext cx="2306567" cy="115328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46001398-AAD7-48FB-8680-F726DEF5D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" y="84100"/>
            <a:ext cx="1951711" cy="109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984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9E014A-2822-43D7-A04F-8229241C8F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8859846"/>
              </p:ext>
            </p:extLst>
          </p:nvPr>
        </p:nvGraphicFramePr>
        <p:xfrm>
          <a:off x="611038" y="3196616"/>
          <a:ext cx="10969923" cy="2451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BDF06AE-0692-45B7-ACFC-B92AFB7BB199}"/>
              </a:ext>
            </a:extLst>
          </p:cNvPr>
          <p:cNvSpPr/>
          <p:nvPr/>
        </p:nvSpPr>
        <p:spPr>
          <a:xfrm>
            <a:off x="1707102" y="1607835"/>
            <a:ext cx="517321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PT Bold Broken" panose="02010400000000000000" pitchFamily="2" charset="-78"/>
              </a:rPr>
              <a:t>سوف نتعلم اليوم 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PT Bold Broken" panose="02010400000000000000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54E9BAB3-7B7D-4221-94E7-AAA5834253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2845" y="213603"/>
            <a:ext cx="1716346" cy="622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792C211-4AF1-4849-A932-4E06959419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6614" y="390617"/>
            <a:ext cx="4827224" cy="11048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486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A4D198-19F9-44D8-BC81-8DBE3259E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68A4D198-19F9-44D8-BC81-8DBE3259E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4E99DF-71EE-4628-89DE-C831E099F3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BF4E99DF-71EE-4628-89DE-C831E099F3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4">
                <a:extLst>
                  <a:ext uri="{FF2B5EF4-FFF2-40B4-BE49-F238E27FC236}">
                    <a16:creationId xmlns:a16="http://schemas.microsoft.com/office/drawing/2014/main" id="{AB3CDBDB-5487-42C4-99D0-5D80B5C3DE0A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𝟐𝟔𝟔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4">
                <a:extLst>
                  <a:ext uri="{FF2B5EF4-FFF2-40B4-BE49-F238E27FC236}">
                    <a16:creationId xmlns:a16="http://schemas.microsoft.com/office/drawing/2014/main" id="{AB3CDBDB-5487-42C4-99D0-5D80B5C3DE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صورة 4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E5C74C73-7D60-4D63-BECF-394238029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109" y="90938"/>
            <a:ext cx="3726503" cy="815411"/>
          </a:xfrm>
          <a:prstGeom prst="rect">
            <a:avLst/>
          </a:prstGeom>
        </p:spPr>
      </p:pic>
      <p:pic>
        <p:nvPicPr>
          <p:cNvPr id="8" name="صورة 7" descr="صورة تحتوي على سهم&#10;&#10;تم إنشاء الوصف تلقائياً">
            <a:extLst>
              <a:ext uri="{FF2B5EF4-FFF2-40B4-BE49-F238E27FC236}">
                <a16:creationId xmlns:a16="http://schemas.microsoft.com/office/drawing/2014/main" id="{80965DB5-A364-4A9E-B894-7ACEEB9E2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528" y="314305"/>
            <a:ext cx="5121084" cy="45724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07727AA3-FDD8-420A-9A3E-84669F458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785" y="1298359"/>
            <a:ext cx="5245336" cy="5245336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31DE0472-DE97-4355-84DE-4A8E8A0C3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5616" y="1229975"/>
            <a:ext cx="3330821" cy="2517611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09C0E7AE-513F-4B3F-82A1-C11CC62AF9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4604" y="3947388"/>
            <a:ext cx="3252843" cy="26958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A220CD27-7E41-464F-B1B1-40740DF9BFF4}"/>
                  </a:ext>
                </a:extLst>
              </p:cNvPr>
              <p:cNvSpPr txBox="1"/>
              <p:nvPr/>
            </p:nvSpPr>
            <p:spPr>
              <a:xfrm>
                <a:off x="7874492" y="1364779"/>
                <a:ext cx="189949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A220CD27-7E41-464F-B1B1-40740DF9B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4492" y="1364779"/>
                <a:ext cx="1899494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53C1F144-397B-43CD-A5E7-0BD660A7201A}"/>
                  </a:ext>
                </a:extLst>
              </p:cNvPr>
              <p:cNvSpPr txBox="1"/>
              <p:nvPr/>
            </p:nvSpPr>
            <p:spPr>
              <a:xfrm>
                <a:off x="8043169" y="2119292"/>
                <a:ext cx="155112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53C1F144-397B-43CD-A5E7-0BD660A72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3169" y="2119292"/>
                <a:ext cx="1551129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7FBCD15B-7B04-4C53-AAB3-66FE784E7975}"/>
                  </a:ext>
                </a:extLst>
              </p:cNvPr>
              <p:cNvSpPr txBox="1"/>
              <p:nvPr/>
            </p:nvSpPr>
            <p:spPr>
              <a:xfrm>
                <a:off x="8099808" y="2955212"/>
                <a:ext cx="147258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7FBCD15B-7B04-4C53-AAB3-66FE784E7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9808" y="2955212"/>
                <a:ext cx="1472583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F725C912-4E99-4F1C-87F9-62330F20DA1F}"/>
                  </a:ext>
                </a:extLst>
              </p:cNvPr>
              <p:cNvSpPr txBox="1"/>
              <p:nvPr/>
            </p:nvSpPr>
            <p:spPr>
              <a:xfrm>
                <a:off x="7874492" y="3990572"/>
                <a:ext cx="189949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F725C912-4E99-4F1C-87F9-62330F20D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4492" y="3990572"/>
                <a:ext cx="1899494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5E179AFA-63EC-4A3B-AAF9-547046D15C85}"/>
                  </a:ext>
                </a:extLst>
              </p:cNvPr>
              <p:cNvSpPr txBox="1"/>
              <p:nvPr/>
            </p:nvSpPr>
            <p:spPr>
              <a:xfrm>
                <a:off x="8256624" y="4791042"/>
                <a:ext cx="112421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5E179AFA-63EC-4A3B-AAF9-547046D15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624" y="4791042"/>
                <a:ext cx="1124218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B8B1D2A6-9774-44F4-B0E5-A4DA93957457}"/>
                  </a:ext>
                </a:extLst>
              </p:cNvPr>
              <p:cNvSpPr txBox="1"/>
              <p:nvPr/>
            </p:nvSpPr>
            <p:spPr>
              <a:xfrm>
                <a:off x="8105314" y="5591512"/>
                <a:ext cx="147258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B8B1D2A6-9774-44F4-B0E5-A4DA93957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314" y="5591512"/>
                <a:ext cx="147258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338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4">
                <a:extLst>
                  <a:ext uri="{FF2B5EF4-FFF2-40B4-BE49-F238E27FC236}">
                    <a16:creationId xmlns:a16="http://schemas.microsoft.com/office/drawing/2014/main" id="{AB3CDBDB-5487-42C4-99D0-5D80B5C3DE0A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𝟐𝟔𝟔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4">
                <a:extLst>
                  <a:ext uri="{FF2B5EF4-FFF2-40B4-BE49-F238E27FC236}">
                    <a16:creationId xmlns:a16="http://schemas.microsoft.com/office/drawing/2014/main" id="{AB3CDBDB-5487-42C4-99D0-5D80B5C3DE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صورة 4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E5C74C73-7D60-4D63-BECF-394238029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109" y="90938"/>
            <a:ext cx="3726503" cy="815411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BF7D043A-121A-446F-8179-D08FB2509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667" y="1010110"/>
            <a:ext cx="5364945" cy="48772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F16CBB0C-681C-4306-A322-89EB6D87F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3868" y="1806430"/>
            <a:ext cx="1156094" cy="59181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147C6BD5-EF3F-4F9D-A935-C920EA8F41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3868" y="3016958"/>
            <a:ext cx="1954351" cy="522995"/>
          </a:xfrm>
          <a:prstGeom prst="rect">
            <a:avLst/>
          </a:prstGeom>
        </p:spPr>
      </p:pic>
      <p:pic>
        <p:nvPicPr>
          <p:cNvPr id="14" name="صورة 13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2F3E1852-1F8D-4FE5-B9B2-F5940D570A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3868" y="4158671"/>
            <a:ext cx="1018465" cy="963412"/>
          </a:xfrm>
          <a:prstGeom prst="rect">
            <a:avLst/>
          </a:prstGeom>
        </p:spPr>
      </p:pic>
      <p:pic>
        <p:nvPicPr>
          <p:cNvPr id="17" name="صورة 1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9349DC43-C80B-4970-9C64-276A403FA9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3868" y="5740801"/>
            <a:ext cx="1238673" cy="8808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1ED895D9-54A8-4C10-B63B-FBFA67ED6915}"/>
                  </a:ext>
                </a:extLst>
              </p:cNvPr>
              <p:cNvSpPr txBox="1"/>
              <p:nvPr/>
            </p:nvSpPr>
            <p:spPr>
              <a:xfrm>
                <a:off x="3604333" y="1886891"/>
                <a:ext cx="162583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−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1ED895D9-54A8-4C10-B63B-FBFA67ED6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333" y="1886891"/>
                <a:ext cx="1625830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FC6D9723-241C-44BF-B694-6D508C4AC4CB}"/>
                  </a:ext>
                </a:extLst>
              </p:cNvPr>
              <p:cNvSpPr txBox="1"/>
              <p:nvPr/>
            </p:nvSpPr>
            <p:spPr>
              <a:xfrm>
                <a:off x="5230163" y="1886891"/>
                <a:ext cx="11705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FC6D9723-241C-44BF-B694-6D508C4AC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0163" y="1886891"/>
                <a:ext cx="1170577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09013C83-C7A1-4612-A167-6031DD5A96E4}"/>
                  </a:ext>
                </a:extLst>
              </p:cNvPr>
              <p:cNvSpPr txBox="1"/>
              <p:nvPr/>
            </p:nvSpPr>
            <p:spPr>
              <a:xfrm>
                <a:off x="4189621" y="3016958"/>
                <a:ext cx="226773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d>
                        <m:d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09013C83-C7A1-4612-A167-6031DD5A96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9621" y="3016958"/>
                <a:ext cx="226773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F3D5D5E8-BAD7-4A52-8AEC-A469EBFDCB38}"/>
                  </a:ext>
                </a:extLst>
              </p:cNvPr>
              <p:cNvSpPr txBox="1"/>
              <p:nvPr/>
            </p:nvSpPr>
            <p:spPr>
              <a:xfrm>
                <a:off x="6400740" y="3018645"/>
                <a:ext cx="11705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F3D5D5E8-BAD7-4A52-8AEC-A469EBFDC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40" y="3018645"/>
                <a:ext cx="117057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8CA87997-FCD3-4DEF-9DA8-FEEAF326D240}"/>
                  </a:ext>
                </a:extLst>
              </p:cNvPr>
              <p:cNvSpPr txBox="1"/>
              <p:nvPr/>
            </p:nvSpPr>
            <p:spPr>
              <a:xfrm>
                <a:off x="3246671" y="4085079"/>
                <a:ext cx="1112869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8CA87997-FCD3-4DEF-9DA8-FEEAF326D2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671" y="4085079"/>
                <a:ext cx="1112869" cy="8066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51F30F3D-9145-4DFA-A89C-802AFA7B5A2F}"/>
                  </a:ext>
                </a:extLst>
              </p:cNvPr>
              <p:cNvSpPr txBox="1"/>
              <p:nvPr/>
            </p:nvSpPr>
            <p:spPr>
              <a:xfrm>
                <a:off x="4390614" y="4272950"/>
                <a:ext cx="9557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51F30F3D-9145-4DFA-A89C-802AFA7B5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614" y="4272950"/>
                <a:ext cx="955774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5603B5B7-7397-4C26-A68D-54F640D5F1E0}"/>
                  </a:ext>
                </a:extLst>
              </p:cNvPr>
              <p:cNvSpPr txBox="1"/>
              <p:nvPr/>
            </p:nvSpPr>
            <p:spPr>
              <a:xfrm>
                <a:off x="3422541" y="5716815"/>
                <a:ext cx="1625830" cy="8178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)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5603B5B7-7397-4C26-A68D-54F640D5F1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541" y="5716815"/>
                <a:ext cx="1625830" cy="81785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0A7B84A8-28DB-40AA-890D-0F742EA5B3CC}"/>
                  </a:ext>
                </a:extLst>
              </p:cNvPr>
              <p:cNvSpPr txBox="1"/>
              <p:nvPr/>
            </p:nvSpPr>
            <p:spPr>
              <a:xfrm>
                <a:off x="5054759" y="5904686"/>
                <a:ext cx="9557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0A7B84A8-28DB-40AA-890D-0F742EA5B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759" y="5904686"/>
                <a:ext cx="955774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865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5F57A7-1BFE-4551-872E-11BF6E348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600" y="115985"/>
            <a:ext cx="4108338" cy="7567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1FA8887-4D9E-45A3-AD1E-A148C02816C1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𝟐𝟔𝟕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1FA8887-4D9E-45A3-AD1E-A148C02816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1A8DC104-64E5-405A-882D-B857C7AD6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120" y="906349"/>
            <a:ext cx="8103925" cy="490852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6BFDBFF5-F09E-4900-8DA1-E5F7FEAA23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566" y="1322050"/>
            <a:ext cx="3468103" cy="4028951"/>
          </a:xfrm>
          <a:prstGeom prst="rect">
            <a:avLst/>
          </a:prstGeom>
        </p:spPr>
      </p:pic>
      <p:sp>
        <p:nvSpPr>
          <p:cNvPr id="11" name="Arrow: Curved Right 3">
            <a:extLst>
              <a:ext uri="{FF2B5EF4-FFF2-40B4-BE49-F238E27FC236}">
                <a16:creationId xmlns:a16="http://schemas.microsoft.com/office/drawing/2014/main" id="{95AEEBF6-0E24-49B1-AD99-96BDF4A51F34}"/>
              </a:ext>
            </a:extLst>
          </p:cNvPr>
          <p:cNvSpPr/>
          <p:nvPr/>
        </p:nvSpPr>
        <p:spPr>
          <a:xfrm>
            <a:off x="658909" y="2652898"/>
            <a:ext cx="274320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4">
                <a:extLst>
                  <a:ext uri="{FF2B5EF4-FFF2-40B4-BE49-F238E27FC236}">
                    <a16:creationId xmlns:a16="http://schemas.microsoft.com/office/drawing/2014/main" id="{1836E8BC-863C-421B-85DE-5DD8AE8E0AC5}"/>
                  </a:ext>
                </a:extLst>
              </p:cNvPr>
              <p:cNvSpPr txBox="1"/>
              <p:nvPr/>
            </p:nvSpPr>
            <p:spPr>
              <a:xfrm>
                <a:off x="155566" y="2711377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4">
                <a:extLst>
                  <a:ext uri="{FF2B5EF4-FFF2-40B4-BE49-F238E27FC236}">
                    <a16:creationId xmlns:a16="http://schemas.microsoft.com/office/drawing/2014/main" id="{1836E8BC-863C-421B-85DE-5DD8AE8E0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66" y="2711377"/>
                <a:ext cx="503343" cy="369332"/>
              </a:xfrm>
              <a:prstGeom prst="rect">
                <a:avLst/>
              </a:prstGeom>
              <a:blipFill>
                <a:blip r:embed="rId6"/>
                <a:stretch>
                  <a:fillRect l="-9756" r="-12195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Curved Right 7">
            <a:extLst>
              <a:ext uri="{FF2B5EF4-FFF2-40B4-BE49-F238E27FC236}">
                <a16:creationId xmlns:a16="http://schemas.microsoft.com/office/drawing/2014/main" id="{FDF048B7-1FE5-4C47-8385-896E81A060BC}"/>
              </a:ext>
            </a:extLst>
          </p:cNvPr>
          <p:cNvSpPr/>
          <p:nvPr/>
        </p:nvSpPr>
        <p:spPr>
          <a:xfrm>
            <a:off x="587904" y="3232565"/>
            <a:ext cx="328824" cy="69819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id="{FB23D92B-2177-4965-A703-36BB55B5F120}"/>
                  </a:ext>
                </a:extLst>
              </p:cNvPr>
              <p:cNvSpPr txBox="1"/>
              <p:nvPr/>
            </p:nvSpPr>
            <p:spPr>
              <a:xfrm>
                <a:off x="61809" y="3315482"/>
                <a:ext cx="60335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id="{FB23D92B-2177-4965-A703-36BB55B5F1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9" y="3315482"/>
                <a:ext cx="603352" cy="369332"/>
              </a:xfrm>
              <a:prstGeom prst="rect">
                <a:avLst/>
              </a:prstGeom>
              <a:blipFill>
                <a:blip r:embed="rId7"/>
                <a:stretch>
                  <a:fillRect r="-2020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Curved Right 11">
            <a:extLst>
              <a:ext uri="{FF2B5EF4-FFF2-40B4-BE49-F238E27FC236}">
                <a16:creationId xmlns:a16="http://schemas.microsoft.com/office/drawing/2014/main" id="{EA3C7943-C827-47AB-94ED-D7A4DC33C652}"/>
              </a:ext>
            </a:extLst>
          </p:cNvPr>
          <p:cNvSpPr/>
          <p:nvPr/>
        </p:nvSpPr>
        <p:spPr>
          <a:xfrm>
            <a:off x="598655" y="3943302"/>
            <a:ext cx="274320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F193E333-76FA-4139-9055-A89D31115944}"/>
                  </a:ext>
                </a:extLst>
              </p:cNvPr>
              <p:cNvSpPr txBox="1"/>
              <p:nvPr/>
            </p:nvSpPr>
            <p:spPr>
              <a:xfrm>
                <a:off x="45308" y="3951443"/>
                <a:ext cx="60335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F193E333-76FA-4139-9055-A89D31115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8" y="3951443"/>
                <a:ext cx="603352" cy="369332"/>
              </a:xfrm>
              <a:prstGeom prst="rect">
                <a:avLst/>
              </a:prstGeom>
              <a:blipFill>
                <a:blip r:embed="rId8"/>
                <a:stretch>
                  <a:fillRect r="-2020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row: Curved Right 13">
            <a:extLst>
              <a:ext uri="{FF2B5EF4-FFF2-40B4-BE49-F238E27FC236}">
                <a16:creationId xmlns:a16="http://schemas.microsoft.com/office/drawing/2014/main" id="{EE2F42B1-E512-426A-8C55-55A56DFB97D7}"/>
              </a:ext>
            </a:extLst>
          </p:cNvPr>
          <p:cNvSpPr/>
          <p:nvPr/>
        </p:nvSpPr>
        <p:spPr>
          <a:xfrm flipH="1">
            <a:off x="3196824" y="2693704"/>
            <a:ext cx="274320" cy="54864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3C5C98C1-4BE4-4B22-980A-2EF2ADEB6C6B}"/>
                  </a:ext>
                </a:extLst>
              </p:cNvPr>
              <p:cNvSpPr txBox="1"/>
              <p:nvPr/>
            </p:nvSpPr>
            <p:spPr>
              <a:xfrm>
                <a:off x="3471144" y="2756111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3C5C98C1-4BE4-4B22-980A-2EF2ADEB6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144" y="2756111"/>
                <a:ext cx="503343" cy="369332"/>
              </a:xfrm>
              <a:prstGeom prst="rect">
                <a:avLst/>
              </a:prstGeom>
              <a:blipFill>
                <a:blip r:embed="rId9"/>
                <a:stretch>
                  <a:fillRect l="-9639" r="-13253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row: Curved Right 15">
            <a:extLst>
              <a:ext uri="{FF2B5EF4-FFF2-40B4-BE49-F238E27FC236}">
                <a16:creationId xmlns:a16="http://schemas.microsoft.com/office/drawing/2014/main" id="{C42FF87C-4D85-4DDC-B37F-A3891E48A2C6}"/>
              </a:ext>
            </a:extLst>
          </p:cNvPr>
          <p:cNvSpPr/>
          <p:nvPr/>
        </p:nvSpPr>
        <p:spPr>
          <a:xfrm flipH="1">
            <a:off x="3231166" y="3274119"/>
            <a:ext cx="274320" cy="54864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6">
                <a:extLst>
                  <a:ext uri="{FF2B5EF4-FFF2-40B4-BE49-F238E27FC236}">
                    <a16:creationId xmlns:a16="http://schemas.microsoft.com/office/drawing/2014/main" id="{D479A01C-7CCB-4827-A64B-FEDC9A42F3DF}"/>
                  </a:ext>
                </a:extLst>
              </p:cNvPr>
              <p:cNvSpPr txBox="1"/>
              <p:nvPr/>
            </p:nvSpPr>
            <p:spPr>
              <a:xfrm>
                <a:off x="3505486" y="3336526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6">
                <a:extLst>
                  <a:ext uri="{FF2B5EF4-FFF2-40B4-BE49-F238E27FC236}">
                    <a16:creationId xmlns:a16="http://schemas.microsoft.com/office/drawing/2014/main" id="{D479A01C-7CCB-4827-A64B-FEDC9A42F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486" y="3336526"/>
                <a:ext cx="503343" cy="369332"/>
              </a:xfrm>
              <a:prstGeom prst="rect">
                <a:avLst/>
              </a:prstGeom>
              <a:blipFill>
                <a:blip r:embed="rId10"/>
                <a:stretch>
                  <a:fillRect l="-9639" r="-13253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: Curved Right 17">
            <a:extLst>
              <a:ext uri="{FF2B5EF4-FFF2-40B4-BE49-F238E27FC236}">
                <a16:creationId xmlns:a16="http://schemas.microsoft.com/office/drawing/2014/main" id="{202807D7-5C77-4163-BB12-8101F11853DF}"/>
              </a:ext>
            </a:extLst>
          </p:cNvPr>
          <p:cNvSpPr/>
          <p:nvPr/>
        </p:nvSpPr>
        <p:spPr>
          <a:xfrm flipH="1">
            <a:off x="3231166" y="3818471"/>
            <a:ext cx="274320" cy="54864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45177ACC-1E7D-4078-A9CB-35860CAD51C3}"/>
                  </a:ext>
                </a:extLst>
              </p:cNvPr>
              <p:cNvSpPr txBox="1"/>
              <p:nvPr/>
            </p:nvSpPr>
            <p:spPr>
              <a:xfrm>
                <a:off x="3505486" y="3880878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45177ACC-1E7D-4078-A9CB-35860CAD5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486" y="3880878"/>
                <a:ext cx="503343" cy="369332"/>
              </a:xfrm>
              <a:prstGeom prst="rect">
                <a:avLst/>
              </a:prstGeom>
              <a:blipFill>
                <a:blip r:embed="rId11"/>
                <a:stretch>
                  <a:fillRect l="-9639" r="-13253" b="-1166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: Curved Right 11">
            <a:extLst>
              <a:ext uri="{FF2B5EF4-FFF2-40B4-BE49-F238E27FC236}">
                <a16:creationId xmlns:a16="http://schemas.microsoft.com/office/drawing/2014/main" id="{09C73C1B-549D-46A6-AAD0-3DBD9F553657}"/>
              </a:ext>
            </a:extLst>
          </p:cNvPr>
          <p:cNvSpPr/>
          <p:nvPr/>
        </p:nvSpPr>
        <p:spPr>
          <a:xfrm>
            <a:off x="539792" y="4512628"/>
            <a:ext cx="274320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5935A3F4-ED04-4FA1-B6A8-21D22A8D3BF8}"/>
                  </a:ext>
                </a:extLst>
              </p:cNvPr>
              <p:cNvSpPr txBox="1"/>
              <p:nvPr/>
            </p:nvSpPr>
            <p:spPr>
              <a:xfrm>
                <a:off x="-13555" y="4520769"/>
                <a:ext cx="60335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5935A3F4-ED04-4FA1-B6A8-21D22A8D3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555" y="4520769"/>
                <a:ext cx="603352" cy="369332"/>
              </a:xfrm>
              <a:prstGeom prst="rect">
                <a:avLst/>
              </a:prstGeom>
              <a:blipFill>
                <a:blip r:embed="rId12"/>
                <a:stretch>
                  <a:fillRect r="-1010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row: Curved Right 17">
            <a:extLst>
              <a:ext uri="{FF2B5EF4-FFF2-40B4-BE49-F238E27FC236}">
                <a16:creationId xmlns:a16="http://schemas.microsoft.com/office/drawing/2014/main" id="{ACF549CD-8A87-445A-893C-11429CB52DBF}"/>
              </a:ext>
            </a:extLst>
          </p:cNvPr>
          <p:cNvSpPr/>
          <p:nvPr/>
        </p:nvSpPr>
        <p:spPr>
          <a:xfrm flipH="1">
            <a:off x="3250403" y="4429337"/>
            <a:ext cx="274320" cy="54864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8">
                <a:extLst>
                  <a:ext uri="{FF2B5EF4-FFF2-40B4-BE49-F238E27FC236}">
                    <a16:creationId xmlns:a16="http://schemas.microsoft.com/office/drawing/2014/main" id="{F3E6B8EB-E816-496D-A8CC-5E7A078A52AC}"/>
                  </a:ext>
                </a:extLst>
              </p:cNvPr>
              <p:cNvSpPr txBox="1"/>
              <p:nvPr/>
            </p:nvSpPr>
            <p:spPr>
              <a:xfrm>
                <a:off x="3524723" y="449174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18">
                <a:extLst>
                  <a:ext uri="{FF2B5EF4-FFF2-40B4-BE49-F238E27FC236}">
                    <a16:creationId xmlns:a16="http://schemas.microsoft.com/office/drawing/2014/main" id="{F3E6B8EB-E816-496D-A8CC-5E7A078A5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723" y="4491744"/>
                <a:ext cx="503343" cy="369332"/>
              </a:xfrm>
              <a:prstGeom prst="rect">
                <a:avLst/>
              </a:prstGeom>
              <a:blipFill>
                <a:blip r:embed="rId13"/>
                <a:stretch>
                  <a:fillRect l="-9639" r="-13253" b="-1166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مستطيل 26">
            <a:extLst>
              <a:ext uri="{FF2B5EF4-FFF2-40B4-BE49-F238E27FC236}">
                <a16:creationId xmlns:a16="http://schemas.microsoft.com/office/drawing/2014/main" id="{E73EC445-E4F8-431B-AF68-508B2DFD9C45}"/>
              </a:ext>
            </a:extLst>
          </p:cNvPr>
          <p:cNvSpPr/>
          <p:nvPr/>
        </p:nvSpPr>
        <p:spPr>
          <a:xfrm>
            <a:off x="8049541" y="2326656"/>
            <a:ext cx="227177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معدل التغير</a:t>
            </a:r>
            <a:endParaRPr lang="ar-SA" sz="4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82166F4F-6724-4C87-9FE2-6177361221D5}"/>
                  </a:ext>
                </a:extLst>
              </p:cNvPr>
              <p:cNvSpPr txBox="1"/>
              <p:nvPr/>
            </p:nvSpPr>
            <p:spPr>
              <a:xfrm>
                <a:off x="6296316" y="2502564"/>
                <a:ext cx="1159741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82166F4F-6724-4C87-9FE2-617736122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316" y="2502564"/>
                <a:ext cx="1159741" cy="81541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18">
                <a:extLst>
                  <a:ext uri="{FF2B5EF4-FFF2-40B4-BE49-F238E27FC236}">
                    <a16:creationId xmlns:a16="http://schemas.microsoft.com/office/drawing/2014/main" id="{D14FBE3F-B426-4941-AEF7-629AAFB4F42E}"/>
                  </a:ext>
                </a:extLst>
              </p:cNvPr>
              <p:cNvSpPr txBox="1"/>
              <p:nvPr/>
            </p:nvSpPr>
            <p:spPr>
              <a:xfrm>
                <a:off x="6202245" y="3686459"/>
                <a:ext cx="150201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ar-AE" sz="3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TextBox 18">
                <a:extLst>
                  <a:ext uri="{FF2B5EF4-FFF2-40B4-BE49-F238E27FC236}">
                    <a16:creationId xmlns:a16="http://schemas.microsoft.com/office/drawing/2014/main" id="{D14FBE3F-B426-4941-AEF7-629AAFB4F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245" y="3686459"/>
                <a:ext cx="1502014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مستطيل 29">
                <a:extLst>
                  <a:ext uri="{FF2B5EF4-FFF2-40B4-BE49-F238E27FC236}">
                    <a16:creationId xmlns:a16="http://schemas.microsoft.com/office/drawing/2014/main" id="{1F5614CC-1003-4BBB-B473-128AB66F5B98}"/>
                  </a:ext>
                </a:extLst>
              </p:cNvPr>
              <p:cNvSpPr/>
              <p:nvPr/>
            </p:nvSpPr>
            <p:spPr>
              <a:xfrm>
                <a:off x="4154330" y="5045401"/>
                <a:ext cx="7398179" cy="76944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4400" b="0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المسافة تساوي </a:t>
                </a:r>
                <a14:m>
                  <m:oMath xmlns:m="http://schemas.openxmlformats.org/officeDocument/2006/math">
                    <m:r>
                      <a:rPr lang="en-US" sz="4400" b="0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</m:t>
                    </m:r>
                  </m:oMath>
                </a14:m>
                <a:r>
                  <a:rPr lang="en-US" sz="4400" b="0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4400" b="0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ضرب الزمن بالثواني</a:t>
                </a:r>
                <a:endParaRPr lang="ar-SA" sz="4400" b="0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مستطيل 29">
                <a:extLst>
                  <a:ext uri="{FF2B5EF4-FFF2-40B4-BE49-F238E27FC236}">
                    <a16:creationId xmlns:a16="http://schemas.microsoft.com/office/drawing/2014/main" id="{1F5614CC-1003-4BBB-B473-128AB66F5B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30" y="5045401"/>
                <a:ext cx="7398179" cy="769441"/>
              </a:xfrm>
              <a:prstGeom prst="rect">
                <a:avLst/>
              </a:prstGeom>
              <a:blipFill>
                <a:blip r:embed="rId16"/>
                <a:stretch>
                  <a:fillRect l="-3048" t="-18254" r="-3213" b="-420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01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5F57A7-1BFE-4551-872E-11BF6E348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600" y="115985"/>
            <a:ext cx="4108338" cy="7567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1FA8887-4D9E-45A3-AD1E-A148C02816C1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𝟐𝟔𝟕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1FA8887-4D9E-45A3-AD1E-A148C02816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صورة 8">
            <a:extLst>
              <a:ext uri="{FF2B5EF4-FFF2-40B4-BE49-F238E27FC236}">
                <a16:creationId xmlns:a16="http://schemas.microsoft.com/office/drawing/2014/main" id="{6BFDBFF5-F09E-4900-8DA1-E5F7FEAA2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54" y="1306528"/>
            <a:ext cx="3468103" cy="402895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E73D8FFB-7DA3-49BB-8E45-3CCA56F61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7407" y="950769"/>
            <a:ext cx="6710531" cy="59394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9A350EA7-A605-42A8-97B7-C09659E63F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1934" y="1622861"/>
            <a:ext cx="4759144" cy="4769059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6A8CC07F-4A41-4EB9-AB49-B6A4CB3F9C86}"/>
              </a:ext>
            </a:extLst>
          </p:cNvPr>
          <p:cNvSpPr/>
          <p:nvPr/>
        </p:nvSpPr>
        <p:spPr>
          <a:xfrm>
            <a:off x="5670722" y="5633342"/>
            <a:ext cx="24112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الزمن ( ثوانٍ )</a:t>
            </a:r>
            <a:endParaRPr lang="ar-SA" sz="36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2466912-E6FD-40FC-B3D3-7E29F691EA03}"/>
              </a:ext>
            </a:extLst>
          </p:cNvPr>
          <p:cNvSpPr/>
          <p:nvPr/>
        </p:nvSpPr>
        <p:spPr>
          <a:xfrm rot="16200000">
            <a:off x="2916205" y="3327565"/>
            <a:ext cx="29113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المسافة ( كيلو متر )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358648A1-FA0D-4180-B2A8-2B0E5E36CD32}"/>
              </a:ext>
            </a:extLst>
          </p:cNvPr>
          <p:cNvSpPr/>
          <p:nvPr/>
        </p:nvSpPr>
        <p:spPr>
          <a:xfrm>
            <a:off x="5388746" y="459649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E7AE9413-4219-4A75-A2F4-C04A2510854B}"/>
              </a:ext>
            </a:extLst>
          </p:cNvPr>
          <p:cNvSpPr/>
          <p:nvPr/>
        </p:nvSpPr>
        <p:spPr>
          <a:xfrm>
            <a:off x="5736455" y="389051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32EC99FF-AD7E-4F11-A285-06E5614A6957}"/>
              </a:ext>
            </a:extLst>
          </p:cNvPr>
          <p:cNvSpPr/>
          <p:nvPr/>
        </p:nvSpPr>
        <p:spPr>
          <a:xfrm>
            <a:off x="6087122" y="317685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C15CC3C6-A004-41B9-A667-B1BF1136CAE0}"/>
              </a:ext>
            </a:extLst>
          </p:cNvPr>
          <p:cNvSpPr/>
          <p:nvPr/>
        </p:nvSpPr>
        <p:spPr>
          <a:xfrm>
            <a:off x="6420035" y="24762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5898F74B-61DA-416E-9606-F0A86FB614BA}"/>
              </a:ext>
            </a:extLst>
          </p:cNvPr>
          <p:cNvSpPr/>
          <p:nvPr/>
        </p:nvSpPr>
        <p:spPr>
          <a:xfrm>
            <a:off x="6768341" y="179263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5D825AB7-CCAE-42F5-A630-09AE401CDD4D}"/>
              </a:ext>
            </a:extLst>
          </p:cNvPr>
          <p:cNvSpPr/>
          <p:nvPr/>
        </p:nvSpPr>
        <p:spPr>
          <a:xfrm>
            <a:off x="8863748" y="2323450"/>
            <a:ext cx="312617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شكل التمثيل البياني</a:t>
            </a:r>
          </a:p>
          <a:p>
            <a:pPr algn="ctr"/>
            <a:r>
              <a:rPr lang="ar-AE" sz="3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خط مستقيم</a:t>
            </a:r>
          </a:p>
          <a:p>
            <a:pPr algn="ctr"/>
            <a:r>
              <a:rPr lang="ar-AE" sz="3600" b="1" cap="none" spc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يمر من نقطة الأصل</a:t>
            </a:r>
            <a:endParaRPr lang="ar-SA" sz="36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9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4">
                <a:extLst>
                  <a:ext uri="{FF2B5EF4-FFF2-40B4-BE49-F238E27FC236}">
                    <a16:creationId xmlns:a16="http://schemas.microsoft.com/office/drawing/2014/main" id="{039BBDE3-EE5C-4163-87E6-A182EB0E4848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𝟐𝟔𝟖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Rectangle 4">
                <a:extLst>
                  <a:ext uri="{FF2B5EF4-FFF2-40B4-BE49-F238E27FC236}">
                    <a16:creationId xmlns:a16="http://schemas.microsoft.com/office/drawing/2014/main" id="{039BBDE3-EE5C-4163-87E6-A182EB0E48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صورة 7">
            <a:extLst>
              <a:ext uri="{FF2B5EF4-FFF2-40B4-BE49-F238E27FC236}">
                <a16:creationId xmlns:a16="http://schemas.microsoft.com/office/drawing/2014/main" id="{E53D687B-3ECE-4552-864C-5E23E86C0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735" y="159031"/>
            <a:ext cx="6203218" cy="609653"/>
          </a:xfrm>
          <a:prstGeom prst="roundRect">
            <a:avLst>
              <a:gd name="adj" fmla="val 3122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8E1F33E5-75DC-44A0-A82F-9833E9B12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277" y="788627"/>
            <a:ext cx="10548230" cy="1567361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8C287961-E506-44B2-B1FB-EC7E59B15A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5859" y="2931221"/>
            <a:ext cx="1912786" cy="853514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D7C39F70-628E-4C09-8739-B3E8B1E5C8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7501" y="2931221"/>
            <a:ext cx="5999783" cy="517394"/>
          </a:xfrm>
          <a:prstGeom prst="rect">
            <a:avLst/>
          </a:prstGeom>
        </p:spPr>
      </p:pic>
      <p:pic>
        <p:nvPicPr>
          <p:cNvPr id="20" name="صورة 19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AA5DBE9C-9D14-4358-880A-3D93E7CAED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576" y="2981898"/>
            <a:ext cx="2923430" cy="3430556"/>
          </a:xfrm>
          <a:prstGeom prst="rect">
            <a:avLst/>
          </a:prstGeom>
        </p:spPr>
      </p:pic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0CAC0523-7E87-4685-B660-B13EF94E7FEB}"/>
              </a:ext>
            </a:extLst>
          </p:cNvPr>
          <p:cNvGrpSpPr/>
          <p:nvPr/>
        </p:nvGrpSpPr>
        <p:grpSpPr>
          <a:xfrm>
            <a:off x="5343490" y="3717483"/>
            <a:ext cx="6375224" cy="853514"/>
            <a:chOff x="5299100" y="4205757"/>
            <a:chExt cx="6375224" cy="853514"/>
          </a:xfrm>
        </p:grpSpPr>
        <p:pic>
          <p:nvPicPr>
            <p:cNvPr id="18" name="صورة 17">
              <a:extLst>
                <a:ext uri="{FF2B5EF4-FFF2-40B4-BE49-F238E27FC236}">
                  <a16:creationId xmlns:a16="http://schemas.microsoft.com/office/drawing/2014/main" id="{F6C23D22-59B1-4FE6-B3F8-6B8FA190F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99100" y="4205757"/>
              <a:ext cx="6375224" cy="853514"/>
            </a:xfrm>
            <a:prstGeom prst="rect">
              <a:avLst/>
            </a:prstGeom>
          </p:spPr>
        </p:pic>
        <p:sp>
          <p:nvSpPr>
            <p:cNvPr id="21" name="مستطيل 20">
              <a:extLst>
                <a:ext uri="{FF2B5EF4-FFF2-40B4-BE49-F238E27FC236}">
                  <a16:creationId xmlns:a16="http://schemas.microsoft.com/office/drawing/2014/main" id="{F8A02DE0-6047-463E-9828-BC6FE2907ACA}"/>
                </a:ext>
              </a:extLst>
            </p:cNvPr>
            <p:cNvSpPr/>
            <p:nvPr/>
          </p:nvSpPr>
          <p:spPr>
            <a:xfrm>
              <a:off x="5299100" y="4563122"/>
              <a:ext cx="329343" cy="4961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AE"/>
            </a:p>
          </p:txBody>
        </p:sp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6338ABAF-9CBF-4975-9B89-2E6FE971AF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8581" y="4071959"/>
            <a:ext cx="986971" cy="2160163"/>
          </a:xfrm>
          <a:prstGeom prst="rect">
            <a:avLst/>
          </a:prstGeom>
        </p:spPr>
      </p:pic>
      <p:sp>
        <p:nvSpPr>
          <p:cNvPr id="25" name="مستطيل 24">
            <a:extLst>
              <a:ext uri="{FF2B5EF4-FFF2-40B4-BE49-F238E27FC236}">
                <a16:creationId xmlns:a16="http://schemas.microsoft.com/office/drawing/2014/main" id="{0CA72317-D7C9-45C5-BD03-97A15BA41543}"/>
              </a:ext>
            </a:extLst>
          </p:cNvPr>
          <p:cNvSpPr/>
          <p:nvPr/>
        </p:nvSpPr>
        <p:spPr>
          <a:xfrm>
            <a:off x="7771842" y="2304988"/>
            <a:ext cx="3930884" cy="584775"/>
          </a:xfrm>
          <a:custGeom>
            <a:avLst/>
            <a:gdLst>
              <a:gd name="connsiteX0" fmla="*/ 0 w 3930884"/>
              <a:gd name="connsiteY0" fmla="*/ 0 h 584775"/>
              <a:gd name="connsiteX1" fmla="*/ 522246 w 3930884"/>
              <a:gd name="connsiteY1" fmla="*/ 0 h 584775"/>
              <a:gd name="connsiteX2" fmla="*/ 1123110 w 3930884"/>
              <a:gd name="connsiteY2" fmla="*/ 0 h 584775"/>
              <a:gd name="connsiteX3" fmla="*/ 1684665 w 3930884"/>
              <a:gd name="connsiteY3" fmla="*/ 0 h 584775"/>
              <a:gd name="connsiteX4" fmla="*/ 2246219 w 3930884"/>
              <a:gd name="connsiteY4" fmla="*/ 0 h 584775"/>
              <a:gd name="connsiteX5" fmla="*/ 2768465 w 3930884"/>
              <a:gd name="connsiteY5" fmla="*/ 0 h 584775"/>
              <a:gd name="connsiteX6" fmla="*/ 3408638 w 3930884"/>
              <a:gd name="connsiteY6" fmla="*/ 0 h 584775"/>
              <a:gd name="connsiteX7" fmla="*/ 3930884 w 3930884"/>
              <a:gd name="connsiteY7" fmla="*/ 0 h 584775"/>
              <a:gd name="connsiteX8" fmla="*/ 3930884 w 3930884"/>
              <a:gd name="connsiteY8" fmla="*/ 584775 h 584775"/>
              <a:gd name="connsiteX9" fmla="*/ 3330020 w 3930884"/>
              <a:gd name="connsiteY9" fmla="*/ 584775 h 584775"/>
              <a:gd name="connsiteX10" fmla="*/ 2768465 w 3930884"/>
              <a:gd name="connsiteY10" fmla="*/ 584775 h 584775"/>
              <a:gd name="connsiteX11" fmla="*/ 2128293 w 3930884"/>
              <a:gd name="connsiteY11" fmla="*/ 584775 h 584775"/>
              <a:gd name="connsiteX12" fmla="*/ 1684665 w 3930884"/>
              <a:gd name="connsiteY12" fmla="*/ 584775 h 584775"/>
              <a:gd name="connsiteX13" fmla="*/ 1083801 w 3930884"/>
              <a:gd name="connsiteY13" fmla="*/ 584775 h 584775"/>
              <a:gd name="connsiteX14" fmla="*/ 640173 w 3930884"/>
              <a:gd name="connsiteY14" fmla="*/ 584775 h 584775"/>
              <a:gd name="connsiteX15" fmla="*/ 0 w 3930884"/>
              <a:gd name="connsiteY15" fmla="*/ 584775 h 584775"/>
              <a:gd name="connsiteX16" fmla="*/ 0 w 3930884"/>
              <a:gd name="connsiteY16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30884" h="584775" fill="none" extrusionOk="0">
                <a:moveTo>
                  <a:pt x="0" y="0"/>
                </a:moveTo>
                <a:cubicBezTo>
                  <a:pt x="210940" y="-22441"/>
                  <a:pt x="274968" y="18153"/>
                  <a:pt x="522246" y="0"/>
                </a:cubicBezTo>
                <a:cubicBezTo>
                  <a:pt x="769524" y="-18153"/>
                  <a:pt x="919912" y="19048"/>
                  <a:pt x="1123110" y="0"/>
                </a:cubicBezTo>
                <a:cubicBezTo>
                  <a:pt x="1326308" y="-19048"/>
                  <a:pt x="1480265" y="8743"/>
                  <a:pt x="1684665" y="0"/>
                </a:cubicBezTo>
                <a:cubicBezTo>
                  <a:pt x="1889066" y="-8743"/>
                  <a:pt x="2066414" y="47698"/>
                  <a:pt x="2246219" y="0"/>
                </a:cubicBezTo>
                <a:cubicBezTo>
                  <a:pt x="2426024" y="-47698"/>
                  <a:pt x="2603607" y="62630"/>
                  <a:pt x="2768465" y="0"/>
                </a:cubicBezTo>
                <a:cubicBezTo>
                  <a:pt x="2933323" y="-62630"/>
                  <a:pt x="3279646" y="22950"/>
                  <a:pt x="3408638" y="0"/>
                </a:cubicBezTo>
                <a:cubicBezTo>
                  <a:pt x="3537630" y="-22950"/>
                  <a:pt x="3725652" y="23090"/>
                  <a:pt x="3930884" y="0"/>
                </a:cubicBezTo>
                <a:cubicBezTo>
                  <a:pt x="3995865" y="243485"/>
                  <a:pt x="3867255" y="391732"/>
                  <a:pt x="3930884" y="584775"/>
                </a:cubicBezTo>
                <a:cubicBezTo>
                  <a:pt x="3769811" y="615827"/>
                  <a:pt x="3627279" y="528370"/>
                  <a:pt x="3330020" y="584775"/>
                </a:cubicBezTo>
                <a:cubicBezTo>
                  <a:pt x="3032761" y="641180"/>
                  <a:pt x="3006806" y="544587"/>
                  <a:pt x="2768465" y="584775"/>
                </a:cubicBezTo>
                <a:cubicBezTo>
                  <a:pt x="2530124" y="624963"/>
                  <a:pt x="2431669" y="523744"/>
                  <a:pt x="2128293" y="584775"/>
                </a:cubicBezTo>
                <a:cubicBezTo>
                  <a:pt x="1824917" y="645806"/>
                  <a:pt x="1864642" y="584347"/>
                  <a:pt x="1684665" y="584775"/>
                </a:cubicBezTo>
                <a:cubicBezTo>
                  <a:pt x="1504688" y="585203"/>
                  <a:pt x="1370949" y="582713"/>
                  <a:pt x="1083801" y="584775"/>
                </a:cubicBezTo>
                <a:cubicBezTo>
                  <a:pt x="796653" y="586837"/>
                  <a:pt x="838405" y="531876"/>
                  <a:pt x="640173" y="584775"/>
                </a:cubicBezTo>
                <a:cubicBezTo>
                  <a:pt x="441941" y="637674"/>
                  <a:pt x="254913" y="550146"/>
                  <a:pt x="0" y="584775"/>
                </a:cubicBezTo>
                <a:cubicBezTo>
                  <a:pt x="-3412" y="299873"/>
                  <a:pt x="6100" y="195148"/>
                  <a:pt x="0" y="0"/>
                </a:cubicBezTo>
                <a:close/>
              </a:path>
              <a:path w="3930884" h="584775" stroke="0" extrusionOk="0">
                <a:moveTo>
                  <a:pt x="0" y="0"/>
                </a:moveTo>
                <a:cubicBezTo>
                  <a:pt x="227131" y="-32013"/>
                  <a:pt x="281277" y="32722"/>
                  <a:pt x="482937" y="0"/>
                </a:cubicBezTo>
                <a:cubicBezTo>
                  <a:pt x="684597" y="-32722"/>
                  <a:pt x="797770" y="10969"/>
                  <a:pt x="1005183" y="0"/>
                </a:cubicBezTo>
                <a:cubicBezTo>
                  <a:pt x="1212596" y="-10969"/>
                  <a:pt x="1357467" y="40917"/>
                  <a:pt x="1448812" y="0"/>
                </a:cubicBezTo>
                <a:cubicBezTo>
                  <a:pt x="1540157" y="-40917"/>
                  <a:pt x="1818608" y="14371"/>
                  <a:pt x="1931749" y="0"/>
                </a:cubicBezTo>
                <a:cubicBezTo>
                  <a:pt x="2044890" y="-14371"/>
                  <a:pt x="2311718" y="52214"/>
                  <a:pt x="2453995" y="0"/>
                </a:cubicBezTo>
                <a:cubicBezTo>
                  <a:pt x="2596272" y="-52214"/>
                  <a:pt x="2722096" y="28431"/>
                  <a:pt x="2897623" y="0"/>
                </a:cubicBezTo>
                <a:cubicBezTo>
                  <a:pt x="3073150" y="-28431"/>
                  <a:pt x="3145059" y="21079"/>
                  <a:pt x="3341251" y="0"/>
                </a:cubicBezTo>
                <a:cubicBezTo>
                  <a:pt x="3537443" y="-21079"/>
                  <a:pt x="3800215" y="55100"/>
                  <a:pt x="3930884" y="0"/>
                </a:cubicBezTo>
                <a:cubicBezTo>
                  <a:pt x="3974362" y="231906"/>
                  <a:pt x="3926922" y="326448"/>
                  <a:pt x="3930884" y="584775"/>
                </a:cubicBezTo>
                <a:cubicBezTo>
                  <a:pt x="3724618" y="589086"/>
                  <a:pt x="3651404" y="567539"/>
                  <a:pt x="3487256" y="584775"/>
                </a:cubicBezTo>
                <a:cubicBezTo>
                  <a:pt x="3323108" y="602011"/>
                  <a:pt x="3030608" y="521478"/>
                  <a:pt x="2847083" y="584775"/>
                </a:cubicBezTo>
                <a:cubicBezTo>
                  <a:pt x="2663558" y="648072"/>
                  <a:pt x="2539962" y="556376"/>
                  <a:pt x="2246219" y="584775"/>
                </a:cubicBezTo>
                <a:cubicBezTo>
                  <a:pt x="1952476" y="613174"/>
                  <a:pt x="1891044" y="533908"/>
                  <a:pt x="1606047" y="584775"/>
                </a:cubicBezTo>
                <a:cubicBezTo>
                  <a:pt x="1321050" y="635642"/>
                  <a:pt x="1297695" y="538999"/>
                  <a:pt x="1044492" y="584775"/>
                </a:cubicBezTo>
                <a:cubicBezTo>
                  <a:pt x="791289" y="630551"/>
                  <a:pt x="676940" y="581596"/>
                  <a:pt x="522246" y="584775"/>
                </a:cubicBezTo>
                <a:cubicBezTo>
                  <a:pt x="367552" y="587954"/>
                  <a:pt x="141318" y="548833"/>
                  <a:pt x="0" y="584775"/>
                </a:cubicBezTo>
                <a:cubicBezTo>
                  <a:pt x="-921" y="402734"/>
                  <a:pt x="29804" y="153654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67665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3200" b="1" cap="none" spc="0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كتابة معادلة خطية من جدول</a:t>
            </a:r>
            <a:endParaRPr lang="ar-SA" sz="3200" b="1" cap="none" spc="0" dirty="0">
              <a:ln>
                <a:solidFill>
                  <a:schemeClr val="tx1"/>
                </a:solidFill>
              </a:ln>
              <a:solidFill>
                <a:schemeClr val="accent4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015433D2-ACF5-4DB4-9AC2-6CDF95498535}"/>
              </a:ext>
            </a:extLst>
          </p:cNvPr>
          <p:cNvSpPr/>
          <p:nvPr/>
        </p:nvSpPr>
        <p:spPr>
          <a:xfrm>
            <a:off x="4296447" y="4012169"/>
            <a:ext cx="26965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E393B084-016C-4A8B-90D2-886022FDB5F1}"/>
                  </a:ext>
                </a:extLst>
              </p:cNvPr>
              <p:cNvSpPr txBox="1"/>
              <p:nvPr/>
            </p:nvSpPr>
            <p:spPr>
              <a:xfrm>
                <a:off x="4224375" y="4521103"/>
                <a:ext cx="2342885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E393B084-016C-4A8B-90D2-886022FDB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5" y="4521103"/>
                <a:ext cx="2342885" cy="8145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34E91CD2-9E97-4385-B6A5-C5BF7F81EAAD}"/>
                  </a:ext>
                </a:extLst>
              </p:cNvPr>
              <p:cNvSpPr txBox="1"/>
              <p:nvPr/>
            </p:nvSpPr>
            <p:spPr>
              <a:xfrm>
                <a:off x="4308794" y="5420730"/>
                <a:ext cx="2398734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34E91CD2-9E97-4385-B6A5-C5BF7F81E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794" y="5420730"/>
                <a:ext cx="2398734" cy="81541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18">
                <a:extLst>
                  <a:ext uri="{FF2B5EF4-FFF2-40B4-BE49-F238E27FC236}">
                    <a16:creationId xmlns:a16="http://schemas.microsoft.com/office/drawing/2014/main" id="{ED35AEB0-31FF-41EC-BAC0-E46A74132B79}"/>
                  </a:ext>
                </a:extLst>
              </p:cNvPr>
              <p:cNvSpPr txBox="1"/>
              <p:nvPr/>
            </p:nvSpPr>
            <p:spPr>
              <a:xfrm>
                <a:off x="6616865" y="5633794"/>
                <a:ext cx="12512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TextBox 18">
                <a:extLst>
                  <a:ext uri="{FF2B5EF4-FFF2-40B4-BE49-F238E27FC236}">
                    <a16:creationId xmlns:a16="http://schemas.microsoft.com/office/drawing/2014/main" id="{ED35AEB0-31FF-41EC-BAC0-E46A74132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6865" y="5633794"/>
                <a:ext cx="1251240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مستطيل 29">
                <a:extLst>
                  <a:ext uri="{FF2B5EF4-FFF2-40B4-BE49-F238E27FC236}">
                    <a16:creationId xmlns:a16="http://schemas.microsoft.com/office/drawing/2014/main" id="{353A479A-AAC7-41EB-8183-7ADD68259434}"/>
                  </a:ext>
                </a:extLst>
              </p:cNvPr>
              <p:cNvSpPr/>
              <p:nvPr/>
            </p:nvSpPr>
            <p:spPr>
              <a:xfrm>
                <a:off x="8413319" y="4599935"/>
                <a:ext cx="3029997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14:m>
                  <m:oMath xmlns:m="http://schemas.openxmlformats.org/officeDocument/2006/math"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𝟗𝟓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لتر لكل </a:t>
                </a:r>
                <a:r>
                  <a:rPr lang="ar-AE" sz="3200" b="1" cap="none" spc="0" dirty="0" err="1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كوارت</a:t>
                </a:r>
                <a:endParaRPr lang="ar-SA" sz="3200" b="1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مستطيل 29">
                <a:extLst>
                  <a:ext uri="{FF2B5EF4-FFF2-40B4-BE49-F238E27FC236}">
                    <a16:creationId xmlns:a16="http://schemas.microsoft.com/office/drawing/2014/main" id="{353A479A-AAC7-41EB-8183-7ADD682594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3319" y="4599935"/>
                <a:ext cx="3029997" cy="584775"/>
              </a:xfrm>
              <a:prstGeom prst="rect">
                <a:avLst/>
              </a:prstGeom>
              <a:blipFill>
                <a:blip r:embed="rId13"/>
                <a:stretch>
                  <a:fillRect l="-5433" t="-15625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مستطيل 30">
            <a:extLst>
              <a:ext uri="{FF2B5EF4-FFF2-40B4-BE49-F238E27FC236}">
                <a16:creationId xmlns:a16="http://schemas.microsoft.com/office/drawing/2014/main" id="{E5F84639-2C20-46D8-92D3-3D1138908398}"/>
              </a:ext>
            </a:extLst>
          </p:cNvPr>
          <p:cNvSpPr/>
          <p:nvPr/>
        </p:nvSpPr>
        <p:spPr>
          <a:xfrm>
            <a:off x="10001895" y="5184710"/>
            <a:ext cx="1441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18">
                <a:extLst>
                  <a:ext uri="{FF2B5EF4-FFF2-40B4-BE49-F238E27FC236}">
                    <a16:creationId xmlns:a16="http://schemas.microsoft.com/office/drawing/2014/main" id="{9460AB70-B0AB-46E5-9B8D-49ABAEEF69D6}"/>
                  </a:ext>
                </a:extLst>
              </p:cNvPr>
              <p:cNvSpPr txBox="1"/>
              <p:nvPr/>
            </p:nvSpPr>
            <p:spPr>
              <a:xfrm>
                <a:off x="9132911" y="5810110"/>
                <a:ext cx="1700466" cy="430887"/>
              </a:xfrm>
              <a:custGeom>
                <a:avLst/>
                <a:gdLst>
                  <a:gd name="connsiteX0" fmla="*/ 0 w 1700466"/>
                  <a:gd name="connsiteY0" fmla="*/ 0 h 430887"/>
                  <a:gd name="connsiteX1" fmla="*/ 515808 w 1700466"/>
                  <a:gd name="connsiteY1" fmla="*/ 0 h 430887"/>
                  <a:gd name="connsiteX2" fmla="*/ 1082630 w 1700466"/>
                  <a:gd name="connsiteY2" fmla="*/ 0 h 430887"/>
                  <a:gd name="connsiteX3" fmla="*/ 1700466 w 1700466"/>
                  <a:gd name="connsiteY3" fmla="*/ 0 h 430887"/>
                  <a:gd name="connsiteX4" fmla="*/ 1700466 w 1700466"/>
                  <a:gd name="connsiteY4" fmla="*/ 430887 h 430887"/>
                  <a:gd name="connsiteX5" fmla="*/ 1150649 w 1700466"/>
                  <a:gd name="connsiteY5" fmla="*/ 430887 h 430887"/>
                  <a:gd name="connsiteX6" fmla="*/ 583827 w 1700466"/>
                  <a:gd name="connsiteY6" fmla="*/ 430887 h 430887"/>
                  <a:gd name="connsiteX7" fmla="*/ 0 w 1700466"/>
                  <a:gd name="connsiteY7" fmla="*/ 430887 h 430887"/>
                  <a:gd name="connsiteX8" fmla="*/ 0 w 1700466"/>
                  <a:gd name="connsiteY8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00466" h="430887" fill="none" extrusionOk="0">
                    <a:moveTo>
                      <a:pt x="0" y="0"/>
                    </a:moveTo>
                    <a:cubicBezTo>
                      <a:pt x="205247" y="-3882"/>
                      <a:pt x="407144" y="44743"/>
                      <a:pt x="515808" y="0"/>
                    </a:cubicBezTo>
                    <a:cubicBezTo>
                      <a:pt x="624472" y="-44743"/>
                      <a:pt x="917212" y="57330"/>
                      <a:pt x="1082630" y="0"/>
                    </a:cubicBezTo>
                    <a:cubicBezTo>
                      <a:pt x="1248048" y="-57330"/>
                      <a:pt x="1404035" y="24103"/>
                      <a:pt x="1700466" y="0"/>
                    </a:cubicBezTo>
                    <a:cubicBezTo>
                      <a:pt x="1733483" y="147943"/>
                      <a:pt x="1695651" y="274248"/>
                      <a:pt x="1700466" y="430887"/>
                    </a:cubicBezTo>
                    <a:cubicBezTo>
                      <a:pt x="1462310" y="458329"/>
                      <a:pt x="1385955" y="379085"/>
                      <a:pt x="1150649" y="430887"/>
                    </a:cubicBezTo>
                    <a:cubicBezTo>
                      <a:pt x="915343" y="482689"/>
                      <a:pt x="844963" y="394281"/>
                      <a:pt x="583827" y="430887"/>
                    </a:cubicBezTo>
                    <a:cubicBezTo>
                      <a:pt x="322691" y="467493"/>
                      <a:pt x="132676" y="363529"/>
                      <a:pt x="0" y="430887"/>
                    </a:cubicBezTo>
                    <a:cubicBezTo>
                      <a:pt x="-10394" y="283509"/>
                      <a:pt x="43648" y="140457"/>
                      <a:pt x="0" y="0"/>
                    </a:cubicBezTo>
                    <a:close/>
                  </a:path>
                  <a:path w="1700466" h="430887" stroke="0" extrusionOk="0">
                    <a:moveTo>
                      <a:pt x="0" y="0"/>
                    </a:moveTo>
                    <a:cubicBezTo>
                      <a:pt x="138019" y="-30076"/>
                      <a:pt x="396712" y="1858"/>
                      <a:pt x="549817" y="0"/>
                    </a:cubicBezTo>
                    <a:cubicBezTo>
                      <a:pt x="702922" y="-1858"/>
                      <a:pt x="944715" y="9303"/>
                      <a:pt x="1150649" y="0"/>
                    </a:cubicBezTo>
                    <a:cubicBezTo>
                      <a:pt x="1356583" y="-9303"/>
                      <a:pt x="1507616" y="34915"/>
                      <a:pt x="1700466" y="0"/>
                    </a:cubicBezTo>
                    <a:cubicBezTo>
                      <a:pt x="1746219" y="89953"/>
                      <a:pt x="1677938" y="308200"/>
                      <a:pt x="1700466" y="430887"/>
                    </a:cubicBezTo>
                    <a:cubicBezTo>
                      <a:pt x="1531420" y="462826"/>
                      <a:pt x="1365620" y="387359"/>
                      <a:pt x="1167653" y="430887"/>
                    </a:cubicBezTo>
                    <a:cubicBezTo>
                      <a:pt x="969686" y="474415"/>
                      <a:pt x="755436" y="396380"/>
                      <a:pt x="634841" y="430887"/>
                    </a:cubicBezTo>
                    <a:cubicBezTo>
                      <a:pt x="514246" y="465394"/>
                      <a:pt x="276790" y="364334"/>
                      <a:pt x="0" y="430887"/>
                    </a:cubicBezTo>
                    <a:cubicBezTo>
                      <a:pt x="-36471" y="332031"/>
                      <a:pt x="20543" y="19446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TextBox 18">
                <a:extLst>
                  <a:ext uri="{FF2B5EF4-FFF2-40B4-BE49-F238E27FC236}">
                    <a16:creationId xmlns:a16="http://schemas.microsoft.com/office/drawing/2014/main" id="{9460AB70-B0AB-46E5-9B8D-49ABAEEF6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2911" y="5810110"/>
                <a:ext cx="1700466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1700466"/>
                          <a:gd name="connsiteY0" fmla="*/ 0 h 430887"/>
                          <a:gd name="connsiteX1" fmla="*/ 515808 w 1700466"/>
                          <a:gd name="connsiteY1" fmla="*/ 0 h 430887"/>
                          <a:gd name="connsiteX2" fmla="*/ 1082630 w 1700466"/>
                          <a:gd name="connsiteY2" fmla="*/ 0 h 430887"/>
                          <a:gd name="connsiteX3" fmla="*/ 1700466 w 1700466"/>
                          <a:gd name="connsiteY3" fmla="*/ 0 h 430887"/>
                          <a:gd name="connsiteX4" fmla="*/ 1700466 w 1700466"/>
                          <a:gd name="connsiteY4" fmla="*/ 430887 h 430887"/>
                          <a:gd name="connsiteX5" fmla="*/ 1150649 w 1700466"/>
                          <a:gd name="connsiteY5" fmla="*/ 430887 h 430887"/>
                          <a:gd name="connsiteX6" fmla="*/ 583827 w 1700466"/>
                          <a:gd name="connsiteY6" fmla="*/ 430887 h 430887"/>
                          <a:gd name="connsiteX7" fmla="*/ 0 w 1700466"/>
                          <a:gd name="connsiteY7" fmla="*/ 430887 h 430887"/>
                          <a:gd name="connsiteX8" fmla="*/ 0 w 1700466"/>
                          <a:gd name="connsiteY8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00466" h="430887" fill="none" extrusionOk="0">
                            <a:moveTo>
                              <a:pt x="0" y="0"/>
                            </a:moveTo>
                            <a:cubicBezTo>
                              <a:pt x="205247" y="-3882"/>
                              <a:pt x="407144" y="44743"/>
                              <a:pt x="515808" y="0"/>
                            </a:cubicBezTo>
                            <a:cubicBezTo>
                              <a:pt x="624472" y="-44743"/>
                              <a:pt x="917212" y="57330"/>
                              <a:pt x="1082630" y="0"/>
                            </a:cubicBezTo>
                            <a:cubicBezTo>
                              <a:pt x="1248048" y="-57330"/>
                              <a:pt x="1404035" y="24103"/>
                              <a:pt x="1700466" y="0"/>
                            </a:cubicBezTo>
                            <a:cubicBezTo>
                              <a:pt x="1733483" y="147943"/>
                              <a:pt x="1695651" y="274248"/>
                              <a:pt x="1700466" y="430887"/>
                            </a:cubicBezTo>
                            <a:cubicBezTo>
                              <a:pt x="1462310" y="458329"/>
                              <a:pt x="1385955" y="379085"/>
                              <a:pt x="1150649" y="430887"/>
                            </a:cubicBezTo>
                            <a:cubicBezTo>
                              <a:pt x="915343" y="482689"/>
                              <a:pt x="844963" y="394281"/>
                              <a:pt x="583827" y="430887"/>
                            </a:cubicBezTo>
                            <a:cubicBezTo>
                              <a:pt x="322691" y="467493"/>
                              <a:pt x="132676" y="363529"/>
                              <a:pt x="0" y="430887"/>
                            </a:cubicBezTo>
                            <a:cubicBezTo>
                              <a:pt x="-10394" y="283509"/>
                              <a:pt x="43648" y="140457"/>
                              <a:pt x="0" y="0"/>
                            </a:cubicBezTo>
                            <a:close/>
                          </a:path>
                          <a:path w="1700466" h="430887" stroke="0" extrusionOk="0">
                            <a:moveTo>
                              <a:pt x="0" y="0"/>
                            </a:moveTo>
                            <a:cubicBezTo>
                              <a:pt x="138019" y="-30076"/>
                              <a:pt x="396712" y="1858"/>
                              <a:pt x="549817" y="0"/>
                            </a:cubicBezTo>
                            <a:cubicBezTo>
                              <a:pt x="702922" y="-1858"/>
                              <a:pt x="944715" y="9303"/>
                              <a:pt x="1150649" y="0"/>
                            </a:cubicBezTo>
                            <a:cubicBezTo>
                              <a:pt x="1356583" y="-9303"/>
                              <a:pt x="1507616" y="34915"/>
                              <a:pt x="1700466" y="0"/>
                            </a:cubicBezTo>
                            <a:cubicBezTo>
                              <a:pt x="1746219" y="89953"/>
                              <a:pt x="1677938" y="308200"/>
                              <a:pt x="1700466" y="430887"/>
                            </a:cubicBezTo>
                            <a:cubicBezTo>
                              <a:pt x="1531420" y="462826"/>
                              <a:pt x="1365620" y="387359"/>
                              <a:pt x="1167653" y="430887"/>
                            </a:cubicBezTo>
                            <a:cubicBezTo>
                              <a:pt x="969686" y="474415"/>
                              <a:pt x="755436" y="396380"/>
                              <a:pt x="634841" y="430887"/>
                            </a:cubicBezTo>
                            <a:cubicBezTo>
                              <a:pt x="514246" y="465394"/>
                              <a:pt x="276790" y="364334"/>
                              <a:pt x="0" y="430887"/>
                            </a:cubicBezTo>
                            <a:cubicBezTo>
                              <a:pt x="-36471" y="332031"/>
                              <a:pt x="20543" y="19446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801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4">
                <a:extLst>
                  <a:ext uri="{FF2B5EF4-FFF2-40B4-BE49-F238E27FC236}">
                    <a16:creationId xmlns:a16="http://schemas.microsoft.com/office/drawing/2014/main" id="{039BBDE3-EE5C-4163-87E6-A182EB0E4848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𝟐𝟔𝟖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Rectangle 4">
                <a:extLst>
                  <a:ext uri="{FF2B5EF4-FFF2-40B4-BE49-F238E27FC236}">
                    <a16:creationId xmlns:a16="http://schemas.microsoft.com/office/drawing/2014/main" id="{039BBDE3-EE5C-4163-87E6-A182EB0E48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صورة 2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387D6EA4-5083-44BA-B8ED-8C1D7A200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10" y="1278599"/>
            <a:ext cx="3416778" cy="3034304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C6DD288-7564-425E-83DC-5412CEBA1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474" y="906349"/>
            <a:ext cx="5942550" cy="4608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8">
                <a:extLst>
                  <a:ext uri="{FF2B5EF4-FFF2-40B4-BE49-F238E27FC236}">
                    <a16:creationId xmlns:a16="http://schemas.microsoft.com/office/drawing/2014/main" id="{D58F518C-6678-41A9-ABF3-883DAA69A79D}"/>
                  </a:ext>
                </a:extLst>
              </p:cNvPr>
              <p:cNvSpPr txBox="1"/>
              <p:nvPr/>
            </p:nvSpPr>
            <p:spPr>
              <a:xfrm>
                <a:off x="6789548" y="1779648"/>
                <a:ext cx="1700466" cy="430887"/>
              </a:xfrm>
              <a:custGeom>
                <a:avLst/>
                <a:gdLst>
                  <a:gd name="connsiteX0" fmla="*/ 0 w 1700466"/>
                  <a:gd name="connsiteY0" fmla="*/ 0 h 430887"/>
                  <a:gd name="connsiteX1" fmla="*/ 515808 w 1700466"/>
                  <a:gd name="connsiteY1" fmla="*/ 0 h 430887"/>
                  <a:gd name="connsiteX2" fmla="*/ 1082630 w 1700466"/>
                  <a:gd name="connsiteY2" fmla="*/ 0 h 430887"/>
                  <a:gd name="connsiteX3" fmla="*/ 1700466 w 1700466"/>
                  <a:gd name="connsiteY3" fmla="*/ 0 h 430887"/>
                  <a:gd name="connsiteX4" fmla="*/ 1700466 w 1700466"/>
                  <a:gd name="connsiteY4" fmla="*/ 430887 h 430887"/>
                  <a:gd name="connsiteX5" fmla="*/ 1150649 w 1700466"/>
                  <a:gd name="connsiteY5" fmla="*/ 430887 h 430887"/>
                  <a:gd name="connsiteX6" fmla="*/ 583827 w 1700466"/>
                  <a:gd name="connsiteY6" fmla="*/ 430887 h 430887"/>
                  <a:gd name="connsiteX7" fmla="*/ 0 w 1700466"/>
                  <a:gd name="connsiteY7" fmla="*/ 430887 h 430887"/>
                  <a:gd name="connsiteX8" fmla="*/ 0 w 1700466"/>
                  <a:gd name="connsiteY8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00466" h="430887" fill="none" extrusionOk="0">
                    <a:moveTo>
                      <a:pt x="0" y="0"/>
                    </a:moveTo>
                    <a:cubicBezTo>
                      <a:pt x="205247" y="-3882"/>
                      <a:pt x="407144" y="44743"/>
                      <a:pt x="515808" y="0"/>
                    </a:cubicBezTo>
                    <a:cubicBezTo>
                      <a:pt x="624472" y="-44743"/>
                      <a:pt x="917212" y="57330"/>
                      <a:pt x="1082630" y="0"/>
                    </a:cubicBezTo>
                    <a:cubicBezTo>
                      <a:pt x="1248048" y="-57330"/>
                      <a:pt x="1404035" y="24103"/>
                      <a:pt x="1700466" y="0"/>
                    </a:cubicBezTo>
                    <a:cubicBezTo>
                      <a:pt x="1733483" y="147943"/>
                      <a:pt x="1695651" y="274248"/>
                      <a:pt x="1700466" y="430887"/>
                    </a:cubicBezTo>
                    <a:cubicBezTo>
                      <a:pt x="1462310" y="458329"/>
                      <a:pt x="1385955" y="379085"/>
                      <a:pt x="1150649" y="430887"/>
                    </a:cubicBezTo>
                    <a:cubicBezTo>
                      <a:pt x="915343" y="482689"/>
                      <a:pt x="844963" y="394281"/>
                      <a:pt x="583827" y="430887"/>
                    </a:cubicBezTo>
                    <a:cubicBezTo>
                      <a:pt x="322691" y="467493"/>
                      <a:pt x="132676" y="363529"/>
                      <a:pt x="0" y="430887"/>
                    </a:cubicBezTo>
                    <a:cubicBezTo>
                      <a:pt x="-10394" y="283509"/>
                      <a:pt x="43648" y="140457"/>
                      <a:pt x="0" y="0"/>
                    </a:cubicBezTo>
                    <a:close/>
                  </a:path>
                  <a:path w="1700466" h="430887" stroke="0" extrusionOk="0">
                    <a:moveTo>
                      <a:pt x="0" y="0"/>
                    </a:moveTo>
                    <a:cubicBezTo>
                      <a:pt x="138019" y="-30076"/>
                      <a:pt x="396712" y="1858"/>
                      <a:pt x="549817" y="0"/>
                    </a:cubicBezTo>
                    <a:cubicBezTo>
                      <a:pt x="702922" y="-1858"/>
                      <a:pt x="944715" y="9303"/>
                      <a:pt x="1150649" y="0"/>
                    </a:cubicBezTo>
                    <a:cubicBezTo>
                      <a:pt x="1356583" y="-9303"/>
                      <a:pt x="1507616" y="34915"/>
                      <a:pt x="1700466" y="0"/>
                    </a:cubicBezTo>
                    <a:cubicBezTo>
                      <a:pt x="1746219" y="89953"/>
                      <a:pt x="1677938" y="308200"/>
                      <a:pt x="1700466" y="430887"/>
                    </a:cubicBezTo>
                    <a:cubicBezTo>
                      <a:pt x="1531420" y="462826"/>
                      <a:pt x="1365620" y="387359"/>
                      <a:pt x="1167653" y="430887"/>
                    </a:cubicBezTo>
                    <a:cubicBezTo>
                      <a:pt x="969686" y="474415"/>
                      <a:pt x="755436" y="396380"/>
                      <a:pt x="634841" y="430887"/>
                    </a:cubicBezTo>
                    <a:cubicBezTo>
                      <a:pt x="514246" y="465394"/>
                      <a:pt x="276790" y="364334"/>
                      <a:pt x="0" y="430887"/>
                    </a:cubicBezTo>
                    <a:cubicBezTo>
                      <a:pt x="-36471" y="332031"/>
                      <a:pt x="20543" y="19446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18">
                <a:extLst>
                  <a:ext uri="{FF2B5EF4-FFF2-40B4-BE49-F238E27FC236}">
                    <a16:creationId xmlns:a16="http://schemas.microsoft.com/office/drawing/2014/main" id="{D58F518C-6678-41A9-ABF3-883DAA69A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548" y="1779648"/>
                <a:ext cx="1700466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1700466"/>
                          <a:gd name="connsiteY0" fmla="*/ 0 h 430887"/>
                          <a:gd name="connsiteX1" fmla="*/ 515808 w 1700466"/>
                          <a:gd name="connsiteY1" fmla="*/ 0 h 430887"/>
                          <a:gd name="connsiteX2" fmla="*/ 1082630 w 1700466"/>
                          <a:gd name="connsiteY2" fmla="*/ 0 h 430887"/>
                          <a:gd name="connsiteX3" fmla="*/ 1700466 w 1700466"/>
                          <a:gd name="connsiteY3" fmla="*/ 0 h 430887"/>
                          <a:gd name="connsiteX4" fmla="*/ 1700466 w 1700466"/>
                          <a:gd name="connsiteY4" fmla="*/ 430887 h 430887"/>
                          <a:gd name="connsiteX5" fmla="*/ 1150649 w 1700466"/>
                          <a:gd name="connsiteY5" fmla="*/ 430887 h 430887"/>
                          <a:gd name="connsiteX6" fmla="*/ 583827 w 1700466"/>
                          <a:gd name="connsiteY6" fmla="*/ 430887 h 430887"/>
                          <a:gd name="connsiteX7" fmla="*/ 0 w 1700466"/>
                          <a:gd name="connsiteY7" fmla="*/ 430887 h 430887"/>
                          <a:gd name="connsiteX8" fmla="*/ 0 w 1700466"/>
                          <a:gd name="connsiteY8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00466" h="430887" fill="none" extrusionOk="0">
                            <a:moveTo>
                              <a:pt x="0" y="0"/>
                            </a:moveTo>
                            <a:cubicBezTo>
                              <a:pt x="205247" y="-3882"/>
                              <a:pt x="407144" y="44743"/>
                              <a:pt x="515808" y="0"/>
                            </a:cubicBezTo>
                            <a:cubicBezTo>
                              <a:pt x="624472" y="-44743"/>
                              <a:pt x="917212" y="57330"/>
                              <a:pt x="1082630" y="0"/>
                            </a:cubicBezTo>
                            <a:cubicBezTo>
                              <a:pt x="1248048" y="-57330"/>
                              <a:pt x="1404035" y="24103"/>
                              <a:pt x="1700466" y="0"/>
                            </a:cubicBezTo>
                            <a:cubicBezTo>
                              <a:pt x="1733483" y="147943"/>
                              <a:pt x="1695651" y="274248"/>
                              <a:pt x="1700466" y="430887"/>
                            </a:cubicBezTo>
                            <a:cubicBezTo>
                              <a:pt x="1462310" y="458329"/>
                              <a:pt x="1385955" y="379085"/>
                              <a:pt x="1150649" y="430887"/>
                            </a:cubicBezTo>
                            <a:cubicBezTo>
                              <a:pt x="915343" y="482689"/>
                              <a:pt x="844963" y="394281"/>
                              <a:pt x="583827" y="430887"/>
                            </a:cubicBezTo>
                            <a:cubicBezTo>
                              <a:pt x="322691" y="467493"/>
                              <a:pt x="132676" y="363529"/>
                              <a:pt x="0" y="430887"/>
                            </a:cubicBezTo>
                            <a:cubicBezTo>
                              <a:pt x="-10394" y="283509"/>
                              <a:pt x="43648" y="140457"/>
                              <a:pt x="0" y="0"/>
                            </a:cubicBezTo>
                            <a:close/>
                          </a:path>
                          <a:path w="1700466" h="430887" stroke="0" extrusionOk="0">
                            <a:moveTo>
                              <a:pt x="0" y="0"/>
                            </a:moveTo>
                            <a:cubicBezTo>
                              <a:pt x="138019" y="-30076"/>
                              <a:pt x="396712" y="1858"/>
                              <a:pt x="549817" y="0"/>
                            </a:cubicBezTo>
                            <a:cubicBezTo>
                              <a:pt x="702922" y="-1858"/>
                              <a:pt x="944715" y="9303"/>
                              <a:pt x="1150649" y="0"/>
                            </a:cubicBezTo>
                            <a:cubicBezTo>
                              <a:pt x="1356583" y="-9303"/>
                              <a:pt x="1507616" y="34915"/>
                              <a:pt x="1700466" y="0"/>
                            </a:cubicBezTo>
                            <a:cubicBezTo>
                              <a:pt x="1746219" y="89953"/>
                              <a:pt x="1677938" y="308200"/>
                              <a:pt x="1700466" y="430887"/>
                            </a:cubicBezTo>
                            <a:cubicBezTo>
                              <a:pt x="1531420" y="462826"/>
                              <a:pt x="1365620" y="387359"/>
                              <a:pt x="1167653" y="430887"/>
                            </a:cubicBezTo>
                            <a:cubicBezTo>
                              <a:pt x="969686" y="474415"/>
                              <a:pt x="755436" y="396380"/>
                              <a:pt x="634841" y="430887"/>
                            </a:cubicBezTo>
                            <a:cubicBezTo>
                              <a:pt x="514246" y="465394"/>
                              <a:pt x="276790" y="364334"/>
                              <a:pt x="0" y="430887"/>
                            </a:cubicBezTo>
                            <a:cubicBezTo>
                              <a:pt x="-36471" y="332031"/>
                              <a:pt x="20543" y="19446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2D098F31-CB18-4FD9-90B7-E997E5E0F0CC}"/>
                  </a:ext>
                </a:extLst>
              </p:cNvPr>
              <p:cNvSpPr txBox="1"/>
              <p:nvPr/>
            </p:nvSpPr>
            <p:spPr>
              <a:xfrm>
                <a:off x="6789548" y="2580307"/>
                <a:ext cx="215411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2D098F31-CB18-4FD9-90B7-E997E5E0F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548" y="2580307"/>
                <a:ext cx="215411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8">
                <a:extLst>
                  <a:ext uri="{FF2B5EF4-FFF2-40B4-BE49-F238E27FC236}">
                    <a16:creationId xmlns:a16="http://schemas.microsoft.com/office/drawing/2014/main" id="{49E8FBDC-3A85-4A8B-8792-C9D7D1590FBF}"/>
                  </a:ext>
                </a:extLst>
              </p:cNvPr>
              <p:cNvSpPr txBox="1"/>
              <p:nvPr/>
            </p:nvSpPr>
            <p:spPr>
              <a:xfrm>
                <a:off x="7049672" y="3165522"/>
                <a:ext cx="103643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18">
                <a:extLst>
                  <a:ext uri="{FF2B5EF4-FFF2-40B4-BE49-F238E27FC236}">
                    <a16:creationId xmlns:a16="http://schemas.microsoft.com/office/drawing/2014/main" id="{49E8FBDC-3A85-4A8B-8792-C9D7D1590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9672" y="3165522"/>
                <a:ext cx="1036438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ستطيل 9">
                <a:extLst>
                  <a:ext uri="{FF2B5EF4-FFF2-40B4-BE49-F238E27FC236}">
                    <a16:creationId xmlns:a16="http://schemas.microsoft.com/office/drawing/2014/main" id="{A366BB7C-1B73-4B1C-A976-8167C496D000}"/>
                  </a:ext>
                </a:extLst>
              </p:cNvPr>
              <p:cNvSpPr/>
              <p:nvPr/>
            </p:nvSpPr>
            <p:spPr>
              <a:xfrm>
                <a:off x="6272105" y="4118383"/>
                <a:ext cx="4782078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يوجد حوالي </a:t>
                </a:r>
                <a14:m>
                  <m:oMath xmlns:m="http://schemas.openxmlformats.org/officeDocument/2006/math">
                    <m:r>
                      <a:rPr lang="en-US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𝟕</m:t>
                    </m:r>
                    <m:r>
                      <a:rPr lang="en-US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rgbClr val="00206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لتر في </a:t>
                </a:r>
                <a14:m>
                  <m:oMath xmlns:m="http://schemas.openxmlformats.org/officeDocument/2006/math">
                    <m:r>
                      <a:rPr lang="en-US" sz="3200" b="1" i="1" cap="none" spc="0" smtClean="0">
                        <a:ln w="0"/>
                        <a:solidFill>
                          <a:srgbClr val="C00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كوارت</a:t>
                </a:r>
                <a:endParaRPr lang="ar-SA" sz="3200" b="1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مستطيل 9">
                <a:extLst>
                  <a:ext uri="{FF2B5EF4-FFF2-40B4-BE49-F238E27FC236}">
                    <a16:creationId xmlns:a16="http://schemas.microsoft.com/office/drawing/2014/main" id="{A366BB7C-1B73-4B1C-A976-8167C496D0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2105" y="4118383"/>
                <a:ext cx="4782078" cy="584775"/>
              </a:xfrm>
              <a:prstGeom prst="rect">
                <a:avLst/>
              </a:prstGeom>
              <a:blipFill>
                <a:blip r:embed="rId8"/>
                <a:stretch>
                  <a:fillRect l="-3316" t="-15625" r="-3316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448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3562A3-63D1-4E02-B3B3-C6B1EED9C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967" y="83575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4">
                <a:extLst>
                  <a:ext uri="{FF2B5EF4-FFF2-40B4-BE49-F238E27FC236}">
                    <a16:creationId xmlns:a16="http://schemas.microsoft.com/office/drawing/2014/main" id="{EC76D2BF-DC33-444B-B943-F75E0ABD42EC}"/>
                  </a:ext>
                </a:extLst>
              </p:cNvPr>
              <p:cNvSpPr/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𝟐𝟔𝟖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4">
                <a:extLst>
                  <a:ext uri="{FF2B5EF4-FFF2-40B4-BE49-F238E27FC236}">
                    <a16:creationId xmlns:a16="http://schemas.microsoft.com/office/drawing/2014/main" id="{EC76D2BF-DC33-444B-B943-F75E0ABD42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صورة 5">
            <a:extLst>
              <a:ext uri="{FF2B5EF4-FFF2-40B4-BE49-F238E27FC236}">
                <a16:creationId xmlns:a16="http://schemas.microsoft.com/office/drawing/2014/main" id="{D991EC9E-3E53-487D-B059-ECE58A279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816" y="668350"/>
            <a:ext cx="4267570" cy="609653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81F49BFB-3FEB-4C90-9A36-92EFA4BA52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7636" y="1278003"/>
            <a:ext cx="4962053" cy="746106"/>
          </a:xfrm>
          <a:prstGeom prst="rect">
            <a:avLst/>
          </a:prstGeom>
        </p:spPr>
      </p:pic>
      <p:pic>
        <p:nvPicPr>
          <p:cNvPr id="10" name="صورة 9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3A1C730F-8353-45CD-9898-F5174B2EAF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3007" y="319762"/>
            <a:ext cx="3307243" cy="3408693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04E7732C-1D79-4563-8B28-53A58E400E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7635" y="4708655"/>
            <a:ext cx="4962053" cy="455699"/>
          </a:xfrm>
          <a:prstGeom prst="rect">
            <a:avLst/>
          </a:prstGeom>
        </p:spPr>
      </p:pic>
      <p:sp>
        <p:nvSpPr>
          <p:cNvPr id="13" name="مستطيل 12">
            <a:extLst>
              <a:ext uri="{FF2B5EF4-FFF2-40B4-BE49-F238E27FC236}">
                <a16:creationId xmlns:a16="http://schemas.microsoft.com/office/drawing/2014/main" id="{EF51A2E1-F4C4-4E25-AA69-9139B3C7486F}"/>
              </a:ext>
            </a:extLst>
          </p:cNvPr>
          <p:cNvSpPr/>
          <p:nvPr/>
        </p:nvSpPr>
        <p:spPr>
          <a:xfrm>
            <a:off x="5122322" y="1693646"/>
            <a:ext cx="26965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8">
                <a:extLst>
                  <a:ext uri="{FF2B5EF4-FFF2-40B4-BE49-F238E27FC236}">
                    <a16:creationId xmlns:a16="http://schemas.microsoft.com/office/drawing/2014/main" id="{25855668-5F24-4972-A4AF-7AC1912F7174}"/>
                  </a:ext>
                </a:extLst>
              </p:cNvPr>
              <p:cNvSpPr txBox="1"/>
              <p:nvPr/>
            </p:nvSpPr>
            <p:spPr>
              <a:xfrm>
                <a:off x="5050250" y="2202580"/>
                <a:ext cx="2342885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8">
                <a:extLst>
                  <a:ext uri="{FF2B5EF4-FFF2-40B4-BE49-F238E27FC236}">
                    <a16:creationId xmlns:a16="http://schemas.microsoft.com/office/drawing/2014/main" id="{25855668-5F24-4972-A4AF-7AC1912F7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0250" y="2202580"/>
                <a:ext cx="2342885" cy="8145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17231541-E811-42E5-9BEC-C653EFA84241}"/>
                  </a:ext>
                </a:extLst>
              </p:cNvPr>
              <p:cNvSpPr txBox="1"/>
              <p:nvPr/>
            </p:nvSpPr>
            <p:spPr>
              <a:xfrm>
                <a:off x="5134669" y="3102207"/>
                <a:ext cx="2613536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𝟎𝟎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17231541-E811-42E5-9BEC-C653EFA84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4669" y="3102207"/>
                <a:ext cx="2613536" cy="8154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ECE6B4B4-D132-4BBD-A116-39CD907B4628}"/>
                  </a:ext>
                </a:extLst>
              </p:cNvPr>
              <p:cNvSpPr txBox="1"/>
              <p:nvPr/>
            </p:nvSpPr>
            <p:spPr>
              <a:xfrm>
                <a:off x="7691319" y="3315271"/>
                <a:ext cx="103643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ECE6B4B4-D132-4BBD-A116-39CD907B4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319" y="3315271"/>
                <a:ext cx="1036438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ستطيل 16">
                <a:extLst>
                  <a:ext uri="{FF2B5EF4-FFF2-40B4-BE49-F238E27FC236}">
                    <a16:creationId xmlns:a16="http://schemas.microsoft.com/office/drawing/2014/main" id="{F054C051-CEC1-4A47-9B60-8F88E6C35D34}"/>
                  </a:ext>
                </a:extLst>
              </p:cNvPr>
              <p:cNvSpPr/>
              <p:nvPr/>
            </p:nvSpPr>
            <p:spPr>
              <a:xfrm>
                <a:off x="8911552" y="3217527"/>
                <a:ext cx="3074881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14:m>
                  <m:oMath xmlns:m="http://schemas.openxmlformats.org/officeDocument/2006/math"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لكل تذكرة</a:t>
                </a:r>
                <a:endParaRPr lang="ar-SA" sz="3200" b="1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مستطيل 16">
                <a:extLst>
                  <a:ext uri="{FF2B5EF4-FFF2-40B4-BE49-F238E27FC236}">
                    <a16:creationId xmlns:a16="http://schemas.microsoft.com/office/drawing/2014/main" id="{F054C051-CEC1-4A47-9B60-8F88E6C35D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1552" y="3217527"/>
                <a:ext cx="3074881" cy="584775"/>
              </a:xfrm>
              <a:prstGeom prst="rect">
                <a:avLst/>
              </a:prstGeom>
              <a:blipFill>
                <a:blip r:embed="rId11"/>
                <a:stretch>
                  <a:fillRect l="-5357" t="-14583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مستطيل 17">
            <a:extLst>
              <a:ext uri="{FF2B5EF4-FFF2-40B4-BE49-F238E27FC236}">
                <a16:creationId xmlns:a16="http://schemas.microsoft.com/office/drawing/2014/main" id="{7BABC552-5A69-4A13-97DE-DDEE16BF6CA0}"/>
              </a:ext>
            </a:extLst>
          </p:cNvPr>
          <p:cNvSpPr/>
          <p:nvPr/>
        </p:nvSpPr>
        <p:spPr>
          <a:xfrm>
            <a:off x="9114128" y="4071530"/>
            <a:ext cx="1441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75CDFE3-E938-49CA-8BBA-E744A772DDC4}"/>
                  </a:ext>
                </a:extLst>
              </p:cNvPr>
              <p:cNvSpPr txBox="1"/>
              <p:nvPr/>
            </p:nvSpPr>
            <p:spPr>
              <a:xfrm>
                <a:off x="7027291" y="4161239"/>
                <a:ext cx="1468031" cy="430887"/>
              </a:xfrm>
              <a:custGeom>
                <a:avLst/>
                <a:gdLst>
                  <a:gd name="connsiteX0" fmla="*/ 0 w 1468031"/>
                  <a:gd name="connsiteY0" fmla="*/ 0 h 430887"/>
                  <a:gd name="connsiteX1" fmla="*/ 445303 w 1468031"/>
                  <a:gd name="connsiteY1" fmla="*/ 0 h 430887"/>
                  <a:gd name="connsiteX2" fmla="*/ 934646 w 1468031"/>
                  <a:gd name="connsiteY2" fmla="*/ 0 h 430887"/>
                  <a:gd name="connsiteX3" fmla="*/ 1468031 w 1468031"/>
                  <a:gd name="connsiteY3" fmla="*/ 0 h 430887"/>
                  <a:gd name="connsiteX4" fmla="*/ 1468031 w 1468031"/>
                  <a:gd name="connsiteY4" fmla="*/ 430887 h 430887"/>
                  <a:gd name="connsiteX5" fmla="*/ 993368 w 1468031"/>
                  <a:gd name="connsiteY5" fmla="*/ 430887 h 430887"/>
                  <a:gd name="connsiteX6" fmla="*/ 504024 w 1468031"/>
                  <a:gd name="connsiteY6" fmla="*/ 430887 h 430887"/>
                  <a:gd name="connsiteX7" fmla="*/ 0 w 1468031"/>
                  <a:gd name="connsiteY7" fmla="*/ 430887 h 430887"/>
                  <a:gd name="connsiteX8" fmla="*/ 0 w 1468031"/>
                  <a:gd name="connsiteY8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68031" h="430887" fill="none" extrusionOk="0">
                    <a:moveTo>
                      <a:pt x="0" y="0"/>
                    </a:moveTo>
                    <a:cubicBezTo>
                      <a:pt x="154917" y="-10601"/>
                      <a:pt x="322474" y="31002"/>
                      <a:pt x="445303" y="0"/>
                    </a:cubicBezTo>
                    <a:cubicBezTo>
                      <a:pt x="568132" y="-31002"/>
                      <a:pt x="760230" y="47779"/>
                      <a:pt x="934646" y="0"/>
                    </a:cubicBezTo>
                    <a:cubicBezTo>
                      <a:pt x="1109062" y="-47779"/>
                      <a:pt x="1314968" y="18344"/>
                      <a:pt x="1468031" y="0"/>
                    </a:cubicBezTo>
                    <a:cubicBezTo>
                      <a:pt x="1501048" y="147943"/>
                      <a:pt x="1463216" y="274248"/>
                      <a:pt x="1468031" y="430887"/>
                    </a:cubicBezTo>
                    <a:cubicBezTo>
                      <a:pt x="1267723" y="443188"/>
                      <a:pt x="1195172" y="388437"/>
                      <a:pt x="993368" y="430887"/>
                    </a:cubicBezTo>
                    <a:cubicBezTo>
                      <a:pt x="791564" y="473337"/>
                      <a:pt x="743521" y="397236"/>
                      <a:pt x="504024" y="430887"/>
                    </a:cubicBezTo>
                    <a:cubicBezTo>
                      <a:pt x="264527" y="464538"/>
                      <a:pt x="133744" y="376840"/>
                      <a:pt x="0" y="430887"/>
                    </a:cubicBezTo>
                    <a:cubicBezTo>
                      <a:pt x="-10394" y="283509"/>
                      <a:pt x="43648" y="140457"/>
                      <a:pt x="0" y="0"/>
                    </a:cubicBezTo>
                    <a:close/>
                  </a:path>
                  <a:path w="1468031" h="430887" stroke="0" extrusionOk="0">
                    <a:moveTo>
                      <a:pt x="0" y="0"/>
                    </a:moveTo>
                    <a:cubicBezTo>
                      <a:pt x="115053" y="-7460"/>
                      <a:pt x="296047" y="14925"/>
                      <a:pt x="474663" y="0"/>
                    </a:cubicBezTo>
                    <a:cubicBezTo>
                      <a:pt x="653279" y="-14925"/>
                      <a:pt x="777049" y="26174"/>
                      <a:pt x="993368" y="0"/>
                    </a:cubicBezTo>
                    <a:cubicBezTo>
                      <a:pt x="1209687" y="-26174"/>
                      <a:pt x="1323607" y="56539"/>
                      <a:pt x="1468031" y="0"/>
                    </a:cubicBezTo>
                    <a:cubicBezTo>
                      <a:pt x="1513784" y="89953"/>
                      <a:pt x="1445503" y="308200"/>
                      <a:pt x="1468031" y="430887"/>
                    </a:cubicBezTo>
                    <a:cubicBezTo>
                      <a:pt x="1244745" y="481033"/>
                      <a:pt x="1113915" y="393196"/>
                      <a:pt x="1008048" y="430887"/>
                    </a:cubicBezTo>
                    <a:cubicBezTo>
                      <a:pt x="902181" y="468578"/>
                      <a:pt x="664781" y="390321"/>
                      <a:pt x="548065" y="430887"/>
                    </a:cubicBezTo>
                    <a:cubicBezTo>
                      <a:pt x="431349" y="471453"/>
                      <a:pt x="272342" y="430819"/>
                      <a:pt x="0" y="430887"/>
                    </a:cubicBezTo>
                    <a:cubicBezTo>
                      <a:pt x="-36471" y="332031"/>
                      <a:pt x="20543" y="19446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75CDFE3-E938-49CA-8BBA-E744A772D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7291" y="4161239"/>
                <a:ext cx="1468031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1468031"/>
                          <a:gd name="connsiteY0" fmla="*/ 0 h 430887"/>
                          <a:gd name="connsiteX1" fmla="*/ 445303 w 1468031"/>
                          <a:gd name="connsiteY1" fmla="*/ 0 h 430887"/>
                          <a:gd name="connsiteX2" fmla="*/ 934646 w 1468031"/>
                          <a:gd name="connsiteY2" fmla="*/ 0 h 430887"/>
                          <a:gd name="connsiteX3" fmla="*/ 1468031 w 1468031"/>
                          <a:gd name="connsiteY3" fmla="*/ 0 h 430887"/>
                          <a:gd name="connsiteX4" fmla="*/ 1468031 w 1468031"/>
                          <a:gd name="connsiteY4" fmla="*/ 430887 h 430887"/>
                          <a:gd name="connsiteX5" fmla="*/ 993368 w 1468031"/>
                          <a:gd name="connsiteY5" fmla="*/ 430887 h 430887"/>
                          <a:gd name="connsiteX6" fmla="*/ 504024 w 1468031"/>
                          <a:gd name="connsiteY6" fmla="*/ 430887 h 430887"/>
                          <a:gd name="connsiteX7" fmla="*/ 0 w 1468031"/>
                          <a:gd name="connsiteY7" fmla="*/ 430887 h 430887"/>
                          <a:gd name="connsiteX8" fmla="*/ 0 w 1468031"/>
                          <a:gd name="connsiteY8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468031" h="430887" fill="none" extrusionOk="0">
                            <a:moveTo>
                              <a:pt x="0" y="0"/>
                            </a:moveTo>
                            <a:cubicBezTo>
                              <a:pt x="154917" y="-10601"/>
                              <a:pt x="322474" y="31002"/>
                              <a:pt x="445303" y="0"/>
                            </a:cubicBezTo>
                            <a:cubicBezTo>
                              <a:pt x="568132" y="-31002"/>
                              <a:pt x="760230" y="47779"/>
                              <a:pt x="934646" y="0"/>
                            </a:cubicBezTo>
                            <a:cubicBezTo>
                              <a:pt x="1109062" y="-47779"/>
                              <a:pt x="1314968" y="18344"/>
                              <a:pt x="1468031" y="0"/>
                            </a:cubicBezTo>
                            <a:cubicBezTo>
                              <a:pt x="1501048" y="147943"/>
                              <a:pt x="1463216" y="274248"/>
                              <a:pt x="1468031" y="430887"/>
                            </a:cubicBezTo>
                            <a:cubicBezTo>
                              <a:pt x="1267723" y="443188"/>
                              <a:pt x="1195172" y="388437"/>
                              <a:pt x="993368" y="430887"/>
                            </a:cubicBezTo>
                            <a:cubicBezTo>
                              <a:pt x="791564" y="473337"/>
                              <a:pt x="743521" y="397236"/>
                              <a:pt x="504024" y="430887"/>
                            </a:cubicBezTo>
                            <a:cubicBezTo>
                              <a:pt x="264527" y="464538"/>
                              <a:pt x="133744" y="376840"/>
                              <a:pt x="0" y="430887"/>
                            </a:cubicBezTo>
                            <a:cubicBezTo>
                              <a:pt x="-10394" y="283509"/>
                              <a:pt x="43648" y="140457"/>
                              <a:pt x="0" y="0"/>
                            </a:cubicBezTo>
                            <a:close/>
                          </a:path>
                          <a:path w="1468031" h="430887" stroke="0" extrusionOk="0">
                            <a:moveTo>
                              <a:pt x="0" y="0"/>
                            </a:moveTo>
                            <a:cubicBezTo>
                              <a:pt x="115053" y="-7460"/>
                              <a:pt x="296047" y="14925"/>
                              <a:pt x="474663" y="0"/>
                            </a:cubicBezTo>
                            <a:cubicBezTo>
                              <a:pt x="653279" y="-14925"/>
                              <a:pt x="777049" y="26174"/>
                              <a:pt x="993368" y="0"/>
                            </a:cubicBezTo>
                            <a:cubicBezTo>
                              <a:pt x="1209687" y="-26174"/>
                              <a:pt x="1323607" y="56539"/>
                              <a:pt x="1468031" y="0"/>
                            </a:cubicBezTo>
                            <a:cubicBezTo>
                              <a:pt x="1513784" y="89953"/>
                              <a:pt x="1445503" y="308200"/>
                              <a:pt x="1468031" y="430887"/>
                            </a:cubicBezTo>
                            <a:cubicBezTo>
                              <a:pt x="1244745" y="481033"/>
                              <a:pt x="1113915" y="393196"/>
                              <a:pt x="1008048" y="430887"/>
                            </a:cubicBezTo>
                            <a:cubicBezTo>
                              <a:pt x="902181" y="468578"/>
                              <a:pt x="664781" y="390321"/>
                              <a:pt x="548065" y="430887"/>
                            </a:cubicBezTo>
                            <a:cubicBezTo>
                              <a:pt x="431349" y="471453"/>
                              <a:pt x="272342" y="430819"/>
                              <a:pt x="0" y="430887"/>
                            </a:cubicBezTo>
                            <a:cubicBezTo>
                              <a:pt x="-36471" y="332031"/>
                              <a:pt x="20543" y="19446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EADEDF68-1065-4C14-9E0B-6677A77A4D64}"/>
                  </a:ext>
                </a:extLst>
              </p:cNvPr>
              <p:cNvSpPr txBox="1"/>
              <p:nvPr/>
            </p:nvSpPr>
            <p:spPr>
              <a:xfrm>
                <a:off x="7614990" y="5326192"/>
                <a:ext cx="22022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EADEDF68-1065-4C14-9E0B-6677A77A4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4990" y="5326192"/>
                <a:ext cx="2202206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8">
                <a:extLst>
                  <a:ext uri="{FF2B5EF4-FFF2-40B4-BE49-F238E27FC236}">
                    <a16:creationId xmlns:a16="http://schemas.microsoft.com/office/drawing/2014/main" id="{D08E34EB-652F-4734-9DF1-48EDB00AE00F}"/>
                  </a:ext>
                </a:extLst>
              </p:cNvPr>
              <p:cNvSpPr txBox="1"/>
              <p:nvPr/>
            </p:nvSpPr>
            <p:spPr>
              <a:xfrm>
                <a:off x="7875114" y="5911407"/>
                <a:ext cx="12512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8">
                <a:extLst>
                  <a:ext uri="{FF2B5EF4-FFF2-40B4-BE49-F238E27FC236}">
                    <a16:creationId xmlns:a16="http://schemas.microsoft.com/office/drawing/2014/main" id="{D08E34EB-652F-4734-9DF1-48EDB00AE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114" y="5911407"/>
                <a:ext cx="1251240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ستطيل 21">
                <a:extLst>
                  <a:ext uri="{FF2B5EF4-FFF2-40B4-BE49-F238E27FC236}">
                    <a16:creationId xmlns:a16="http://schemas.microsoft.com/office/drawing/2014/main" id="{61B00C86-3C85-4535-99AD-EF6414DD2C21}"/>
                  </a:ext>
                </a:extLst>
              </p:cNvPr>
              <p:cNvSpPr/>
              <p:nvPr/>
            </p:nvSpPr>
            <p:spPr>
              <a:xfrm>
                <a:off x="1919932" y="5762116"/>
                <a:ext cx="4594528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تكلفة </a:t>
                </a:r>
                <a14:m>
                  <m:oMath xmlns:m="http://schemas.openxmlformats.org/officeDocument/2006/math">
                    <m:r>
                      <a:rPr lang="ar-AE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𝟏𝟓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rgbClr val="00206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تذكرة هو </a:t>
                </a:r>
                <a14:m>
                  <m:oMath xmlns:m="http://schemas.openxmlformats.org/officeDocument/2006/math">
                    <m:r>
                      <a:rPr lang="en-US" sz="3200" b="1" i="1" cap="none" spc="0" smtClean="0">
                        <a:ln w="0"/>
                        <a:solidFill>
                          <a:srgbClr val="C00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𝟔𝟕</m:t>
                    </m:r>
                    <m:r>
                      <a:rPr lang="en-US" sz="3200" b="1" i="1" cap="none" spc="0" smtClean="0">
                        <a:ln w="0"/>
                        <a:solidFill>
                          <a:srgbClr val="C00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 cap="none" spc="0" smtClean="0">
                        <a:ln w="0"/>
                        <a:solidFill>
                          <a:srgbClr val="C00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درهم</a:t>
                </a:r>
                <a:endParaRPr lang="ar-SA" sz="3200" b="1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مستطيل 21">
                <a:extLst>
                  <a:ext uri="{FF2B5EF4-FFF2-40B4-BE49-F238E27FC236}">
                    <a16:creationId xmlns:a16="http://schemas.microsoft.com/office/drawing/2014/main" id="{61B00C86-3C85-4535-99AD-EF6414DD2C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932" y="5762116"/>
                <a:ext cx="4594528" cy="584775"/>
              </a:xfrm>
              <a:prstGeom prst="rect">
                <a:avLst/>
              </a:prstGeom>
              <a:blipFill>
                <a:blip r:embed="rId15"/>
                <a:stretch>
                  <a:fillRect l="-3316" t="-14583" r="-3316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87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A6A1742-60AC-48D7-BBF5-8FCBF53F7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2292" y="77842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1DE3F19C-2F9C-4443-A4F5-DE78D01FB5BB}"/>
                  </a:ext>
                </a:extLst>
              </p:cNvPr>
              <p:cNvSpPr/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𝟐𝟕𝟑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1DE3F19C-2F9C-4443-A4F5-DE78D01FB5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صورة 28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002E9F89-0082-42CC-944F-6568897AC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853" y="810752"/>
            <a:ext cx="7494230" cy="1242045"/>
          </a:xfrm>
          <a:prstGeom prst="rect">
            <a:avLst/>
          </a:prstGeom>
        </p:spPr>
      </p:pic>
      <p:pic>
        <p:nvPicPr>
          <p:cNvPr id="31" name="صورة 30">
            <a:extLst>
              <a:ext uri="{FF2B5EF4-FFF2-40B4-BE49-F238E27FC236}">
                <a16:creationId xmlns:a16="http://schemas.microsoft.com/office/drawing/2014/main" id="{90E3430B-C6E9-4552-996C-A2E823D25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5952" y="4149035"/>
            <a:ext cx="7620507" cy="920351"/>
          </a:xfrm>
          <a:prstGeom prst="rect">
            <a:avLst/>
          </a:prstGeom>
        </p:spPr>
      </p:pic>
      <p:pic>
        <p:nvPicPr>
          <p:cNvPr id="33" name="صورة 32">
            <a:extLst>
              <a:ext uri="{FF2B5EF4-FFF2-40B4-BE49-F238E27FC236}">
                <a16:creationId xmlns:a16="http://schemas.microsoft.com/office/drawing/2014/main" id="{DCC7FE26-82D6-4D73-880E-721C9EDA28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80"/>
          <a:stretch/>
        </p:blipFill>
        <p:spPr>
          <a:xfrm>
            <a:off x="252016" y="1339800"/>
            <a:ext cx="4083936" cy="2681784"/>
          </a:xfrm>
          <a:prstGeom prst="rect">
            <a:avLst/>
          </a:prstGeom>
        </p:spPr>
      </p:pic>
      <p:sp>
        <p:nvSpPr>
          <p:cNvPr id="34" name="مستطيل 33">
            <a:extLst>
              <a:ext uri="{FF2B5EF4-FFF2-40B4-BE49-F238E27FC236}">
                <a16:creationId xmlns:a16="http://schemas.microsoft.com/office/drawing/2014/main" id="{61A32E44-4A38-41F0-A735-443234C87F38}"/>
              </a:ext>
            </a:extLst>
          </p:cNvPr>
          <p:cNvSpPr/>
          <p:nvPr/>
        </p:nvSpPr>
        <p:spPr>
          <a:xfrm>
            <a:off x="4202324" y="1697662"/>
            <a:ext cx="23839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18">
                <a:extLst>
                  <a:ext uri="{FF2B5EF4-FFF2-40B4-BE49-F238E27FC236}">
                    <a16:creationId xmlns:a16="http://schemas.microsoft.com/office/drawing/2014/main" id="{991D680B-64F9-4DB2-A13B-230038284E12}"/>
                  </a:ext>
                </a:extLst>
              </p:cNvPr>
              <p:cNvSpPr txBox="1"/>
              <p:nvPr/>
            </p:nvSpPr>
            <p:spPr>
              <a:xfrm>
                <a:off x="4704813" y="2210445"/>
                <a:ext cx="2342885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TextBox 18">
                <a:extLst>
                  <a:ext uri="{FF2B5EF4-FFF2-40B4-BE49-F238E27FC236}">
                    <a16:creationId xmlns:a16="http://schemas.microsoft.com/office/drawing/2014/main" id="{991D680B-64F9-4DB2-A13B-230038284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813" y="2210445"/>
                <a:ext cx="2342885" cy="8145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18">
                <a:extLst>
                  <a:ext uri="{FF2B5EF4-FFF2-40B4-BE49-F238E27FC236}">
                    <a16:creationId xmlns:a16="http://schemas.microsoft.com/office/drawing/2014/main" id="{FE16963B-1568-4EBA-8CB8-003C5C67DBAF}"/>
                  </a:ext>
                </a:extLst>
              </p:cNvPr>
              <p:cNvSpPr txBox="1"/>
              <p:nvPr/>
            </p:nvSpPr>
            <p:spPr>
              <a:xfrm>
                <a:off x="7020986" y="2112993"/>
                <a:ext cx="1916807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𝟗𝟎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TextBox 18">
                <a:extLst>
                  <a:ext uri="{FF2B5EF4-FFF2-40B4-BE49-F238E27FC236}">
                    <a16:creationId xmlns:a16="http://schemas.microsoft.com/office/drawing/2014/main" id="{FE16963B-1568-4EBA-8CB8-003C5C67D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986" y="2112993"/>
                <a:ext cx="1916807" cy="8154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18">
                <a:extLst>
                  <a:ext uri="{FF2B5EF4-FFF2-40B4-BE49-F238E27FC236}">
                    <a16:creationId xmlns:a16="http://schemas.microsoft.com/office/drawing/2014/main" id="{CEF8DE58-F938-4ED9-AD83-0BCA7A93B8FB}"/>
                  </a:ext>
                </a:extLst>
              </p:cNvPr>
              <p:cNvSpPr txBox="1"/>
              <p:nvPr/>
            </p:nvSpPr>
            <p:spPr>
              <a:xfrm>
                <a:off x="9066624" y="2307669"/>
                <a:ext cx="90287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7" name="TextBox 18">
                <a:extLst>
                  <a:ext uri="{FF2B5EF4-FFF2-40B4-BE49-F238E27FC236}">
                    <a16:creationId xmlns:a16="http://schemas.microsoft.com/office/drawing/2014/main" id="{CEF8DE58-F938-4ED9-AD83-0BCA7A93B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6624" y="2307669"/>
                <a:ext cx="90287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مستطيل 37">
                <a:extLst>
                  <a:ext uri="{FF2B5EF4-FFF2-40B4-BE49-F238E27FC236}">
                    <a16:creationId xmlns:a16="http://schemas.microsoft.com/office/drawing/2014/main" id="{4B7914C1-0D72-412A-9309-E48978BF6798}"/>
                  </a:ext>
                </a:extLst>
              </p:cNvPr>
              <p:cNvSpPr/>
              <p:nvPr/>
            </p:nvSpPr>
            <p:spPr>
              <a:xfrm>
                <a:off x="9935976" y="2220506"/>
                <a:ext cx="2401619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14:m>
                  <m:oMath xmlns:m="http://schemas.openxmlformats.org/officeDocument/2006/math"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𝟒𝟓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سلة كل يوم</a:t>
                </a:r>
                <a:endParaRPr lang="ar-SA" sz="3200" b="1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مستطيل 37">
                <a:extLst>
                  <a:ext uri="{FF2B5EF4-FFF2-40B4-BE49-F238E27FC236}">
                    <a16:creationId xmlns:a16="http://schemas.microsoft.com/office/drawing/2014/main" id="{4B7914C1-0D72-412A-9309-E48978BF67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5976" y="2220506"/>
                <a:ext cx="2401619" cy="584775"/>
              </a:xfrm>
              <a:prstGeom prst="rect">
                <a:avLst/>
              </a:prstGeom>
              <a:blipFill>
                <a:blip r:embed="rId10"/>
                <a:stretch>
                  <a:fillRect l="-6599" t="-14583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مستطيل 38">
            <a:extLst>
              <a:ext uri="{FF2B5EF4-FFF2-40B4-BE49-F238E27FC236}">
                <a16:creationId xmlns:a16="http://schemas.microsoft.com/office/drawing/2014/main" id="{E2C5BC53-6511-4D8A-BB63-1C09188E7A0A}"/>
              </a:ext>
            </a:extLst>
          </p:cNvPr>
          <p:cNvSpPr/>
          <p:nvPr/>
        </p:nvSpPr>
        <p:spPr>
          <a:xfrm>
            <a:off x="8222625" y="3445773"/>
            <a:ext cx="1441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18">
                <a:extLst>
                  <a:ext uri="{FF2B5EF4-FFF2-40B4-BE49-F238E27FC236}">
                    <a16:creationId xmlns:a16="http://schemas.microsoft.com/office/drawing/2014/main" id="{71F8B9A8-2A1C-49E9-A1E1-1109FCD61A58}"/>
                  </a:ext>
                </a:extLst>
              </p:cNvPr>
              <p:cNvSpPr txBox="1"/>
              <p:nvPr/>
            </p:nvSpPr>
            <p:spPr>
              <a:xfrm>
                <a:off x="6572425" y="3511731"/>
                <a:ext cx="1451487" cy="430887"/>
              </a:xfrm>
              <a:custGeom>
                <a:avLst/>
                <a:gdLst>
                  <a:gd name="connsiteX0" fmla="*/ 0 w 1451487"/>
                  <a:gd name="connsiteY0" fmla="*/ 0 h 430887"/>
                  <a:gd name="connsiteX1" fmla="*/ 440284 w 1451487"/>
                  <a:gd name="connsiteY1" fmla="*/ 0 h 430887"/>
                  <a:gd name="connsiteX2" fmla="*/ 924113 w 1451487"/>
                  <a:gd name="connsiteY2" fmla="*/ 0 h 430887"/>
                  <a:gd name="connsiteX3" fmla="*/ 1451487 w 1451487"/>
                  <a:gd name="connsiteY3" fmla="*/ 0 h 430887"/>
                  <a:gd name="connsiteX4" fmla="*/ 1451487 w 1451487"/>
                  <a:gd name="connsiteY4" fmla="*/ 430887 h 430887"/>
                  <a:gd name="connsiteX5" fmla="*/ 982173 w 1451487"/>
                  <a:gd name="connsiteY5" fmla="*/ 430887 h 430887"/>
                  <a:gd name="connsiteX6" fmla="*/ 498344 w 1451487"/>
                  <a:gd name="connsiteY6" fmla="*/ 430887 h 430887"/>
                  <a:gd name="connsiteX7" fmla="*/ 0 w 1451487"/>
                  <a:gd name="connsiteY7" fmla="*/ 430887 h 430887"/>
                  <a:gd name="connsiteX8" fmla="*/ 0 w 1451487"/>
                  <a:gd name="connsiteY8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51487" h="430887" fill="none" extrusionOk="0">
                    <a:moveTo>
                      <a:pt x="0" y="0"/>
                    </a:moveTo>
                    <a:cubicBezTo>
                      <a:pt x="193743" y="-46592"/>
                      <a:pt x="306109" y="4643"/>
                      <a:pt x="440284" y="0"/>
                    </a:cubicBezTo>
                    <a:cubicBezTo>
                      <a:pt x="574459" y="-4643"/>
                      <a:pt x="770649" y="6196"/>
                      <a:pt x="924113" y="0"/>
                    </a:cubicBezTo>
                    <a:cubicBezTo>
                      <a:pt x="1077577" y="-6196"/>
                      <a:pt x="1215153" y="16745"/>
                      <a:pt x="1451487" y="0"/>
                    </a:cubicBezTo>
                    <a:cubicBezTo>
                      <a:pt x="1484504" y="147943"/>
                      <a:pt x="1446672" y="274248"/>
                      <a:pt x="1451487" y="430887"/>
                    </a:cubicBezTo>
                    <a:cubicBezTo>
                      <a:pt x="1264949" y="458273"/>
                      <a:pt x="1168608" y="407759"/>
                      <a:pt x="982173" y="430887"/>
                    </a:cubicBezTo>
                    <a:cubicBezTo>
                      <a:pt x="795738" y="454015"/>
                      <a:pt x="680960" y="394433"/>
                      <a:pt x="498344" y="430887"/>
                    </a:cubicBezTo>
                    <a:cubicBezTo>
                      <a:pt x="315728" y="467341"/>
                      <a:pt x="136709" y="379043"/>
                      <a:pt x="0" y="430887"/>
                    </a:cubicBezTo>
                    <a:cubicBezTo>
                      <a:pt x="-10394" y="283509"/>
                      <a:pt x="43648" y="140457"/>
                      <a:pt x="0" y="0"/>
                    </a:cubicBezTo>
                    <a:close/>
                  </a:path>
                  <a:path w="1451487" h="430887" stroke="0" extrusionOk="0">
                    <a:moveTo>
                      <a:pt x="0" y="0"/>
                    </a:moveTo>
                    <a:cubicBezTo>
                      <a:pt x="200006" y="-36293"/>
                      <a:pt x="254160" y="19767"/>
                      <a:pt x="469314" y="0"/>
                    </a:cubicBezTo>
                    <a:cubicBezTo>
                      <a:pt x="684468" y="-19767"/>
                      <a:pt x="727332" y="23163"/>
                      <a:pt x="982173" y="0"/>
                    </a:cubicBezTo>
                    <a:cubicBezTo>
                      <a:pt x="1237014" y="-23163"/>
                      <a:pt x="1245465" y="34918"/>
                      <a:pt x="1451487" y="0"/>
                    </a:cubicBezTo>
                    <a:cubicBezTo>
                      <a:pt x="1497240" y="89953"/>
                      <a:pt x="1428959" y="308200"/>
                      <a:pt x="1451487" y="430887"/>
                    </a:cubicBezTo>
                    <a:cubicBezTo>
                      <a:pt x="1245452" y="453800"/>
                      <a:pt x="1105093" y="410689"/>
                      <a:pt x="996688" y="430887"/>
                    </a:cubicBezTo>
                    <a:cubicBezTo>
                      <a:pt x="888283" y="451085"/>
                      <a:pt x="640316" y="428954"/>
                      <a:pt x="541888" y="430887"/>
                    </a:cubicBezTo>
                    <a:cubicBezTo>
                      <a:pt x="443460" y="432820"/>
                      <a:pt x="210290" y="404573"/>
                      <a:pt x="0" y="430887"/>
                    </a:cubicBezTo>
                    <a:cubicBezTo>
                      <a:pt x="-36471" y="332031"/>
                      <a:pt x="20543" y="19446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0" name="TextBox 18">
                <a:extLst>
                  <a:ext uri="{FF2B5EF4-FFF2-40B4-BE49-F238E27FC236}">
                    <a16:creationId xmlns:a16="http://schemas.microsoft.com/office/drawing/2014/main" id="{71F8B9A8-2A1C-49E9-A1E1-1109FCD61A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425" y="3511731"/>
                <a:ext cx="145148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1451487"/>
                          <a:gd name="connsiteY0" fmla="*/ 0 h 430887"/>
                          <a:gd name="connsiteX1" fmla="*/ 440284 w 1451487"/>
                          <a:gd name="connsiteY1" fmla="*/ 0 h 430887"/>
                          <a:gd name="connsiteX2" fmla="*/ 924113 w 1451487"/>
                          <a:gd name="connsiteY2" fmla="*/ 0 h 430887"/>
                          <a:gd name="connsiteX3" fmla="*/ 1451487 w 1451487"/>
                          <a:gd name="connsiteY3" fmla="*/ 0 h 430887"/>
                          <a:gd name="connsiteX4" fmla="*/ 1451487 w 1451487"/>
                          <a:gd name="connsiteY4" fmla="*/ 430887 h 430887"/>
                          <a:gd name="connsiteX5" fmla="*/ 982173 w 1451487"/>
                          <a:gd name="connsiteY5" fmla="*/ 430887 h 430887"/>
                          <a:gd name="connsiteX6" fmla="*/ 498344 w 1451487"/>
                          <a:gd name="connsiteY6" fmla="*/ 430887 h 430887"/>
                          <a:gd name="connsiteX7" fmla="*/ 0 w 1451487"/>
                          <a:gd name="connsiteY7" fmla="*/ 430887 h 430887"/>
                          <a:gd name="connsiteX8" fmla="*/ 0 w 1451487"/>
                          <a:gd name="connsiteY8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451487" h="430887" fill="none" extrusionOk="0">
                            <a:moveTo>
                              <a:pt x="0" y="0"/>
                            </a:moveTo>
                            <a:cubicBezTo>
                              <a:pt x="193743" y="-46592"/>
                              <a:pt x="306109" y="4643"/>
                              <a:pt x="440284" y="0"/>
                            </a:cubicBezTo>
                            <a:cubicBezTo>
                              <a:pt x="574459" y="-4643"/>
                              <a:pt x="770649" y="6196"/>
                              <a:pt x="924113" y="0"/>
                            </a:cubicBezTo>
                            <a:cubicBezTo>
                              <a:pt x="1077577" y="-6196"/>
                              <a:pt x="1215153" y="16745"/>
                              <a:pt x="1451487" y="0"/>
                            </a:cubicBezTo>
                            <a:cubicBezTo>
                              <a:pt x="1484504" y="147943"/>
                              <a:pt x="1446672" y="274248"/>
                              <a:pt x="1451487" y="430887"/>
                            </a:cubicBezTo>
                            <a:cubicBezTo>
                              <a:pt x="1264949" y="458273"/>
                              <a:pt x="1168608" y="407759"/>
                              <a:pt x="982173" y="430887"/>
                            </a:cubicBezTo>
                            <a:cubicBezTo>
                              <a:pt x="795738" y="454015"/>
                              <a:pt x="680960" y="394433"/>
                              <a:pt x="498344" y="430887"/>
                            </a:cubicBezTo>
                            <a:cubicBezTo>
                              <a:pt x="315728" y="467341"/>
                              <a:pt x="136709" y="379043"/>
                              <a:pt x="0" y="430887"/>
                            </a:cubicBezTo>
                            <a:cubicBezTo>
                              <a:pt x="-10394" y="283509"/>
                              <a:pt x="43648" y="140457"/>
                              <a:pt x="0" y="0"/>
                            </a:cubicBezTo>
                            <a:close/>
                          </a:path>
                          <a:path w="1451487" h="430887" stroke="0" extrusionOk="0">
                            <a:moveTo>
                              <a:pt x="0" y="0"/>
                            </a:moveTo>
                            <a:cubicBezTo>
                              <a:pt x="200006" y="-36293"/>
                              <a:pt x="254160" y="19767"/>
                              <a:pt x="469314" y="0"/>
                            </a:cubicBezTo>
                            <a:cubicBezTo>
                              <a:pt x="684468" y="-19767"/>
                              <a:pt x="727332" y="23163"/>
                              <a:pt x="982173" y="0"/>
                            </a:cubicBezTo>
                            <a:cubicBezTo>
                              <a:pt x="1237014" y="-23163"/>
                              <a:pt x="1245465" y="34918"/>
                              <a:pt x="1451487" y="0"/>
                            </a:cubicBezTo>
                            <a:cubicBezTo>
                              <a:pt x="1497240" y="89953"/>
                              <a:pt x="1428959" y="308200"/>
                              <a:pt x="1451487" y="430887"/>
                            </a:cubicBezTo>
                            <a:cubicBezTo>
                              <a:pt x="1245452" y="453800"/>
                              <a:pt x="1105093" y="410689"/>
                              <a:pt x="996688" y="430887"/>
                            </a:cubicBezTo>
                            <a:cubicBezTo>
                              <a:pt x="888283" y="451085"/>
                              <a:pt x="640316" y="428954"/>
                              <a:pt x="541888" y="430887"/>
                            </a:cubicBezTo>
                            <a:cubicBezTo>
                              <a:pt x="443460" y="432820"/>
                              <a:pt x="210290" y="404573"/>
                              <a:pt x="0" y="430887"/>
                            </a:cubicBezTo>
                            <a:cubicBezTo>
                              <a:pt x="-36471" y="332031"/>
                              <a:pt x="20543" y="19446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18">
                <a:extLst>
                  <a:ext uri="{FF2B5EF4-FFF2-40B4-BE49-F238E27FC236}">
                    <a16:creationId xmlns:a16="http://schemas.microsoft.com/office/drawing/2014/main" id="{0D9CFC43-F072-4A9A-82E4-C0D501AEC6AA}"/>
                  </a:ext>
                </a:extLst>
              </p:cNvPr>
              <p:cNvSpPr txBox="1"/>
              <p:nvPr/>
            </p:nvSpPr>
            <p:spPr>
              <a:xfrm>
                <a:off x="7908747" y="5209765"/>
                <a:ext cx="23203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𝟑𝟔𝟓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1" name="TextBox 18">
                <a:extLst>
                  <a:ext uri="{FF2B5EF4-FFF2-40B4-BE49-F238E27FC236}">
                    <a16:creationId xmlns:a16="http://schemas.microsoft.com/office/drawing/2014/main" id="{0D9CFC43-F072-4A9A-82E4-C0D501AEC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8747" y="5209765"/>
                <a:ext cx="2320315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18">
                <a:extLst>
                  <a:ext uri="{FF2B5EF4-FFF2-40B4-BE49-F238E27FC236}">
                    <a16:creationId xmlns:a16="http://schemas.microsoft.com/office/drawing/2014/main" id="{A24607E5-93AB-48D6-B87F-443433F261EB}"/>
                  </a:ext>
                </a:extLst>
              </p:cNvPr>
              <p:cNvSpPr txBox="1"/>
              <p:nvPr/>
            </p:nvSpPr>
            <p:spPr>
              <a:xfrm>
                <a:off x="8168871" y="5794980"/>
                <a:ext cx="162583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𝟒𝟐𝟓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2" name="TextBox 18">
                <a:extLst>
                  <a:ext uri="{FF2B5EF4-FFF2-40B4-BE49-F238E27FC236}">
                    <a16:creationId xmlns:a16="http://schemas.microsoft.com/office/drawing/2014/main" id="{A24607E5-93AB-48D6-B87F-443433F26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871" y="5794980"/>
                <a:ext cx="1625830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مستطيل 42">
                <a:extLst>
                  <a:ext uri="{FF2B5EF4-FFF2-40B4-BE49-F238E27FC236}">
                    <a16:creationId xmlns:a16="http://schemas.microsoft.com/office/drawing/2014/main" id="{FBDBF04B-389F-4735-BC16-767500D830A6}"/>
                  </a:ext>
                </a:extLst>
              </p:cNvPr>
              <p:cNvSpPr/>
              <p:nvPr/>
            </p:nvSpPr>
            <p:spPr>
              <a:xfrm>
                <a:off x="1484242" y="5462473"/>
                <a:ext cx="5854488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تنتج الشركة </a:t>
                </a:r>
                <a14:m>
                  <m:oMath xmlns:m="http://schemas.openxmlformats.org/officeDocument/2006/math">
                    <m:r>
                      <a:rPr lang="ar-AE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𝟏𝟔</m:t>
                    </m:r>
                    <m:r>
                      <a:rPr lang="ar-AE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ar-AE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𝟒𝟐𝟓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rgbClr val="00206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سلة في </a:t>
                </a:r>
                <a14:m>
                  <m:oMath xmlns:m="http://schemas.openxmlformats.org/officeDocument/2006/math">
                    <m:r>
                      <a:rPr lang="ar-AE" sz="3200" b="1" i="1" cap="none" spc="0" smtClean="0">
                        <a:ln w="0"/>
                        <a:solidFill>
                          <a:srgbClr val="C00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𝟑𝟔𝟓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يوم</a:t>
                </a:r>
                <a:endParaRPr lang="ar-SA" sz="3200" b="1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3" name="مستطيل 42">
                <a:extLst>
                  <a:ext uri="{FF2B5EF4-FFF2-40B4-BE49-F238E27FC236}">
                    <a16:creationId xmlns:a16="http://schemas.microsoft.com/office/drawing/2014/main" id="{FBDBF04B-389F-4735-BC16-767500D830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242" y="5462473"/>
                <a:ext cx="5854488" cy="584775"/>
              </a:xfrm>
              <a:prstGeom prst="rect">
                <a:avLst/>
              </a:prstGeom>
              <a:blipFill>
                <a:blip r:embed="rId14"/>
                <a:stretch>
                  <a:fillRect l="-2601" t="-14583" r="-2601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مستطيل 43">
                <a:extLst>
                  <a:ext uri="{FF2B5EF4-FFF2-40B4-BE49-F238E27FC236}">
                    <a16:creationId xmlns:a16="http://schemas.microsoft.com/office/drawing/2014/main" id="{632C7471-AC01-431C-B242-25A2C1AB9141}"/>
                  </a:ext>
                </a:extLst>
              </p:cNvPr>
              <p:cNvSpPr/>
              <p:nvPr/>
            </p:nvSpPr>
            <p:spPr>
              <a:xfrm>
                <a:off x="5461226" y="4542406"/>
                <a:ext cx="4200189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السنة الكبيسة تعادل </a:t>
                </a:r>
                <a14:m>
                  <m:oMath xmlns:m="http://schemas.openxmlformats.org/officeDocument/2006/math">
                    <m:r>
                      <a:rPr lang="ar-AE" sz="3200" b="1" i="1">
                        <a:ln w="0"/>
                        <a:solidFill>
                          <a:srgbClr val="C00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𝟑𝟔𝟓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يوم</a:t>
                </a:r>
                <a:endParaRPr lang="ar-SA" sz="3200" b="1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مستطيل 43">
                <a:extLst>
                  <a:ext uri="{FF2B5EF4-FFF2-40B4-BE49-F238E27FC236}">
                    <a16:creationId xmlns:a16="http://schemas.microsoft.com/office/drawing/2014/main" id="{632C7471-AC01-431C-B242-25A2C1AB91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226" y="4542406"/>
                <a:ext cx="4200189" cy="584775"/>
              </a:xfrm>
              <a:prstGeom prst="rect">
                <a:avLst/>
              </a:prstGeom>
              <a:blipFill>
                <a:blip r:embed="rId15"/>
                <a:stretch>
                  <a:fillRect l="-3628" t="-14583" r="-3774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079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 animBg="1"/>
      <p:bldP spid="41" grpId="0"/>
      <p:bldP spid="42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4">
                <a:extLst>
                  <a:ext uri="{FF2B5EF4-FFF2-40B4-BE49-F238E27FC236}">
                    <a16:creationId xmlns:a16="http://schemas.microsoft.com/office/drawing/2014/main" id="{039BBDE3-EE5C-4163-87E6-A182EB0E4848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𝟐𝟔𝟗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Rectangle 4">
                <a:extLst>
                  <a:ext uri="{FF2B5EF4-FFF2-40B4-BE49-F238E27FC236}">
                    <a16:creationId xmlns:a16="http://schemas.microsoft.com/office/drawing/2014/main" id="{039BBDE3-EE5C-4163-87E6-A182EB0E48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مستطيل 1">
            <a:extLst>
              <a:ext uri="{FF2B5EF4-FFF2-40B4-BE49-F238E27FC236}">
                <a16:creationId xmlns:a16="http://schemas.microsoft.com/office/drawing/2014/main" id="{BE4EEBF6-1813-42DB-A769-AB11BDA7ACDA}"/>
              </a:ext>
            </a:extLst>
          </p:cNvPr>
          <p:cNvSpPr/>
          <p:nvPr/>
        </p:nvSpPr>
        <p:spPr>
          <a:xfrm>
            <a:off x="7335399" y="77720"/>
            <a:ext cx="4679486" cy="584775"/>
          </a:xfrm>
          <a:custGeom>
            <a:avLst/>
            <a:gdLst>
              <a:gd name="connsiteX0" fmla="*/ 0 w 4679486"/>
              <a:gd name="connsiteY0" fmla="*/ 0 h 584775"/>
              <a:gd name="connsiteX1" fmla="*/ 444551 w 4679486"/>
              <a:gd name="connsiteY1" fmla="*/ 0 h 584775"/>
              <a:gd name="connsiteX2" fmla="*/ 1029487 w 4679486"/>
              <a:gd name="connsiteY2" fmla="*/ 0 h 584775"/>
              <a:gd name="connsiteX3" fmla="*/ 1567628 w 4679486"/>
              <a:gd name="connsiteY3" fmla="*/ 0 h 584775"/>
              <a:gd name="connsiteX4" fmla="*/ 2246153 w 4679486"/>
              <a:gd name="connsiteY4" fmla="*/ 0 h 584775"/>
              <a:gd name="connsiteX5" fmla="*/ 2924679 w 4679486"/>
              <a:gd name="connsiteY5" fmla="*/ 0 h 584775"/>
              <a:gd name="connsiteX6" fmla="*/ 3509615 w 4679486"/>
              <a:gd name="connsiteY6" fmla="*/ 0 h 584775"/>
              <a:gd name="connsiteX7" fmla="*/ 4141345 w 4679486"/>
              <a:gd name="connsiteY7" fmla="*/ 0 h 584775"/>
              <a:gd name="connsiteX8" fmla="*/ 4679486 w 4679486"/>
              <a:gd name="connsiteY8" fmla="*/ 0 h 584775"/>
              <a:gd name="connsiteX9" fmla="*/ 4679486 w 4679486"/>
              <a:gd name="connsiteY9" fmla="*/ 584775 h 584775"/>
              <a:gd name="connsiteX10" fmla="*/ 4094550 w 4679486"/>
              <a:gd name="connsiteY10" fmla="*/ 584775 h 584775"/>
              <a:gd name="connsiteX11" fmla="*/ 3462820 w 4679486"/>
              <a:gd name="connsiteY11" fmla="*/ 584775 h 584775"/>
              <a:gd name="connsiteX12" fmla="*/ 3018268 w 4679486"/>
              <a:gd name="connsiteY12" fmla="*/ 584775 h 584775"/>
              <a:gd name="connsiteX13" fmla="*/ 2433333 w 4679486"/>
              <a:gd name="connsiteY13" fmla="*/ 584775 h 584775"/>
              <a:gd name="connsiteX14" fmla="*/ 1895192 w 4679486"/>
              <a:gd name="connsiteY14" fmla="*/ 584775 h 584775"/>
              <a:gd name="connsiteX15" fmla="*/ 1357051 w 4679486"/>
              <a:gd name="connsiteY15" fmla="*/ 584775 h 584775"/>
              <a:gd name="connsiteX16" fmla="*/ 725320 w 4679486"/>
              <a:gd name="connsiteY16" fmla="*/ 584775 h 584775"/>
              <a:gd name="connsiteX17" fmla="*/ 0 w 4679486"/>
              <a:gd name="connsiteY17" fmla="*/ 584775 h 584775"/>
              <a:gd name="connsiteX18" fmla="*/ 0 w 4679486"/>
              <a:gd name="connsiteY18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79486" h="584775" fill="none" extrusionOk="0">
                <a:moveTo>
                  <a:pt x="0" y="0"/>
                </a:moveTo>
                <a:cubicBezTo>
                  <a:pt x="176825" y="-38498"/>
                  <a:pt x="347140" y="34397"/>
                  <a:pt x="444551" y="0"/>
                </a:cubicBezTo>
                <a:cubicBezTo>
                  <a:pt x="541962" y="-34397"/>
                  <a:pt x="770141" y="9339"/>
                  <a:pt x="1029487" y="0"/>
                </a:cubicBezTo>
                <a:cubicBezTo>
                  <a:pt x="1288833" y="-9339"/>
                  <a:pt x="1434478" y="64334"/>
                  <a:pt x="1567628" y="0"/>
                </a:cubicBezTo>
                <a:cubicBezTo>
                  <a:pt x="1700778" y="-64334"/>
                  <a:pt x="1969473" y="47048"/>
                  <a:pt x="2246153" y="0"/>
                </a:cubicBezTo>
                <a:cubicBezTo>
                  <a:pt x="2522834" y="-47048"/>
                  <a:pt x="2704761" y="60230"/>
                  <a:pt x="2924679" y="0"/>
                </a:cubicBezTo>
                <a:cubicBezTo>
                  <a:pt x="3144597" y="-60230"/>
                  <a:pt x="3333815" y="34917"/>
                  <a:pt x="3509615" y="0"/>
                </a:cubicBezTo>
                <a:cubicBezTo>
                  <a:pt x="3685415" y="-34917"/>
                  <a:pt x="3825675" y="71193"/>
                  <a:pt x="4141345" y="0"/>
                </a:cubicBezTo>
                <a:cubicBezTo>
                  <a:pt x="4457015" y="-71193"/>
                  <a:pt x="4452040" y="9574"/>
                  <a:pt x="4679486" y="0"/>
                </a:cubicBezTo>
                <a:cubicBezTo>
                  <a:pt x="4684768" y="243104"/>
                  <a:pt x="4671432" y="439484"/>
                  <a:pt x="4679486" y="584775"/>
                </a:cubicBezTo>
                <a:cubicBezTo>
                  <a:pt x="4474861" y="612325"/>
                  <a:pt x="4354464" y="569793"/>
                  <a:pt x="4094550" y="584775"/>
                </a:cubicBezTo>
                <a:cubicBezTo>
                  <a:pt x="3834636" y="599757"/>
                  <a:pt x="3717345" y="510342"/>
                  <a:pt x="3462820" y="584775"/>
                </a:cubicBezTo>
                <a:cubicBezTo>
                  <a:pt x="3208295" y="659208"/>
                  <a:pt x="3235665" y="552837"/>
                  <a:pt x="3018268" y="584775"/>
                </a:cubicBezTo>
                <a:cubicBezTo>
                  <a:pt x="2800871" y="616713"/>
                  <a:pt x="2583190" y="553808"/>
                  <a:pt x="2433333" y="584775"/>
                </a:cubicBezTo>
                <a:cubicBezTo>
                  <a:pt x="2283477" y="615742"/>
                  <a:pt x="2121558" y="535375"/>
                  <a:pt x="1895192" y="584775"/>
                </a:cubicBezTo>
                <a:cubicBezTo>
                  <a:pt x="1668826" y="634175"/>
                  <a:pt x="1473856" y="542528"/>
                  <a:pt x="1357051" y="584775"/>
                </a:cubicBezTo>
                <a:cubicBezTo>
                  <a:pt x="1240246" y="627022"/>
                  <a:pt x="939825" y="561760"/>
                  <a:pt x="725320" y="584775"/>
                </a:cubicBezTo>
                <a:cubicBezTo>
                  <a:pt x="510815" y="607790"/>
                  <a:pt x="156495" y="556901"/>
                  <a:pt x="0" y="584775"/>
                </a:cubicBezTo>
                <a:cubicBezTo>
                  <a:pt x="-4399" y="407056"/>
                  <a:pt x="54299" y="269647"/>
                  <a:pt x="0" y="0"/>
                </a:cubicBezTo>
                <a:close/>
              </a:path>
              <a:path w="4679486" h="584775" stroke="0" extrusionOk="0">
                <a:moveTo>
                  <a:pt x="0" y="0"/>
                </a:moveTo>
                <a:cubicBezTo>
                  <a:pt x="136360" y="-10936"/>
                  <a:pt x="388062" y="22037"/>
                  <a:pt x="491346" y="0"/>
                </a:cubicBezTo>
                <a:cubicBezTo>
                  <a:pt x="594630" y="-22037"/>
                  <a:pt x="835373" y="54134"/>
                  <a:pt x="1029487" y="0"/>
                </a:cubicBezTo>
                <a:cubicBezTo>
                  <a:pt x="1223601" y="-54134"/>
                  <a:pt x="1321143" y="16953"/>
                  <a:pt x="1474038" y="0"/>
                </a:cubicBezTo>
                <a:cubicBezTo>
                  <a:pt x="1626933" y="-16953"/>
                  <a:pt x="1762906" y="28011"/>
                  <a:pt x="1965384" y="0"/>
                </a:cubicBezTo>
                <a:cubicBezTo>
                  <a:pt x="2167862" y="-28011"/>
                  <a:pt x="2317534" y="19076"/>
                  <a:pt x="2503525" y="0"/>
                </a:cubicBezTo>
                <a:cubicBezTo>
                  <a:pt x="2689516" y="-19076"/>
                  <a:pt x="2777405" y="28200"/>
                  <a:pt x="2948076" y="0"/>
                </a:cubicBezTo>
                <a:cubicBezTo>
                  <a:pt x="3118747" y="-28200"/>
                  <a:pt x="3175246" y="9505"/>
                  <a:pt x="3392627" y="0"/>
                </a:cubicBezTo>
                <a:cubicBezTo>
                  <a:pt x="3610008" y="-9505"/>
                  <a:pt x="3781159" y="8076"/>
                  <a:pt x="4024358" y="0"/>
                </a:cubicBezTo>
                <a:cubicBezTo>
                  <a:pt x="4267557" y="-8076"/>
                  <a:pt x="4451356" y="20710"/>
                  <a:pt x="4679486" y="0"/>
                </a:cubicBezTo>
                <a:cubicBezTo>
                  <a:pt x="4714646" y="169350"/>
                  <a:pt x="4671709" y="335804"/>
                  <a:pt x="4679486" y="584775"/>
                </a:cubicBezTo>
                <a:cubicBezTo>
                  <a:pt x="4473121" y="613233"/>
                  <a:pt x="4379738" y="567209"/>
                  <a:pt x="4188140" y="584775"/>
                </a:cubicBezTo>
                <a:cubicBezTo>
                  <a:pt x="3996542" y="602341"/>
                  <a:pt x="3793906" y="552333"/>
                  <a:pt x="3556409" y="584775"/>
                </a:cubicBezTo>
                <a:cubicBezTo>
                  <a:pt x="3318912" y="617217"/>
                  <a:pt x="3107471" y="505598"/>
                  <a:pt x="2877884" y="584775"/>
                </a:cubicBezTo>
                <a:cubicBezTo>
                  <a:pt x="2648298" y="663952"/>
                  <a:pt x="2427696" y="533885"/>
                  <a:pt x="2292948" y="584775"/>
                </a:cubicBezTo>
                <a:cubicBezTo>
                  <a:pt x="2158200" y="635665"/>
                  <a:pt x="2007107" y="556085"/>
                  <a:pt x="1754807" y="584775"/>
                </a:cubicBezTo>
                <a:cubicBezTo>
                  <a:pt x="1502507" y="613465"/>
                  <a:pt x="1434072" y="567081"/>
                  <a:pt x="1216666" y="584775"/>
                </a:cubicBezTo>
                <a:cubicBezTo>
                  <a:pt x="999260" y="602469"/>
                  <a:pt x="912316" y="524554"/>
                  <a:pt x="631731" y="584775"/>
                </a:cubicBezTo>
                <a:cubicBezTo>
                  <a:pt x="351146" y="644996"/>
                  <a:pt x="181071" y="554926"/>
                  <a:pt x="0" y="584775"/>
                </a:cubicBezTo>
                <a:cubicBezTo>
                  <a:pt x="-21907" y="303178"/>
                  <a:pt x="20512" y="235020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67665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3200" b="1" cap="none" spc="0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كتابة معادلة خطية من تمثيل بياني</a:t>
            </a:r>
            <a:endParaRPr lang="ar-SA" sz="3200" b="1" cap="none" spc="0" dirty="0">
              <a:ln>
                <a:solidFill>
                  <a:schemeClr val="tx1"/>
                </a:solidFill>
              </a:ln>
              <a:solidFill>
                <a:schemeClr val="accent4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B39D8033-DD9D-4212-9639-DC63F673E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417" y="913651"/>
            <a:ext cx="6645216" cy="434378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E4C37465-DA41-4E9A-B150-6A05FB8D6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836" y="1562579"/>
            <a:ext cx="3848433" cy="731583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374F4DB5-B773-4600-AECF-113A7175FD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2483" y="704083"/>
            <a:ext cx="1912786" cy="853514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BFA0BFCF-2BCD-4248-91EC-D0A53A67D2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782" y="1259193"/>
            <a:ext cx="4098815" cy="3845467"/>
          </a:xfrm>
          <a:prstGeom prst="rect">
            <a:avLst/>
          </a:prstGeom>
        </p:spPr>
      </p:pic>
      <p:pic>
        <p:nvPicPr>
          <p:cNvPr id="14" name="صورة 13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1698D6FC-B5E3-427C-B9D0-D1A53447FA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00722" y="2457681"/>
            <a:ext cx="1234547" cy="480102"/>
          </a:xfrm>
          <a:prstGeom prst="rect">
            <a:avLst/>
          </a:prstGeom>
        </p:spPr>
      </p:pic>
      <p:pic>
        <p:nvPicPr>
          <p:cNvPr id="16" name="صورة 15" descr="صورة تحتوي على ساعة حائط&#10;&#10;تم إنشاء الوصف تلقائياً">
            <a:extLst>
              <a:ext uri="{FF2B5EF4-FFF2-40B4-BE49-F238E27FC236}">
                <a16:creationId xmlns:a16="http://schemas.microsoft.com/office/drawing/2014/main" id="{E0467FBC-B860-4FD7-AF48-EB2E3C7E59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9529" y="2495784"/>
            <a:ext cx="3635055" cy="403895"/>
          </a:xfrm>
          <a:prstGeom prst="rect">
            <a:avLst/>
          </a:prstGeom>
        </p:spPr>
      </p:pic>
      <p:pic>
        <p:nvPicPr>
          <p:cNvPr id="18" name="صورة 17" descr="صورة تحتوي على عنصر, ساعة, ساعة حائط&#10;&#10;تم إنشاء الوصف تلقائياً">
            <a:extLst>
              <a:ext uri="{FF2B5EF4-FFF2-40B4-BE49-F238E27FC236}">
                <a16:creationId xmlns:a16="http://schemas.microsoft.com/office/drawing/2014/main" id="{6075A4A1-5EE3-4B3F-82E1-4B95F40FF7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4789" y="2932949"/>
            <a:ext cx="1813752" cy="793517"/>
          </a:xfrm>
          <a:prstGeom prst="rect">
            <a:avLst/>
          </a:prstGeom>
        </p:spPr>
      </p:pic>
      <p:pic>
        <p:nvPicPr>
          <p:cNvPr id="20" name="صورة 19" descr="صورة تحتوي على عنصر, ساعة حائط&#10;&#10;تم إنشاء الوصف تلقائياً">
            <a:extLst>
              <a:ext uri="{FF2B5EF4-FFF2-40B4-BE49-F238E27FC236}">
                <a16:creationId xmlns:a16="http://schemas.microsoft.com/office/drawing/2014/main" id="{57E6C2B3-69DA-4DF5-8E51-F358A9BA5E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6250" y="2984475"/>
            <a:ext cx="1669478" cy="741991"/>
          </a:xfrm>
          <a:prstGeom prst="rect">
            <a:avLst/>
          </a:prstGeom>
        </p:spPr>
      </p:pic>
      <p:pic>
        <p:nvPicPr>
          <p:cNvPr id="22" name="صورة 21" descr="صورة تحتوي على عنصر, ساعة, ساعة حائط&#10;&#10;تم إنشاء الوصف تلقائياً">
            <a:extLst>
              <a:ext uri="{FF2B5EF4-FFF2-40B4-BE49-F238E27FC236}">
                <a16:creationId xmlns:a16="http://schemas.microsoft.com/office/drawing/2014/main" id="{B8304D59-3AE6-4ADF-AB48-5B03A665CF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21707" y="3087530"/>
            <a:ext cx="1958029" cy="638936"/>
          </a:xfrm>
          <a:prstGeom prst="rect">
            <a:avLst/>
          </a:prstGeom>
        </p:spPr>
      </p:pic>
      <p:pic>
        <p:nvPicPr>
          <p:cNvPr id="24" name="صورة 23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D2C7621F-6061-4A46-AE82-E3ECA616AE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15963" y="3788612"/>
            <a:ext cx="1219306" cy="4724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6C052E46-EEE1-4A93-B66B-423B1F56D20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34234" y="3788612"/>
            <a:ext cx="6081729" cy="638936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77783A1E-362D-4A0C-9D61-B49CC33FCA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75336" y="4593762"/>
            <a:ext cx="5373566" cy="402473"/>
          </a:xfrm>
          <a:prstGeom prst="rect">
            <a:avLst/>
          </a:prstGeom>
        </p:spPr>
      </p:pic>
      <p:pic>
        <p:nvPicPr>
          <p:cNvPr id="30" name="صورة 29">
            <a:extLst>
              <a:ext uri="{FF2B5EF4-FFF2-40B4-BE49-F238E27FC236}">
                <a16:creationId xmlns:a16="http://schemas.microsoft.com/office/drawing/2014/main" id="{A646A81B-E1EA-4603-826A-C87334F15EC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5335" y="4952490"/>
            <a:ext cx="5330053" cy="489495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C6365B29-E412-460A-8129-4E8D6C0E0B7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09928" y="5422995"/>
            <a:ext cx="7429445" cy="435106"/>
          </a:xfrm>
          <a:prstGeom prst="rect">
            <a:avLst/>
          </a:prstGeom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4DDCF879-B4A6-44FE-B5F9-5A04612A6DB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9928" y="5787018"/>
            <a:ext cx="4470718" cy="511250"/>
          </a:xfrm>
          <a:prstGeom prst="rect">
            <a:avLst/>
          </a:prstGeom>
        </p:spPr>
      </p:pic>
      <p:pic>
        <p:nvPicPr>
          <p:cNvPr id="36" name="صورة 35">
            <a:extLst>
              <a:ext uri="{FF2B5EF4-FFF2-40B4-BE49-F238E27FC236}">
                <a16:creationId xmlns:a16="http://schemas.microsoft.com/office/drawing/2014/main" id="{7422DE7D-A08E-44C8-8F3F-5CAAFCC1399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72956" y="5195894"/>
            <a:ext cx="1720981" cy="334894"/>
          </a:xfrm>
          <a:prstGeom prst="rect">
            <a:avLst/>
          </a:prstGeom>
        </p:spPr>
      </p:pic>
      <p:pic>
        <p:nvPicPr>
          <p:cNvPr id="38" name="صورة 37">
            <a:extLst>
              <a:ext uri="{FF2B5EF4-FFF2-40B4-BE49-F238E27FC236}">
                <a16:creationId xmlns:a16="http://schemas.microsoft.com/office/drawing/2014/main" id="{30EE90CD-AC31-4CE0-A0F7-F287FB9D2C3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3581" y="5656864"/>
            <a:ext cx="3956016" cy="40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17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3562A3-63D1-4E02-B3B3-C6B1EED9C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967" y="83575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4">
                <a:extLst>
                  <a:ext uri="{FF2B5EF4-FFF2-40B4-BE49-F238E27FC236}">
                    <a16:creationId xmlns:a16="http://schemas.microsoft.com/office/drawing/2014/main" id="{EC76D2BF-DC33-444B-B943-F75E0ABD42EC}"/>
                  </a:ext>
                </a:extLst>
              </p:cNvPr>
              <p:cNvSpPr/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𝟐𝟕𝟎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4">
                <a:extLst>
                  <a:ext uri="{FF2B5EF4-FFF2-40B4-BE49-F238E27FC236}">
                    <a16:creationId xmlns:a16="http://schemas.microsoft.com/office/drawing/2014/main" id="{EC76D2BF-DC33-444B-B943-F75E0ABD42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صورة 4">
            <a:extLst>
              <a:ext uri="{FF2B5EF4-FFF2-40B4-BE49-F238E27FC236}">
                <a16:creationId xmlns:a16="http://schemas.microsoft.com/office/drawing/2014/main" id="{D7783F1B-4D9A-4D1A-A9D6-6FDE5D327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870" y="689129"/>
            <a:ext cx="6073666" cy="419136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96A8C1F5-A3DD-47DB-B7AF-CC128DAF5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35" y="1212349"/>
            <a:ext cx="4455124" cy="4522626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6316FD80-86F3-45C5-8DEB-62A735A01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8563" y="1212349"/>
            <a:ext cx="7071973" cy="640135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A751A22C-783E-4D8D-B28E-94F886B7E6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6734" y="5828279"/>
            <a:ext cx="6713802" cy="632515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pic>
        <p:nvPicPr>
          <p:cNvPr id="17" name="صورة 16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A9C52591-ED57-484C-A44F-9788F7A4DF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25989" y="1879118"/>
            <a:ext cx="1234547" cy="480102"/>
          </a:xfrm>
          <a:prstGeom prst="rect">
            <a:avLst/>
          </a:prstGeom>
        </p:spPr>
      </p:pic>
      <p:pic>
        <p:nvPicPr>
          <p:cNvPr id="19" name="صورة 18" descr="صورة تحتوي على ساعة حائط&#10;&#10;تم إنشاء الوصف تلقائياً">
            <a:extLst>
              <a:ext uri="{FF2B5EF4-FFF2-40B4-BE49-F238E27FC236}">
                <a16:creationId xmlns:a16="http://schemas.microsoft.com/office/drawing/2014/main" id="{6B5FEF5C-08D8-462A-B51B-0D12C12EE4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4796" y="1890587"/>
            <a:ext cx="3635055" cy="403895"/>
          </a:xfrm>
          <a:prstGeom prst="rect">
            <a:avLst/>
          </a:prstGeom>
        </p:spPr>
      </p:pic>
      <p:pic>
        <p:nvPicPr>
          <p:cNvPr id="21" name="صورة 20" descr="صورة تحتوي على عنصر, ساعة, ساعة حائط&#10;&#10;تم إنشاء الوصف تلقائياً">
            <a:extLst>
              <a:ext uri="{FF2B5EF4-FFF2-40B4-BE49-F238E27FC236}">
                <a16:creationId xmlns:a16="http://schemas.microsoft.com/office/drawing/2014/main" id="{2BF0134D-3EE5-44F6-8CBB-C1CE791697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0056" y="2327752"/>
            <a:ext cx="1813752" cy="7935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7718493A-7E39-480F-8224-41C983699419}"/>
                  </a:ext>
                </a:extLst>
              </p:cNvPr>
              <p:cNvSpPr txBox="1"/>
              <p:nvPr/>
            </p:nvSpPr>
            <p:spPr>
              <a:xfrm>
                <a:off x="7103808" y="2258970"/>
                <a:ext cx="1916807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𝟑𝟒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7718493A-7E39-480F-8224-41C983699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3808" y="2258970"/>
                <a:ext cx="1916807" cy="8066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24249CE2-FF37-4E93-B6CC-3CD0297AAB2A}"/>
                  </a:ext>
                </a:extLst>
              </p:cNvPr>
              <p:cNvSpPr txBox="1"/>
              <p:nvPr/>
            </p:nvSpPr>
            <p:spPr>
              <a:xfrm>
                <a:off x="9149446" y="2453646"/>
                <a:ext cx="90287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24249CE2-FF37-4E93-B6CC-3CD0297AA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9446" y="2453646"/>
                <a:ext cx="902876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صورة 24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2A167F11-E46C-45DB-B1CC-F36CC164911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41230" y="3074811"/>
            <a:ext cx="1219306" cy="472481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02DE4C95-69D0-40B6-A642-4B57D55F17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52423" y="3138396"/>
            <a:ext cx="5373566" cy="4024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A95A9077-E473-48CE-B777-1CD055D65877}"/>
                  </a:ext>
                </a:extLst>
              </p:cNvPr>
              <p:cNvSpPr txBox="1"/>
              <p:nvPr/>
            </p:nvSpPr>
            <p:spPr>
              <a:xfrm>
                <a:off x="5352423" y="3499341"/>
                <a:ext cx="20694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A95A9077-E473-48CE-B777-1CD055D65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423" y="3499341"/>
                <a:ext cx="2069477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مستطيل 28">
                <a:extLst>
                  <a:ext uri="{FF2B5EF4-FFF2-40B4-BE49-F238E27FC236}">
                    <a16:creationId xmlns:a16="http://schemas.microsoft.com/office/drawing/2014/main" id="{40E45B20-E9BE-4E18-B6FD-6A1CDDEAC128}"/>
                  </a:ext>
                </a:extLst>
              </p:cNvPr>
              <p:cNvSpPr/>
              <p:nvPr/>
            </p:nvSpPr>
            <p:spPr>
              <a:xfrm>
                <a:off x="6984796" y="3842544"/>
                <a:ext cx="5075428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نختار نقطة </a:t>
                </a:r>
                <a14:m>
                  <m:oMath xmlns:m="http://schemas.openxmlformats.org/officeDocument/2006/math"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, 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𝟏𝟕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)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لتحديد التقاطع</a:t>
                </a:r>
                <a:endParaRPr lang="ar-SA" sz="3200" b="1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مستطيل 28">
                <a:extLst>
                  <a:ext uri="{FF2B5EF4-FFF2-40B4-BE49-F238E27FC236}">
                    <a16:creationId xmlns:a16="http://schemas.microsoft.com/office/drawing/2014/main" id="{40E45B20-E9BE-4E18-B6FD-6A1CDDEAC1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796" y="3842544"/>
                <a:ext cx="5075428" cy="584775"/>
              </a:xfrm>
              <a:prstGeom prst="rect">
                <a:avLst/>
              </a:prstGeom>
              <a:blipFill>
                <a:blip r:embed="rId16"/>
                <a:stretch>
                  <a:fillRect l="-3125" t="-14583" r="-3125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18">
                <a:extLst>
                  <a:ext uri="{FF2B5EF4-FFF2-40B4-BE49-F238E27FC236}">
                    <a16:creationId xmlns:a16="http://schemas.microsoft.com/office/drawing/2014/main" id="{FF2FADFE-DD50-49FF-8942-387B673E3FA8}"/>
                  </a:ext>
                </a:extLst>
              </p:cNvPr>
              <p:cNvSpPr txBox="1"/>
              <p:nvPr/>
            </p:nvSpPr>
            <p:spPr>
              <a:xfrm>
                <a:off x="5441066" y="4396343"/>
                <a:ext cx="259045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TextBox 18">
                <a:extLst>
                  <a:ext uri="{FF2B5EF4-FFF2-40B4-BE49-F238E27FC236}">
                    <a16:creationId xmlns:a16="http://schemas.microsoft.com/office/drawing/2014/main" id="{FF2FADFE-DD50-49FF-8942-387B673E3F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066" y="4396343"/>
                <a:ext cx="2590453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18">
                <a:extLst>
                  <a:ext uri="{FF2B5EF4-FFF2-40B4-BE49-F238E27FC236}">
                    <a16:creationId xmlns:a16="http://schemas.microsoft.com/office/drawing/2014/main" id="{F55BD55C-5DC3-47DE-8650-8EA56E0EBADD}"/>
                  </a:ext>
                </a:extLst>
              </p:cNvPr>
              <p:cNvSpPr txBox="1"/>
              <p:nvPr/>
            </p:nvSpPr>
            <p:spPr>
              <a:xfrm>
                <a:off x="5476745" y="4864712"/>
                <a:ext cx="20774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TextBox 18">
                <a:extLst>
                  <a:ext uri="{FF2B5EF4-FFF2-40B4-BE49-F238E27FC236}">
                    <a16:creationId xmlns:a16="http://schemas.microsoft.com/office/drawing/2014/main" id="{F55BD55C-5DC3-47DE-8650-8EA56E0EB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745" y="4864712"/>
                <a:ext cx="2077492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18">
                <a:extLst>
                  <a:ext uri="{FF2B5EF4-FFF2-40B4-BE49-F238E27FC236}">
                    <a16:creationId xmlns:a16="http://schemas.microsoft.com/office/drawing/2014/main" id="{FB57FB6B-EE2A-4668-9AA5-C11E6B25448B}"/>
                  </a:ext>
                </a:extLst>
              </p:cNvPr>
              <p:cNvSpPr txBox="1"/>
              <p:nvPr/>
            </p:nvSpPr>
            <p:spPr>
              <a:xfrm>
                <a:off x="8315657" y="4874593"/>
                <a:ext cx="10058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TextBox 18">
                <a:extLst>
                  <a:ext uri="{FF2B5EF4-FFF2-40B4-BE49-F238E27FC236}">
                    <a16:creationId xmlns:a16="http://schemas.microsoft.com/office/drawing/2014/main" id="{FB57FB6B-EE2A-4668-9AA5-C11E6B254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5657" y="4874593"/>
                <a:ext cx="1005852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مستطيل 33">
            <a:extLst>
              <a:ext uri="{FF2B5EF4-FFF2-40B4-BE49-F238E27FC236}">
                <a16:creationId xmlns:a16="http://schemas.microsoft.com/office/drawing/2014/main" id="{E20FF16B-7559-4B1C-8B09-DDB1E1E06055}"/>
              </a:ext>
            </a:extLst>
          </p:cNvPr>
          <p:cNvSpPr/>
          <p:nvPr/>
        </p:nvSpPr>
        <p:spPr>
          <a:xfrm>
            <a:off x="9940315" y="5201576"/>
            <a:ext cx="1441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18">
                <a:extLst>
                  <a:ext uri="{FF2B5EF4-FFF2-40B4-BE49-F238E27FC236}">
                    <a16:creationId xmlns:a16="http://schemas.microsoft.com/office/drawing/2014/main" id="{544F3654-48BA-4AD8-9EA4-E562F68F9912}"/>
                  </a:ext>
                </a:extLst>
              </p:cNvPr>
              <p:cNvSpPr txBox="1"/>
              <p:nvPr/>
            </p:nvSpPr>
            <p:spPr>
              <a:xfrm>
                <a:off x="7874044" y="5297426"/>
                <a:ext cx="2066271" cy="430887"/>
              </a:xfrm>
              <a:custGeom>
                <a:avLst/>
                <a:gdLst>
                  <a:gd name="connsiteX0" fmla="*/ 0 w 2066271"/>
                  <a:gd name="connsiteY0" fmla="*/ 0 h 430887"/>
                  <a:gd name="connsiteX1" fmla="*/ 454580 w 2066271"/>
                  <a:gd name="connsiteY1" fmla="*/ 0 h 430887"/>
                  <a:gd name="connsiteX2" fmla="*/ 971147 w 2066271"/>
                  <a:gd name="connsiteY2" fmla="*/ 0 h 430887"/>
                  <a:gd name="connsiteX3" fmla="*/ 1508378 w 2066271"/>
                  <a:gd name="connsiteY3" fmla="*/ 0 h 430887"/>
                  <a:gd name="connsiteX4" fmla="*/ 2066271 w 2066271"/>
                  <a:gd name="connsiteY4" fmla="*/ 0 h 430887"/>
                  <a:gd name="connsiteX5" fmla="*/ 2066271 w 2066271"/>
                  <a:gd name="connsiteY5" fmla="*/ 430887 h 430887"/>
                  <a:gd name="connsiteX6" fmla="*/ 1611691 w 2066271"/>
                  <a:gd name="connsiteY6" fmla="*/ 430887 h 430887"/>
                  <a:gd name="connsiteX7" fmla="*/ 1157112 w 2066271"/>
                  <a:gd name="connsiteY7" fmla="*/ 430887 h 430887"/>
                  <a:gd name="connsiteX8" fmla="*/ 661207 w 2066271"/>
                  <a:gd name="connsiteY8" fmla="*/ 430887 h 430887"/>
                  <a:gd name="connsiteX9" fmla="*/ 0 w 2066271"/>
                  <a:gd name="connsiteY9" fmla="*/ 430887 h 430887"/>
                  <a:gd name="connsiteX10" fmla="*/ 0 w 2066271"/>
                  <a:gd name="connsiteY10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66271" h="430887" fill="none" extrusionOk="0">
                    <a:moveTo>
                      <a:pt x="0" y="0"/>
                    </a:moveTo>
                    <a:cubicBezTo>
                      <a:pt x="152600" y="-40291"/>
                      <a:pt x="352038" y="6178"/>
                      <a:pt x="454580" y="0"/>
                    </a:cubicBezTo>
                    <a:cubicBezTo>
                      <a:pt x="557122" y="-6178"/>
                      <a:pt x="851451" y="51567"/>
                      <a:pt x="971147" y="0"/>
                    </a:cubicBezTo>
                    <a:cubicBezTo>
                      <a:pt x="1090843" y="-51567"/>
                      <a:pt x="1338010" y="25781"/>
                      <a:pt x="1508378" y="0"/>
                    </a:cubicBezTo>
                    <a:cubicBezTo>
                      <a:pt x="1678746" y="-25781"/>
                      <a:pt x="1791028" y="49792"/>
                      <a:pt x="2066271" y="0"/>
                    </a:cubicBezTo>
                    <a:cubicBezTo>
                      <a:pt x="2092758" y="108922"/>
                      <a:pt x="2022416" y="303207"/>
                      <a:pt x="2066271" y="430887"/>
                    </a:cubicBezTo>
                    <a:cubicBezTo>
                      <a:pt x="1866772" y="477447"/>
                      <a:pt x="1798924" y="429968"/>
                      <a:pt x="1611691" y="430887"/>
                    </a:cubicBezTo>
                    <a:cubicBezTo>
                      <a:pt x="1424458" y="431806"/>
                      <a:pt x="1256549" y="427403"/>
                      <a:pt x="1157112" y="430887"/>
                    </a:cubicBezTo>
                    <a:cubicBezTo>
                      <a:pt x="1057675" y="434371"/>
                      <a:pt x="795038" y="402924"/>
                      <a:pt x="661207" y="430887"/>
                    </a:cubicBezTo>
                    <a:cubicBezTo>
                      <a:pt x="527376" y="458850"/>
                      <a:pt x="308899" y="375227"/>
                      <a:pt x="0" y="430887"/>
                    </a:cubicBezTo>
                    <a:cubicBezTo>
                      <a:pt x="-19331" y="271441"/>
                      <a:pt x="15411" y="99733"/>
                      <a:pt x="0" y="0"/>
                    </a:cubicBezTo>
                    <a:close/>
                  </a:path>
                  <a:path w="2066271" h="430887" stroke="0" extrusionOk="0">
                    <a:moveTo>
                      <a:pt x="0" y="0"/>
                    </a:moveTo>
                    <a:cubicBezTo>
                      <a:pt x="108146" y="-33015"/>
                      <a:pt x="380618" y="36909"/>
                      <a:pt x="495905" y="0"/>
                    </a:cubicBezTo>
                    <a:cubicBezTo>
                      <a:pt x="611193" y="-36909"/>
                      <a:pt x="909921" y="19053"/>
                      <a:pt x="1053798" y="0"/>
                    </a:cubicBezTo>
                    <a:cubicBezTo>
                      <a:pt x="1197675" y="-19053"/>
                      <a:pt x="1344457" y="20211"/>
                      <a:pt x="1570366" y="0"/>
                    </a:cubicBezTo>
                    <a:cubicBezTo>
                      <a:pt x="1796275" y="-20211"/>
                      <a:pt x="1959143" y="13692"/>
                      <a:pt x="2066271" y="0"/>
                    </a:cubicBezTo>
                    <a:cubicBezTo>
                      <a:pt x="2117126" y="202841"/>
                      <a:pt x="2035753" y="222304"/>
                      <a:pt x="2066271" y="430887"/>
                    </a:cubicBezTo>
                    <a:cubicBezTo>
                      <a:pt x="1803638" y="471020"/>
                      <a:pt x="1633010" y="380486"/>
                      <a:pt x="1508378" y="430887"/>
                    </a:cubicBezTo>
                    <a:cubicBezTo>
                      <a:pt x="1383746" y="481288"/>
                      <a:pt x="1253045" y="389470"/>
                      <a:pt x="1033136" y="430887"/>
                    </a:cubicBezTo>
                    <a:cubicBezTo>
                      <a:pt x="813227" y="472304"/>
                      <a:pt x="750837" y="376792"/>
                      <a:pt x="557893" y="430887"/>
                    </a:cubicBezTo>
                    <a:cubicBezTo>
                      <a:pt x="364949" y="484982"/>
                      <a:pt x="166469" y="383977"/>
                      <a:pt x="0" y="430887"/>
                    </a:cubicBezTo>
                    <a:cubicBezTo>
                      <a:pt x="-20087" y="305051"/>
                      <a:pt x="34725" y="172416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TextBox 18">
                <a:extLst>
                  <a:ext uri="{FF2B5EF4-FFF2-40B4-BE49-F238E27FC236}">
                    <a16:creationId xmlns:a16="http://schemas.microsoft.com/office/drawing/2014/main" id="{544F3654-48BA-4AD8-9EA4-E562F68F9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4044" y="5297426"/>
                <a:ext cx="2066271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2066271"/>
                          <a:gd name="connsiteY0" fmla="*/ 0 h 430887"/>
                          <a:gd name="connsiteX1" fmla="*/ 454580 w 2066271"/>
                          <a:gd name="connsiteY1" fmla="*/ 0 h 430887"/>
                          <a:gd name="connsiteX2" fmla="*/ 971147 w 2066271"/>
                          <a:gd name="connsiteY2" fmla="*/ 0 h 430887"/>
                          <a:gd name="connsiteX3" fmla="*/ 1508378 w 2066271"/>
                          <a:gd name="connsiteY3" fmla="*/ 0 h 430887"/>
                          <a:gd name="connsiteX4" fmla="*/ 2066271 w 2066271"/>
                          <a:gd name="connsiteY4" fmla="*/ 0 h 430887"/>
                          <a:gd name="connsiteX5" fmla="*/ 2066271 w 2066271"/>
                          <a:gd name="connsiteY5" fmla="*/ 430887 h 430887"/>
                          <a:gd name="connsiteX6" fmla="*/ 1611691 w 2066271"/>
                          <a:gd name="connsiteY6" fmla="*/ 430887 h 430887"/>
                          <a:gd name="connsiteX7" fmla="*/ 1157112 w 2066271"/>
                          <a:gd name="connsiteY7" fmla="*/ 430887 h 430887"/>
                          <a:gd name="connsiteX8" fmla="*/ 661207 w 2066271"/>
                          <a:gd name="connsiteY8" fmla="*/ 430887 h 430887"/>
                          <a:gd name="connsiteX9" fmla="*/ 0 w 2066271"/>
                          <a:gd name="connsiteY9" fmla="*/ 430887 h 430887"/>
                          <a:gd name="connsiteX10" fmla="*/ 0 w 2066271"/>
                          <a:gd name="connsiteY10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2066271" h="430887" fill="none" extrusionOk="0">
                            <a:moveTo>
                              <a:pt x="0" y="0"/>
                            </a:moveTo>
                            <a:cubicBezTo>
                              <a:pt x="152600" y="-40291"/>
                              <a:pt x="352038" y="6178"/>
                              <a:pt x="454580" y="0"/>
                            </a:cubicBezTo>
                            <a:cubicBezTo>
                              <a:pt x="557122" y="-6178"/>
                              <a:pt x="851451" y="51567"/>
                              <a:pt x="971147" y="0"/>
                            </a:cubicBezTo>
                            <a:cubicBezTo>
                              <a:pt x="1090843" y="-51567"/>
                              <a:pt x="1338010" y="25781"/>
                              <a:pt x="1508378" y="0"/>
                            </a:cubicBezTo>
                            <a:cubicBezTo>
                              <a:pt x="1678746" y="-25781"/>
                              <a:pt x="1791028" y="49792"/>
                              <a:pt x="2066271" y="0"/>
                            </a:cubicBezTo>
                            <a:cubicBezTo>
                              <a:pt x="2092758" y="108922"/>
                              <a:pt x="2022416" y="303207"/>
                              <a:pt x="2066271" y="430887"/>
                            </a:cubicBezTo>
                            <a:cubicBezTo>
                              <a:pt x="1866772" y="477447"/>
                              <a:pt x="1798924" y="429968"/>
                              <a:pt x="1611691" y="430887"/>
                            </a:cubicBezTo>
                            <a:cubicBezTo>
                              <a:pt x="1424458" y="431806"/>
                              <a:pt x="1256549" y="427403"/>
                              <a:pt x="1157112" y="430887"/>
                            </a:cubicBezTo>
                            <a:cubicBezTo>
                              <a:pt x="1057675" y="434371"/>
                              <a:pt x="795038" y="402924"/>
                              <a:pt x="661207" y="430887"/>
                            </a:cubicBezTo>
                            <a:cubicBezTo>
                              <a:pt x="527376" y="458850"/>
                              <a:pt x="308899" y="375227"/>
                              <a:pt x="0" y="430887"/>
                            </a:cubicBezTo>
                            <a:cubicBezTo>
                              <a:pt x="-19331" y="271441"/>
                              <a:pt x="15411" y="99733"/>
                              <a:pt x="0" y="0"/>
                            </a:cubicBezTo>
                            <a:close/>
                          </a:path>
                          <a:path w="2066271" h="430887" stroke="0" extrusionOk="0">
                            <a:moveTo>
                              <a:pt x="0" y="0"/>
                            </a:moveTo>
                            <a:cubicBezTo>
                              <a:pt x="108146" y="-33015"/>
                              <a:pt x="380618" y="36909"/>
                              <a:pt x="495905" y="0"/>
                            </a:cubicBezTo>
                            <a:cubicBezTo>
                              <a:pt x="611193" y="-36909"/>
                              <a:pt x="909921" y="19053"/>
                              <a:pt x="1053798" y="0"/>
                            </a:cubicBezTo>
                            <a:cubicBezTo>
                              <a:pt x="1197675" y="-19053"/>
                              <a:pt x="1344457" y="20211"/>
                              <a:pt x="1570366" y="0"/>
                            </a:cubicBezTo>
                            <a:cubicBezTo>
                              <a:pt x="1796275" y="-20211"/>
                              <a:pt x="1959143" y="13692"/>
                              <a:pt x="2066271" y="0"/>
                            </a:cubicBezTo>
                            <a:cubicBezTo>
                              <a:pt x="2117126" y="202841"/>
                              <a:pt x="2035753" y="222304"/>
                              <a:pt x="2066271" y="430887"/>
                            </a:cubicBezTo>
                            <a:cubicBezTo>
                              <a:pt x="1803638" y="471020"/>
                              <a:pt x="1633010" y="380486"/>
                              <a:pt x="1508378" y="430887"/>
                            </a:cubicBezTo>
                            <a:cubicBezTo>
                              <a:pt x="1383746" y="481288"/>
                              <a:pt x="1253045" y="389470"/>
                              <a:pt x="1033136" y="430887"/>
                            </a:cubicBezTo>
                            <a:cubicBezTo>
                              <a:pt x="813227" y="472304"/>
                              <a:pt x="750837" y="376792"/>
                              <a:pt x="557893" y="430887"/>
                            </a:cubicBezTo>
                            <a:cubicBezTo>
                              <a:pt x="364949" y="484982"/>
                              <a:pt x="166469" y="383977"/>
                              <a:pt x="0" y="430887"/>
                            </a:cubicBezTo>
                            <a:cubicBezTo>
                              <a:pt x="-20087" y="305051"/>
                              <a:pt x="34725" y="17241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مستطيل 35">
            <a:extLst>
              <a:ext uri="{FF2B5EF4-FFF2-40B4-BE49-F238E27FC236}">
                <a16:creationId xmlns:a16="http://schemas.microsoft.com/office/drawing/2014/main" id="{A130B96E-A71E-4292-9DB5-76D79976E9F0}"/>
              </a:ext>
            </a:extLst>
          </p:cNvPr>
          <p:cNvSpPr/>
          <p:nvPr/>
        </p:nvSpPr>
        <p:spPr>
          <a:xfrm>
            <a:off x="7239838" y="5248933"/>
            <a:ext cx="460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أو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18">
                <a:extLst>
                  <a:ext uri="{FF2B5EF4-FFF2-40B4-BE49-F238E27FC236}">
                    <a16:creationId xmlns:a16="http://schemas.microsoft.com/office/drawing/2014/main" id="{8C231D23-7DB6-4BD2-85A4-E6724D2E8BD6}"/>
                  </a:ext>
                </a:extLst>
              </p:cNvPr>
              <p:cNvSpPr txBox="1"/>
              <p:nvPr/>
            </p:nvSpPr>
            <p:spPr>
              <a:xfrm>
                <a:off x="5560560" y="5317750"/>
                <a:ext cx="1424236" cy="430887"/>
              </a:xfrm>
              <a:custGeom>
                <a:avLst/>
                <a:gdLst>
                  <a:gd name="connsiteX0" fmla="*/ 0 w 1424236"/>
                  <a:gd name="connsiteY0" fmla="*/ 0 h 430887"/>
                  <a:gd name="connsiteX1" fmla="*/ 432018 w 1424236"/>
                  <a:gd name="connsiteY1" fmla="*/ 0 h 430887"/>
                  <a:gd name="connsiteX2" fmla="*/ 906764 w 1424236"/>
                  <a:gd name="connsiteY2" fmla="*/ 0 h 430887"/>
                  <a:gd name="connsiteX3" fmla="*/ 1424236 w 1424236"/>
                  <a:gd name="connsiteY3" fmla="*/ 0 h 430887"/>
                  <a:gd name="connsiteX4" fmla="*/ 1424236 w 1424236"/>
                  <a:gd name="connsiteY4" fmla="*/ 430887 h 430887"/>
                  <a:gd name="connsiteX5" fmla="*/ 963733 w 1424236"/>
                  <a:gd name="connsiteY5" fmla="*/ 430887 h 430887"/>
                  <a:gd name="connsiteX6" fmla="*/ 488988 w 1424236"/>
                  <a:gd name="connsiteY6" fmla="*/ 430887 h 430887"/>
                  <a:gd name="connsiteX7" fmla="*/ 0 w 1424236"/>
                  <a:gd name="connsiteY7" fmla="*/ 430887 h 430887"/>
                  <a:gd name="connsiteX8" fmla="*/ 0 w 1424236"/>
                  <a:gd name="connsiteY8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24236" h="430887" fill="none" extrusionOk="0">
                    <a:moveTo>
                      <a:pt x="0" y="0"/>
                    </a:moveTo>
                    <a:cubicBezTo>
                      <a:pt x="155929" y="-39362"/>
                      <a:pt x="312771" y="46386"/>
                      <a:pt x="432018" y="0"/>
                    </a:cubicBezTo>
                    <a:cubicBezTo>
                      <a:pt x="551265" y="-46386"/>
                      <a:pt x="749106" y="23709"/>
                      <a:pt x="906764" y="0"/>
                    </a:cubicBezTo>
                    <a:cubicBezTo>
                      <a:pt x="1064422" y="-23709"/>
                      <a:pt x="1282435" y="44850"/>
                      <a:pt x="1424236" y="0"/>
                    </a:cubicBezTo>
                    <a:cubicBezTo>
                      <a:pt x="1457253" y="147943"/>
                      <a:pt x="1419421" y="274248"/>
                      <a:pt x="1424236" y="430887"/>
                    </a:cubicBezTo>
                    <a:cubicBezTo>
                      <a:pt x="1317990" y="453705"/>
                      <a:pt x="1060181" y="428991"/>
                      <a:pt x="963733" y="430887"/>
                    </a:cubicBezTo>
                    <a:cubicBezTo>
                      <a:pt x="867285" y="432783"/>
                      <a:pt x="693910" y="379372"/>
                      <a:pt x="488988" y="430887"/>
                    </a:cubicBezTo>
                    <a:cubicBezTo>
                      <a:pt x="284067" y="482402"/>
                      <a:pt x="101633" y="401024"/>
                      <a:pt x="0" y="430887"/>
                    </a:cubicBezTo>
                    <a:cubicBezTo>
                      <a:pt x="-10394" y="283509"/>
                      <a:pt x="43648" y="140457"/>
                      <a:pt x="0" y="0"/>
                    </a:cubicBezTo>
                    <a:close/>
                  </a:path>
                  <a:path w="1424236" h="430887" stroke="0" extrusionOk="0">
                    <a:moveTo>
                      <a:pt x="0" y="0"/>
                    </a:moveTo>
                    <a:cubicBezTo>
                      <a:pt x="130728" y="-31578"/>
                      <a:pt x="349184" y="36014"/>
                      <a:pt x="460503" y="0"/>
                    </a:cubicBezTo>
                    <a:cubicBezTo>
                      <a:pt x="571822" y="-36014"/>
                      <a:pt x="820579" y="57635"/>
                      <a:pt x="963733" y="0"/>
                    </a:cubicBezTo>
                    <a:cubicBezTo>
                      <a:pt x="1106887" y="-57635"/>
                      <a:pt x="1304885" y="42367"/>
                      <a:pt x="1424236" y="0"/>
                    </a:cubicBezTo>
                    <a:cubicBezTo>
                      <a:pt x="1469989" y="89953"/>
                      <a:pt x="1401708" y="308200"/>
                      <a:pt x="1424236" y="430887"/>
                    </a:cubicBezTo>
                    <a:cubicBezTo>
                      <a:pt x="1210718" y="476813"/>
                      <a:pt x="1165420" y="420724"/>
                      <a:pt x="977975" y="430887"/>
                    </a:cubicBezTo>
                    <a:cubicBezTo>
                      <a:pt x="790530" y="441050"/>
                      <a:pt x="621933" y="385303"/>
                      <a:pt x="531715" y="430887"/>
                    </a:cubicBezTo>
                    <a:cubicBezTo>
                      <a:pt x="441497" y="476471"/>
                      <a:pt x="129979" y="412409"/>
                      <a:pt x="0" y="430887"/>
                    </a:cubicBezTo>
                    <a:cubicBezTo>
                      <a:pt x="-36471" y="332031"/>
                      <a:pt x="20543" y="19446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7" name="TextBox 18">
                <a:extLst>
                  <a:ext uri="{FF2B5EF4-FFF2-40B4-BE49-F238E27FC236}">
                    <a16:creationId xmlns:a16="http://schemas.microsoft.com/office/drawing/2014/main" id="{8C231D23-7DB6-4BD2-85A4-E6724D2E8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560" y="5317750"/>
                <a:ext cx="1424236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1424236"/>
                          <a:gd name="connsiteY0" fmla="*/ 0 h 430887"/>
                          <a:gd name="connsiteX1" fmla="*/ 432018 w 1424236"/>
                          <a:gd name="connsiteY1" fmla="*/ 0 h 430887"/>
                          <a:gd name="connsiteX2" fmla="*/ 906764 w 1424236"/>
                          <a:gd name="connsiteY2" fmla="*/ 0 h 430887"/>
                          <a:gd name="connsiteX3" fmla="*/ 1424236 w 1424236"/>
                          <a:gd name="connsiteY3" fmla="*/ 0 h 430887"/>
                          <a:gd name="connsiteX4" fmla="*/ 1424236 w 1424236"/>
                          <a:gd name="connsiteY4" fmla="*/ 430887 h 430887"/>
                          <a:gd name="connsiteX5" fmla="*/ 963733 w 1424236"/>
                          <a:gd name="connsiteY5" fmla="*/ 430887 h 430887"/>
                          <a:gd name="connsiteX6" fmla="*/ 488988 w 1424236"/>
                          <a:gd name="connsiteY6" fmla="*/ 430887 h 430887"/>
                          <a:gd name="connsiteX7" fmla="*/ 0 w 1424236"/>
                          <a:gd name="connsiteY7" fmla="*/ 430887 h 430887"/>
                          <a:gd name="connsiteX8" fmla="*/ 0 w 1424236"/>
                          <a:gd name="connsiteY8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424236" h="430887" fill="none" extrusionOk="0">
                            <a:moveTo>
                              <a:pt x="0" y="0"/>
                            </a:moveTo>
                            <a:cubicBezTo>
                              <a:pt x="155929" y="-39362"/>
                              <a:pt x="312771" y="46386"/>
                              <a:pt x="432018" y="0"/>
                            </a:cubicBezTo>
                            <a:cubicBezTo>
                              <a:pt x="551265" y="-46386"/>
                              <a:pt x="749106" y="23709"/>
                              <a:pt x="906764" y="0"/>
                            </a:cubicBezTo>
                            <a:cubicBezTo>
                              <a:pt x="1064422" y="-23709"/>
                              <a:pt x="1282435" y="44850"/>
                              <a:pt x="1424236" y="0"/>
                            </a:cubicBezTo>
                            <a:cubicBezTo>
                              <a:pt x="1457253" y="147943"/>
                              <a:pt x="1419421" y="274248"/>
                              <a:pt x="1424236" y="430887"/>
                            </a:cubicBezTo>
                            <a:cubicBezTo>
                              <a:pt x="1317990" y="453705"/>
                              <a:pt x="1060181" y="428991"/>
                              <a:pt x="963733" y="430887"/>
                            </a:cubicBezTo>
                            <a:cubicBezTo>
                              <a:pt x="867285" y="432783"/>
                              <a:pt x="693910" y="379372"/>
                              <a:pt x="488988" y="430887"/>
                            </a:cubicBezTo>
                            <a:cubicBezTo>
                              <a:pt x="284067" y="482402"/>
                              <a:pt x="101633" y="401024"/>
                              <a:pt x="0" y="430887"/>
                            </a:cubicBezTo>
                            <a:cubicBezTo>
                              <a:pt x="-10394" y="283509"/>
                              <a:pt x="43648" y="140457"/>
                              <a:pt x="0" y="0"/>
                            </a:cubicBezTo>
                            <a:close/>
                          </a:path>
                          <a:path w="1424236" h="430887" stroke="0" extrusionOk="0">
                            <a:moveTo>
                              <a:pt x="0" y="0"/>
                            </a:moveTo>
                            <a:cubicBezTo>
                              <a:pt x="130728" y="-31578"/>
                              <a:pt x="349184" y="36014"/>
                              <a:pt x="460503" y="0"/>
                            </a:cubicBezTo>
                            <a:cubicBezTo>
                              <a:pt x="571822" y="-36014"/>
                              <a:pt x="820579" y="57635"/>
                              <a:pt x="963733" y="0"/>
                            </a:cubicBezTo>
                            <a:cubicBezTo>
                              <a:pt x="1106887" y="-57635"/>
                              <a:pt x="1304885" y="42367"/>
                              <a:pt x="1424236" y="0"/>
                            </a:cubicBezTo>
                            <a:cubicBezTo>
                              <a:pt x="1469989" y="89953"/>
                              <a:pt x="1401708" y="308200"/>
                              <a:pt x="1424236" y="430887"/>
                            </a:cubicBezTo>
                            <a:cubicBezTo>
                              <a:pt x="1210718" y="476813"/>
                              <a:pt x="1165420" y="420724"/>
                              <a:pt x="977975" y="430887"/>
                            </a:cubicBezTo>
                            <a:cubicBezTo>
                              <a:pt x="790530" y="441050"/>
                              <a:pt x="621933" y="385303"/>
                              <a:pt x="531715" y="430887"/>
                            </a:cubicBezTo>
                            <a:cubicBezTo>
                              <a:pt x="441497" y="476471"/>
                              <a:pt x="129979" y="412409"/>
                              <a:pt x="0" y="430887"/>
                            </a:cubicBezTo>
                            <a:cubicBezTo>
                              <a:pt x="-36471" y="332031"/>
                              <a:pt x="20543" y="19446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18">
                <a:extLst>
                  <a:ext uri="{FF2B5EF4-FFF2-40B4-BE49-F238E27FC236}">
                    <a16:creationId xmlns:a16="http://schemas.microsoft.com/office/drawing/2014/main" id="{84CE7CE7-A8C9-4075-9CF8-9B9EA4B54CAA}"/>
                  </a:ext>
                </a:extLst>
              </p:cNvPr>
              <p:cNvSpPr txBox="1"/>
              <p:nvPr/>
            </p:nvSpPr>
            <p:spPr>
              <a:xfrm>
                <a:off x="1216946" y="5737984"/>
                <a:ext cx="21600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8" name="TextBox 18">
                <a:extLst>
                  <a:ext uri="{FF2B5EF4-FFF2-40B4-BE49-F238E27FC236}">
                    <a16:creationId xmlns:a16="http://schemas.microsoft.com/office/drawing/2014/main" id="{84CE7CE7-A8C9-4075-9CF8-9B9EA4B54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946" y="5737984"/>
                <a:ext cx="2160015" cy="43088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18">
                <a:extLst>
                  <a:ext uri="{FF2B5EF4-FFF2-40B4-BE49-F238E27FC236}">
                    <a16:creationId xmlns:a16="http://schemas.microsoft.com/office/drawing/2014/main" id="{F75FF142-1BA3-4205-AA42-F2AB851FACFE}"/>
                  </a:ext>
                </a:extLst>
              </p:cNvPr>
              <p:cNvSpPr txBox="1"/>
              <p:nvPr/>
            </p:nvSpPr>
            <p:spPr>
              <a:xfrm>
                <a:off x="3387059" y="5743238"/>
                <a:ext cx="13324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𝟖𝟓𝟎𝟎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9" name="TextBox 18">
                <a:extLst>
                  <a:ext uri="{FF2B5EF4-FFF2-40B4-BE49-F238E27FC236}">
                    <a16:creationId xmlns:a16="http://schemas.microsoft.com/office/drawing/2014/main" id="{F75FF142-1BA3-4205-AA42-F2AB851FA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059" y="5743238"/>
                <a:ext cx="1332481" cy="43088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مستطيل 39">
                <a:extLst>
                  <a:ext uri="{FF2B5EF4-FFF2-40B4-BE49-F238E27FC236}">
                    <a16:creationId xmlns:a16="http://schemas.microsoft.com/office/drawing/2014/main" id="{4A433F76-63A7-4D63-87AD-54C668ADB8D2}"/>
                  </a:ext>
                </a:extLst>
              </p:cNvPr>
              <p:cNvSpPr/>
              <p:nvPr/>
            </p:nvSpPr>
            <p:spPr>
              <a:xfrm>
                <a:off x="277373" y="6248673"/>
                <a:ext cx="8818441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يمكن الحفاظ على </a:t>
                </a:r>
                <a14:m>
                  <m:oMath xmlns:m="http://schemas.openxmlformats.org/officeDocument/2006/math">
                    <m:r>
                      <a:rPr lang="ar-AE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𝟖𝟓𝟎𝟎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rgbClr val="00206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شجرة عند تدوير </a:t>
                </a:r>
                <a14:m>
                  <m:oMath xmlns:m="http://schemas.openxmlformats.org/officeDocument/2006/math">
                    <m:r>
                      <a:rPr lang="ar-AE" sz="3200" b="1" i="1" cap="none" spc="0" smtClean="0">
                        <a:ln w="0"/>
                        <a:solidFill>
                          <a:srgbClr val="C00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𝟓𝟎𝟎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طن من الورق</a:t>
                </a:r>
                <a:endParaRPr lang="ar-SA" sz="3200" b="1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مستطيل 39">
                <a:extLst>
                  <a:ext uri="{FF2B5EF4-FFF2-40B4-BE49-F238E27FC236}">
                    <a16:creationId xmlns:a16="http://schemas.microsoft.com/office/drawing/2014/main" id="{4A433F76-63A7-4D63-87AD-54C668ADB8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73" y="6248673"/>
                <a:ext cx="8818441" cy="584775"/>
              </a:xfrm>
              <a:prstGeom prst="rect">
                <a:avLst/>
              </a:prstGeom>
              <a:blipFill>
                <a:blip r:embed="rId24"/>
                <a:stretch>
                  <a:fillRect l="-1591" t="-14583" r="-1591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210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  <p:bldP spid="30" grpId="0"/>
      <p:bldP spid="32" grpId="0"/>
      <p:bldP spid="33" grpId="0"/>
      <p:bldP spid="34" grpId="0"/>
      <p:bldP spid="35" grpId="0" animBg="1"/>
      <p:bldP spid="36" grpId="0"/>
      <p:bldP spid="37" grpId="0" animBg="1"/>
      <p:bldP spid="38" grpId="0"/>
      <p:bldP spid="39" grpId="0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A6A1742-60AC-48D7-BBF5-8FCBF53F7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925" y="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1DE3F19C-2F9C-4443-A4F5-DE78D01FB5BB}"/>
                  </a:ext>
                </a:extLst>
              </p:cNvPr>
              <p:cNvSpPr/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𝟐𝟕𝟑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1DE3F19C-2F9C-4443-A4F5-DE78D01FB5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C7821C9E-DACC-488A-98AC-3A5F4A92F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5959" y="778339"/>
            <a:ext cx="7876567" cy="175695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D5791EB-A5E8-40E1-AC6A-366A877B26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881" y="1223446"/>
            <a:ext cx="3367749" cy="3135490"/>
          </a:xfrm>
          <a:prstGeom prst="rect">
            <a:avLst/>
          </a:prstGeom>
        </p:spPr>
      </p:pic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FF570A03-9A12-4DE3-984C-A0C849668973}"/>
              </a:ext>
            </a:extLst>
          </p:cNvPr>
          <p:cNvGrpSpPr/>
          <p:nvPr/>
        </p:nvGrpSpPr>
        <p:grpSpPr>
          <a:xfrm>
            <a:off x="4359038" y="4766703"/>
            <a:ext cx="7483488" cy="396274"/>
            <a:chOff x="4359038" y="4686801"/>
            <a:chExt cx="7483488" cy="396274"/>
          </a:xfrm>
        </p:grpSpPr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BE87E453-292A-4C25-8A59-FA0CFD244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83170" y="4686801"/>
              <a:ext cx="5959356" cy="396274"/>
            </a:xfrm>
            <a:prstGeom prst="rect">
              <a:avLst/>
            </a:prstGeom>
          </p:spPr>
        </p:pic>
        <p:pic>
          <p:nvPicPr>
            <p:cNvPr id="11" name="صورة 10">
              <a:extLst>
                <a:ext uri="{FF2B5EF4-FFF2-40B4-BE49-F238E27FC236}">
                  <a16:creationId xmlns:a16="http://schemas.microsoft.com/office/drawing/2014/main" id="{BE23B928-A101-4F3A-95E2-5F551263B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59038" y="4732230"/>
              <a:ext cx="1524132" cy="33530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30F4ECA1-5032-437E-B22E-90ED717A8A87}"/>
                  </a:ext>
                </a:extLst>
              </p:cNvPr>
              <p:cNvSpPr txBox="1"/>
              <p:nvPr/>
            </p:nvSpPr>
            <p:spPr>
              <a:xfrm>
                <a:off x="3599314" y="2015042"/>
                <a:ext cx="2342885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30F4ECA1-5032-437E-B22E-90ED717A8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314" y="2015042"/>
                <a:ext cx="2342885" cy="8145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361DADA9-7874-49C9-9DA2-594ECB4B2D41}"/>
                  </a:ext>
                </a:extLst>
              </p:cNvPr>
              <p:cNvSpPr txBox="1"/>
              <p:nvPr/>
            </p:nvSpPr>
            <p:spPr>
              <a:xfrm>
                <a:off x="5825460" y="1949048"/>
                <a:ext cx="1916807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𝟒𝟔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361DADA9-7874-49C9-9DA2-594ECB4B2D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460" y="1949048"/>
                <a:ext cx="1916807" cy="8066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58C636B0-ECF5-4794-B252-2EBFCAA467C5}"/>
                  </a:ext>
                </a:extLst>
              </p:cNvPr>
              <p:cNvSpPr txBox="1"/>
              <p:nvPr/>
            </p:nvSpPr>
            <p:spPr>
              <a:xfrm>
                <a:off x="7668136" y="2144240"/>
                <a:ext cx="90287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58C636B0-ECF5-4794-B252-2EBFCAA46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136" y="2144240"/>
                <a:ext cx="90287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836972C-CBEB-4224-AFBF-BD39235D6455}"/>
                  </a:ext>
                </a:extLst>
              </p:cNvPr>
              <p:cNvSpPr txBox="1"/>
              <p:nvPr/>
            </p:nvSpPr>
            <p:spPr>
              <a:xfrm>
                <a:off x="3599314" y="2874989"/>
                <a:ext cx="19732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836972C-CBEB-4224-AFBF-BD39235D6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314" y="2874989"/>
                <a:ext cx="1973296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D0CD1932-A54A-4FE5-A2EA-982D37FA4AC6}"/>
                  </a:ext>
                </a:extLst>
              </p:cNvPr>
              <p:cNvSpPr txBox="1"/>
              <p:nvPr/>
            </p:nvSpPr>
            <p:spPr>
              <a:xfrm>
                <a:off x="3574630" y="3367244"/>
                <a:ext cx="20694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D0CD1932-A54A-4FE5-A2EA-982D37FA4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630" y="3367244"/>
                <a:ext cx="206947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ستطيل 20">
                <a:extLst>
                  <a:ext uri="{FF2B5EF4-FFF2-40B4-BE49-F238E27FC236}">
                    <a16:creationId xmlns:a16="http://schemas.microsoft.com/office/drawing/2014/main" id="{23A32F5D-856B-4F55-8810-977EB41C942B}"/>
                  </a:ext>
                </a:extLst>
              </p:cNvPr>
              <p:cNvSpPr/>
              <p:nvPr/>
            </p:nvSpPr>
            <p:spPr>
              <a:xfrm>
                <a:off x="7033196" y="2924486"/>
                <a:ext cx="4543231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نختار نقطة </a:t>
                </a:r>
                <a14:m>
                  <m:oMath xmlns:m="http://schemas.openxmlformats.org/officeDocument/2006/math">
                    <m:r>
                      <a:rPr lang="en-US" sz="28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8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28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,   </m:t>
                    </m:r>
                    <m:r>
                      <a:rPr lang="en-US" sz="28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𝟐𝟑</m:t>
                    </m:r>
                    <m:r>
                      <a:rPr lang="en-US" sz="28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ar-AE" sz="28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لتحديد التقاطع</a:t>
                </a:r>
                <a:endParaRPr lang="ar-SA" sz="2800" b="1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مستطيل 20">
                <a:extLst>
                  <a:ext uri="{FF2B5EF4-FFF2-40B4-BE49-F238E27FC236}">
                    <a16:creationId xmlns:a16="http://schemas.microsoft.com/office/drawing/2014/main" id="{23A32F5D-856B-4F55-8810-977EB41C94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196" y="2924486"/>
                <a:ext cx="4543231" cy="523220"/>
              </a:xfrm>
              <a:prstGeom prst="rect">
                <a:avLst/>
              </a:prstGeom>
              <a:blipFill>
                <a:blip r:embed="rId13"/>
                <a:stretch>
                  <a:fillRect l="-1879" t="-13953" r="-2013" b="-37209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F3F8C2E1-C88C-4A3D-A4FE-ECC9EC903922}"/>
                  </a:ext>
                </a:extLst>
              </p:cNvPr>
              <p:cNvSpPr txBox="1"/>
              <p:nvPr/>
            </p:nvSpPr>
            <p:spPr>
              <a:xfrm>
                <a:off x="7322145" y="3438171"/>
                <a:ext cx="259045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F3F8C2E1-C88C-4A3D-A4FE-ECC9EC9039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145" y="3438171"/>
                <a:ext cx="2590453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6BF206DB-0095-498C-9E45-B31F53FC0E04}"/>
                  </a:ext>
                </a:extLst>
              </p:cNvPr>
              <p:cNvSpPr txBox="1"/>
              <p:nvPr/>
            </p:nvSpPr>
            <p:spPr>
              <a:xfrm>
                <a:off x="7322145" y="3859232"/>
                <a:ext cx="20670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6BF206DB-0095-498C-9E45-B31F53FC0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145" y="3859232"/>
                <a:ext cx="2067040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D5C3C0BD-B7FB-4839-82B7-4FA1C67C4010}"/>
                  </a:ext>
                </a:extLst>
              </p:cNvPr>
              <p:cNvSpPr txBox="1"/>
              <p:nvPr/>
            </p:nvSpPr>
            <p:spPr>
              <a:xfrm>
                <a:off x="7565160" y="4290119"/>
                <a:ext cx="10058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D5C3C0BD-B7FB-4839-82B7-4FA1C67C4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160" y="4290119"/>
                <a:ext cx="1005852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مستطيل 24">
            <a:extLst>
              <a:ext uri="{FF2B5EF4-FFF2-40B4-BE49-F238E27FC236}">
                <a16:creationId xmlns:a16="http://schemas.microsoft.com/office/drawing/2014/main" id="{05F0BD08-FAD7-46AE-9436-E779F60E51E4}"/>
              </a:ext>
            </a:extLst>
          </p:cNvPr>
          <p:cNvSpPr/>
          <p:nvPr/>
        </p:nvSpPr>
        <p:spPr>
          <a:xfrm>
            <a:off x="5305566" y="4187929"/>
            <a:ext cx="1441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8">
                <a:extLst>
                  <a:ext uri="{FF2B5EF4-FFF2-40B4-BE49-F238E27FC236}">
                    <a16:creationId xmlns:a16="http://schemas.microsoft.com/office/drawing/2014/main" id="{F7CB318C-A941-4067-907B-F9C96F3B6421}"/>
                  </a:ext>
                </a:extLst>
              </p:cNvPr>
              <p:cNvSpPr txBox="1"/>
              <p:nvPr/>
            </p:nvSpPr>
            <p:spPr>
              <a:xfrm>
                <a:off x="3817645" y="4290118"/>
                <a:ext cx="1424236" cy="430887"/>
              </a:xfrm>
              <a:custGeom>
                <a:avLst/>
                <a:gdLst>
                  <a:gd name="connsiteX0" fmla="*/ 0 w 1424236"/>
                  <a:gd name="connsiteY0" fmla="*/ 0 h 430887"/>
                  <a:gd name="connsiteX1" fmla="*/ 432018 w 1424236"/>
                  <a:gd name="connsiteY1" fmla="*/ 0 h 430887"/>
                  <a:gd name="connsiteX2" fmla="*/ 906764 w 1424236"/>
                  <a:gd name="connsiteY2" fmla="*/ 0 h 430887"/>
                  <a:gd name="connsiteX3" fmla="*/ 1424236 w 1424236"/>
                  <a:gd name="connsiteY3" fmla="*/ 0 h 430887"/>
                  <a:gd name="connsiteX4" fmla="*/ 1424236 w 1424236"/>
                  <a:gd name="connsiteY4" fmla="*/ 430887 h 430887"/>
                  <a:gd name="connsiteX5" fmla="*/ 963733 w 1424236"/>
                  <a:gd name="connsiteY5" fmla="*/ 430887 h 430887"/>
                  <a:gd name="connsiteX6" fmla="*/ 488988 w 1424236"/>
                  <a:gd name="connsiteY6" fmla="*/ 430887 h 430887"/>
                  <a:gd name="connsiteX7" fmla="*/ 0 w 1424236"/>
                  <a:gd name="connsiteY7" fmla="*/ 430887 h 430887"/>
                  <a:gd name="connsiteX8" fmla="*/ 0 w 1424236"/>
                  <a:gd name="connsiteY8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24236" h="430887" fill="none" extrusionOk="0">
                    <a:moveTo>
                      <a:pt x="0" y="0"/>
                    </a:moveTo>
                    <a:cubicBezTo>
                      <a:pt x="155929" y="-39362"/>
                      <a:pt x="312771" y="46386"/>
                      <a:pt x="432018" y="0"/>
                    </a:cubicBezTo>
                    <a:cubicBezTo>
                      <a:pt x="551265" y="-46386"/>
                      <a:pt x="749106" y="23709"/>
                      <a:pt x="906764" y="0"/>
                    </a:cubicBezTo>
                    <a:cubicBezTo>
                      <a:pt x="1064422" y="-23709"/>
                      <a:pt x="1282435" y="44850"/>
                      <a:pt x="1424236" y="0"/>
                    </a:cubicBezTo>
                    <a:cubicBezTo>
                      <a:pt x="1457253" y="147943"/>
                      <a:pt x="1419421" y="274248"/>
                      <a:pt x="1424236" y="430887"/>
                    </a:cubicBezTo>
                    <a:cubicBezTo>
                      <a:pt x="1317990" y="453705"/>
                      <a:pt x="1060181" y="428991"/>
                      <a:pt x="963733" y="430887"/>
                    </a:cubicBezTo>
                    <a:cubicBezTo>
                      <a:pt x="867285" y="432783"/>
                      <a:pt x="693910" y="379372"/>
                      <a:pt x="488988" y="430887"/>
                    </a:cubicBezTo>
                    <a:cubicBezTo>
                      <a:pt x="284067" y="482402"/>
                      <a:pt x="101633" y="401024"/>
                      <a:pt x="0" y="430887"/>
                    </a:cubicBezTo>
                    <a:cubicBezTo>
                      <a:pt x="-10394" y="283509"/>
                      <a:pt x="43648" y="140457"/>
                      <a:pt x="0" y="0"/>
                    </a:cubicBezTo>
                    <a:close/>
                  </a:path>
                  <a:path w="1424236" h="430887" stroke="0" extrusionOk="0">
                    <a:moveTo>
                      <a:pt x="0" y="0"/>
                    </a:moveTo>
                    <a:cubicBezTo>
                      <a:pt x="130728" y="-31578"/>
                      <a:pt x="349184" y="36014"/>
                      <a:pt x="460503" y="0"/>
                    </a:cubicBezTo>
                    <a:cubicBezTo>
                      <a:pt x="571822" y="-36014"/>
                      <a:pt x="820579" y="57635"/>
                      <a:pt x="963733" y="0"/>
                    </a:cubicBezTo>
                    <a:cubicBezTo>
                      <a:pt x="1106887" y="-57635"/>
                      <a:pt x="1304885" y="42367"/>
                      <a:pt x="1424236" y="0"/>
                    </a:cubicBezTo>
                    <a:cubicBezTo>
                      <a:pt x="1469989" y="89953"/>
                      <a:pt x="1401708" y="308200"/>
                      <a:pt x="1424236" y="430887"/>
                    </a:cubicBezTo>
                    <a:cubicBezTo>
                      <a:pt x="1210718" y="476813"/>
                      <a:pt x="1165420" y="420724"/>
                      <a:pt x="977975" y="430887"/>
                    </a:cubicBezTo>
                    <a:cubicBezTo>
                      <a:pt x="790530" y="441050"/>
                      <a:pt x="621933" y="385303"/>
                      <a:pt x="531715" y="430887"/>
                    </a:cubicBezTo>
                    <a:cubicBezTo>
                      <a:pt x="441497" y="476471"/>
                      <a:pt x="129979" y="412409"/>
                      <a:pt x="0" y="430887"/>
                    </a:cubicBezTo>
                    <a:cubicBezTo>
                      <a:pt x="-36471" y="332031"/>
                      <a:pt x="20543" y="19446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18">
                <a:extLst>
                  <a:ext uri="{FF2B5EF4-FFF2-40B4-BE49-F238E27FC236}">
                    <a16:creationId xmlns:a16="http://schemas.microsoft.com/office/drawing/2014/main" id="{F7CB318C-A941-4067-907B-F9C96F3B6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7645" y="4290118"/>
                <a:ext cx="1424236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1424236"/>
                          <a:gd name="connsiteY0" fmla="*/ 0 h 430887"/>
                          <a:gd name="connsiteX1" fmla="*/ 432018 w 1424236"/>
                          <a:gd name="connsiteY1" fmla="*/ 0 h 430887"/>
                          <a:gd name="connsiteX2" fmla="*/ 906764 w 1424236"/>
                          <a:gd name="connsiteY2" fmla="*/ 0 h 430887"/>
                          <a:gd name="connsiteX3" fmla="*/ 1424236 w 1424236"/>
                          <a:gd name="connsiteY3" fmla="*/ 0 h 430887"/>
                          <a:gd name="connsiteX4" fmla="*/ 1424236 w 1424236"/>
                          <a:gd name="connsiteY4" fmla="*/ 430887 h 430887"/>
                          <a:gd name="connsiteX5" fmla="*/ 963733 w 1424236"/>
                          <a:gd name="connsiteY5" fmla="*/ 430887 h 430887"/>
                          <a:gd name="connsiteX6" fmla="*/ 488988 w 1424236"/>
                          <a:gd name="connsiteY6" fmla="*/ 430887 h 430887"/>
                          <a:gd name="connsiteX7" fmla="*/ 0 w 1424236"/>
                          <a:gd name="connsiteY7" fmla="*/ 430887 h 430887"/>
                          <a:gd name="connsiteX8" fmla="*/ 0 w 1424236"/>
                          <a:gd name="connsiteY8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424236" h="430887" fill="none" extrusionOk="0">
                            <a:moveTo>
                              <a:pt x="0" y="0"/>
                            </a:moveTo>
                            <a:cubicBezTo>
                              <a:pt x="155929" y="-39362"/>
                              <a:pt x="312771" y="46386"/>
                              <a:pt x="432018" y="0"/>
                            </a:cubicBezTo>
                            <a:cubicBezTo>
                              <a:pt x="551265" y="-46386"/>
                              <a:pt x="749106" y="23709"/>
                              <a:pt x="906764" y="0"/>
                            </a:cubicBezTo>
                            <a:cubicBezTo>
                              <a:pt x="1064422" y="-23709"/>
                              <a:pt x="1282435" y="44850"/>
                              <a:pt x="1424236" y="0"/>
                            </a:cubicBezTo>
                            <a:cubicBezTo>
                              <a:pt x="1457253" y="147943"/>
                              <a:pt x="1419421" y="274248"/>
                              <a:pt x="1424236" y="430887"/>
                            </a:cubicBezTo>
                            <a:cubicBezTo>
                              <a:pt x="1317990" y="453705"/>
                              <a:pt x="1060181" y="428991"/>
                              <a:pt x="963733" y="430887"/>
                            </a:cubicBezTo>
                            <a:cubicBezTo>
                              <a:pt x="867285" y="432783"/>
                              <a:pt x="693910" y="379372"/>
                              <a:pt x="488988" y="430887"/>
                            </a:cubicBezTo>
                            <a:cubicBezTo>
                              <a:pt x="284067" y="482402"/>
                              <a:pt x="101633" y="401024"/>
                              <a:pt x="0" y="430887"/>
                            </a:cubicBezTo>
                            <a:cubicBezTo>
                              <a:pt x="-10394" y="283509"/>
                              <a:pt x="43648" y="140457"/>
                              <a:pt x="0" y="0"/>
                            </a:cubicBezTo>
                            <a:close/>
                          </a:path>
                          <a:path w="1424236" h="430887" stroke="0" extrusionOk="0">
                            <a:moveTo>
                              <a:pt x="0" y="0"/>
                            </a:moveTo>
                            <a:cubicBezTo>
                              <a:pt x="130728" y="-31578"/>
                              <a:pt x="349184" y="36014"/>
                              <a:pt x="460503" y="0"/>
                            </a:cubicBezTo>
                            <a:cubicBezTo>
                              <a:pt x="571822" y="-36014"/>
                              <a:pt x="820579" y="57635"/>
                              <a:pt x="963733" y="0"/>
                            </a:cubicBezTo>
                            <a:cubicBezTo>
                              <a:pt x="1106887" y="-57635"/>
                              <a:pt x="1304885" y="42367"/>
                              <a:pt x="1424236" y="0"/>
                            </a:cubicBezTo>
                            <a:cubicBezTo>
                              <a:pt x="1469989" y="89953"/>
                              <a:pt x="1401708" y="308200"/>
                              <a:pt x="1424236" y="430887"/>
                            </a:cubicBezTo>
                            <a:cubicBezTo>
                              <a:pt x="1210718" y="476813"/>
                              <a:pt x="1165420" y="420724"/>
                              <a:pt x="977975" y="430887"/>
                            </a:cubicBezTo>
                            <a:cubicBezTo>
                              <a:pt x="790530" y="441050"/>
                              <a:pt x="621933" y="385303"/>
                              <a:pt x="531715" y="430887"/>
                            </a:cubicBezTo>
                            <a:cubicBezTo>
                              <a:pt x="441497" y="476471"/>
                              <a:pt x="129979" y="412409"/>
                              <a:pt x="0" y="430887"/>
                            </a:cubicBezTo>
                            <a:cubicBezTo>
                              <a:pt x="-36471" y="332031"/>
                              <a:pt x="20543" y="19446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3C465BB8-669E-4801-8D34-1DD833D6AC1E}"/>
                  </a:ext>
                </a:extLst>
              </p:cNvPr>
              <p:cNvSpPr txBox="1"/>
              <p:nvPr/>
            </p:nvSpPr>
            <p:spPr>
              <a:xfrm>
                <a:off x="1528848" y="5253304"/>
                <a:ext cx="194521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3C465BB8-669E-4801-8D34-1DD833D6A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848" y="5253304"/>
                <a:ext cx="1945213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03AF95DA-53B0-4056-953D-30C9B6595CBB}"/>
                  </a:ext>
                </a:extLst>
              </p:cNvPr>
              <p:cNvSpPr txBox="1"/>
              <p:nvPr/>
            </p:nvSpPr>
            <p:spPr>
              <a:xfrm>
                <a:off x="3530284" y="5258558"/>
                <a:ext cx="13324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𝟏𝟑𝟖𝟎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03AF95DA-53B0-4056-953D-30C9B6595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0284" y="5258558"/>
                <a:ext cx="1332481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مستطيل 29">
                <a:extLst>
                  <a:ext uri="{FF2B5EF4-FFF2-40B4-BE49-F238E27FC236}">
                    <a16:creationId xmlns:a16="http://schemas.microsoft.com/office/drawing/2014/main" id="{A7E52DC5-27AD-4AE0-9F12-F69BB05F937A}"/>
                  </a:ext>
                </a:extLst>
              </p:cNvPr>
              <p:cNvSpPr/>
              <p:nvPr/>
            </p:nvSpPr>
            <p:spPr>
              <a:xfrm>
                <a:off x="2501454" y="5793305"/>
                <a:ext cx="7419019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يمكن لليعسوب أن يقطع  </a:t>
                </a:r>
                <a14:m>
                  <m:oMath xmlns:m="http://schemas.openxmlformats.org/officeDocument/2006/math">
                    <m:r>
                      <a:rPr lang="ar-AE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𝟏𝟑𝟖𝟎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rgbClr val="00206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قدم في </a:t>
                </a:r>
                <a:r>
                  <a:rPr lang="ar-AE" sz="3200" b="1" cap="none" spc="0" dirty="0">
                    <a:ln w="0"/>
                    <a:solidFill>
                      <a:srgbClr val="C0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دقيقة</a:t>
                </a:r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واحدة</a:t>
                </a:r>
                <a:endParaRPr lang="ar-SA" sz="3200" b="1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مستطيل 29">
                <a:extLst>
                  <a:ext uri="{FF2B5EF4-FFF2-40B4-BE49-F238E27FC236}">
                    <a16:creationId xmlns:a16="http://schemas.microsoft.com/office/drawing/2014/main" id="{A7E52DC5-27AD-4AE0-9F12-F69BB05F93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4" y="5793305"/>
                <a:ext cx="7419019" cy="584775"/>
              </a:xfrm>
              <a:prstGeom prst="rect">
                <a:avLst/>
              </a:prstGeom>
              <a:blipFill>
                <a:blip r:embed="rId20"/>
                <a:stretch>
                  <a:fillRect l="-1150" t="-14583" r="-1233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مستطيل 31">
                <a:extLst>
                  <a:ext uri="{FF2B5EF4-FFF2-40B4-BE49-F238E27FC236}">
                    <a16:creationId xmlns:a16="http://schemas.microsoft.com/office/drawing/2014/main" id="{478E0BC2-2698-46E2-923F-5C462133E52F}"/>
                  </a:ext>
                </a:extLst>
              </p:cNvPr>
              <p:cNvSpPr/>
              <p:nvPr/>
            </p:nvSpPr>
            <p:spPr>
              <a:xfrm>
                <a:off x="7698451" y="5216531"/>
                <a:ext cx="3020379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دقيقة واحدة = </a:t>
                </a:r>
                <a14:m>
                  <m:oMath xmlns:m="http://schemas.openxmlformats.org/officeDocument/2006/math">
                    <m:r>
                      <a:rPr lang="ar-AE" sz="28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𝟔𝟎</m:t>
                    </m:r>
                  </m:oMath>
                </a14:m>
                <a:r>
                  <a:rPr lang="ar-AE" sz="28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ثانية</a:t>
                </a:r>
                <a:endParaRPr lang="ar-SA" sz="2800" b="1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2" name="مستطيل 31">
                <a:extLst>
                  <a:ext uri="{FF2B5EF4-FFF2-40B4-BE49-F238E27FC236}">
                    <a16:creationId xmlns:a16="http://schemas.microsoft.com/office/drawing/2014/main" id="{478E0BC2-2698-46E2-923F-5C462133E5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451" y="5216531"/>
                <a:ext cx="3020379" cy="523220"/>
              </a:xfrm>
              <a:prstGeom prst="rect">
                <a:avLst/>
              </a:prstGeom>
              <a:blipFill>
                <a:blip r:embed="rId21"/>
                <a:stretch>
                  <a:fillRect l="-4444" t="-13953" r="-4444" b="-37209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173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/>
      <p:bldP spid="30" grpId="0" animBg="1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964A272A-7703-4F09-BC31-3AA85100AAD5}"/>
              </a:ext>
            </a:extLst>
          </p:cNvPr>
          <p:cNvSpPr/>
          <p:nvPr/>
        </p:nvSpPr>
        <p:spPr>
          <a:xfrm>
            <a:off x="7419559" y="77720"/>
            <a:ext cx="4511171" cy="584775"/>
          </a:xfrm>
          <a:custGeom>
            <a:avLst/>
            <a:gdLst>
              <a:gd name="connsiteX0" fmla="*/ 0 w 4511171"/>
              <a:gd name="connsiteY0" fmla="*/ 0 h 584775"/>
              <a:gd name="connsiteX1" fmla="*/ 428561 w 4511171"/>
              <a:gd name="connsiteY1" fmla="*/ 0 h 584775"/>
              <a:gd name="connsiteX2" fmla="*/ 992458 w 4511171"/>
              <a:gd name="connsiteY2" fmla="*/ 0 h 584775"/>
              <a:gd name="connsiteX3" fmla="*/ 1511242 w 4511171"/>
              <a:gd name="connsiteY3" fmla="*/ 0 h 584775"/>
              <a:gd name="connsiteX4" fmla="*/ 2165362 w 4511171"/>
              <a:gd name="connsiteY4" fmla="*/ 0 h 584775"/>
              <a:gd name="connsiteX5" fmla="*/ 2819482 w 4511171"/>
              <a:gd name="connsiteY5" fmla="*/ 0 h 584775"/>
              <a:gd name="connsiteX6" fmla="*/ 3383378 w 4511171"/>
              <a:gd name="connsiteY6" fmla="*/ 0 h 584775"/>
              <a:gd name="connsiteX7" fmla="*/ 3992386 w 4511171"/>
              <a:gd name="connsiteY7" fmla="*/ 0 h 584775"/>
              <a:gd name="connsiteX8" fmla="*/ 4511171 w 4511171"/>
              <a:gd name="connsiteY8" fmla="*/ 0 h 584775"/>
              <a:gd name="connsiteX9" fmla="*/ 4511171 w 4511171"/>
              <a:gd name="connsiteY9" fmla="*/ 584775 h 584775"/>
              <a:gd name="connsiteX10" fmla="*/ 3947275 w 4511171"/>
              <a:gd name="connsiteY10" fmla="*/ 584775 h 584775"/>
              <a:gd name="connsiteX11" fmla="*/ 3338267 w 4511171"/>
              <a:gd name="connsiteY11" fmla="*/ 584775 h 584775"/>
              <a:gd name="connsiteX12" fmla="*/ 2909705 w 4511171"/>
              <a:gd name="connsiteY12" fmla="*/ 584775 h 584775"/>
              <a:gd name="connsiteX13" fmla="*/ 2345809 w 4511171"/>
              <a:gd name="connsiteY13" fmla="*/ 584775 h 584775"/>
              <a:gd name="connsiteX14" fmla="*/ 1827024 w 4511171"/>
              <a:gd name="connsiteY14" fmla="*/ 584775 h 584775"/>
              <a:gd name="connsiteX15" fmla="*/ 1308240 w 4511171"/>
              <a:gd name="connsiteY15" fmla="*/ 584775 h 584775"/>
              <a:gd name="connsiteX16" fmla="*/ 699232 w 4511171"/>
              <a:gd name="connsiteY16" fmla="*/ 584775 h 584775"/>
              <a:gd name="connsiteX17" fmla="*/ 0 w 4511171"/>
              <a:gd name="connsiteY17" fmla="*/ 584775 h 584775"/>
              <a:gd name="connsiteX18" fmla="*/ 0 w 4511171"/>
              <a:gd name="connsiteY18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11171" h="584775" fill="none" extrusionOk="0">
                <a:moveTo>
                  <a:pt x="0" y="0"/>
                </a:moveTo>
                <a:cubicBezTo>
                  <a:pt x="169658" y="-1994"/>
                  <a:pt x="341286" y="2386"/>
                  <a:pt x="428561" y="0"/>
                </a:cubicBezTo>
                <a:cubicBezTo>
                  <a:pt x="515836" y="-2386"/>
                  <a:pt x="720319" y="23853"/>
                  <a:pt x="992458" y="0"/>
                </a:cubicBezTo>
                <a:cubicBezTo>
                  <a:pt x="1264597" y="-23853"/>
                  <a:pt x="1325526" y="2651"/>
                  <a:pt x="1511242" y="0"/>
                </a:cubicBezTo>
                <a:cubicBezTo>
                  <a:pt x="1696958" y="-2651"/>
                  <a:pt x="1958782" y="53719"/>
                  <a:pt x="2165362" y="0"/>
                </a:cubicBezTo>
                <a:cubicBezTo>
                  <a:pt x="2371942" y="-53719"/>
                  <a:pt x="2503584" y="52415"/>
                  <a:pt x="2819482" y="0"/>
                </a:cubicBezTo>
                <a:cubicBezTo>
                  <a:pt x="3135380" y="-52415"/>
                  <a:pt x="3256665" y="57553"/>
                  <a:pt x="3383378" y="0"/>
                </a:cubicBezTo>
                <a:cubicBezTo>
                  <a:pt x="3510091" y="-57553"/>
                  <a:pt x="3708857" y="45694"/>
                  <a:pt x="3992386" y="0"/>
                </a:cubicBezTo>
                <a:cubicBezTo>
                  <a:pt x="4275915" y="-45694"/>
                  <a:pt x="4305956" y="35139"/>
                  <a:pt x="4511171" y="0"/>
                </a:cubicBezTo>
                <a:cubicBezTo>
                  <a:pt x="4516453" y="243104"/>
                  <a:pt x="4503117" y="439484"/>
                  <a:pt x="4511171" y="584775"/>
                </a:cubicBezTo>
                <a:cubicBezTo>
                  <a:pt x="4343496" y="633996"/>
                  <a:pt x="4075275" y="530122"/>
                  <a:pt x="3947275" y="584775"/>
                </a:cubicBezTo>
                <a:cubicBezTo>
                  <a:pt x="3819275" y="639428"/>
                  <a:pt x="3559197" y="558037"/>
                  <a:pt x="3338267" y="584775"/>
                </a:cubicBezTo>
                <a:cubicBezTo>
                  <a:pt x="3117337" y="611513"/>
                  <a:pt x="3028866" y="571119"/>
                  <a:pt x="2909705" y="584775"/>
                </a:cubicBezTo>
                <a:cubicBezTo>
                  <a:pt x="2790544" y="598431"/>
                  <a:pt x="2544053" y="545304"/>
                  <a:pt x="2345809" y="584775"/>
                </a:cubicBezTo>
                <a:cubicBezTo>
                  <a:pt x="2147565" y="624246"/>
                  <a:pt x="1932800" y="577245"/>
                  <a:pt x="1827024" y="584775"/>
                </a:cubicBezTo>
                <a:cubicBezTo>
                  <a:pt x="1721248" y="592305"/>
                  <a:pt x="1566943" y="533818"/>
                  <a:pt x="1308240" y="584775"/>
                </a:cubicBezTo>
                <a:cubicBezTo>
                  <a:pt x="1049537" y="635732"/>
                  <a:pt x="938184" y="568096"/>
                  <a:pt x="699232" y="584775"/>
                </a:cubicBezTo>
                <a:cubicBezTo>
                  <a:pt x="460280" y="601454"/>
                  <a:pt x="218693" y="545978"/>
                  <a:pt x="0" y="584775"/>
                </a:cubicBezTo>
                <a:cubicBezTo>
                  <a:pt x="-4399" y="407056"/>
                  <a:pt x="54299" y="269647"/>
                  <a:pt x="0" y="0"/>
                </a:cubicBezTo>
                <a:close/>
              </a:path>
              <a:path w="4511171" h="584775" stroke="0" extrusionOk="0">
                <a:moveTo>
                  <a:pt x="0" y="0"/>
                </a:moveTo>
                <a:cubicBezTo>
                  <a:pt x="183658" y="-7085"/>
                  <a:pt x="281187" y="11789"/>
                  <a:pt x="473673" y="0"/>
                </a:cubicBezTo>
                <a:cubicBezTo>
                  <a:pt x="666159" y="-11789"/>
                  <a:pt x="799733" y="2381"/>
                  <a:pt x="992458" y="0"/>
                </a:cubicBezTo>
                <a:cubicBezTo>
                  <a:pt x="1185184" y="-2381"/>
                  <a:pt x="1264266" y="31277"/>
                  <a:pt x="1421019" y="0"/>
                </a:cubicBezTo>
                <a:cubicBezTo>
                  <a:pt x="1577772" y="-31277"/>
                  <a:pt x="1674871" y="28562"/>
                  <a:pt x="1894692" y="0"/>
                </a:cubicBezTo>
                <a:cubicBezTo>
                  <a:pt x="2114513" y="-28562"/>
                  <a:pt x="2155483" y="26685"/>
                  <a:pt x="2413476" y="0"/>
                </a:cubicBezTo>
                <a:cubicBezTo>
                  <a:pt x="2671469" y="-26685"/>
                  <a:pt x="2672000" y="21692"/>
                  <a:pt x="2842038" y="0"/>
                </a:cubicBezTo>
                <a:cubicBezTo>
                  <a:pt x="3012076" y="-21692"/>
                  <a:pt x="3136041" y="9925"/>
                  <a:pt x="3270599" y="0"/>
                </a:cubicBezTo>
                <a:cubicBezTo>
                  <a:pt x="3405157" y="-9925"/>
                  <a:pt x="3590824" y="14436"/>
                  <a:pt x="3879607" y="0"/>
                </a:cubicBezTo>
                <a:cubicBezTo>
                  <a:pt x="4168390" y="-14436"/>
                  <a:pt x="4239952" y="74297"/>
                  <a:pt x="4511171" y="0"/>
                </a:cubicBezTo>
                <a:cubicBezTo>
                  <a:pt x="4546331" y="169350"/>
                  <a:pt x="4503394" y="335804"/>
                  <a:pt x="4511171" y="584775"/>
                </a:cubicBezTo>
                <a:cubicBezTo>
                  <a:pt x="4281321" y="603686"/>
                  <a:pt x="4191323" y="564834"/>
                  <a:pt x="4037498" y="584775"/>
                </a:cubicBezTo>
                <a:cubicBezTo>
                  <a:pt x="3883673" y="604716"/>
                  <a:pt x="3657508" y="512456"/>
                  <a:pt x="3428490" y="584775"/>
                </a:cubicBezTo>
                <a:cubicBezTo>
                  <a:pt x="3199472" y="657094"/>
                  <a:pt x="2982702" y="561738"/>
                  <a:pt x="2774370" y="584775"/>
                </a:cubicBezTo>
                <a:cubicBezTo>
                  <a:pt x="2566038" y="607812"/>
                  <a:pt x="2399708" y="521323"/>
                  <a:pt x="2210474" y="584775"/>
                </a:cubicBezTo>
                <a:cubicBezTo>
                  <a:pt x="2021240" y="648227"/>
                  <a:pt x="1929154" y="548367"/>
                  <a:pt x="1691689" y="584775"/>
                </a:cubicBezTo>
                <a:cubicBezTo>
                  <a:pt x="1454224" y="621183"/>
                  <a:pt x="1365118" y="551638"/>
                  <a:pt x="1172904" y="584775"/>
                </a:cubicBezTo>
                <a:cubicBezTo>
                  <a:pt x="980691" y="617912"/>
                  <a:pt x="804329" y="525516"/>
                  <a:pt x="609008" y="584775"/>
                </a:cubicBezTo>
                <a:cubicBezTo>
                  <a:pt x="413687" y="644034"/>
                  <a:pt x="194171" y="535072"/>
                  <a:pt x="0" y="584775"/>
                </a:cubicBezTo>
                <a:cubicBezTo>
                  <a:pt x="-21907" y="303178"/>
                  <a:pt x="20512" y="235020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67665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3200" b="1" cap="none" spc="0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كتابة معادلة خطية لمسألة كلامية</a:t>
            </a:r>
            <a:endParaRPr lang="ar-SA" sz="3200" b="1" cap="none" spc="0" dirty="0">
              <a:ln>
                <a:solidFill>
                  <a:schemeClr val="tx1"/>
                </a:solidFill>
              </a:ln>
              <a:solidFill>
                <a:schemeClr val="accent4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27E4957-5ACF-4FD9-B915-07DE9D4E2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40" y="77720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4">
                <a:extLst>
                  <a:ext uri="{FF2B5EF4-FFF2-40B4-BE49-F238E27FC236}">
                    <a16:creationId xmlns:a16="http://schemas.microsoft.com/office/drawing/2014/main" id="{251FC77F-8DCE-4192-9FAA-220725F0B4EC}"/>
                  </a:ext>
                </a:extLst>
              </p:cNvPr>
              <p:cNvSpPr/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𝟐𝟕𝟎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9" name="Rectangle 4">
                <a:extLst>
                  <a:ext uri="{FF2B5EF4-FFF2-40B4-BE49-F238E27FC236}">
                    <a16:creationId xmlns:a16="http://schemas.microsoft.com/office/drawing/2014/main" id="{251FC77F-8DCE-4192-9FAA-220725F0B4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صورة 10">
            <a:extLst>
              <a:ext uri="{FF2B5EF4-FFF2-40B4-BE49-F238E27FC236}">
                <a16:creationId xmlns:a16="http://schemas.microsoft.com/office/drawing/2014/main" id="{AD1C194A-BA19-4AAC-B948-22389EEB9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203" y="768998"/>
            <a:ext cx="7224386" cy="685859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D4982D3A-640B-4FEE-B0B7-61498C2AF7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2271" y="1454857"/>
            <a:ext cx="6904318" cy="624894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DEF28F2B-EBFF-4D66-B849-E93F250FE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030" y="2862586"/>
            <a:ext cx="7140559" cy="632515"/>
          </a:xfrm>
          <a:prstGeom prst="rect">
            <a:avLst/>
          </a:prstGeom>
        </p:spPr>
      </p:pic>
      <p:pic>
        <p:nvPicPr>
          <p:cNvPr id="17" name="صورة 16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728FC811-713A-4EDC-9C5E-80162C776A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5492" y="3734218"/>
            <a:ext cx="5582512" cy="3123782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E9566107-136B-4A70-B952-94983C3A2A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490" y="3003909"/>
            <a:ext cx="4488540" cy="37763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E3E5660C-BCC7-4513-881F-52BF32EDC4FF}"/>
                  </a:ext>
                </a:extLst>
              </p:cNvPr>
              <p:cNvSpPr txBox="1"/>
              <p:nvPr/>
            </p:nvSpPr>
            <p:spPr>
              <a:xfrm>
                <a:off x="1927359" y="1159157"/>
                <a:ext cx="20479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AE" sz="2800" b="1" dirty="0">
                    <a:solidFill>
                      <a:srgbClr val="002060"/>
                    </a:solidFill>
                  </a:rPr>
                  <a:t>الميل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E3E5660C-BCC7-4513-881F-52BF32EDC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359" y="1159157"/>
                <a:ext cx="2047933" cy="430887"/>
              </a:xfrm>
              <a:prstGeom prst="rect">
                <a:avLst/>
              </a:prstGeom>
              <a:blipFill>
                <a:blip r:embed="rId9"/>
                <a:stretch>
                  <a:fillRect l="-10714" t="-26761" b="-4788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28342D97-6AFF-4A0C-8303-4727E99EF32E}"/>
                  </a:ext>
                </a:extLst>
              </p:cNvPr>
              <p:cNvSpPr txBox="1"/>
              <p:nvPr/>
            </p:nvSpPr>
            <p:spPr>
              <a:xfrm>
                <a:off x="1994538" y="1652090"/>
                <a:ext cx="20297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AE" sz="2800" b="1" dirty="0">
                    <a:solidFill>
                      <a:srgbClr val="002060"/>
                    </a:solidFill>
                  </a:rPr>
                  <a:t>التقاطع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𝟐𝟓</m:t>
                    </m:r>
                  </m:oMath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28342D97-6AFF-4A0C-8303-4727E99EF3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538" y="1652090"/>
                <a:ext cx="2029786" cy="430887"/>
              </a:xfrm>
              <a:prstGeom prst="rect">
                <a:avLst/>
              </a:prstGeom>
              <a:blipFill>
                <a:blip r:embed="rId10"/>
                <a:stretch>
                  <a:fillRect l="-10811" t="-26761" b="-4788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مستطيل 23">
            <a:extLst>
              <a:ext uri="{FF2B5EF4-FFF2-40B4-BE49-F238E27FC236}">
                <a16:creationId xmlns:a16="http://schemas.microsoft.com/office/drawing/2014/main" id="{B49C1CC6-4E07-4E0D-B30B-E1F98E5FB459}"/>
              </a:ext>
            </a:extLst>
          </p:cNvPr>
          <p:cNvSpPr/>
          <p:nvPr/>
        </p:nvSpPr>
        <p:spPr>
          <a:xfrm>
            <a:off x="4632203" y="2140716"/>
            <a:ext cx="1441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8">
                <a:extLst>
                  <a:ext uri="{FF2B5EF4-FFF2-40B4-BE49-F238E27FC236}">
                    <a16:creationId xmlns:a16="http://schemas.microsoft.com/office/drawing/2014/main" id="{E5ABD1A4-9934-428D-8F35-957E9C999D2D}"/>
                  </a:ext>
                </a:extLst>
              </p:cNvPr>
              <p:cNvSpPr txBox="1"/>
              <p:nvPr/>
            </p:nvSpPr>
            <p:spPr>
              <a:xfrm>
                <a:off x="1759642" y="2238611"/>
                <a:ext cx="2748060" cy="430887"/>
              </a:xfrm>
              <a:custGeom>
                <a:avLst/>
                <a:gdLst>
                  <a:gd name="connsiteX0" fmla="*/ 0 w 2748060"/>
                  <a:gd name="connsiteY0" fmla="*/ 0 h 430887"/>
                  <a:gd name="connsiteX1" fmla="*/ 577093 w 2748060"/>
                  <a:gd name="connsiteY1" fmla="*/ 0 h 430887"/>
                  <a:gd name="connsiteX2" fmla="*/ 1099224 w 2748060"/>
                  <a:gd name="connsiteY2" fmla="*/ 0 h 430887"/>
                  <a:gd name="connsiteX3" fmla="*/ 1566394 w 2748060"/>
                  <a:gd name="connsiteY3" fmla="*/ 0 h 430887"/>
                  <a:gd name="connsiteX4" fmla="*/ 2170967 w 2748060"/>
                  <a:gd name="connsiteY4" fmla="*/ 0 h 430887"/>
                  <a:gd name="connsiteX5" fmla="*/ 2748060 w 2748060"/>
                  <a:gd name="connsiteY5" fmla="*/ 0 h 430887"/>
                  <a:gd name="connsiteX6" fmla="*/ 2748060 w 2748060"/>
                  <a:gd name="connsiteY6" fmla="*/ 430887 h 430887"/>
                  <a:gd name="connsiteX7" fmla="*/ 2280890 w 2748060"/>
                  <a:gd name="connsiteY7" fmla="*/ 430887 h 430887"/>
                  <a:gd name="connsiteX8" fmla="*/ 1676317 w 2748060"/>
                  <a:gd name="connsiteY8" fmla="*/ 430887 h 430887"/>
                  <a:gd name="connsiteX9" fmla="*/ 1071743 w 2748060"/>
                  <a:gd name="connsiteY9" fmla="*/ 430887 h 430887"/>
                  <a:gd name="connsiteX10" fmla="*/ 549612 w 2748060"/>
                  <a:gd name="connsiteY10" fmla="*/ 430887 h 430887"/>
                  <a:gd name="connsiteX11" fmla="*/ 0 w 2748060"/>
                  <a:gd name="connsiteY11" fmla="*/ 430887 h 430887"/>
                  <a:gd name="connsiteX12" fmla="*/ 0 w 2748060"/>
                  <a:gd name="connsiteY12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748060" h="430887" fill="none" extrusionOk="0">
                    <a:moveTo>
                      <a:pt x="0" y="0"/>
                    </a:moveTo>
                    <a:cubicBezTo>
                      <a:pt x="119823" y="-15774"/>
                      <a:pt x="431522" y="22515"/>
                      <a:pt x="577093" y="0"/>
                    </a:cubicBezTo>
                    <a:cubicBezTo>
                      <a:pt x="722664" y="-22515"/>
                      <a:pt x="900712" y="41934"/>
                      <a:pt x="1099224" y="0"/>
                    </a:cubicBezTo>
                    <a:cubicBezTo>
                      <a:pt x="1297736" y="-41934"/>
                      <a:pt x="1441674" y="21514"/>
                      <a:pt x="1566394" y="0"/>
                    </a:cubicBezTo>
                    <a:cubicBezTo>
                      <a:pt x="1691114" y="-21514"/>
                      <a:pt x="1967393" y="21134"/>
                      <a:pt x="2170967" y="0"/>
                    </a:cubicBezTo>
                    <a:cubicBezTo>
                      <a:pt x="2374541" y="-21134"/>
                      <a:pt x="2484270" y="50457"/>
                      <a:pt x="2748060" y="0"/>
                    </a:cubicBezTo>
                    <a:cubicBezTo>
                      <a:pt x="2756119" y="161164"/>
                      <a:pt x="2698941" y="240886"/>
                      <a:pt x="2748060" y="430887"/>
                    </a:cubicBezTo>
                    <a:cubicBezTo>
                      <a:pt x="2652952" y="470046"/>
                      <a:pt x="2489734" y="381700"/>
                      <a:pt x="2280890" y="430887"/>
                    </a:cubicBezTo>
                    <a:cubicBezTo>
                      <a:pt x="2072046" y="480074"/>
                      <a:pt x="1821083" y="411925"/>
                      <a:pt x="1676317" y="430887"/>
                    </a:cubicBezTo>
                    <a:cubicBezTo>
                      <a:pt x="1531551" y="449849"/>
                      <a:pt x="1286844" y="374275"/>
                      <a:pt x="1071743" y="430887"/>
                    </a:cubicBezTo>
                    <a:cubicBezTo>
                      <a:pt x="856642" y="487499"/>
                      <a:pt x="756634" y="371745"/>
                      <a:pt x="549612" y="430887"/>
                    </a:cubicBezTo>
                    <a:cubicBezTo>
                      <a:pt x="342590" y="490029"/>
                      <a:pt x="235338" y="391718"/>
                      <a:pt x="0" y="430887"/>
                    </a:cubicBezTo>
                    <a:cubicBezTo>
                      <a:pt x="-2831" y="270534"/>
                      <a:pt x="10586" y="110746"/>
                      <a:pt x="0" y="0"/>
                    </a:cubicBezTo>
                    <a:close/>
                  </a:path>
                  <a:path w="2748060" h="430887" stroke="0" extrusionOk="0">
                    <a:moveTo>
                      <a:pt x="0" y="0"/>
                    </a:moveTo>
                    <a:cubicBezTo>
                      <a:pt x="127779" y="-20031"/>
                      <a:pt x="376554" y="59679"/>
                      <a:pt x="522131" y="0"/>
                    </a:cubicBezTo>
                    <a:cubicBezTo>
                      <a:pt x="667708" y="-59679"/>
                      <a:pt x="946828" y="22165"/>
                      <a:pt x="1126705" y="0"/>
                    </a:cubicBezTo>
                    <a:cubicBezTo>
                      <a:pt x="1306582" y="-22165"/>
                      <a:pt x="1454473" y="50677"/>
                      <a:pt x="1676317" y="0"/>
                    </a:cubicBezTo>
                    <a:cubicBezTo>
                      <a:pt x="1898161" y="-50677"/>
                      <a:pt x="2065089" y="44584"/>
                      <a:pt x="2253409" y="0"/>
                    </a:cubicBezTo>
                    <a:cubicBezTo>
                      <a:pt x="2441729" y="-44584"/>
                      <a:pt x="2618655" y="28088"/>
                      <a:pt x="2748060" y="0"/>
                    </a:cubicBezTo>
                    <a:cubicBezTo>
                      <a:pt x="2792176" y="157820"/>
                      <a:pt x="2745391" y="235462"/>
                      <a:pt x="2748060" y="430887"/>
                    </a:cubicBezTo>
                    <a:cubicBezTo>
                      <a:pt x="2523019" y="479606"/>
                      <a:pt x="2483571" y="394576"/>
                      <a:pt x="2253409" y="430887"/>
                    </a:cubicBezTo>
                    <a:cubicBezTo>
                      <a:pt x="2023247" y="467198"/>
                      <a:pt x="1885414" y="430286"/>
                      <a:pt x="1758758" y="430887"/>
                    </a:cubicBezTo>
                    <a:cubicBezTo>
                      <a:pt x="1632102" y="431488"/>
                      <a:pt x="1497138" y="406132"/>
                      <a:pt x="1291588" y="430887"/>
                    </a:cubicBezTo>
                    <a:cubicBezTo>
                      <a:pt x="1086038" y="455642"/>
                      <a:pt x="987213" y="415639"/>
                      <a:pt x="824418" y="430887"/>
                    </a:cubicBezTo>
                    <a:cubicBezTo>
                      <a:pt x="661623" y="446135"/>
                      <a:pt x="240542" y="426332"/>
                      <a:pt x="0" y="430887"/>
                    </a:cubicBezTo>
                    <a:cubicBezTo>
                      <a:pt x="-49259" y="342001"/>
                      <a:pt x="28241" y="13167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18">
                <a:extLst>
                  <a:ext uri="{FF2B5EF4-FFF2-40B4-BE49-F238E27FC236}">
                    <a16:creationId xmlns:a16="http://schemas.microsoft.com/office/drawing/2014/main" id="{E5ABD1A4-9934-428D-8F35-957E9C999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642" y="2238611"/>
                <a:ext cx="2748060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2748060"/>
                          <a:gd name="connsiteY0" fmla="*/ 0 h 430887"/>
                          <a:gd name="connsiteX1" fmla="*/ 577093 w 2748060"/>
                          <a:gd name="connsiteY1" fmla="*/ 0 h 430887"/>
                          <a:gd name="connsiteX2" fmla="*/ 1099224 w 2748060"/>
                          <a:gd name="connsiteY2" fmla="*/ 0 h 430887"/>
                          <a:gd name="connsiteX3" fmla="*/ 1566394 w 2748060"/>
                          <a:gd name="connsiteY3" fmla="*/ 0 h 430887"/>
                          <a:gd name="connsiteX4" fmla="*/ 2170967 w 2748060"/>
                          <a:gd name="connsiteY4" fmla="*/ 0 h 430887"/>
                          <a:gd name="connsiteX5" fmla="*/ 2748060 w 2748060"/>
                          <a:gd name="connsiteY5" fmla="*/ 0 h 430887"/>
                          <a:gd name="connsiteX6" fmla="*/ 2748060 w 2748060"/>
                          <a:gd name="connsiteY6" fmla="*/ 430887 h 430887"/>
                          <a:gd name="connsiteX7" fmla="*/ 2280890 w 2748060"/>
                          <a:gd name="connsiteY7" fmla="*/ 430887 h 430887"/>
                          <a:gd name="connsiteX8" fmla="*/ 1676317 w 2748060"/>
                          <a:gd name="connsiteY8" fmla="*/ 430887 h 430887"/>
                          <a:gd name="connsiteX9" fmla="*/ 1071743 w 2748060"/>
                          <a:gd name="connsiteY9" fmla="*/ 430887 h 430887"/>
                          <a:gd name="connsiteX10" fmla="*/ 549612 w 2748060"/>
                          <a:gd name="connsiteY10" fmla="*/ 430887 h 430887"/>
                          <a:gd name="connsiteX11" fmla="*/ 0 w 2748060"/>
                          <a:gd name="connsiteY11" fmla="*/ 430887 h 430887"/>
                          <a:gd name="connsiteX12" fmla="*/ 0 w 2748060"/>
                          <a:gd name="connsiteY12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2748060" h="430887" fill="none" extrusionOk="0">
                            <a:moveTo>
                              <a:pt x="0" y="0"/>
                            </a:moveTo>
                            <a:cubicBezTo>
                              <a:pt x="119823" y="-15774"/>
                              <a:pt x="431522" y="22515"/>
                              <a:pt x="577093" y="0"/>
                            </a:cubicBezTo>
                            <a:cubicBezTo>
                              <a:pt x="722664" y="-22515"/>
                              <a:pt x="900712" y="41934"/>
                              <a:pt x="1099224" y="0"/>
                            </a:cubicBezTo>
                            <a:cubicBezTo>
                              <a:pt x="1297736" y="-41934"/>
                              <a:pt x="1441674" y="21514"/>
                              <a:pt x="1566394" y="0"/>
                            </a:cubicBezTo>
                            <a:cubicBezTo>
                              <a:pt x="1691114" y="-21514"/>
                              <a:pt x="1967393" y="21134"/>
                              <a:pt x="2170967" y="0"/>
                            </a:cubicBezTo>
                            <a:cubicBezTo>
                              <a:pt x="2374541" y="-21134"/>
                              <a:pt x="2484270" y="50457"/>
                              <a:pt x="2748060" y="0"/>
                            </a:cubicBezTo>
                            <a:cubicBezTo>
                              <a:pt x="2756119" y="161164"/>
                              <a:pt x="2698941" y="240886"/>
                              <a:pt x="2748060" y="430887"/>
                            </a:cubicBezTo>
                            <a:cubicBezTo>
                              <a:pt x="2652952" y="470046"/>
                              <a:pt x="2489734" y="381700"/>
                              <a:pt x="2280890" y="430887"/>
                            </a:cubicBezTo>
                            <a:cubicBezTo>
                              <a:pt x="2072046" y="480074"/>
                              <a:pt x="1821083" y="411925"/>
                              <a:pt x="1676317" y="430887"/>
                            </a:cubicBezTo>
                            <a:cubicBezTo>
                              <a:pt x="1531551" y="449849"/>
                              <a:pt x="1286844" y="374275"/>
                              <a:pt x="1071743" y="430887"/>
                            </a:cubicBezTo>
                            <a:cubicBezTo>
                              <a:pt x="856642" y="487499"/>
                              <a:pt x="756634" y="371745"/>
                              <a:pt x="549612" y="430887"/>
                            </a:cubicBezTo>
                            <a:cubicBezTo>
                              <a:pt x="342590" y="490029"/>
                              <a:pt x="235338" y="391718"/>
                              <a:pt x="0" y="430887"/>
                            </a:cubicBezTo>
                            <a:cubicBezTo>
                              <a:pt x="-2831" y="270534"/>
                              <a:pt x="10586" y="110746"/>
                              <a:pt x="0" y="0"/>
                            </a:cubicBezTo>
                            <a:close/>
                          </a:path>
                          <a:path w="2748060" h="430887" stroke="0" extrusionOk="0">
                            <a:moveTo>
                              <a:pt x="0" y="0"/>
                            </a:moveTo>
                            <a:cubicBezTo>
                              <a:pt x="127779" y="-20031"/>
                              <a:pt x="376554" y="59679"/>
                              <a:pt x="522131" y="0"/>
                            </a:cubicBezTo>
                            <a:cubicBezTo>
                              <a:pt x="667708" y="-59679"/>
                              <a:pt x="946828" y="22165"/>
                              <a:pt x="1126705" y="0"/>
                            </a:cubicBezTo>
                            <a:cubicBezTo>
                              <a:pt x="1306582" y="-22165"/>
                              <a:pt x="1454473" y="50677"/>
                              <a:pt x="1676317" y="0"/>
                            </a:cubicBezTo>
                            <a:cubicBezTo>
                              <a:pt x="1898161" y="-50677"/>
                              <a:pt x="2065089" y="44584"/>
                              <a:pt x="2253409" y="0"/>
                            </a:cubicBezTo>
                            <a:cubicBezTo>
                              <a:pt x="2441729" y="-44584"/>
                              <a:pt x="2618655" y="28088"/>
                              <a:pt x="2748060" y="0"/>
                            </a:cubicBezTo>
                            <a:cubicBezTo>
                              <a:pt x="2792176" y="157820"/>
                              <a:pt x="2745391" y="235462"/>
                              <a:pt x="2748060" y="430887"/>
                            </a:cubicBezTo>
                            <a:cubicBezTo>
                              <a:pt x="2523019" y="479606"/>
                              <a:pt x="2483571" y="394576"/>
                              <a:pt x="2253409" y="430887"/>
                            </a:cubicBezTo>
                            <a:cubicBezTo>
                              <a:pt x="2023247" y="467198"/>
                              <a:pt x="1885414" y="430286"/>
                              <a:pt x="1758758" y="430887"/>
                            </a:cubicBezTo>
                            <a:cubicBezTo>
                              <a:pt x="1632102" y="431488"/>
                              <a:pt x="1497138" y="406132"/>
                              <a:pt x="1291588" y="430887"/>
                            </a:cubicBezTo>
                            <a:cubicBezTo>
                              <a:pt x="1086038" y="455642"/>
                              <a:pt x="987213" y="415639"/>
                              <a:pt x="824418" y="430887"/>
                            </a:cubicBezTo>
                            <a:cubicBezTo>
                              <a:pt x="661623" y="446135"/>
                              <a:pt x="240542" y="426332"/>
                              <a:pt x="0" y="430887"/>
                            </a:cubicBezTo>
                            <a:cubicBezTo>
                              <a:pt x="-49259" y="342001"/>
                              <a:pt x="28241" y="13167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18">
                <a:extLst>
                  <a:ext uri="{FF2B5EF4-FFF2-40B4-BE49-F238E27FC236}">
                    <a16:creationId xmlns:a16="http://schemas.microsoft.com/office/drawing/2014/main" id="{CC7766F2-E770-4937-9B96-006C8F191024}"/>
                  </a:ext>
                </a:extLst>
              </p:cNvPr>
              <p:cNvSpPr txBox="1"/>
              <p:nvPr/>
            </p:nvSpPr>
            <p:spPr>
              <a:xfrm>
                <a:off x="7365556" y="3865993"/>
                <a:ext cx="275928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TextBox 18">
                <a:extLst>
                  <a:ext uri="{FF2B5EF4-FFF2-40B4-BE49-F238E27FC236}">
                    <a16:creationId xmlns:a16="http://schemas.microsoft.com/office/drawing/2014/main" id="{CC7766F2-E770-4937-9B96-006C8F191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556" y="3865993"/>
                <a:ext cx="2759282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18">
                <a:extLst>
                  <a:ext uri="{FF2B5EF4-FFF2-40B4-BE49-F238E27FC236}">
                    <a16:creationId xmlns:a16="http://schemas.microsoft.com/office/drawing/2014/main" id="{C16FFD04-0C09-46D0-B535-60109B808A9B}"/>
                  </a:ext>
                </a:extLst>
              </p:cNvPr>
              <p:cNvSpPr txBox="1"/>
              <p:nvPr/>
            </p:nvSpPr>
            <p:spPr>
              <a:xfrm>
                <a:off x="6675270" y="3865949"/>
                <a:ext cx="3238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1" name="TextBox 18">
                <a:extLst>
                  <a:ext uri="{FF2B5EF4-FFF2-40B4-BE49-F238E27FC236}">
                    <a16:creationId xmlns:a16="http://schemas.microsoft.com/office/drawing/2014/main" id="{C16FFD04-0C09-46D0-B535-60109B808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270" y="3865949"/>
                <a:ext cx="323807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مستطيل 31">
            <a:extLst>
              <a:ext uri="{FF2B5EF4-FFF2-40B4-BE49-F238E27FC236}">
                <a16:creationId xmlns:a16="http://schemas.microsoft.com/office/drawing/2014/main" id="{6EA37223-B796-4C7D-B4D8-6E01B2FFA680}"/>
              </a:ext>
            </a:extLst>
          </p:cNvPr>
          <p:cNvSpPr/>
          <p:nvPr/>
        </p:nvSpPr>
        <p:spPr>
          <a:xfrm>
            <a:off x="6461910" y="3348951"/>
            <a:ext cx="75052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الأيام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18">
                <a:extLst>
                  <a:ext uri="{FF2B5EF4-FFF2-40B4-BE49-F238E27FC236}">
                    <a16:creationId xmlns:a16="http://schemas.microsoft.com/office/drawing/2014/main" id="{9FB46130-D931-466B-AEEB-03CE0E85A181}"/>
                  </a:ext>
                </a:extLst>
              </p:cNvPr>
              <p:cNvSpPr txBox="1"/>
              <p:nvPr/>
            </p:nvSpPr>
            <p:spPr>
              <a:xfrm>
                <a:off x="10704853" y="3865949"/>
                <a:ext cx="4392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18">
                <a:extLst>
                  <a:ext uri="{FF2B5EF4-FFF2-40B4-BE49-F238E27FC236}">
                    <a16:creationId xmlns:a16="http://schemas.microsoft.com/office/drawing/2014/main" id="{9FB46130-D931-466B-AEEB-03CE0E85A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4853" y="3865949"/>
                <a:ext cx="439223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مستطيل 34">
            <a:extLst>
              <a:ext uri="{FF2B5EF4-FFF2-40B4-BE49-F238E27FC236}">
                <a16:creationId xmlns:a16="http://schemas.microsoft.com/office/drawing/2014/main" id="{E7B60F63-46DD-4DFD-9D9C-C34A51B3257F}"/>
              </a:ext>
            </a:extLst>
          </p:cNvPr>
          <p:cNvSpPr/>
          <p:nvPr/>
        </p:nvSpPr>
        <p:spPr>
          <a:xfrm>
            <a:off x="10391472" y="3320839"/>
            <a:ext cx="93326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التكلفة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18">
                <a:extLst>
                  <a:ext uri="{FF2B5EF4-FFF2-40B4-BE49-F238E27FC236}">
                    <a16:creationId xmlns:a16="http://schemas.microsoft.com/office/drawing/2014/main" id="{05602B99-F245-4DC3-9004-407B23FF35D0}"/>
                  </a:ext>
                </a:extLst>
              </p:cNvPr>
              <p:cNvSpPr txBox="1"/>
              <p:nvPr/>
            </p:nvSpPr>
            <p:spPr>
              <a:xfrm>
                <a:off x="6675270" y="4455201"/>
                <a:ext cx="3238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TextBox 18">
                <a:extLst>
                  <a:ext uri="{FF2B5EF4-FFF2-40B4-BE49-F238E27FC236}">
                    <a16:creationId xmlns:a16="http://schemas.microsoft.com/office/drawing/2014/main" id="{05602B99-F245-4DC3-9004-407B23FF3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270" y="4455201"/>
                <a:ext cx="323807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18">
                <a:extLst>
                  <a:ext uri="{FF2B5EF4-FFF2-40B4-BE49-F238E27FC236}">
                    <a16:creationId xmlns:a16="http://schemas.microsoft.com/office/drawing/2014/main" id="{F5AAF00D-1A7C-4583-9315-DF09B1FFA440}"/>
                  </a:ext>
                </a:extLst>
              </p:cNvPr>
              <p:cNvSpPr txBox="1"/>
              <p:nvPr/>
            </p:nvSpPr>
            <p:spPr>
              <a:xfrm>
                <a:off x="6675270" y="5044453"/>
                <a:ext cx="3238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7" name="TextBox 18">
                <a:extLst>
                  <a:ext uri="{FF2B5EF4-FFF2-40B4-BE49-F238E27FC236}">
                    <a16:creationId xmlns:a16="http://schemas.microsoft.com/office/drawing/2014/main" id="{F5AAF00D-1A7C-4583-9315-DF09B1FFA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270" y="5044453"/>
                <a:ext cx="323807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18">
                <a:extLst>
                  <a:ext uri="{FF2B5EF4-FFF2-40B4-BE49-F238E27FC236}">
                    <a16:creationId xmlns:a16="http://schemas.microsoft.com/office/drawing/2014/main" id="{487A8F4D-68F3-4E24-A48D-716F9AA6CD2E}"/>
                  </a:ext>
                </a:extLst>
              </p:cNvPr>
              <p:cNvSpPr txBox="1"/>
              <p:nvPr/>
            </p:nvSpPr>
            <p:spPr>
              <a:xfrm>
                <a:off x="6675269" y="5638177"/>
                <a:ext cx="3238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8" name="TextBox 18">
                <a:extLst>
                  <a:ext uri="{FF2B5EF4-FFF2-40B4-BE49-F238E27FC236}">
                    <a16:creationId xmlns:a16="http://schemas.microsoft.com/office/drawing/2014/main" id="{487A8F4D-68F3-4E24-A48D-716F9AA6C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269" y="5638177"/>
                <a:ext cx="323807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18">
                <a:extLst>
                  <a:ext uri="{FF2B5EF4-FFF2-40B4-BE49-F238E27FC236}">
                    <a16:creationId xmlns:a16="http://schemas.microsoft.com/office/drawing/2014/main" id="{5E2446D1-C126-41D8-9000-E99CC7AC4F00}"/>
                  </a:ext>
                </a:extLst>
              </p:cNvPr>
              <p:cNvSpPr txBox="1"/>
              <p:nvPr/>
            </p:nvSpPr>
            <p:spPr>
              <a:xfrm>
                <a:off x="6683408" y="6226822"/>
                <a:ext cx="3238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9" name="TextBox 18">
                <a:extLst>
                  <a:ext uri="{FF2B5EF4-FFF2-40B4-BE49-F238E27FC236}">
                    <a16:creationId xmlns:a16="http://schemas.microsoft.com/office/drawing/2014/main" id="{5E2446D1-C126-41D8-9000-E99CC7AC4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3408" y="6226822"/>
                <a:ext cx="323807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18">
                <a:extLst>
                  <a:ext uri="{FF2B5EF4-FFF2-40B4-BE49-F238E27FC236}">
                    <a16:creationId xmlns:a16="http://schemas.microsoft.com/office/drawing/2014/main" id="{0B5EDDC5-83AF-4E80-85B5-756DD7A23B6E}"/>
                  </a:ext>
                </a:extLst>
              </p:cNvPr>
              <p:cNvSpPr txBox="1"/>
              <p:nvPr/>
            </p:nvSpPr>
            <p:spPr>
              <a:xfrm>
                <a:off x="7365556" y="4455200"/>
                <a:ext cx="26210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0" name="TextBox 18">
                <a:extLst>
                  <a:ext uri="{FF2B5EF4-FFF2-40B4-BE49-F238E27FC236}">
                    <a16:creationId xmlns:a16="http://schemas.microsoft.com/office/drawing/2014/main" id="{0B5EDDC5-83AF-4E80-85B5-756DD7A23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556" y="4455200"/>
                <a:ext cx="2621039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18">
                <a:extLst>
                  <a:ext uri="{FF2B5EF4-FFF2-40B4-BE49-F238E27FC236}">
                    <a16:creationId xmlns:a16="http://schemas.microsoft.com/office/drawing/2014/main" id="{8AC6E2DE-3218-4CE2-882A-35EB6C3A6C6A}"/>
                  </a:ext>
                </a:extLst>
              </p:cNvPr>
              <p:cNvSpPr txBox="1"/>
              <p:nvPr/>
            </p:nvSpPr>
            <p:spPr>
              <a:xfrm>
                <a:off x="7419559" y="5044453"/>
                <a:ext cx="26210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1" name="TextBox 18">
                <a:extLst>
                  <a:ext uri="{FF2B5EF4-FFF2-40B4-BE49-F238E27FC236}">
                    <a16:creationId xmlns:a16="http://schemas.microsoft.com/office/drawing/2014/main" id="{8AC6E2DE-3218-4CE2-882A-35EB6C3A6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559" y="5044453"/>
                <a:ext cx="2621039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18">
                <a:extLst>
                  <a:ext uri="{FF2B5EF4-FFF2-40B4-BE49-F238E27FC236}">
                    <a16:creationId xmlns:a16="http://schemas.microsoft.com/office/drawing/2014/main" id="{62B75F3E-251E-413F-9FDA-F745BE87B976}"/>
                  </a:ext>
                </a:extLst>
              </p:cNvPr>
              <p:cNvSpPr txBox="1"/>
              <p:nvPr/>
            </p:nvSpPr>
            <p:spPr>
              <a:xfrm>
                <a:off x="7419558" y="5638176"/>
                <a:ext cx="26210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2" name="TextBox 18">
                <a:extLst>
                  <a:ext uri="{FF2B5EF4-FFF2-40B4-BE49-F238E27FC236}">
                    <a16:creationId xmlns:a16="http://schemas.microsoft.com/office/drawing/2014/main" id="{62B75F3E-251E-413F-9FDA-F745BE87B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558" y="5638176"/>
                <a:ext cx="2621039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18">
                <a:extLst>
                  <a:ext uri="{FF2B5EF4-FFF2-40B4-BE49-F238E27FC236}">
                    <a16:creationId xmlns:a16="http://schemas.microsoft.com/office/drawing/2014/main" id="{35CA44E3-5C55-476B-8C04-3D99D988C8AE}"/>
                  </a:ext>
                </a:extLst>
              </p:cNvPr>
              <p:cNvSpPr txBox="1"/>
              <p:nvPr/>
            </p:nvSpPr>
            <p:spPr>
              <a:xfrm>
                <a:off x="7411243" y="6231899"/>
                <a:ext cx="26210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3" name="TextBox 18">
                <a:extLst>
                  <a:ext uri="{FF2B5EF4-FFF2-40B4-BE49-F238E27FC236}">
                    <a16:creationId xmlns:a16="http://schemas.microsoft.com/office/drawing/2014/main" id="{35CA44E3-5C55-476B-8C04-3D99D988C8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1243" y="6231899"/>
                <a:ext cx="2621039" cy="43088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18">
                <a:extLst>
                  <a:ext uri="{FF2B5EF4-FFF2-40B4-BE49-F238E27FC236}">
                    <a16:creationId xmlns:a16="http://schemas.microsoft.com/office/drawing/2014/main" id="{FCAB1EFF-3BB3-465C-AAC1-138A3D2B87E2}"/>
                  </a:ext>
                </a:extLst>
              </p:cNvPr>
              <p:cNvSpPr txBox="1"/>
              <p:nvPr/>
            </p:nvSpPr>
            <p:spPr>
              <a:xfrm>
                <a:off x="10295197" y="4455200"/>
                <a:ext cx="10985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𝟏𝟏𝟕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TextBox 18">
                <a:extLst>
                  <a:ext uri="{FF2B5EF4-FFF2-40B4-BE49-F238E27FC236}">
                    <a16:creationId xmlns:a16="http://schemas.microsoft.com/office/drawing/2014/main" id="{FCAB1EFF-3BB3-465C-AAC1-138A3D2B8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5197" y="4455200"/>
                <a:ext cx="1098570" cy="43088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18">
                <a:extLst>
                  <a:ext uri="{FF2B5EF4-FFF2-40B4-BE49-F238E27FC236}">
                    <a16:creationId xmlns:a16="http://schemas.microsoft.com/office/drawing/2014/main" id="{69AC0F50-EC70-4C86-9069-8E9A36665832}"/>
                  </a:ext>
                </a:extLst>
              </p:cNvPr>
              <p:cNvSpPr txBox="1"/>
              <p:nvPr/>
            </p:nvSpPr>
            <p:spPr>
              <a:xfrm>
                <a:off x="10461080" y="5044453"/>
                <a:ext cx="75020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𝟏𝟑𝟔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18">
                <a:extLst>
                  <a:ext uri="{FF2B5EF4-FFF2-40B4-BE49-F238E27FC236}">
                    <a16:creationId xmlns:a16="http://schemas.microsoft.com/office/drawing/2014/main" id="{69AC0F50-EC70-4C86-9069-8E9A36665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1080" y="5044453"/>
                <a:ext cx="750205" cy="43088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18">
                <a:extLst>
                  <a:ext uri="{FF2B5EF4-FFF2-40B4-BE49-F238E27FC236}">
                    <a16:creationId xmlns:a16="http://schemas.microsoft.com/office/drawing/2014/main" id="{22714ACE-58D6-408F-8619-3F60E2DDD8B4}"/>
                  </a:ext>
                </a:extLst>
              </p:cNvPr>
              <p:cNvSpPr txBox="1"/>
              <p:nvPr/>
            </p:nvSpPr>
            <p:spPr>
              <a:xfrm>
                <a:off x="10304072" y="5647054"/>
                <a:ext cx="10985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𝟏𝟓𝟒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TextBox 18">
                <a:extLst>
                  <a:ext uri="{FF2B5EF4-FFF2-40B4-BE49-F238E27FC236}">
                    <a16:creationId xmlns:a16="http://schemas.microsoft.com/office/drawing/2014/main" id="{22714ACE-58D6-408F-8619-3F60E2DDD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4072" y="5647054"/>
                <a:ext cx="1098570" cy="43088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18">
                <a:extLst>
                  <a:ext uri="{FF2B5EF4-FFF2-40B4-BE49-F238E27FC236}">
                    <a16:creationId xmlns:a16="http://schemas.microsoft.com/office/drawing/2014/main" id="{EBABDC9F-B33C-4E0B-AB05-06083F7E5EA8}"/>
                  </a:ext>
                </a:extLst>
              </p:cNvPr>
              <p:cNvSpPr txBox="1"/>
              <p:nvPr/>
            </p:nvSpPr>
            <p:spPr>
              <a:xfrm>
                <a:off x="10478254" y="6226821"/>
                <a:ext cx="75020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𝟏𝟕𝟑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18">
                <a:extLst>
                  <a:ext uri="{FF2B5EF4-FFF2-40B4-BE49-F238E27FC236}">
                    <a16:creationId xmlns:a16="http://schemas.microsoft.com/office/drawing/2014/main" id="{EBABDC9F-B33C-4E0B-AB05-06083F7E5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8254" y="6226821"/>
                <a:ext cx="750205" cy="430887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مستطيل 48">
            <a:extLst>
              <a:ext uri="{FF2B5EF4-FFF2-40B4-BE49-F238E27FC236}">
                <a16:creationId xmlns:a16="http://schemas.microsoft.com/office/drawing/2014/main" id="{3C726AF2-E773-4134-92D8-8193DF329A23}"/>
              </a:ext>
            </a:extLst>
          </p:cNvPr>
          <p:cNvSpPr/>
          <p:nvPr/>
        </p:nvSpPr>
        <p:spPr>
          <a:xfrm>
            <a:off x="2734453" y="6134710"/>
            <a:ext cx="75052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الأيام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مستطيل 49">
            <a:extLst>
              <a:ext uri="{FF2B5EF4-FFF2-40B4-BE49-F238E27FC236}">
                <a16:creationId xmlns:a16="http://schemas.microsoft.com/office/drawing/2014/main" id="{63B36A0A-B159-48E1-B98E-C6F6C681B2B0}"/>
              </a:ext>
            </a:extLst>
          </p:cNvPr>
          <p:cNvSpPr/>
          <p:nvPr/>
        </p:nvSpPr>
        <p:spPr>
          <a:xfrm rot="16200000">
            <a:off x="93280" y="3913824"/>
            <a:ext cx="93326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التكلفة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شكل بيضاوي 50">
            <a:extLst>
              <a:ext uri="{FF2B5EF4-FFF2-40B4-BE49-F238E27FC236}">
                <a16:creationId xmlns:a16="http://schemas.microsoft.com/office/drawing/2014/main" id="{646626F7-55A9-4941-9B27-63FFB006A183}"/>
              </a:ext>
            </a:extLst>
          </p:cNvPr>
          <p:cNvSpPr/>
          <p:nvPr/>
        </p:nvSpPr>
        <p:spPr>
          <a:xfrm>
            <a:off x="2951325" y="519939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2" name="شكل بيضاوي 51">
            <a:extLst>
              <a:ext uri="{FF2B5EF4-FFF2-40B4-BE49-F238E27FC236}">
                <a16:creationId xmlns:a16="http://schemas.microsoft.com/office/drawing/2014/main" id="{D82DDDB0-AADD-4D83-B5DE-99C45F24CED1}"/>
              </a:ext>
            </a:extLst>
          </p:cNvPr>
          <p:cNvSpPr/>
          <p:nvPr/>
        </p:nvSpPr>
        <p:spPr>
          <a:xfrm>
            <a:off x="3271150" y="456264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3" name="شكل بيضاوي 52">
            <a:extLst>
              <a:ext uri="{FF2B5EF4-FFF2-40B4-BE49-F238E27FC236}">
                <a16:creationId xmlns:a16="http://schemas.microsoft.com/office/drawing/2014/main" id="{C8BB3281-8D0F-4415-8BB1-CE3BA6BA5F1D}"/>
              </a:ext>
            </a:extLst>
          </p:cNvPr>
          <p:cNvSpPr/>
          <p:nvPr/>
        </p:nvSpPr>
        <p:spPr>
          <a:xfrm>
            <a:off x="3577880" y="393067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4" name="شكل بيضاوي 53">
            <a:extLst>
              <a:ext uri="{FF2B5EF4-FFF2-40B4-BE49-F238E27FC236}">
                <a16:creationId xmlns:a16="http://schemas.microsoft.com/office/drawing/2014/main" id="{3BAA6765-9E51-496B-87AB-1AACCADAAFD7}"/>
              </a:ext>
            </a:extLst>
          </p:cNvPr>
          <p:cNvSpPr/>
          <p:nvPr/>
        </p:nvSpPr>
        <p:spPr>
          <a:xfrm>
            <a:off x="3900424" y="337324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3162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 animBg="1"/>
      <p:bldP spid="30" grpId="0"/>
      <p:bldP spid="31" grpId="0"/>
      <p:bldP spid="32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5" grpId="0"/>
      <p:bldP spid="46" grpId="0"/>
      <p:bldP spid="47" grpId="0"/>
      <p:bldP spid="48" grpId="0"/>
      <p:bldP spid="49" grpId="0"/>
      <p:bldP spid="50" grpId="0"/>
      <p:bldP spid="51" grpId="0" animBg="1"/>
      <p:bldP spid="52" grpId="0" animBg="1"/>
      <p:bldP spid="53" grpId="0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A6A1742-60AC-48D7-BBF5-8FCBF53F7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63" y="-43781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1DE3F19C-2F9C-4443-A4F5-DE78D01FB5BB}"/>
                  </a:ext>
                </a:extLst>
              </p:cNvPr>
              <p:cNvSpPr/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𝟐𝟕𝟑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1DE3F19C-2F9C-4443-A4F5-DE78D01FB5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صورة 5">
            <a:extLst>
              <a:ext uri="{FF2B5EF4-FFF2-40B4-BE49-F238E27FC236}">
                <a16:creationId xmlns:a16="http://schemas.microsoft.com/office/drawing/2014/main" id="{A180D917-6FA4-47E9-9E7E-3CFD2C67A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529" y="219460"/>
            <a:ext cx="8418661" cy="126878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18A809B8-6EA0-4DEC-A82D-C8F64E494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069" y="2346856"/>
            <a:ext cx="7704488" cy="678239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2A6EBB81-A8E9-47D2-A865-2499BF293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2117" y="2856698"/>
            <a:ext cx="3488011" cy="3810432"/>
          </a:xfrm>
          <a:prstGeom prst="rect">
            <a:avLst/>
          </a:prstGeom>
        </p:spPr>
      </p:pic>
      <p:pic>
        <p:nvPicPr>
          <p:cNvPr id="16" name="صورة 15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5867B4D5-6A27-41D9-9A97-5AB35EFC7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379" y="3382845"/>
            <a:ext cx="4800713" cy="32534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6B516778-6C58-4A65-AD4D-0036DF69D1AA}"/>
                  </a:ext>
                </a:extLst>
              </p:cNvPr>
              <p:cNvSpPr txBox="1"/>
              <p:nvPr/>
            </p:nvSpPr>
            <p:spPr>
              <a:xfrm>
                <a:off x="7256747" y="1597456"/>
                <a:ext cx="18331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AE" sz="2800" b="1" dirty="0">
                    <a:solidFill>
                      <a:srgbClr val="002060"/>
                    </a:solidFill>
                  </a:rPr>
                  <a:t>الميل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6B516778-6C58-4A65-AD4D-0036DF69D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747" y="1597456"/>
                <a:ext cx="1833131" cy="430887"/>
              </a:xfrm>
              <a:prstGeom prst="rect">
                <a:avLst/>
              </a:prstGeom>
              <a:blipFill>
                <a:blip r:embed="rId8"/>
                <a:stretch>
                  <a:fillRect l="-11960" t="-26761" b="-4788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8">
                <a:extLst>
                  <a:ext uri="{FF2B5EF4-FFF2-40B4-BE49-F238E27FC236}">
                    <a16:creationId xmlns:a16="http://schemas.microsoft.com/office/drawing/2014/main" id="{4BFDBDD6-2182-4C32-8C96-4B130FF239BF}"/>
                  </a:ext>
                </a:extLst>
              </p:cNvPr>
              <p:cNvSpPr txBox="1"/>
              <p:nvPr/>
            </p:nvSpPr>
            <p:spPr>
              <a:xfrm>
                <a:off x="9570128" y="1555673"/>
                <a:ext cx="20297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AE" sz="2800" b="1" dirty="0">
                    <a:solidFill>
                      <a:srgbClr val="002060"/>
                    </a:solidFill>
                  </a:rPr>
                  <a:t>التقاطع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𝟑𝟓</m:t>
                    </m:r>
                  </m:oMath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18">
                <a:extLst>
                  <a:ext uri="{FF2B5EF4-FFF2-40B4-BE49-F238E27FC236}">
                    <a16:creationId xmlns:a16="http://schemas.microsoft.com/office/drawing/2014/main" id="{4BFDBDD6-2182-4C32-8C96-4B130FF23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0128" y="1555673"/>
                <a:ext cx="2029786" cy="430887"/>
              </a:xfrm>
              <a:prstGeom prst="rect">
                <a:avLst/>
              </a:prstGeom>
              <a:blipFill>
                <a:blip r:embed="rId9"/>
                <a:stretch>
                  <a:fillRect l="-11111" t="-26761" b="-4788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مستطيل 10">
            <a:extLst>
              <a:ext uri="{FF2B5EF4-FFF2-40B4-BE49-F238E27FC236}">
                <a16:creationId xmlns:a16="http://schemas.microsoft.com/office/drawing/2014/main" id="{7099ED76-D2E7-4F7F-8119-6F24B45C5BFB}"/>
              </a:ext>
            </a:extLst>
          </p:cNvPr>
          <p:cNvSpPr/>
          <p:nvPr/>
        </p:nvSpPr>
        <p:spPr>
          <a:xfrm>
            <a:off x="4935254" y="1625162"/>
            <a:ext cx="1441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8">
                <a:extLst>
                  <a:ext uri="{FF2B5EF4-FFF2-40B4-BE49-F238E27FC236}">
                    <a16:creationId xmlns:a16="http://schemas.microsoft.com/office/drawing/2014/main" id="{3F79AEC8-33D3-4873-A2D3-193BE7E50E43}"/>
                  </a:ext>
                </a:extLst>
              </p:cNvPr>
              <p:cNvSpPr txBox="1"/>
              <p:nvPr/>
            </p:nvSpPr>
            <p:spPr>
              <a:xfrm>
                <a:off x="1893895" y="1702106"/>
                <a:ext cx="2413033" cy="430887"/>
              </a:xfrm>
              <a:custGeom>
                <a:avLst/>
                <a:gdLst>
                  <a:gd name="connsiteX0" fmla="*/ 0 w 2413033"/>
                  <a:gd name="connsiteY0" fmla="*/ 0 h 430887"/>
                  <a:gd name="connsiteX1" fmla="*/ 506737 w 2413033"/>
                  <a:gd name="connsiteY1" fmla="*/ 0 h 430887"/>
                  <a:gd name="connsiteX2" fmla="*/ 965213 w 2413033"/>
                  <a:gd name="connsiteY2" fmla="*/ 0 h 430887"/>
                  <a:gd name="connsiteX3" fmla="*/ 1375429 w 2413033"/>
                  <a:gd name="connsiteY3" fmla="*/ 0 h 430887"/>
                  <a:gd name="connsiteX4" fmla="*/ 1906296 w 2413033"/>
                  <a:gd name="connsiteY4" fmla="*/ 0 h 430887"/>
                  <a:gd name="connsiteX5" fmla="*/ 2413033 w 2413033"/>
                  <a:gd name="connsiteY5" fmla="*/ 0 h 430887"/>
                  <a:gd name="connsiteX6" fmla="*/ 2413033 w 2413033"/>
                  <a:gd name="connsiteY6" fmla="*/ 430887 h 430887"/>
                  <a:gd name="connsiteX7" fmla="*/ 2002817 w 2413033"/>
                  <a:gd name="connsiteY7" fmla="*/ 430887 h 430887"/>
                  <a:gd name="connsiteX8" fmla="*/ 1471950 w 2413033"/>
                  <a:gd name="connsiteY8" fmla="*/ 430887 h 430887"/>
                  <a:gd name="connsiteX9" fmla="*/ 941083 w 2413033"/>
                  <a:gd name="connsiteY9" fmla="*/ 430887 h 430887"/>
                  <a:gd name="connsiteX10" fmla="*/ 482607 w 2413033"/>
                  <a:gd name="connsiteY10" fmla="*/ 430887 h 430887"/>
                  <a:gd name="connsiteX11" fmla="*/ 0 w 2413033"/>
                  <a:gd name="connsiteY11" fmla="*/ 430887 h 430887"/>
                  <a:gd name="connsiteX12" fmla="*/ 0 w 2413033"/>
                  <a:gd name="connsiteY12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3033" h="430887" fill="none" extrusionOk="0">
                    <a:moveTo>
                      <a:pt x="0" y="0"/>
                    </a:moveTo>
                    <a:cubicBezTo>
                      <a:pt x="162858" y="-41075"/>
                      <a:pt x="361924" y="35943"/>
                      <a:pt x="506737" y="0"/>
                    </a:cubicBezTo>
                    <a:cubicBezTo>
                      <a:pt x="651550" y="-35943"/>
                      <a:pt x="834876" y="29325"/>
                      <a:pt x="965213" y="0"/>
                    </a:cubicBezTo>
                    <a:cubicBezTo>
                      <a:pt x="1095550" y="-29325"/>
                      <a:pt x="1245395" y="41143"/>
                      <a:pt x="1375429" y="0"/>
                    </a:cubicBezTo>
                    <a:cubicBezTo>
                      <a:pt x="1505463" y="-41143"/>
                      <a:pt x="1736653" y="24268"/>
                      <a:pt x="1906296" y="0"/>
                    </a:cubicBezTo>
                    <a:cubicBezTo>
                      <a:pt x="2075939" y="-24268"/>
                      <a:pt x="2166922" y="4983"/>
                      <a:pt x="2413033" y="0"/>
                    </a:cubicBezTo>
                    <a:cubicBezTo>
                      <a:pt x="2421092" y="161164"/>
                      <a:pt x="2363914" y="240886"/>
                      <a:pt x="2413033" y="430887"/>
                    </a:cubicBezTo>
                    <a:cubicBezTo>
                      <a:pt x="2245766" y="463520"/>
                      <a:pt x="2104598" y="392105"/>
                      <a:pt x="2002817" y="430887"/>
                    </a:cubicBezTo>
                    <a:cubicBezTo>
                      <a:pt x="1901036" y="469669"/>
                      <a:pt x="1716437" y="376423"/>
                      <a:pt x="1471950" y="430887"/>
                    </a:cubicBezTo>
                    <a:cubicBezTo>
                      <a:pt x="1227463" y="485351"/>
                      <a:pt x="1116295" y="420852"/>
                      <a:pt x="941083" y="430887"/>
                    </a:cubicBezTo>
                    <a:cubicBezTo>
                      <a:pt x="765871" y="440922"/>
                      <a:pt x="645698" y="399738"/>
                      <a:pt x="482607" y="430887"/>
                    </a:cubicBezTo>
                    <a:cubicBezTo>
                      <a:pt x="319516" y="462036"/>
                      <a:pt x="97014" y="398369"/>
                      <a:pt x="0" y="430887"/>
                    </a:cubicBezTo>
                    <a:cubicBezTo>
                      <a:pt x="-2831" y="270534"/>
                      <a:pt x="10586" y="110746"/>
                      <a:pt x="0" y="0"/>
                    </a:cubicBezTo>
                    <a:close/>
                  </a:path>
                  <a:path w="2413033" h="430887" stroke="0" extrusionOk="0">
                    <a:moveTo>
                      <a:pt x="0" y="0"/>
                    </a:moveTo>
                    <a:cubicBezTo>
                      <a:pt x="211233" y="-32393"/>
                      <a:pt x="249927" y="34185"/>
                      <a:pt x="458476" y="0"/>
                    </a:cubicBezTo>
                    <a:cubicBezTo>
                      <a:pt x="667025" y="-34185"/>
                      <a:pt x="788342" y="19078"/>
                      <a:pt x="989344" y="0"/>
                    </a:cubicBezTo>
                    <a:cubicBezTo>
                      <a:pt x="1190346" y="-19078"/>
                      <a:pt x="1293992" y="50242"/>
                      <a:pt x="1471950" y="0"/>
                    </a:cubicBezTo>
                    <a:cubicBezTo>
                      <a:pt x="1649908" y="-50242"/>
                      <a:pt x="1798098" y="36106"/>
                      <a:pt x="1978687" y="0"/>
                    </a:cubicBezTo>
                    <a:cubicBezTo>
                      <a:pt x="2159276" y="-36106"/>
                      <a:pt x="2196993" y="8541"/>
                      <a:pt x="2413033" y="0"/>
                    </a:cubicBezTo>
                    <a:cubicBezTo>
                      <a:pt x="2457149" y="157820"/>
                      <a:pt x="2410364" y="235462"/>
                      <a:pt x="2413033" y="430887"/>
                    </a:cubicBezTo>
                    <a:cubicBezTo>
                      <a:pt x="2282942" y="456512"/>
                      <a:pt x="2109101" y="395777"/>
                      <a:pt x="1978687" y="430887"/>
                    </a:cubicBezTo>
                    <a:cubicBezTo>
                      <a:pt x="1848273" y="465997"/>
                      <a:pt x="1684289" y="397770"/>
                      <a:pt x="1544341" y="430887"/>
                    </a:cubicBezTo>
                    <a:cubicBezTo>
                      <a:pt x="1404393" y="464004"/>
                      <a:pt x="1227675" y="422782"/>
                      <a:pt x="1134126" y="430887"/>
                    </a:cubicBezTo>
                    <a:cubicBezTo>
                      <a:pt x="1040578" y="438992"/>
                      <a:pt x="927169" y="390997"/>
                      <a:pt x="723910" y="430887"/>
                    </a:cubicBezTo>
                    <a:cubicBezTo>
                      <a:pt x="520651" y="470777"/>
                      <a:pt x="226954" y="381784"/>
                      <a:pt x="0" y="430887"/>
                    </a:cubicBezTo>
                    <a:cubicBezTo>
                      <a:pt x="-49259" y="342001"/>
                      <a:pt x="28241" y="13167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8">
                <a:extLst>
                  <a:ext uri="{FF2B5EF4-FFF2-40B4-BE49-F238E27FC236}">
                    <a16:creationId xmlns:a16="http://schemas.microsoft.com/office/drawing/2014/main" id="{3F79AEC8-33D3-4873-A2D3-193BE7E50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3895" y="1702106"/>
                <a:ext cx="2413033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2413033"/>
                          <a:gd name="connsiteY0" fmla="*/ 0 h 430887"/>
                          <a:gd name="connsiteX1" fmla="*/ 506737 w 2413033"/>
                          <a:gd name="connsiteY1" fmla="*/ 0 h 430887"/>
                          <a:gd name="connsiteX2" fmla="*/ 965213 w 2413033"/>
                          <a:gd name="connsiteY2" fmla="*/ 0 h 430887"/>
                          <a:gd name="connsiteX3" fmla="*/ 1375429 w 2413033"/>
                          <a:gd name="connsiteY3" fmla="*/ 0 h 430887"/>
                          <a:gd name="connsiteX4" fmla="*/ 1906296 w 2413033"/>
                          <a:gd name="connsiteY4" fmla="*/ 0 h 430887"/>
                          <a:gd name="connsiteX5" fmla="*/ 2413033 w 2413033"/>
                          <a:gd name="connsiteY5" fmla="*/ 0 h 430887"/>
                          <a:gd name="connsiteX6" fmla="*/ 2413033 w 2413033"/>
                          <a:gd name="connsiteY6" fmla="*/ 430887 h 430887"/>
                          <a:gd name="connsiteX7" fmla="*/ 2002817 w 2413033"/>
                          <a:gd name="connsiteY7" fmla="*/ 430887 h 430887"/>
                          <a:gd name="connsiteX8" fmla="*/ 1471950 w 2413033"/>
                          <a:gd name="connsiteY8" fmla="*/ 430887 h 430887"/>
                          <a:gd name="connsiteX9" fmla="*/ 941083 w 2413033"/>
                          <a:gd name="connsiteY9" fmla="*/ 430887 h 430887"/>
                          <a:gd name="connsiteX10" fmla="*/ 482607 w 2413033"/>
                          <a:gd name="connsiteY10" fmla="*/ 430887 h 430887"/>
                          <a:gd name="connsiteX11" fmla="*/ 0 w 2413033"/>
                          <a:gd name="connsiteY11" fmla="*/ 430887 h 430887"/>
                          <a:gd name="connsiteX12" fmla="*/ 0 w 2413033"/>
                          <a:gd name="connsiteY12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2413033" h="430887" fill="none" extrusionOk="0">
                            <a:moveTo>
                              <a:pt x="0" y="0"/>
                            </a:moveTo>
                            <a:cubicBezTo>
                              <a:pt x="162858" y="-41075"/>
                              <a:pt x="361924" y="35943"/>
                              <a:pt x="506737" y="0"/>
                            </a:cubicBezTo>
                            <a:cubicBezTo>
                              <a:pt x="651550" y="-35943"/>
                              <a:pt x="834876" y="29325"/>
                              <a:pt x="965213" y="0"/>
                            </a:cubicBezTo>
                            <a:cubicBezTo>
                              <a:pt x="1095550" y="-29325"/>
                              <a:pt x="1245395" y="41143"/>
                              <a:pt x="1375429" y="0"/>
                            </a:cubicBezTo>
                            <a:cubicBezTo>
                              <a:pt x="1505463" y="-41143"/>
                              <a:pt x="1736653" y="24268"/>
                              <a:pt x="1906296" y="0"/>
                            </a:cubicBezTo>
                            <a:cubicBezTo>
                              <a:pt x="2075939" y="-24268"/>
                              <a:pt x="2166922" y="4983"/>
                              <a:pt x="2413033" y="0"/>
                            </a:cubicBezTo>
                            <a:cubicBezTo>
                              <a:pt x="2421092" y="161164"/>
                              <a:pt x="2363914" y="240886"/>
                              <a:pt x="2413033" y="430887"/>
                            </a:cubicBezTo>
                            <a:cubicBezTo>
                              <a:pt x="2245766" y="463520"/>
                              <a:pt x="2104598" y="392105"/>
                              <a:pt x="2002817" y="430887"/>
                            </a:cubicBezTo>
                            <a:cubicBezTo>
                              <a:pt x="1901036" y="469669"/>
                              <a:pt x="1716437" y="376423"/>
                              <a:pt x="1471950" y="430887"/>
                            </a:cubicBezTo>
                            <a:cubicBezTo>
                              <a:pt x="1227463" y="485351"/>
                              <a:pt x="1116295" y="420852"/>
                              <a:pt x="941083" y="430887"/>
                            </a:cubicBezTo>
                            <a:cubicBezTo>
                              <a:pt x="765871" y="440922"/>
                              <a:pt x="645698" y="399738"/>
                              <a:pt x="482607" y="430887"/>
                            </a:cubicBezTo>
                            <a:cubicBezTo>
                              <a:pt x="319516" y="462036"/>
                              <a:pt x="97014" y="398369"/>
                              <a:pt x="0" y="430887"/>
                            </a:cubicBezTo>
                            <a:cubicBezTo>
                              <a:pt x="-2831" y="270534"/>
                              <a:pt x="10586" y="110746"/>
                              <a:pt x="0" y="0"/>
                            </a:cubicBezTo>
                            <a:close/>
                          </a:path>
                          <a:path w="2413033" h="430887" stroke="0" extrusionOk="0">
                            <a:moveTo>
                              <a:pt x="0" y="0"/>
                            </a:moveTo>
                            <a:cubicBezTo>
                              <a:pt x="211233" y="-32393"/>
                              <a:pt x="249927" y="34185"/>
                              <a:pt x="458476" y="0"/>
                            </a:cubicBezTo>
                            <a:cubicBezTo>
                              <a:pt x="667025" y="-34185"/>
                              <a:pt x="788342" y="19078"/>
                              <a:pt x="989344" y="0"/>
                            </a:cubicBezTo>
                            <a:cubicBezTo>
                              <a:pt x="1190346" y="-19078"/>
                              <a:pt x="1293992" y="50242"/>
                              <a:pt x="1471950" y="0"/>
                            </a:cubicBezTo>
                            <a:cubicBezTo>
                              <a:pt x="1649908" y="-50242"/>
                              <a:pt x="1798098" y="36106"/>
                              <a:pt x="1978687" y="0"/>
                            </a:cubicBezTo>
                            <a:cubicBezTo>
                              <a:pt x="2159276" y="-36106"/>
                              <a:pt x="2196993" y="8541"/>
                              <a:pt x="2413033" y="0"/>
                            </a:cubicBezTo>
                            <a:cubicBezTo>
                              <a:pt x="2457149" y="157820"/>
                              <a:pt x="2410364" y="235462"/>
                              <a:pt x="2413033" y="430887"/>
                            </a:cubicBezTo>
                            <a:cubicBezTo>
                              <a:pt x="2282942" y="456512"/>
                              <a:pt x="2109101" y="395777"/>
                              <a:pt x="1978687" y="430887"/>
                            </a:cubicBezTo>
                            <a:cubicBezTo>
                              <a:pt x="1848273" y="465997"/>
                              <a:pt x="1684289" y="397770"/>
                              <a:pt x="1544341" y="430887"/>
                            </a:cubicBezTo>
                            <a:cubicBezTo>
                              <a:pt x="1404393" y="464004"/>
                              <a:pt x="1227675" y="422782"/>
                              <a:pt x="1134126" y="430887"/>
                            </a:cubicBezTo>
                            <a:cubicBezTo>
                              <a:pt x="1040578" y="438992"/>
                              <a:pt x="927169" y="390997"/>
                              <a:pt x="723910" y="430887"/>
                            </a:cubicBezTo>
                            <a:cubicBezTo>
                              <a:pt x="520651" y="470777"/>
                              <a:pt x="226954" y="381784"/>
                              <a:pt x="0" y="430887"/>
                            </a:cubicBezTo>
                            <a:cubicBezTo>
                              <a:pt x="-49259" y="342001"/>
                              <a:pt x="28241" y="13167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8">
                <a:extLst>
                  <a:ext uri="{FF2B5EF4-FFF2-40B4-BE49-F238E27FC236}">
                    <a16:creationId xmlns:a16="http://schemas.microsoft.com/office/drawing/2014/main" id="{75AAB886-C995-4CED-B480-0CC632E4D644}"/>
                  </a:ext>
                </a:extLst>
              </p:cNvPr>
              <p:cNvSpPr txBox="1"/>
              <p:nvPr/>
            </p:nvSpPr>
            <p:spPr>
              <a:xfrm>
                <a:off x="1670429" y="3502550"/>
                <a:ext cx="24130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8">
                <a:extLst>
                  <a:ext uri="{FF2B5EF4-FFF2-40B4-BE49-F238E27FC236}">
                    <a16:creationId xmlns:a16="http://schemas.microsoft.com/office/drawing/2014/main" id="{75AAB886-C995-4CED-B480-0CC632E4D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429" y="3502550"/>
                <a:ext cx="2413033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6E2C4C93-FE8F-4696-A891-602AC99555B3}"/>
                  </a:ext>
                </a:extLst>
              </p:cNvPr>
              <p:cNvSpPr txBox="1"/>
              <p:nvPr/>
            </p:nvSpPr>
            <p:spPr>
              <a:xfrm>
                <a:off x="854015" y="3564696"/>
                <a:ext cx="3366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6E2C4C93-FE8F-4696-A891-602AC9955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15" y="3564696"/>
                <a:ext cx="336631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مستطيل 16">
            <a:extLst>
              <a:ext uri="{FF2B5EF4-FFF2-40B4-BE49-F238E27FC236}">
                <a16:creationId xmlns:a16="http://schemas.microsoft.com/office/drawing/2014/main" id="{DEC5E512-431D-43EE-B3F3-9F251D600BCB}"/>
              </a:ext>
            </a:extLst>
          </p:cNvPr>
          <p:cNvSpPr/>
          <p:nvPr/>
        </p:nvSpPr>
        <p:spPr>
          <a:xfrm>
            <a:off x="486891" y="2985553"/>
            <a:ext cx="75052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الأيام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C4029A6D-7DC7-4290-8F9A-21695EA6F66E}"/>
                  </a:ext>
                </a:extLst>
              </p:cNvPr>
              <p:cNvSpPr txBox="1"/>
              <p:nvPr/>
            </p:nvSpPr>
            <p:spPr>
              <a:xfrm>
                <a:off x="4627477" y="3502550"/>
                <a:ext cx="3077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C4029A6D-7DC7-4290-8F9A-21695EA6F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7477" y="3502550"/>
                <a:ext cx="307777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مستطيل 18">
            <a:extLst>
              <a:ext uri="{FF2B5EF4-FFF2-40B4-BE49-F238E27FC236}">
                <a16:creationId xmlns:a16="http://schemas.microsoft.com/office/drawing/2014/main" id="{33E81330-B94A-475C-9EEF-046C7AF3E3C8}"/>
              </a:ext>
            </a:extLst>
          </p:cNvPr>
          <p:cNvSpPr/>
          <p:nvPr/>
        </p:nvSpPr>
        <p:spPr>
          <a:xfrm>
            <a:off x="4095854" y="2957441"/>
            <a:ext cx="15744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رسم التأخير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F3A6F4C3-478A-4B5C-9908-CD127DC3EE47}"/>
                  </a:ext>
                </a:extLst>
              </p:cNvPr>
              <p:cNvSpPr txBox="1"/>
              <p:nvPr/>
            </p:nvSpPr>
            <p:spPr>
              <a:xfrm>
                <a:off x="749781" y="4161219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F3A6F4C3-478A-4B5C-9908-CD127DC3E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781" y="4161219"/>
                <a:ext cx="535403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8">
                <a:extLst>
                  <a:ext uri="{FF2B5EF4-FFF2-40B4-BE49-F238E27FC236}">
                    <a16:creationId xmlns:a16="http://schemas.microsoft.com/office/drawing/2014/main" id="{8D8E3EFE-B2A2-4F68-B035-91BEF972A9DD}"/>
                  </a:ext>
                </a:extLst>
              </p:cNvPr>
              <p:cNvSpPr txBox="1"/>
              <p:nvPr/>
            </p:nvSpPr>
            <p:spPr>
              <a:xfrm>
                <a:off x="749782" y="4758625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8">
                <a:extLst>
                  <a:ext uri="{FF2B5EF4-FFF2-40B4-BE49-F238E27FC236}">
                    <a16:creationId xmlns:a16="http://schemas.microsoft.com/office/drawing/2014/main" id="{8D8E3EFE-B2A2-4F68-B035-91BEF972A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782" y="4758625"/>
                <a:ext cx="535403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42109878-9625-4F8E-B6B0-40FDB8BA151C}"/>
                  </a:ext>
                </a:extLst>
              </p:cNvPr>
              <p:cNvSpPr txBox="1"/>
              <p:nvPr/>
            </p:nvSpPr>
            <p:spPr>
              <a:xfrm>
                <a:off x="757263" y="5413473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42109878-9625-4F8E-B6B0-40FDB8BA1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63" y="5413473"/>
                <a:ext cx="535403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F1F1D5F3-E502-4080-AC7A-288E0593C11D}"/>
                  </a:ext>
                </a:extLst>
              </p:cNvPr>
              <p:cNvSpPr txBox="1"/>
              <p:nvPr/>
            </p:nvSpPr>
            <p:spPr>
              <a:xfrm>
                <a:off x="757263" y="6068321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F1F1D5F3-E502-4080-AC7A-288E0593C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63" y="6068321"/>
                <a:ext cx="535403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9A8D7DCD-B09D-4F5F-84B2-51FC0AF29E19}"/>
                  </a:ext>
                </a:extLst>
              </p:cNvPr>
              <p:cNvSpPr txBox="1"/>
              <p:nvPr/>
            </p:nvSpPr>
            <p:spPr>
              <a:xfrm>
                <a:off x="1546052" y="4177615"/>
                <a:ext cx="26210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9A8D7DCD-B09D-4F5F-84B2-51FC0AF29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052" y="4177615"/>
                <a:ext cx="2621039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8">
                <a:extLst>
                  <a:ext uri="{FF2B5EF4-FFF2-40B4-BE49-F238E27FC236}">
                    <a16:creationId xmlns:a16="http://schemas.microsoft.com/office/drawing/2014/main" id="{4FA35390-23FD-4DB8-8B59-3CF161AEE312}"/>
                  </a:ext>
                </a:extLst>
              </p:cNvPr>
              <p:cNvSpPr txBox="1"/>
              <p:nvPr/>
            </p:nvSpPr>
            <p:spPr>
              <a:xfrm>
                <a:off x="1553581" y="4826709"/>
                <a:ext cx="26210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18">
                <a:extLst>
                  <a:ext uri="{FF2B5EF4-FFF2-40B4-BE49-F238E27FC236}">
                    <a16:creationId xmlns:a16="http://schemas.microsoft.com/office/drawing/2014/main" id="{4FA35390-23FD-4DB8-8B59-3CF161AEE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581" y="4826709"/>
                <a:ext cx="2621039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8">
                <a:extLst>
                  <a:ext uri="{FF2B5EF4-FFF2-40B4-BE49-F238E27FC236}">
                    <a16:creationId xmlns:a16="http://schemas.microsoft.com/office/drawing/2014/main" id="{1CCD1393-F587-4168-825B-685D53F5857E}"/>
                  </a:ext>
                </a:extLst>
              </p:cNvPr>
              <p:cNvSpPr txBox="1"/>
              <p:nvPr/>
            </p:nvSpPr>
            <p:spPr>
              <a:xfrm>
                <a:off x="1553581" y="5418783"/>
                <a:ext cx="26210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18">
                <a:extLst>
                  <a:ext uri="{FF2B5EF4-FFF2-40B4-BE49-F238E27FC236}">
                    <a16:creationId xmlns:a16="http://schemas.microsoft.com/office/drawing/2014/main" id="{1CCD1393-F587-4168-825B-685D53F585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581" y="5418783"/>
                <a:ext cx="2621039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788BE4BB-F0BB-44AF-87AF-08B59906C6CF}"/>
                  </a:ext>
                </a:extLst>
              </p:cNvPr>
              <p:cNvSpPr txBox="1"/>
              <p:nvPr/>
            </p:nvSpPr>
            <p:spPr>
              <a:xfrm>
                <a:off x="1546052" y="6010857"/>
                <a:ext cx="26210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788BE4BB-F0BB-44AF-87AF-08B59906C6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052" y="6010857"/>
                <a:ext cx="2621039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0A1993F5-06E9-4B5D-943A-378A11418C00}"/>
                  </a:ext>
                </a:extLst>
              </p:cNvPr>
              <p:cNvSpPr txBox="1"/>
              <p:nvPr/>
            </p:nvSpPr>
            <p:spPr>
              <a:xfrm>
                <a:off x="4398489" y="4177615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0A1993F5-06E9-4B5D-943A-378A11418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489" y="4177615"/>
                <a:ext cx="535403" cy="43088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18">
                <a:extLst>
                  <a:ext uri="{FF2B5EF4-FFF2-40B4-BE49-F238E27FC236}">
                    <a16:creationId xmlns:a16="http://schemas.microsoft.com/office/drawing/2014/main" id="{D5B321DC-2FE9-4D09-B2D8-5497533C26F1}"/>
                  </a:ext>
                </a:extLst>
              </p:cNvPr>
              <p:cNvSpPr txBox="1"/>
              <p:nvPr/>
            </p:nvSpPr>
            <p:spPr>
              <a:xfrm>
                <a:off x="4224306" y="4801951"/>
                <a:ext cx="8837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𝟓𝟕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18">
                <a:extLst>
                  <a:ext uri="{FF2B5EF4-FFF2-40B4-BE49-F238E27FC236}">
                    <a16:creationId xmlns:a16="http://schemas.microsoft.com/office/drawing/2014/main" id="{D5B321DC-2FE9-4D09-B2D8-5497533C2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06" y="4801951"/>
                <a:ext cx="883768" cy="43088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18">
                <a:extLst>
                  <a:ext uri="{FF2B5EF4-FFF2-40B4-BE49-F238E27FC236}">
                    <a16:creationId xmlns:a16="http://schemas.microsoft.com/office/drawing/2014/main" id="{8D6CB858-E04E-47E8-8940-B0AC41302A27}"/>
                  </a:ext>
                </a:extLst>
              </p:cNvPr>
              <p:cNvSpPr txBox="1"/>
              <p:nvPr/>
            </p:nvSpPr>
            <p:spPr>
              <a:xfrm>
                <a:off x="4398488" y="5426287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18">
                <a:extLst>
                  <a:ext uri="{FF2B5EF4-FFF2-40B4-BE49-F238E27FC236}">
                    <a16:creationId xmlns:a16="http://schemas.microsoft.com/office/drawing/2014/main" id="{8D6CB858-E04E-47E8-8940-B0AC41302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488" y="5426287"/>
                <a:ext cx="535403" cy="43088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18">
                <a:extLst>
                  <a:ext uri="{FF2B5EF4-FFF2-40B4-BE49-F238E27FC236}">
                    <a16:creationId xmlns:a16="http://schemas.microsoft.com/office/drawing/2014/main" id="{69ECF014-0125-4266-ADD6-801035AE5A76}"/>
                  </a:ext>
                </a:extLst>
              </p:cNvPr>
              <p:cNvSpPr txBox="1"/>
              <p:nvPr/>
            </p:nvSpPr>
            <p:spPr>
              <a:xfrm>
                <a:off x="4224306" y="6051803"/>
                <a:ext cx="8837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𝟕𝟐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18">
                <a:extLst>
                  <a:ext uri="{FF2B5EF4-FFF2-40B4-BE49-F238E27FC236}">
                    <a16:creationId xmlns:a16="http://schemas.microsoft.com/office/drawing/2014/main" id="{69ECF014-0125-4266-ADD6-801035AE5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06" y="6051803"/>
                <a:ext cx="883768" cy="43088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مستطيل 31">
            <a:extLst>
              <a:ext uri="{FF2B5EF4-FFF2-40B4-BE49-F238E27FC236}">
                <a16:creationId xmlns:a16="http://schemas.microsoft.com/office/drawing/2014/main" id="{CE00A7DB-C04E-4AD5-9F33-D8482E370650}"/>
              </a:ext>
            </a:extLst>
          </p:cNvPr>
          <p:cNvSpPr/>
          <p:nvPr/>
        </p:nvSpPr>
        <p:spPr>
          <a:xfrm>
            <a:off x="7509122" y="6022154"/>
            <a:ext cx="18117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الأيام المتأخرة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مستطيل 32">
            <a:extLst>
              <a:ext uri="{FF2B5EF4-FFF2-40B4-BE49-F238E27FC236}">
                <a16:creationId xmlns:a16="http://schemas.microsoft.com/office/drawing/2014/main" id="{4DB7EBFD-CED8-49D7-882B-47AF4215AE03}"/>
              </a:ext>
            </a:extLst>
          </p:cNvPr>
          <p:cNvSpPr/>
          <p:nvPr/>
        </p:nvSpPr>
        <p:spPr>
          <a:xfrm rot="16200000">
            <a:off x="5646095" y="3869233"/>
            <a:ext cx="15744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رسم التأخير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شكل بيضاوي 33">
            <a:extLst>
              <a:ext uri="{FF2B5EF4-FFF2-40B4-BE49-F238E27FC236}">
                <a16:creationId xmlns:a16="http://schemas.microsoft.com/office/drawing/2014/main" id="{9300D974-6D42-46B0-A01C-F62E4B8062E0}"/>
              </a:ext>
            </a:extLst>
          </p:cNvPr>
          <p:cNvSpPr/>
          <p:nvPr/>
        </p:nvSpPr>
        <p:spPr>
          <a:xfrm>
            <a:off x="7861633" y="496151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C047056D-0F77-496C-9F98-48868BD507E6}"/>
              </a:ext>
            </a:extLst>
          </p:cNvPr>
          <p:cNvSpPr/>
          <p:nvPr/>
        </p:nvSpPr>
        <p:spPr>
          <a:xfrm>
            <a:off x="8192894" y="446074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6" name="شكل بيضاوي 35">
            <a:extLst>
              <a:ext uri="{FF2B5EF4-FFF2-40B4-BE49-F238E27FC236}">
                <a16:creationId xmlns:a16="http://schemas.microsoft.com/office/drawing/2014/main" id="{EE496887-6044-4E29-ABAF-EF4474DA9E84}"/>
              </a:ext>
            </a:extLst>
          </p:cNvPr>
          <p:cNvSpPr/>
          <p:nvPr/>
        </p:nvSpPr>
        <p:spPr>
          <a:xfrm>
            <a:off x="8509191" y="394158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3E733E84-EBA0-4C90-B647-E97E4FE9D4C9}"/>
              </a:ext>
            </a:extLst>
          </p:cNvPr>
          <p:cNvSpPr/>
          <p:nvPr/>
        </p:nvSpPr>
        <p:spPr>
          <a:xfrm>
            <a:off x="8840612" y="343736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9396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 animBg="1"/>
      <p:bldP spid="13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E57E07-AC08-4DAB-8F32-E2640043F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975" y="-16647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F9453144-81C7-406C-A4F2-75118E9DEEE0}"/>
                  </a:ext>
                </a:extLst>
              </p:cNvPr>
              <p:cNvSpPr/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𝟐𝟕𝟐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F9453144-81C7-406C-A4F2-75118E9DEE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F496AA82-D581-4F9A-A474-7CBF6B799988}"/>
              </a:ext>
            </a:extLst>
          </p:cNvPr>
          <p:cNvGrpSpPr/>
          <p:nvPr/>
        </p:nvGrpSpPr>
        <p:grpSpPr>
          <a:xfrm>
            <a:off x="4941989" y="86203"/>
            <a:ext cx="7155849" cy="1502899"/>
            <a:chOff x="4719292" y="840805"/>
            <a:chExt cx="7155849" cy="1502899"/>
          </a:xfrm>
        </p:grpSpPr>
        <p:pic>
          <p:nvPicPr>
            <p:cNvPr id="22" name="صورة 21" descr="صورة تحتوي على نص&#10;&#10;تم إنشاء الوصف تلقائياً">
              <a:extLst>
                <a:ext uri="{FF2B5EF4-FFF2-40B4-BE49-F238E27FC236}">
                  <a16:creationId xmlns:a16="http://schemas.microsoft.com/office/drawing/2014/main" id="{1E6AA45F-FD75-43B2-B674-3C665A4AA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9292" y="840805"/>
              <a:ext cx="7155849" cy="1502899"/>
            </a:xfrm>
            <a:prstGeom prst="rect">
              <a:avLst/>
            </a:prstGeom>
          </p:spPr>
        </p:pic>
        <p:pic>
          <p:nvPicPr>
            <p:cNvPr id="24" name="صورة 23">
              <a:extLst>
                <a:ext uri="{FF2B5EF4-FFF2-40B4-BE49-F238E27FC236}">
                  <a16:creationId xmlns:a16="http://schemas.microsoft.com/office/drawing/2014/main" id="{AABC6EFC-3B24-470C-975E-F65DA3569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05302" y="2019214"/>
              <a:ext cx="2817940" cy="324490"/>
            </a:xfrm>
            <a:prstGeom prst="rect">
              <a:avLst/>
            </a:prstGeom>
          </p:spPr>
        </p:pic>
      </p:grpSp>
      <p:pic>
        <p:nvPicPr>
          <p:cNvPr id="27" name="صورة 26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278096D3-EF35-43AE-8911-E55072A018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557" y="1212349"/>
            <a:ext cx="4400111" cy="1300032"/>
          </a:xfrm>
          <a:prstGeom prst="rect">
            <a:avLst/>
          </a:prstGeom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id="{F6A71AFE-927C-4EF2-8C8F-360A4F6DAE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7708" y="3814094"/>
            <a:ext cx="8640581" cy="455256"/>
          </a:xfrm>
          <a:prstGeom prst="rect">
            <a:avLst/>
          </a:prstGeom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2B89CA2C-BA86-4E00-AD7E-2D9FC5ADDC85}"/>
              </a:ext>
            </a:extLst>
          </p:cNvPr>
          <p:cNvSpPr/>
          <p:nvPr/>
        </p:nvSpPr>
        <p:spPr>
          <a:xfrm>
            <a:off x="4624668" y="1357904"/>
            <a:ext cx="23839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18">
                <a:extLst>
                  <a:ext uri="{FF2B5EF4-FFF2-40B4-BE49-F238E27FC236}">
                    <a16:creationId xmlns:a16="http://schemas.microsoft.com/office/drawing/2014/main" id="{82045688-54D3-44D1-A924-B72EB770F5CE}"/>
                  </a:ext>
                </a:extLst>
              </p:cNvPr>
              <p:cNvSpPr txBox="1"/>
              <p:nvPr/>
            </p:nvSpPr>
            <p:spPr>
              <a:xfrm>
                <a:off x="5127157" y="1870687"/>
                <a:ext cx="2342885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TextBox 18">
                <a:extLst>
                  <a:ext uri="{FF2B5EF4-FFF2-40B4-BE49-F238E27FC236}">
                    <a16:creationId xmlns:a16="http://schemas.microsoft.com/office/drawing/2014/main" id="{82045688-54D3-44D1-A924-B72EB770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157" y="1870687"/>
                <a:ext cx="2342885" cy="8145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8">
                <a:extLst>
                  <a:ext uri="{FF2B5EF4-FFF2-40B4-BE49-F238E27FC236}">
                    <a16:creationId xmlns:a16="http://schemas.microsoft.com/office/drawing/2014/main" id="{5455BBDB-031A-476F-BAC8-950E2234F549}"/>
                  </a:ext>
                </a:extLst>
              </p:cNvPr>
              <p:cNvSpPr txBox="1"/>
              <p:nvPr/>
            </p:nvSpPr>
            <p:spPr>
              <a:xfrm>
                <a:off x="7443330" y="1773235"/>
                <a:ext cx="2131609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8">
                <a:extLst>
                  <a:ext uri="{FF2B5EF4-FFF2-40B4-BE49-F238E27FC236}">
                    <a16:creationId xmlns:a16="http://schemas.microsoft.com/office/drawing/2014/main" id="{5455BBDB-031A-476F-BAC8-950E2234F5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3330" y="1773235"/>
                <a:ext cx="2131609" cy="8154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8">
                <a:extLst>
                  <a:ext uri="{FF2B5EF4-FFF2-40B4-BE49-F238E27FC236}">
                    <a16:creationId xmlns:a16="http://schemas.microsoft.com/office/drawing/2014/main" id="{F594F397-2FFD-4D7E-B763-ED94B74F05B1}"/>
                  </a:ext>
                </a:extLst>
              </p:cNvPr>
              <p:cNvSpPr txBox="1"/>
              <p:nvPr/>
            </p:nvSpPr>
            <p:spPr>
              <a:xfrm>
                <a:off x="9488968" y="1967911"/>
                <a:ext cx="90287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8">
                <a:extLst>
                  <a:ext uri="{FF2B5EF4-FFF2-40B4-BE49-F238E27FC236}">
                    <a16:creationId xmlns:a16="http://schemas.microsoft.com/office/drawing/2014/main" id="{F594F397-2FFD-4D7E-B763-ED94B74F0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8968" y="1967911"/>
                <a:ext cx="90287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ستطيل 12">
                <a:extLst>
                  <a:ext uri="{FF2B5EF4-FFF2-40B4-BE49-F238E27FC236}">
                    <a16:creationId xmlns:a16="http://schemas.microsoft.com/office/drawing/2014/main" id="{D216BBB4-DEA0-4B83-AB43-E47B81E99763}"/>
                  </a:ext>
                </a:extLst>
              </p:cNvPr>
              <p:cNvSpPr/>
              <p:nvPr/>
            </p:nvSpPr>
            <p:spPr>
              <a:xfrm>
                <a:off x="9409321" y="2362345"/>
                <a:ext cx="2675732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14:m>
                  <m:oMath xmlns:m="http://schemas.openxmlformats.org/officeDocument/2006/math"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𝟓𝟎</m:t>
                    </m:r>
                    <m:r>
                      <a:rPr lang="en-US" sz="32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رسالة كل يوم</a:t>
                </a:r>
                <a:endParaRPr lang="ar-SA" sz="3200" b="1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مستطيل 12">
                <a:extLst>
                  <a:ext uri="{FF2B5EF4-FFF2-40B4-BE49-F238E27FC236}">
                    <a16:creationId xmlns:a16="http://schemas.microsoft.com/office/drawing/2014/main" id="{D216BBB4-DEA0-4B83-AB43-E47B81E997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9321" y="2362345"/>
                <a:ext cx="2675732" cy="584775"/>
              </a:xfrm>
              <a:prstGeom prst="rect">
                <a:avLst/>
              </a:prstGeom>
              <a:blipFill>
                <a:blip r:embed="rId11"/>
                <a:stretch>
                  <a:fillRect l="-6164" t="-15789" b="-4105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ستطيل 13">
            <a:extLst>
              <a:ext uri="{FF2B5EF4-FFF2-40B4-BE49-F238E27FC236}">
                <a16:creationId xmlns:a16="http://schemas.microsoft.com/office/drawing/2014/main" id="{EA35B0EC-3951-4799-9686-7481197ADFC3}"/>
              </a:ext>
            </a:extLst>
          </p:cNvPr>
          <p:cNvSpPr/>
          <p:nvPr/>
        </p:nvSpPr>
        <p:spPr>
          <a:xfrm>
            <a:off x="8644969" y="3106015"/>
            <a:ext cx="1441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77B9ED96-445D-4528-A541-F2647105B9AD}"/>
                  </a:ext>
                </a:extLst>
              </p:cNvPr>
              <p:cNvSpPr txBox="1"/>
              <p:nvPr/>
            </p:nvSpPr>
            <p:spPr>
              <a:xfrm>
                <a:off x="6994769" y="3171973"/>
                <a:ext cx="1566904" cy="430887"/>
              </a:xfrm>
              <a:custGeom>
                <a:avLst/>
                <a:gdLst>
                  <a:gd name="connsiteX0" fmla="*/ 0 w 1566904"/>
                  <a:gd name="connsiteY0" fmla="*/ 0 h 430887"/>
                  <a:gd name="connsiteX1" fmla="*/ 475294 w 1566904"/>
                  <a:gd name="connsiteY1" fmla="*/ 0 h 430887"/>
                  <a:gd name="connsiteX2" fmla="*/ 997596 w 1566904"/>
                  <a:gd name="connsiteY2" fmla="*/ 0 h 430887"/>
                  <a:gd name="connsiteX3" fmla="*/ 1566904 w 1566904"/>
                  <a:gd name="connsiteY3" fmla="*/ 0 h 430887"/>
                  <a:gd name="connsiteX4" fmla="*/ 1566904 w 1566904"/>
                  <a:gd name="connsiteY4" fmla="*/ 430887 h 430887"/>
                  <a:gd name="connsiteX5" fmla="*/ 1060272 w 1566904"/>
                  <a:gd name="connsiteY5" fmla="*/ 430887 h 430887"/>
                  <a:gd name="connsiteX6" fmla="*/ 537970 w 1566904"/>
                  <a:gd name="connsiteY6" fmla="*/ 430887 h 430887"/>
                  <a:gd name="connsiteX7" fmla="*/ 0 w 1566904"/>
                  <a:gd name="connsiteY7" fmla="*/ 430887 h 430887"/>
                  <a:gd name="connsiteX8" fmla="*/ 0 w 1566904"/>
                  <a:gd name="connsiteY8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66904" h="430887" fill="none" extrusionOk="0">
                    <a:moveTo>
                      <a:pt x="0" y="0"/>
                    </a:moveTo>
                    <a:cubicBezTo>
                      <a:pt x="121963" y="-30019"/>
                      <a:pt x="289519" y="40548"/>
                      <a:pt x="475294" y="0"/>
                    </a:cubicBezTo>
                    <a:cubicBezTo>
                      <a:pt x="661069" y="-40548"/>
                      <a:pt x="883586" y="53756"/>
                      <a:pt x="997596" y="0"/>
                    </a:cubicBezTo>
                    <a:cubicBezTo>
                      <a:pt x="1111606" y="-53756"/>
                      <a:pt x="1398331" y="18502"/>
                      <a:pt x="1566904" y="0"/>
                    </a:cubicBezTo>
                    <a:cubicBezTo>
                      <a:pt x="1599921" y="147943"/>
                      <a:pt x="1562089" y="274248"/>
                      <a:pt x="1566904" y="430887"/>
                    </a:cubicBezTo>
                    <a:cubicBezTo>
                      <a:pt x="1328562" y="475089"/>
                      <a:pt x="1208937" y="381034"/>
                      <a:pt x="1060272" y="430887"/>
                    </a:cubicBezTo>
                    <a:cubicBezTo>
                      <a:pt x="911607" y="480740"/>
                      <a:pt x="763780" y="401314"/>
                      <a:pt x="537970" y="430887"/>
                    </a:cubicBezTo>
                    <a:cubicBezTo>
                      <a:pt x="312160" y="460460"/>
                      <a:pt x="164579" y="368415"/>
                      <a:pt x="0" y="430887"/>
                    </a:cubicBezTo>
                    <a:cubicBezTo>
                      <a:pt x="-10394" y="283509"/>
                      <a:pt x="43648" y="140457"/>
                      <a:pt x="0" y="0"/>
                    </a:cubicBezTo>
                    <a:close/>
                  </a:path>
                  <a:path w="1566904" h="430887" stroke="0" extrusionOk="0">
                    <a:moveTo>
                      <a:pt x="0" y="0"/>
                    </a:moveTo>
                    <a:cubicBezTo>
                      <a:pt x="180191" y="-27069"/>
                      <a:pt x="361199" y="12774"/>
                      <a:pt x="506632" y="0"/>
                    </a:cubicBezTo>
                    <a:cubicBezTo>
                      <a:pt x="652065" y="-12774"/>
                      <a:pt x="890775" y="27579"/>
                      <a:pt x="1060272" y="0"/>
                    </a:cubicBezTo>
                    <a:cubicBezTo>
                      <a:pt x="1229769" y="-27579"/>
                      <a:pt x="1355005" y="25965"/>
                      <a:pt x="1566904" y="0"/>
                    </a:cubicBezTo>
                    <a:cubicBezTo>
                      <a:pt x="1612657" y="89953"/>
                      <a:pt x="1544376" y="308200"/>
                      <a:pt x="1566904" y="430887"/>
                    </a:cubicBezTo>
                    <a:cubicBezTo>
                      <a:pt x="1399956" y="474095"/>
                      <a:pt x="1225152" y="403420"/>
                      <a:pt x="1075941" y="430887"/>
                    </a:cubicBezTo>
                    <a:cubicBezTo>
                      <a:pt x="926730" y="458354"/>
                      <a:pt x="768838" y="394258"/>
                      <a:pt x="584977" y="430887"/>
                    </a:cubicBezTo>
                    <a:cubicBezTo>
                      <a:pt x="401116" y="467516"/>
                      <a:pt x="268253" y="371102"/>
                      <a:pt x="0" y="430887"/>
                    </a:cubicBezTo>
                    <a:cubicBezTo>
                      <a:pt x="-36471" y="332031"/>
                      <a:pt x="20543" y="19446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77B9ED96-445D-4528-A541-F2647105B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4769" y="3171973"/>
                <a:ext cx="1566904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1566904"/>
                          <a:gd name="connsiteY0" fmla="*/ 0 h 430887"/>
                          <a:gd name="connsiteX1" fmla="*/ 475294 w 1566904"/>
                          <a:gd name="connsiteY1" fmla="*/ 0 h 430887"/>
                          <a:gd name="connsiteX2" fmla="*/ 997596 w 1566904"/>
                          <a:gd name="connsiteY2" fmla="*/ 0 h 430887"/>
                          <a:gd name="connsiteX3" fmla="*/ 1566904 w 1566904"/>
                          <a:gd name="connsiteY3" fmla="*/ 0 h 430887"/>
                          <a:gd name="connsiteX4" fmla="*/ 1566904 w 1566904"/>
                          <a:gd name="connsiteY4" fmla="*/ 430887 h 430887"/>
                          <a:gd name="connsiteX5" fmla="*/ 1060272 w 1566904"/>
                          <a:gd name="connsiteY5" fmla="*/ 430887 h 430887"/>
                          <a:gd name="connsiteX6" fmla="*/ 537970 w 1566904"/>
                          <a:gd name="connsiteY6" fmla="*/ 430887 h 430887"/>
                          <a:gd name="connsiteX7" fmla="*/ 0 w 1566904"/>
                          <a:gd name="connsiteY7" fmla="*/ 430887 h 430887"/>
                          <a:gd name="connsiteX8" fmla="*/ 0 w 1566904"/>
                          <a:gd name="connsiteY8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566904" h="430887" fill="none" extrusionOk="0">
                            <a:moveTo>
                              <a:pt x="0" y="0"/>
                            </a:moveTo>
                            <a:cubicBezTo>
                              <a:pt x="121963" y="-30019"/>
                              <a:pt x="289519" y="40548"/>
                              <a:pt x="475294" y="0"/>
                            </a:cubicBezTo>
                            <a:cubicBezTo>
                              <a:pt x="661069" y="-40548"/>
                              <a:pt x="883586" y="53756"/>
                              <a:pt x="997596" y="0"/>
                            </a:cubicBezTo>
                            <a:cubicBezTo>
                              <a:pt x="1111606" y="-53756"/>
                              <a:pt x="1398331" y="18502"/>
                              <a:pt x="1566904" y="0"/>
                            </a:cubicBezTo>
                            <a:cubicBezTo>
                              <a:pt x="1599921" y="147943"/>
                              <a:pt x="1562089" y="274248"/>
                              <a:pt x="1566904" y="430887"/>
                            </a:cubicBezTo>
                            <a:cubicBezTo>
                              <a:pt x="1328562" y="475089"/>
                              <a:pt x="1208937" y="381034"/>
                              <a:pt x="1060272" y="430887"/>
                            </a:cubicBezTo>
                            <a:cubicBezTo>
                              <a:pt x="911607" y="480740"/>
                              <a:pt x="763780" y="401314"/>
                              <a:pt x="537970" y="430887"/>
                            </a:cubicBezTo>
                            <a:cubicBezTo>
                              <a:pt x="312160" y="460460"/>
                              <a:pt x="164579" y="368415"/>
                              <a:pt x="0" y="430887"/>
                            </a:cubicBezTo>
                            <a:cubicBezTo>
                              <a:pt x="-10394" y="283509"/>
                              <a:pt x="43648" y="140457"/>
                              <a:pt x="0" y="0"/>
                            </a:cubicBezTo>
                            <a:close/>
                          </a:path>
                          <a:path w="1566904" h="430887" stroke="0" extrusionOk="0">
                            <a:moveTo>
                              <a:pt x="0" y="0"/>
                            </a:moveTo>
                            <a:cubicBezTo>
                              <a:pt x="180191" y="-27069"/>
                              <a:pt x="361199" y="12774"/>
                              <a:pt x="506632" y="0"/>
                            </a:cubicBezTo>
                            <a:cubicBezTo>
                              <a:pt x="652065" y="-12774"/>
                              <a:pt x="890775" y="27579"/>
                              <a:pt x="1060272" y="0"/>
                            </a:cubicBezTo>
                            <a:cubicBezTo>
                              <a:pt x="1229769" y="-27579"/>
                              <a:pt x="1355005" y="25965"/>
                              <a:pt x="1566904" y="0"/>
                            </a:cubicBezTo>
                            <a:cubicBezTo>
                              <a:pt x="1612657" y="89953"/>
                              <a:pt x="1544376" y="308200"/>
                              <a:pt x="1566904" y="430887"/>
                            </a:cubicBezTo>
                            <a:cubicBezTo>
                              <a:pt x="1399956" y="474095"/>
                              <a:pt x="1225152" y="403420"/>
                              <a:pt x="1075941" y="430887"/>
                            </a:cubicBezTo>
                            <a:cubicBezTo>
                              <a:pt x="926730" y="458354"/>
                              <a:pt x="768838" y="394258"/>
                              <a:pt x="584977" y="430887"/>
                            </a:cubicBezTo>
                            <a:cubicBezTo>
                              <a:pt x="401116" y="467516"/>
                              <a:pt x="268253" y="371102"/>
                              <a:pt x="0" y="430887"/>
                            </a:cubicBezTo>
                            <a:cubicBezTo>
                              <a:pt x="-36471" y="332031"/>
                              <a:pt x="20543" y="19446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38108DD7-9DF8-4D31-8082-FBDDDF04BDF3}"/>
                  </a:ext>
                </a:extLst>
              </p:cNvPr>
              <p:cNvSpPr txBox="1"/>
              <p:nvPr/>
            </p:nvSpPr>
            <p:spPr>
              <a:xfrm>
                <a:off x="8281610" y="4447407"/>
                <a:ext cx="222092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38108DD7-9DF8-4D31-8082-FBDDDF04B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1610" y="4447407"/>
                <a:ext cx="2220929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D8FC1022-BAF4-41AA-B5AB-4B8F60DA90F4}"/>
                  </a:ext>
                </a:extLst>
              </p:cNvPr>
              <p:cNvSpPr txBox="1"/>
              <p:nvPr/>
            </p:nvSpPr>
            <p:spPr>
              <a:xfrm>
                <a:off x="8541734" y="5032622"/>
                <a:ext cx="14110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D8FC1022-BAF4-41AA-B5AB-4B8F60DA90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1734" y="5032622"/>
                <a:ext cx="1411027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ستطيل 17">
                <a:extLst>
                  <a:ext uri="{FF2B5EF4-FFF2-40B4-BE49-F238E27FC236}">
                    <a16:creationId xmlns:a16="http://schemas.microsoft.com/office/drawing/2014/main" id="{7744C97A-5961-4418-91FE-B1395E209858}"/>
                  </a:ext>
                </a:extLst>
              </p:cNvPr>
              <p:cNvSpPr/>
              <p:nvPr/>
            </p:nvSpPr>
            <p:spPr>
              <a:xfrm>
                <a:off x="1940462" y="4700115"/>
                <a:ext cx="5687776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سيرسل عمر </a:t>
                </a:r>
                <a14:m>
                  <m:oMath xmlns:m="http://schemas.openxmlformats.org/officeDocument/2006/math">
                    <m:r>
                      <a:rPr lang="ar-AE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ar-AE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ar-AE" sz="3200" b="1" i="1" cap="none" spc="0" smtClean="0">
                        <a:ln w="0"/>
                        <a:solidFill>
                          <a:srgbClr val="00206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𝟓𝟎𝟎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rgbClr val="00206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رسالة في </a:t>
                </a:r>
                <a14:m>
                  <m:oMath xmlns:m="http://schemas.openxmlformats.org/officeDocument/2006/math">
                    <m:r>
                      <a:rPr lang="ar-AE" sz="3200" b="1" i="1" cap="none" spc="0" smtClean="0">
                        <a:ln w="0"/>
                        <a:solidFill>
                          <a:srgbClr val="C00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𝟑𝟎</m:t>
                    </m:r>
                  </m:oMath>
                </a14:m>
                <a:r>
                  <a:rPr lang="ar-AE" sz="32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يوم</a:t>
                </a:r>
                <a:endParaRPr lang="ar-SA" sz="3200" b="1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مستطيل 17">
                <a:extLst>
                  <a:ext uri="{FF2B5EF4-FFF2-40B4-BE49-F238E27FC236}">
                    <a16:creationId xmlns:a16="http://schemas.microsoft.com/office/drawing/2014/main" id="{7744C97A-5961-4418-91FE-B1395E2098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462" y="4700115"/>
                <a:ext cx="5687776" cy="584775"/>
              </a:xfrm>
              <a:prstGeom prst="rect">
                <a:avLst/>
              </a:prstGeom>
              <a:blipFill>
                <a:blip r:embed="rId15"/>
                <a:stretch>
                  <a:fillRect l="-2572" t="-14583" r="-2787" b="-395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227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E57E07-AC08-4DAB-8F32-E2640043F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124" y="-16647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F9453144-81C7-406C-A4F2-75118E9DEEE0}"/>
                  </a:ext>
                </a:extLst>
              </p:cNvPr>
              <p:cNvSpPr/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𝟐𝟕𝟐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F9453144-81C7-406C-A4F2-75118E9DEE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3AA72D4A-D044-41A2-9B16-C28C41F5E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6980" y="120594"/>
            <a:ext cx="8131914" cy="173131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80C4A5A-E43F-4150-90DB-A04AD19033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106" y="1283369"/>
            <a:ext cx="3890973" cy="3634859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B094827B-EAEF-4680-8413-7AB177D9D14D}"/>
              </a:ext>
            </a:extLst>
          </p:cNvPr>
          <p:cNvSpPr/>
          <p:nvPr/>
        </p:nvSpPr>
        <p:spPr>
          <a:xfrm>
            <a:off x="4216295" y="1402292"/>
            <a:ext cx="23839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9BFB3362-16B4-470E-BAF7-6741810BBF39}"/>
                  </a:ext>
                </a:extLst>
              </p:cNvPr>
              <p:cNvSpPr txBox="1"/>
              <p:nvPr/>
            </p:nvSpPr>
            <p:spPr>
              <a:xfrm>
                <a:off x="4718784" y="1915075"/>
                <a:ext cx="2342885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9BFB3362-16B4-470E-BAF7-6741810BB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784" y="1915075"/>
                <a:ext cx="2342885" cy="8145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8">
                <a:extLst>
                  <a:ext uri="{FF2B5EF4-FFF2-40B4-BE49-F238E27FC236}">
                    <a16:creationId xmlns:a16="http://schemas.microsoft.com/office/drawing/2014/main" id="{5C02FB4F-6F8C-4791-BA46-06F765AA8031}"/>
                  </a:ext>
                </a:extLst>
              </p:cNvPr>
              <p:cNvSpPr txBox="1"/>
              <p:nvPr/>
            </p:nvSpPr>
            <p:spPr>
              <a:xfrm>
                <a:off x="7034957" y="1817623"/>
                <a:ext cx="2561214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𝟏𝟐𝟓𝟎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𝟔𝟐𝟓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18">
                <a:extLst>
                  <a:ext uri="{FF2B5EF4-FFF2-40B4-BE49-F238E27FC236}">
                    <a16:creationId xmlns:a16="http://schemas.microsoft.com/office/drawing/2014/main" id="{5C02FB4F-6F8C-4791-BA46-06F765AA8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4957" y="1817623"/>
                <a:ext cx="2561214" cy="8154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ستطيل 9">
                <a:extLst>
                  <a:ext uri="{FF2B5EF4-FFF2-40B4-BE49-F238E27FC236}">
                    <a16:creationId xmlns:a16="http://schemas.microsoft.com/office/drawing/2014/main" id="{D5AEBB70-A6FD-42F2-8EBD-8063ECE67FB4}"/>
                  </a:ext>
                </a:extLst>
              </p:cNvPr>
              <p:cNvSpPr/>
              <p:nvPr/>
            </p:nvSpPr>
            <p:spPr>
              <a:xfrm>
                <a:off x="8954126" y="2450848"/>
                <a:ext cx="2824812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14:m>
                  <m:oMath xmlns:m="http://schemas.openxmlformats.org/officeDocument/2006/math">
                    <m:r>
                      <a:rPr lang="en-US" sz="28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𝟔𝟐𝟓</m:t>
                    </m:r>
                    <m:r>
                      <a:rPr lang="en-US" sz="2800" b="1" i="1" cap="none" spc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ar-AE" sz="2800" b="1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درهم كل أسبوع</a:t>
                </a:r>
                <a:endParaRPr lang="ar-SA" sz="2800" b="1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مستطيل 9">
                <a:extLst>
                  <a:ext uri="{FF2B5EF4-FFF2-40B4-BE49-F238E27FC236}">
                    <a16:creationId xmlns:a16="http://schemas.microsoft.com/office/drawing/2014/main" id="{D5AEBB70-A6FD-42F2-8EBD-8063ECE67F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4126" y="2450848"/>
                <a:ext cx="2824812" cy="523220"/>
              </a:xfrm>
              <a:prstGeom prst="rect">
                <a:avLst/>
              </a:prstGeom>
              <a:blipFill>
                <a:blip r:embed="rId8"/>
                <a:stretch>
                  <a:fillRect l="-4536" t="-13953" b="-3837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مستطيل 10">
            <a:extLst>
              <a:ext uri="{FF2B5EF4-FFF2-40B4-BE49-F238E27FC236}">
                <a16:creationId xmlns:a16="http://schemas.microsoft.com/office/drawing/2014/main" id="{947AC564-3053-49EC-A81A-3AC311BDA661}"/>
              </a:ext>
            </a:extLst>
          </p:cNvPr>
          <p:cNvSpPr/>
          <p:nvPr/>
        </p:nvSpPr>
        <p:spPr>
          <a:xfrm>
            <a:off x="10324347" y="5441337"/>
            <a:ext cx="1441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8">
                <a:extLst>
                  <a:ext uri="{FF2B5EF4-FFF2-40B4-BE49-F238E27FC236}">
                    <a16:creationId xmlns:a16="http://schemas.microsoft.com/office/drawing/2014/main" id="{A2BE36BB-8978-4533-B31E-BE0DCFB2A419}"/>
                  </a:ext>
                </a:extLst>
              </p:cNvPr>
              <p:cNvSpPr txBox="1"/>
              <p:nvPr/>
            </p:nvSpPr>
            <p:spPr>
              <a:xfrm>
                <a:off x="8433661" y="5518280"/>
                <a:ext cx="1732013" cy="430887"/>
              </a:xfrm>
              <a:custGeom>
                <a:avLst/>
                <a:gdLst>
                  <a:gd name="connsiteX0" fmla="*/ 0 w 1732013"/>
                  <a:gd name="connsiteY0" fmla="*/ 0 h 430887"/>
                  <a:gd name="connsiteX1" fmla="*/ 525377 w 1732013"/>
                  <a:gd name="connsiteY1" fmla="*/ 0 h 430887"/>
                  <a:gd name="connsiteX2" fmla="*/ 1102715 w 1732013"/>
                  <a:gd name="connsiteY2" fmla="*/ 0 h 430887"/>
                  <a:gd name="connsiteX3" fmla="*/ 1732013 w 1732013"/>
                  <a:gd name="connsiteY3" fmla="*/ 0 h 430887"/>
                  <a:gd name="connsiteX4" fmla="*/ 1732013 w 1732013"/>
                  <a:gd name="connsiteY4" fmla="*/ 430887 h 430887"/>
                  <a:gd name="connsiteX5" fmla="*/ 1171995 w 1732013"/>
                  <a:gd name="connsiteY5" fmla="*/ 430887 h 430887"/>
                  <a:gd name="connsiteX6" fmla="*/ 594658 w 1732013"/>
                  <a:gd name="connsiteY6" fmla="*/ 430887 h 430887"/>
                  <a:gd name="connsiteX7" fmla="*/ 0 w 1732013"/>
                  <a:gd name="connsiteY7" fmla="*/ 430887 h 430887"/>
                  <a:gd name="connsiteX8" fmla="*/ 0 w 1732013"/>
                  <a:gd name="connsiteY8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32013" h="430887" fill="none" extrusionOk="0">
                    <a:moveTo>
                      <a:pt x="0" y="0"/>
                    </a:moveTo>
                    <a:cubicBezTo>
                      <a:pt x="260059" y="-49221"/>
                      <a:pt x="281482" y="15816"/>
                      <a:pt x="525377" y="0"/>
                    </a:cubicBezTo>
                    <a:cubicBezTo>
                      <a:pt x="769272" y="-15816"/>
                      <a:pt x="838405" y="17849"/>
                      <a:pt x="1102715" y="0"/>
                    </a:cubicBezTo>
                    <a:cubicBezTo>
                      <a:pt x="1367025" y="-17849"/>
                      <a:pt x="1590192" y="1428"/>
                      <a:pt x="1732013" y="0"/>
                    </a:cubicBezTo>
                    <a:cubicBezTo>
                      <a:pt x="1765030" y="147943"/>
                      <a:pt x="1727198" y="274248"/>
                      <a:pt x="1732013" y="430887"/>
                    </a:cubicBezTo>
                    <a:cubicBezTo>
                      <a:pt x="1476867" y="470328"/>
                      <a:pt x="1382190" y="418538"/>
                      <a:pt x="1171995" y="430887"/>
                    </a:cubicBezTo>
                    <a:cubicBezTo>
                      <a:pt x="961800" y="443236"/>
                      <a:pt x="833757" y="428986"/>
                      <a:pt x="594658" y="430887"/>
                    </a:cubicBezTo>
                    <a:cubicBezTo>
                      <a:pt x="355559" y="432788"/>
                      <a:pt x="280657" y="384295"/>
                      <a:pt x="0" y="430887"/>
                    </a:cubicBezTo>
                    <a:cubicBezTo>
                      <a:pt x="-10394" y="283509"/>
                      <a:pt x="43648" y="140457"/>
                      <a:pt x="0" y="0"/>
                    </a:cubicBezTo>
                    <a:close/>
                  </a:path>
                  <a:path w="1732013" h="430887" stroke="0" extrusionOk="0">
                    <a:moveTo>
                      <a:pt x="0" y="0"/>
                    </a:moveTo>
                    <a:cubicBezTo>
                      <a:pt x="234566" y="-31503"/>
                      <a:pt x="420754" y="494"/>
                      <a:pt x="560018" y="0"/>
                    </a:cubicBezTo>
                    <a:cubicBezTo>
                      <a:pt x="699282" y="-494"/>
                      <a:pt x="955038" y="16529"/>
                      <a:pt x="1171995" y="0"/>
                    </a:cubicBezTo>
                    <a:cubicBezTo>
                      <a:pt x="1388952" y="-16529"/>
                      <a:pt x="1524825" y="10597"/>
                      <a:pt x="1732013" y="0"/>
                    </a:cubicBezTo>
                    <a:cubicBezTo>
                      <a:pt x="1777766" y="89953"/>
                      <a:pt x="1709485" y="308200"/>
                      <a:pt x="1732013" y="430887"/>
                    </a:cubicBezTo>
                    <a:cubicBezTo>
                      <a:pt x="1585426" y="441974"/>
                      <a:pt x="1301065" y="380222"/>
                      <a:pt x="1189316" y="430887"/>
                    </a:cubicBezTo>
                    <a:cubicBezTo>
                      <a:pt x="1077567" y="481552"/>
                      <a:pt x="796948" y="394911"/>
                      <a:pt x="646618" y="430887"/>
                    </a:cubicBezTo>
                    <a:cubicBezTo>
                      <a:pt x="496288" y="466863"/>
                      <a:pt x="167681" y="414811"/>
                      <a:pt x="0" y="430887"/>
                    </a:cubicBezTo>
                    <a:cubicBezTo>
                      <a:pt x="-36471" y="332031"/>
                      <a:pt x="20543" y="19446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𝟔𝟐𝟓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8">
                <a:extLst>
                  <a:ext uri="{FF2B5EF4-FFF2-40B4-BE49-F238E27FC236}">
                    <a16:creationId xmlns:a16="http://schemas.microsoft.com/office/drawing/2014/main" id="{A2BE36BB-8978-4533-B31E-BE0DCFB2A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3661" y="5518280"/>
                <a:ext cx="1732013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1732013"/>
                          <a:gd name="connsiteY0" fmla="*/ 0 h 430887"/>
                          <a:gd name="connsiteX1" fmla="*/ 525377 w 1732013"/>
                          <a:gd name="connsiteY1" fmla="*/ 0 h 430887"/>
                          <a:gd name="connsiteX2" fmla="*/ 1102715 w 1732013"/>
                          <a:gd name="connsiteY2" fmla="*/ 0 h 430887"/>
                          <a:gd name="connsiteX3" fmla="*/ 1732013 w 1732013"/>
                          <a:gd name="connsiteY3" fmla="*/ 0 h 430887"/>
                          <a:gd name="connsiteX4" fmla="*/ 1732013 w 1732013"/>
                          <a:gd name="connsiteY4" fmla="*/ 430887 h 430887"/>
                          <a:gd name="connsiteX5" fmla="*/ 1171995 w 1732013"/>
                          <a:gd name="connsiteY5" fmla="*/ 430887 h 430887"/>
                          <a:gd name="connsiteX6" fmla="*/ 594658 w 1732013"/>
                          <a:gd name="connsiteY6" fmla="*/ 430887 h 430887"/>
                          <a:gd name="connsiteX7" fmla="*/ 0 w 1732013"/>
                          <a:gd name="connsiteY7" fmla="*/ 430887 h 430887"/>
                          <a:gd name="connsiteX8" fmla="*/ 0 w 1732013"/>
                          <a:gd name="connsiteY8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32013" h="430887" fill="none" extrusionOk="0">
                            <a:moveTo>
                              <a:pt x="0" y="0"/>
                            </a:moveTo>
                            <a:cubicBezTo>
                              <a:pt x="260059" y="-49221"/>
                              <a:pt x="281482" y="15816"/>
                              <a:pt x="525377" y="0"/>
                            </a:cubicBezTo>
                            <a:cubicBezTo>
                              <a:pt x="769272" y="-15816"/>
                              <a:pt x="838405" y="17849"/>
                              <a:pt x="1102715" y="0"/>
                            </a:cubicBezTo>
                            <a:cubicBezTo>
                              <a:pt x="1367025" y="-17849"/>
                              <a:pt x="1590192" y="1428"/>
                              <a:pt x="1732013" y="0"/>
                            </a:cubicBezTo>
                            <a:cubicBezTo>
                              <a:pt x="1765030" y="147943"/>
                              <a:pt x="1727198" y="274248"/>
                              <a:pt x="1732013" y="430887"/>
                            </a:cubicBezTo>
                            <a:cubicBezTo>
                              <a:pt x="1476867" y="470328"/>
                              <a:pt x="1382190" y="418538"/>
                              <a:pt x="1171995" y="430887"/>
                            </a:cubicBezTo>
                            <a:cubicBezTo>
                              <a:pt x="961800" y="443236"/>
                              <a:pt x="833757" y="428986"/>
                              <a:pt x="594658" y="430887"/>
                            </a:cubicBezTo>
                            <a:cubicBezTo>
                              <a:pt x="355559" y="432788"/>
                              <a:pt x="280657" y="384295"/>
                              <a:pt x="0" y="430887"/>
                            </a:cubicBezTo>
                            <a:cubicBezTo>
                              <a:pt x="-10394" y="283509"/>
                              <a:pt x="43648" y="140457"/>
                              <a:pt x="0" y="0"/>
                            </a:cubicBezTo>
                            <a:close/>
                          </a:path>
                          <a:path w="1732013" h="430887" stroke="0" extrusionOk="0">
                            <a:moveTo>
                              <a:pt x="0" y="0"/>
                            </a:moveTo>
                            <a:cubicBezTo>
                              <a:pt x="234566" y="-31503"/>
                              <a:pt x="420754" y="494"/>
                              <a:pt x="560018" y="0"/>
                            </a:cubicBezTo>
                            <a:cubicBezTo>
                              <a:pt x="699282" y="-494"/>
                              <a:pt x="955038" y="16529"/>
                              <a:pt x="1171995" y="0"/>
                            </a:cubicBezTo>
                            <a:cubicBezTo>
                              <a:pt x="1388952" y="-16529"/>
                              <a:pt x="1524825" y="10597"/>
                              <a:pt x="1732013" y="0"/>
                            </a:cubicBezTo>
                            <a:cubicBezTo>
                              <a:pt x="1777766" y="89953"/>
                              <a:pt x="1709485" y="308200"/>
                              <a:pt x="1732013" y="430887"/>
                            </a:cubicBezTo>
                            <a:cubicBezTo>
                              <a:pt x="1585426" y="441974"/>
                              <a:pt x="1301065" y="380222"/>
                              <a:pt x="1189316" y="430887"/>
                            </a:cubicBezTo>
                            <a:cubicBezTo>
                              <a:pt x="1077567" y="481552"/>
                              <a:pt x="796948" y="394911"/>
                              <a:pt x="646618" y="430887"/>
                            </a:cubicBezTo>
                            <a:cubicBezTo>
                              <a:pt x="496288" y="466863"/>
                              <a:pt x="167681" y="414811"/>
                              <a:pt x="0" y="430887"/>
                            </a:cubicBezTo>
                            <a:cubicBezTo>
                              <a:pt x="-36471" y="332031"/>
                              <a:pt x="20543" y="19446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8">
                <a:extLst>
                  <a:ext uri="{FF2B5EF4-FFF2-40B4-BE49-F238E27FC236}">
                    <a16:creationId xmlns:a16="http://schemas.microsoft.com/office/drawing/2014/main" id="{ADB691DD-A767-4B9F-8DA0-5E3521F66645}"/>
                  </a:ext>
                </a:extLst>
              </p:cNvPr>
              <p:cNvSpPr txBox="1"/>
              <p:nvPr/>
            </p:nvSpPr>
            <p:spPr>
              <a:xfrm>
                <a:off x="9592128" y="1981760"/>
                <a:ext cx="111767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𝟔𝟐𝟓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8">
                <a:extLst>
                  <a:ext uri="{FF2B5EF4-FFF2-40B4-BE49-F238E27FC236}">
                    <a16:creationId xmlns:a16="http://schemas.microsoft.com/office/drawing/2014/main" id="{ADB691DD-A767-4B9F-8DA0-5E3521F666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2128" y="1981760"/>
                <a:ext cx="1117678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ستطيل 13">
            <a:extLst>
              <a:ext uri="{FF2B5EF4-FFF2-40B4-BE49-F238E27FC236}">
                <a16:creationId xmlns:a16="http://schemas.microsoft.com/office/drawing/2014/main" id="{D1344FF7-8BB0-4FD4-B930-D2DCC3C77B8B}"/>
              </a:ext>
            </a:extLst>
          </p:cNvPr>
          <p:cNvSpPr/>
          <p:nvPr/>
        </p:nvSpPr>
        <p:spPr>
          <a:xfrm>
            <a:off x="7909770" y="3128739"/>
            <a:ext cx="379943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يمكن التحقق أن العلاقة تناسبية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30B46A30-DB80-4CF2-A50F-EF9BB756DB5C}"/>
                  </a:ext>
                </a:extLst>
              </p:cNvPr>
              <p:cNvSpPr txBox="1"/>
              <p:nvPr/>
            </p:nvSpPr>
            <p:spPr>
              <a:xfrm>
                <a:off x="4281371" y="3689052"/>
                <a:ext cx="1501821" cy="58246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𝟔𝟐𝟓</m:t>
                          </m:r>
                          <m:r>
                            <a:rPr lang="ar-A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𝟔𝟐𝟓</m:t>
                      </m:r>
                    </m:oMath>
                  </m:oMathPara>
                </a14:m>
                <a:endParaRPr lang="ar-AE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30B46A30-DB80-4CF2-A50F-EF9BB756D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371" y="3689052"/>
                <a:ext cx="1501821" cy="58246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624AFFDA-3833-4B35-902D-399EF82A509D}"/>
                  </a:ext>
                </a:extLst>
              </p:cNvPr>
              <p:cNvSpPr txBox="1"/>
              <p:nvPr/>
            </p:nvSpPr>
            <p:spPr>
              <a:xfrm>
                <a:off x="6121164" y="3711999"/>
                <a:ext cx="1655710" cy="58246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𝟏𝟐𝟓𝟎</m:t>
                          </m:r>
                          <m:r>
                            <a:rPr lang="ar-A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𝟔𝟐𝟓</m:t>
                      </m:r>
                    </m:oMath>
                  </m:oMathPara>
                </a14:m>
                <a:endParaRPr lang="ar-AE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624AFFDA-3833-4B35-902D-399EF82A5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1164" y="3711999"/>
                <a:ext cx="1655710" cy="58246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B6040E46-65DE-47A6-BBF9-E8CEBC283245}"/>
                  </a:ext>
                </a:extLst>
              </p:cNvPr>
              <p:cNvSpPr txBox="1"/>
              <p:nvPr/>
            </p:nvSpPr>
            <p:spPr>
              <a:xfrm>
                <a:off x="8114846" y="3711556"/>
                <a:ext cx="1655710" cy="58246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𝟏𝟖𝟕𝟓</m:t>
                          </m:r>
                          <m:r>
                            <a:rPr lang="ar-A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𝟔𝟐𝟓</m:t>
                      </m:r>
                    </m:oMath>
                  </m:oMathPara>
                </a14:m>
                <a:endParaRPr lang="ar-AE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B6040E46-65DE-47A6-BBF9-E8CEBC283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846" y="3711556"/>
                <a:ext cx="1655710" cy="582467"/>
              </a:xfrm>
              <a:prstGeom prst="rect">
                <a:avLst/>
              </a:prstGeom>
              <a:blipFill>
                <a:blip r:embed="rId13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8D5A0270-63C5-4416-A8A1-0D1F9EA49618}"/>
                  </a:ext>
                </a:extLst>
              </p:cNvPr>
              <p:cNvSpPr txBox="1"/>
              <p:nvPr/>
            </p:nvSpPr>
            <p:spPr>
              <a:xfrm>
                <a:off x="10108528" y="3711556"/>
                <a:ext cx="1655710" cy="58246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𝟐𝟓𝟎𝟎</m:t>
                          </m:r>
                          <m:r>
                            <a:rPr lang="ar-A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𝟔𝟐𝟓</m:t>
                      </m:r>
                    </m:oMath>
                  </m:oMathPara>
                </a14:m>
                <a:endParaRPr lang="ar-AE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8D5A0270-63C5-4416-A8A1-0D1F9EA49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8528" y="3711556"/>
                <a:ext cx="1655710" cy="58246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مستطيل 18">
            <a:extLst>
              <a:ext uri="{FF2B5EF4-FFF2-40B4-BE49-F238E27FC236}">
                <a16:creationId xmlns:a16="http://schemas.microsoft.com/office/drawing/2014/main" id="{4566EDEA-4381-4FB5-A628-62BF642AE878}"/>
              </a:ext>
            </a:extLst>
          </p:cNvPr>
          <p:cNvSpPr/>
          <p:nvPr/>
        </p:nvSpPr>
        <p:spPr>
          <a:xfrm>
            <a:off x="4335606" y="4339408"/>
            <a:ext cx="75584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ويمكن التحقق أن الرسم البياني خط مستقيم يمر من نقطة الأصل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24405806-4DB3-4B74-8113-3BAF7F769DB0}"/>
              </a:ext>
            </a:extLst>
          </p:cNvPr>
          <p:cNvCxnSpPr>
            <a:cxnSpLocks/>
          </p:cNvCxnSpPr>
          <p:nvPr/>
        </p:nvCxnSpPr>
        <p:spPr>
          <a:xfrm flipH="1">
            <a:off x="1391650" y="1221223"/>
            <a:ext cx="1836000" cy="2916000"/>
          </a:xfrm>
          <a:prstGeom prst="line">
            <a:avLst/>
          </a:prstGeom>
          <a:ln w="381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ستطيل 21">
                <a:extLst>
                  <a:ext uri="{FF2B5EF4-FFF2-40B4-BE49-F238E27FC236}">
                    <a16:creationId xmlns:a16="http://schemas.microsoft.com/office/drawing/2014/main" id="{3EC1B17C-9BEC-4F95-BBCE-60BB5DE8CC79}"/>
                  </a:ext>
                </a:extLst>
              </p:cNvPr>
              <p:cNvSpPr/>
              <p:nvPr/>
            </p:nvSpPr>
            <p:spPr>
              <a:xfrm>
                <a:off x="5982992" y="4810160"/>
                <a:ext cx="579594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أي أن التقاطع مع المحور الرأسي </a:t>
                </a:r>
                <a14:m>
                  <m:oMath xmlns:m="http://schemas.openxmlformats.org/officeDocument/2006/math">
                    <m:r>
                      <a:rPr lang="en-US" sz="2800" b="1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𝒀</m:t>
                    </m:r>
                  </m:oMath>
                </a14:m>
                <a:r>
                  <a:rPr lang="ar-AE" sz="28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هو </a:t>
                </a:r>
                <a14:m>
                  <m:oMath xmlns:m="http://schemas.openxmlformats.org/officeDocument/2006/math">
                    <m:r>
                      <a:rPr lang="en-US" sz="2800" b="1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𝒃</m:t>
                    </m:r>
                    <m:r>
                      <a:rPr lang="en-US" sz="2800" b="1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endParaRPr lang="ar-SA" sz="2800" b="1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مستطيل 21">
                <a:extLst>
                  <a:ext uri="{FF2B5EF4-FFF2-40B4-BE49-F238E27FC236}">
                    <a16:creationId xmlns:a16="http://schemas.microsoft.com/office/drawing/2014/main" id="{3EC1B17C-9BEC-4F95-BBCE-60BB5DE8CC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2992" y="4810160"/>
                <a:ext cx="5795946" cy="523220"/>
              </a:xfrm>
              <a:prstGeom prst="rect">
                <a:avLst/>
              </a:prstGeom>
              <a:blipFill>
                <a:blip r:embed="rId15"/>
                <a:stretch>
                  <a:fillRect t="-12791" r="-1998" b="-3837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ستطيل 22">
                <a:extLst>
                  <a:ext uri="{FF2B5EF4-FFF2-40B4-BE49-F238E27FC236}">
                    <a16:creationId xmlns:a16="http://schemas.microsoft.com/office/drawing/2014/main" id="{E2044A12-D15D-4640-A2E4-3AEEC22666FD}"/>
                  </a:ext>
                </a:extLst>
              </p:cNvPr>
              <p:cNvSpPr/>
              <p:nvPr/>
            </p:nvSpPr>
            <p:spPr>
              <a:xfrm>
                <a:off x="180575" y="4923045"/>
                <a:ext cx="5227713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dirty="0">
                    <a:ln w="0"/>
                    <a:solidFill>
                      <a:srgbClr val="008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المبلغ الذي يجب تخصيصه لمدة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n w="0"/>
                        <a:solidFill>
                          <a:srgbClr val="008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𝟏𝟐</m:t>
                    </m:r>
                  </m:oMath>
                </a14:m>
                <a:r>
                  <a:rPr lang="ar-AE" sz="2800" b="1" cap="none" spc="0" dirty="0">
                    <a:ln w="0"/>
                    <a:solidFill>
                      <a:srgbClr val="008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أسبوع</a:t>
                </a:r>
                <a:endParaRPr lang="ar-SA" sz="2800" b="1" cap="none" spc="0" dirty="0">
                  <a:ln w="0"/>
                  <a:solidFill>
                    <a:srgbClr val="008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مستطيل 22">
                <a:extLst>
                  <a:ext uri="{FF2B5EF4-FFF2-40B4-BE49-F238E27FC236}">
                    <a16:creationId xmlns:a16="http://schemas.microsoft.com/office/drawing/2014/main" id="{E2044A12-D15D-4640-A2E4-3AEEC22666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75" y="4923045"/>
                <a:ext cx="5227713" cy="523220"/>
              </a:xfrm>
              <a:prstGeom prst="rect">
                <a:avLst/>
              </a:prstGeom>
              <a:blipFill>
                <a:blip r:embed="rId16"/>
                <a:stretch>
                  <a:fillRect l="-2334" t="-14118" r="-2334" b="-3882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4C3E75C8-16E7-4FBA-9388-6B927D41D1EF}"/>
                  </a:ext>
                </a:extLst>
              </p:cNvPr>
              <p:cNvSpPr txBox="1"/>
              <p:nvPr/>
            </p:nvSpPr>
            <p:spPr>
              <a:xfrm>
                <a:off x="1467487" y="5524271"/>
                <a:ext cx="21263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𝟔𝟐𝟓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4C3E75C8-16E7-4FBA-9388-6B927D41D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7487" y="5524271"/>
                <a:ext cx="2126351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8">
                <a:extLst>
                  <a:ext uri="{FF2B5EF4-FFF2-40B4-BE49-F238E27FC236}">
                    <a16:creationId xmlns:a16="http://schemas.microsoft.com/office/drawing/2014/main" id="{7663344E-F401-4933-A5E5-D1156A2CA527}"/>
                  </a:ext>
                </a:extLst>
              </p:cNvPr>
              <p:cNvSpPr txBox="1"/>
              <p:nvPr/>
            </p:nvSpPr>
            <p:spPr>
              <a:xfrm>
                <a:off x="1750811" y="6033164"/>
                <a:ext cx="223176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𝑨𝑬𝑫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18">
                <a:extLst>
                  <a:ext uri="{FF2B5EF4-FFF2-40B4-BE49-F238E27FC236}">
                    <a16:creationId xmlns:a16="http://schemas.microsoft.com/office/drawing/2014/main" id="{7663344E-F401-4933-A5E5-D1156A2CA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811" y="6033164"/>
                <a:ext cx="2231765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444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3" grpId="0" animBg="1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E57E07-AC08-4DAB-8F32-E2640043F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808" y="75459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F9453144-81C7-406C-A4F2-75118E9DEEE0}"/>
                  </a:ext>
                </a:extLst>
              </p:cNvPr>
              <p:cNvSpPr/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𝟐𝟕𝟐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" name="Rectangle 4">
                <a:extLst>
                  <a:ext uri="{FF2B5EF4-FFF2-40B4-BE49-F238E27FC236}">
                    <a16:creationId xmlns:a16="http://schemas.microsoft.com/office/drawing/2014/main" id="{F9453144-81C7-406C-A4F2-75118E9DEE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89129"/>
                <a:ext cx="17000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صورة 4">
            <a:extLst>
              <a:ext uri="{FF2B5EF4-FFF2-40B4-BE49-F238E27FC236}">
                <a16:creationId xmlns:a16="http://schemas.microsoft.com/office/drawing/2014/main" id="{C61E3410-877A-4F0A-888B-E2E97D522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40" y="343500"/>
            <a:ext cx="5190270" cy="431114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66787F06-DFF7-4ECE-A863-360587D732DE}"/>
              </a:ext>
            </a:extLst>
          </p:cNvPr>
          <p:cNvGrpSpPr/>
          <p:nvPr/>
        </p:nvGrpSpPr>
        <p:grpSpPr>
          <a:xfrm>
            <a:off x="3403783" y="857188"/>
            <a:ext cx="8662726" cy="446216"/>
            <a:chOff x="3323884" y="1294923"/>
            <a:chExt cx="8662726" cy="446216"/>
          </a:xfrm>
        </p:grpSpPr>
        <p:pic>
          <p:nvPicPr>
            <p:cNvPr id="7" name="صورة 6" descr="صورة تحتوي على نص&#10;&#10;تم إنشاء الوصف تلقائياً">
              <a:extLst>
                <a:ext uri="{FF2B5EF4-FFF2-40B4-BE49-F238E27FC236}">
                  <a16:creationId xmlns:a16="http://schemas.microsoft.com/office/drawing/2014/main" id="{1FF93B13-CADF-4320-ADD3-DACEE8E4E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62702" y="1294923"/>
              <a:ext cx="5923908" cy="43622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135B2380-6A39-48EE-BA36-15009F0DB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3884" y="1313641"/>
              <a:ext cx="2730755" cy="427498"/>
            </a:xfrm>
            <a:prstGeom prst="rect">
              <a:avLst/>
            </a:prstGeom>
          </p:spPr>
        </p:pic>
      </p:grpSp>
      <p:pic>
        <p:nvPicPr>
          <p:cNvPr id="12" name="صورة 11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14E39F47-23A3-4BAC-81DE-B57AD3E782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9852" y="2167280"/>
            <a:ext cx="5997880" cy="789662"/>
          </a:xfrm>
          <a:prstGeom prst="rect">
            <a:avLst/>
          </a:prstGeom>
        </p:spPr>
      </p:pic>
      <p:pic>
        <p:nvPicPr>
          <p:cNvPr id="14" name="صورة 13" descr="صورة تحتوي على تشبث, رجل, مجموعة, علامة&#10;&#10;تم إنشاء الوصف تلقائياً">
            <a:extLst>
              <a:ext uri="{FF2B5EF4-FFF2-40B4-BE49-F238E27FC236}">
                <a16:creationId xmlns:a16="http://schemas.microsoft.com/office/drawing/2014/main" id="{F7FD7334-DC4B-471F-80C8-9EA707DA99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3360" y="3599102"/>
            <a:ext cx="4420014" cy="2915398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B0BBD527-CD36-4A6C-8317-5B4011D865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140" y="1832196"/>
            <a:ext cx="4795677" cy="4755035"/>
          </a:xfrm>
          <a:prstGeom prst="rect">
            <a:avLst/>
          </a:prstGeom>
        </p:spPr>
      </p:pic>
      <p:sp>
        <p:nvSpPr>
          <p:cNvPr id="11" name="مستطيل 10">
            <a:extLst>
              <a:ext uri="{FF2B5EF4-FFF2-40B4-BE49-F238E27FC236}">
                <a16:creationId xmlns:a16="http://schemas.microsoft.com/office/drawing/2014/main" id="{9914D4AE-19A5-49C7-B63B-4BCA2D450A5B}"/>
              </a:ext>
            </a:extLst>
          </p:cNvPr>
          <p:cNvSpPr/>
          <p:nvPr/>
        </p:nvSpPr>
        <p:spPr>
          <a:xfrm>
            <a:off x="10208937" y="1455263"/>
            <a:ext cx="1441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32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  <a:endParaRPr lang="ar-SA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8">
                <a:extLst>
                  <a:ext uri="{FF2B5EF4-FFF2-40B4-BE49-F238E27FC236}">
                    <a16:creationId xmlns:a16="http://schemas.microsoft.com/office/drawing/2014/main" id="{B352BCE9-BCB9-4141-B9AE-BCB97B721A8A}"/>
                  </a:ext>
                </a:extLst>
              </p:cNvPr>
              <p:cNvSpPr txBox="1"/>
              <p:nvPr/>
            </p:nvSpPr>
            <p:spPr>
              <a:xfrm>
                <a:off x="8318251" y="1532206"/>
                <a:ext cx="1454694" cy="430887"/>
              </a:xfrm>
              <a:custGeom>
                <a:avLst/>
                <a:gdLst>
                  <a:gd name="connsiteX0" fmla="*/ 0 w 1454694"/>
                  <a:gd name="connsiteY0" fmla="*/ 0 h 430887"/>
                  <a:gd name="connsiteX1" fmla="*/ 441257 w 1454694"/>
                  <a:gd name="connsiteY1" fmla="*/ 0 h 430887"/>
                  <a:gd name="connsiteX2" fmla="*/ 926155 w 1454694"/>
                  <a:gd name="connsiteY2" fmla="*/ 0 h 430887"/>
                  <a:gd name="connsiteX3" fmla="*/ 1454694 w 1454694"/>
                  <a:gd name="connsiteY3" fmla="*/ 0 h 430887"/>
                  <a:gd name="connsiteX4" fmla="*/ 1454694 w 1454694"/>
                  <a:gd name="connsiteY4" fmla="*/ 430887 h 430887"/>
                  <a:gd name="connsiteX5" fmla="*/ 984343 w 1454694"/>
                  <a:gd name="connsiteY5" fmla="*/ 430887 h 430887"/>
                  <a:gd name="connsiteX6" fmla="*/ 499445 w 1454694"/>
                  <a:gd name="connsiteY6" fmla="*/ 430887 h 430887"/>
                  <a:gd name="connsiteX7" fmla="*/ 0 w 1454694"/>
                  <a:gd name="connsiteY7" fmla="*/ 430887 h 430887"/>
                  <a:gd name="connsiteX8" fmla="*/ 0 w 1454694"/>
                  <a:gd name="connsiteY8" fmla="*/ 0 h 43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54694" h="430887" fill="none" extrusionOk="0">
                    <a:moveTo>
                      <a:pt x="0" y="0"/>
                    </a:moveTo>
                    <a:cubicBezTo>
                      <a:pt x="143349" y="-3481"/>
                      <a:pt x="332638" y="14891"/>
                      <a:pt x="441257" y="0"/>
                    </a:cubicBezTo>
                    <a:cubicBezTo>
                      <a:pt x="549876" y="-14891"/>
                      <a:pt x="705473" y="25668"/>
                      <a:pt x="926155" y="0"/>
                    </a:cubicBezTo>
                    <a:cubicBezTo>
                      <a:pt x="1146837" y="-25668"/>
                      <a:pt x="1250818" y="32631"/>
                      <a:pt x="1454694" y="0"/>
                    </a:cubicBezTo>
                    <a:cubicBezTo>
                      <a:pt x="1487711" y="147943"/>
                      <a:pt x="1449879" y="274248"/>
                      <a:pt x="1454694" y="430887"/>
                    </a:cubicBezTo>
                    <a:cubicBezTo>
                      <a:pt x="1345234" y="457718"/>
                      <a:pt x="1164540" y="424816"/>
                      <a:pt x="984343" y="430887"/>
                    </a:cubicBezTo>
                    <a:cubicBezTo>
                      <a:pt x="804146" y="436958"/>
                      <a:pt x="660371" y="393694"/>
                      <a:pt x="499445" y="430887"/>
                    </a:cubicBezTo>
                    <a:cubicBezTo>
                      <a:pt x="338519" y="468080"/>
                      <a:pt x="216984" y="399934"/>
                      <a:pt x="0" y="430887"/>
                    </a:cubicBezTo>
                    <a:cubicBezTo>
                      <a:pt x="-10394" y="283509"/>
                      <a:pt x="43648" y="140457"/>
                      <a:pt x="0" y="0"/>
                    </a:cubicBezTo>
                    <a:close/>
                  </a:path>
                  <a:path w="1454694" h="430887" stroke="0" extrusionOk="0">
                    <a:moveTo>
                      <a:pt x="0" y="0"/>
                    </a:moveTo>
                    <a:cubicBezTo>
                      <a:pt x="220672" y="-46626"/>
                      <a:pt x="237746" y="4259"/>
                      <a:pt x="470351" y="0"/>
                    </a:cubicBezTo>
                    <a:cubicBezTo>
                      <a:pt x="702956" y="-4259"/>
                      <a:pt x="870205" y="17130"/>
                      <a:pt x="984343" y="0"/>
                    </a:cubicBezTo>
                    <a:cubicBezTo>
                      <a:pt x="1098481" y="-17130"/>
                      <a:pt x="1300555" y="31860"/>
                      <a:pt x="1454694" y="0"/>
                    </a:cubicBezTo>
                    <a:cubicBezTo>
                      <a:pt x="1500447" y="89953"/>
                      <a:pt x="1432166" y="308200"/>
                      <a:pt x="1454694" y="430887"/>
                    </a:cubicBezTo>
                    <a:cubicBezTo>
                      <a:pt x="1277685" y="468453"/>
                      <a:pt x="1091909" y="423685"/>
                      <a:pt x="998890" y="430887"/>
                    </a:cubicBezTo>
                    <a:cubicBezTo>
                      <a:pt x="905871" y="438089"/>
                      <a:pt x="720076" y="383602"/>
                      <a:pt x="543086" y="430887"/>
                    </a:cubicBezTo>
                    <a:cubicBezTo>
                      <a:pt x="366096" y="478172"/>
                      <a:pt x="227942" y="412877"/>
                      <a:pt x="0" y="430887"/>
                    </a:cubicBezTo>
                    <a:cubicBezTo>
                      <a:pt x="-36471" y="332031"/>
                      <a:pt x="20543" y="194464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8">
                <a:extLst>
                  <a:ext uri="{FF2B5EF4-FFF2-40B4-BE49-F238E27FC236}">
                    <a16:creationId xmlns:a16="http://schemas.microsoft.com/office/drawing/2014/main" id="{B352BCE9-BCB9-4141-B9AE-BCB97B721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251" y="1532206"/>
                <a:ext cx="1454694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7648439">
                      <a:custGeom>
                        <a:avLst/>
                        <a:gdLst>
                          <a:gd name="connsiteX0" fmla="*/ 0 w 1454694"/>
                          <a:gd name="connsiteY0" fmla="*/ 0 h 430887"/>
                          <a:gd name="connsiteX1" fmla="*/ 441257 w 1454694"/>
                          <a:gd name="connsiteY1" fmla="*/ 0 h 430887"/>
                          <a:gd name="connsiteX2" fmla="*/ 926155 w 1454694"/>
                          <a:gd name="connsiteY2" fmla="*/ 0 h 430887"/>
                          <a:gd name="connsiteX3" fmla="*/ 1454694 w 1454694"/>
                          <a:gd name="connsiteY3" fmla="*/ 0 h 430887"/>
                          <a:gd name="connsiteX4" fmla="*/ 1454694 w 1454694"/>
                          <a:gd name="connsiteY4" fmla="*/ 430887 h 430887"/>
                          <a:gd name="connsiteX5" fmla="*/ 984343 w 1454694"/>
                          <a:gd name="connsiteY5" fmla="*/ 430887 h 430887"/>
                          <a:gd name="connsiteX6" fmla="*/ 499445 w 1454694"/>
                          <a:gd name="connsiteY6" fmla="*/ 430887 h 430887"/>
                          <a:gd name="connsiteX7" fmla="*/ 0 w 1454694"/>
                          <a:gd name="connsiteY7" fmla="*/ 430887 h 430887"/>
                          <a:gd name="connsiteX8" fmla="*/ 0 w 1454694"/>
                          <a:gd name="connsiteY8" fmla="*/ 0 h 430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454694" h="430887" fill="none" extrusionOk="0">
                            <a:moveTo>
                              <a:pt x="0" y="0"/>
                            </a:moveTo>
                            <a:cubicBezTo>
                              <a:pt x="143349" y="-3481"/>
                              <a:pt x="332638" y="14891"/>
                              <a:pt x="441257" y="0"/>
                            </a:cubicBezTo>
                            <a:cubicBezTo>
                              <a:pt x="549876" y="-14891"/>
                              <a:pt x="705473" y="25668"/>
                              <a:pt x="926155" y="0"/>
                            </a:cubicBezTo>
                            <a:cubicBezTo>
                              <a:pt x="1146837" y="-25668"/>
                              <a:pt x="1250818" y="32631"/>
                              <a:pt x="1454694" y="0"/>
                            </a:cubicBezTo>
                            <a:cubicBezTo>
                              <a:pt x="1487711" y="147943"/>
                              <a:pt x="1449879" y="274248"/>
                              <a:pt x="1454694" y="430887"/>
                            </a:cubicBezTo>
                            <a:cubicBezTo>
                              <a:pt x="1345234" y="457718"/>
                              <a:pt x="1164540" y="424816"/>
                              <a:pt x="984343" y="430887"/>
                            </a:cubicBezTo>
                            <a:cubicBezTo>
                              <a:pt x="804146" y="436958"/>
                              <a:pt x="660371" y="393694"/>
                              <a:pt x="499445" y="430887"/>
                            </a:cubicBezTo>
                            <a:cubicBezTo>
                              <a:pt x="338519" y="468080"/>
                              <a:pt x="216984" y="399934"/>
                              <a:pt x="0" y="430887"/>
                            </a:cubicBezTo>
                            <a:cubicBezTo>
                              <a:pt x="-10394" y="283509"/>
                              <a:pt x="43648" y="140457"/>
                              <a:pt x="0" y="0"/>
                            </a:cubicBezTo>
                            <a:close/>
                          </a:path>
                          <a:path w="1454694" h="430887" stroke="0" extrusionOk="0">
                            <a:moveTo>
                              <a:pt x="0" y="0"/>
                            </a:moveTo>
                            <a:cubicBezTo>
                              <a:pt x="220672" y="-46626"/>
                              <a:pt x="237746" y="4259"/>
                              <a:pt x="470351" y="0"/>
                            </a:cubicBezTo>
                            <a:cubicBezTo>
                              <a:pt x="702956" y="-4259"/>
                              <a:pt x="870205" y="17130"/>
                              <a:pt x="984343" y="0"/>
                            </a:cubicBezTo>
                            <a:cubicBezTo>
                              <a:pt x="1098481" y="-17130"/>
                              <a:pt x="1300555" y="31860"/>
                              <a:pt x="1454694" y="0"/>
                            </a:cubicBezTo>
                            <a:cubicBezTo>
                              <a:pt x="1500447" y="89953"/>
                              <a:pt x="1432166" y="308200"/>
                              <a:pt x="1454694" y="430887"/>
                            </a:cubicBezTo>
                            <a:cubicBezTo>
                              <a:pt x="1277685" y="468453"/>
                              <a:pt x="1091909" y="423685"/>
                              <a:pt x="998890" y="430887"/>
                            </a:cubicBezTo>
                            <a:cubicBezTo>
                              <a:pt x="905871" y="438089"/>
                              <a:pt x="720076" y="383602"/>
                              <a:pt x="543086" y="430887"/>
                            </a:cubicBezTo>
                            <a:cubicBezTo>
                              <a:pt x="366096" y="478172"/>
                              <a:pt x="227942" y="412877"/>
                              <a:pt x="0" y="430887"/>
                            </a:cubicBezTo>
                            <a:cubicBezTo>
                              <a:pt x="-36471" y="332031"/>
                              <a:pt x="20543" y="19446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020936FC-484C-4A39-8EEA-4A40160BFFEE}"/>
                  </a:ext>
                </a:extLst>
              </p:cNvPr>
              <p:cNvSpPr txBox="1"/>
              <p:nvPr/>
            </p:nvSpPr>
            <p:spPr>
              <a:xfrm>
                <a:off x="8520867" y="3769992"/>
                <a:ext cx="140500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020936FC-484C-4A39-8EEA-4A40160BF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867" y="3769992"/>
                <a:ext cx="1405000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7B0BD9C9-6245-407E-B550-B3B6B855F1C8}"/>
                  </a:ext>
                </a:extLst>
              </p:cNvPr>
              <p:cNvSpPr txBox="1"/>
              <p:nvPr/>
            </p:nvSpPr>
            <p:spPr>
              <a:xfrm>
                <a:off x="7348398" y="3727685"/>
                <a:ext cx="38952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7B0BD9C9-6245-407E-B550-B3B6B855F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398" y="3727685"/>
                <a:ext cx="389529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مستطيل 17">
            <a:extLst>
              <a:ext uri="{FF2B5EF4-FFF2-40B4-BE49-F238E27FC236}">
                <a16:creationId xmlns:a16="http://schemas.microsoft.com/office/drawing/2014/main" id="{7A1123BC-B695-4C88-A099-0B9DEF8E9A63}"/>
              </a:ext>
            </a:extLst>
          </p:cNvPr>
          <p:cNvSpPr/>
          <p:nvPr/>
        </p:nvSpPr>
        <p:spPr>
          <a:xfrm>
            <a:off x="7029163" y="3198361"/>
            <a:ext cx="110479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الأسابيع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9CC4B06-5F89-4C08-95A9-D037C4B509D6}"/>
                  </a:ext>
                </a:extLst>
              </p:cNvPr>
              <p:cNvSpPr txBox="1"/>
              <p:nvPr/>
            </p:nvSpPr>
            <p:spPr>
              <a:xfrm>
                <a:off x="10460009" y="3777097"/>
                <a:ext cx="4392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9CC4B06-5F89-4C08-95A9-D037C4B50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0009" y="3777097"/>
                <a:ext cx="43922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مستطيل 19">
            <a:extLst>
              <a:ext uri="{FF2B5EF4-FFF2-40B4-BE49-F238E27FC236}">
                <a16:creationId xmlns:a16="http://schemas.microsoft.com/office/drawing/2014/main" id="{E160FB18-7F40-41F1-BE6A-105F7E30A531}"/>
              </a:ext>
            </a:extLst>
          </p:cNvPr>
          <p:cNvSpPr/>
          <p:nvPr/>
        </p:nvSpPr>
        <p:spPr>
          <a:xfrm>
            <a:off x="9966193" y="3258693"/>
            <a:ext cx="14109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عدد الأفلام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8">
                <a:extLst>
                  <a:ext uri="{FF2B5EF4-FFF2-40B4-BE49-F238E27FC236}">
                    <a16:creationId xmlns:a16="http://schemas.microsoft.com/office/drawing/2014/main" id="{C9A725CE-9DDB-45A8-AC93-2FB37D5004E0}"/>
                  </a:ext>
                </a:extLst>
              </p:cNvPr>
              <p:cNvSpPr txBox="1"/>
              <p:nvPr/>
            </p:nvSpPr>
            <p:spPr>
              <a:xfrm>
                <a:off x="7386266" y="4304910"/>
                <a:ext cx="3238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8">
                <a:extLst>
                  <a:ext uri="{FF2B5EF4-FFF2-40B4-BE49-F238E27FC236}">
                    <a16:creationId xmlns:a16="http://schemas.microsoft.com/office/drawing/2014/main" id="{C9A725CE-9DDB-45A8-AC93-2FB37D500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6266" y="4304910"/>
                <a:ext cx="323807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1B274897-16ED-4326-AFE1-66DE94DC4117}"/>
                  </a:ext>
                </a:extLst>
              </p:cNvPr>
              <p:cNvSpPr txBox="1"/>
              <p:nvPr/>
            </p:nvSpPr>
            <p:spPr>
              <a:xfrm>
                <a:off x="7386266" y="4894162"/>
                <a:ext cx="3238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1B274897-16ED-4326-AFE1-66DE94DC4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6266" y="4894162"/>
                <a:ext cx="323807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44E4181F-191A-4452-B2C3-F15E2BB68364}"/>
                  </a:ext>
                </a:extLst>
              </p:cNvPr>
              <p:cNvSpPr txBox="1"/>
              <p:nvPr/>
            </p:nvSpPr>
            <p:spPr>
              <a:xfrm>
                <a:off x="7386265" y="5487886"/>
                <a:ext cx="3238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44E4181F-191A-4452-B2C3-F15E2BB68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6265" y="5487886"/>
                <a:ext cx="323807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17B194B4-0591-4E6A-B3F3-4EB9EEB257F4}"/>
                  </a:ext>
                </a:extLst>
              </p:cNvPr>
              <p:cNvSpPr txBox="1"/>
              <p:nvPr/>
            </p:nvSpPr>
            <p:spPr>
              <a:xfrm>
                <a:off x="7394404" y="6076531"/>
                <a:ext cx="3238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17B194B4-0591-4E6A-B3F3-4EB9EEB257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4404" y="6076531"/>
                <a:ext cx="323807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8">
                <a:extLst>
                  <a:ext uri="{FF2B5EF4-FFF2-40B4-BE49-F238E27FC236}">
                    <a16:creationId xmlns:a16="http://schemas.microsoft.com/office/drawing/2014/main" id="{A593D06D-7A1A-4DDD-98D3-75264063A344}"/>
                  </a:ext>
                </a:extLst>
              </p:cNvPr>
              <p:cNvSpPr txBox="1"/>
              <p:nvPr/>
            </p:nvSpPr>
            <p:spPr>
              <a:xfrm>
                <a:off x="8571912" y="4333359"/>
                <a:ext cx="12010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18">
                <a:extLst>
                  <a:ext uri="{FF2B5EF4-FFF2-40B4-BE49-F238E27FC236}">
                    <a16:creationId xmlns:a16="http://schemas.microsoft.com/office/drawing/2014/main" id="{A593D06D-7A1A-4DDD-98D3-75264063A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912" y="4333359"/>
                <a:ext cx="1201033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8">
                <a:extLst>
                  <a:ext uri="{FF2B5EF4-FFF2-40B4-BE49-F238E27FC236}">
                    <a16:creationId xmlns:a16="http://schemas.microsoft.com/office/drawing/2014/main" id="{5051C47B-1368-403E-A19E-EED8DD2F674A}"/>
                  </a:ext>
                </a:extLst>
              </p:cNvPr>
              <p:cNvSpPr txBox="1"/>
              <p:nvPr/>
            </p:nvSpPr>
            <p:spPr>
              <a:xfrm>
                <a:off x="8554682" y="4882692"/>
                <a:ext cx="12010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18">
                <a:extLst>
                  <a:ext uri="{FF2B5EF4-FFF2-40B4-BE49-F238E27FC236}">
                    <a16:creationId xmlns:a16="http://schemas.microsoft.com/office/drawing/2014/main" id="{5051C47B-1368-403E-A19E-EED8DD2F6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682" y="4882692"/>
                <a:ext cx="1201033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89C7CAF4-E01B-47F5-ABEA-2A10997A00C7}"/>
                  </a:ext>
                </a:extLst>
              </p:cNvPr>
              <p:cNvSpPr txBox="1"/>
              <p:nvPr/>
            </p:nvSpPr>
            <p:spPr>
              <a:xfrm>
                <a:off x="8554681" y="5422733"/>
                <a:ext cx="12010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89C7CAF4-E01B-47F5-ABEA-2A10997A0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681" y="5422733"/>
                <a:ext cx="1201033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E94F69B9-F604-4A1E-A174-B1F9C8EAE129}"/>
                  </a:ext>
                </a:extLst>
              </p:cNvPr>
              <p:cNvSpPr txBox="1"/>
              <p:nvPr/>
            </p:nvSpPr>
            <p:spPr>
              <a:xfrm>
                <a:off x="8554680" y="5986100"/>
                <a:ext cx="12010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18">
                <a:extLst>
                  <a:ext uri="{FF2B5EF4-FFF2-40B4-BE49-F238E27FC236}">
                    <a16:creationId xmlns:a16="http://schemas.microsoft.com/office/drawing/2014/main" id="{E94F69B9-F604-4A1E-A174-B1F9C8EAE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680" y="5986100"/>
                <a:ext cx="1201033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18">
                <a:extLst>
                  <a:ext uri="{FF2B5EF4-FFF2-40B4-BE49-F238E27FC236}">
                    <a16:creationId xmlns:a16="http://schemas.microsoft.com/office/drawing/2014/main" id="{701AB6CB-E268-41C6-BE41-FA11B46BCDD1}"/>
                  </a:ext>
                </a:extLst>
              </p:cNvPr>
              <p:cNvSpPr txBox="1"/>
              <p:nvPr/>
            </p:nvSpPr>
            <p:spPr>
              <a:xfrm>
                <a:off x="10391472" y="4331543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18">
                <a:extLst>
                  <a:ext uri="{FF2B5EF4-FFF2-40B4-BE49-F238E27FC236}">
                    <a16:creationId xmlns:a16="http://schemas.microsoft.com/office/drawing/2014/main" id="{701AB6CB-E268-41C6-BE41-FA11B46BC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472" y="4331543"/>
                <a:ext cx="535403" cy="43088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18">
                <a:extLst>
                  <a:ext uri="{FF2B5EF4-FFF2-40B4-BE49-F238E27FC236}">
                    <a16:creationId xmlns:a16="http://schemas.microsoft.com/office/drawing/2014/main" id="{8A9ABB6A-6E7C-4DEF-8B77-A43219E35736}"/>
                  </a:ext>
                </a:extLst>
              </p:cNvPr>
              <p:cNvSpPr txBox="1"/>
              <p:nvPr/>
            </p:nvSpPr>
            <p:spPr>
              <a:xfrm>
                <a:off x="10389061" y="4894161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18">
                <a:extLst>
                  <a:ext uri="{FF2B5EF4-FFF2-40B4-BE49-F238E27FC236}">
                    <a16:creationId xmlns:a16="http://schemas.microsoft.com/office/drawing/2014/main" id="{8A9ABB6A-6E7C-4DEF-8B77-A43219E357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9061" y="4894161"/>
                <a:ext cx="535403" cy="43088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18">
                <a:extLst>
                  <a:ext uri="{FF2B5EF4-FFF2-40B4-BE49-F238E27FC236}">
                    <a16:creationId xmlns:a16="http://schemas.microsoft.com/office/drawing/2014/main" id="{67092BFF-F1A5-41C1-8247-EFEA82C1AAD9}"/>
                  </a:ext>
                </a:extLst>
              </p:cNvPr>
              <p:cNvSpPr txBox="1"/>
              <p:nvPr/>
            </p:nvSpPr>
            <p:spPr>
              <a:xfrm>
                <a:off x="10389061" y="5451092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𝟒𝟐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18">
                <a:extLst>
                  <a:ext uri="{FF2B5EF4-FFF2-40B4-BE49-F238E27FC236}">
                    <a16:creationId xmlns:a16="http://schemas.microsoft.com/office/drawing/2014/main" id="{67092BFF-F1A5-41C1-8247-EFEA82C1A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9061" y="5451092"/>
                <a:ext cx="535403" cy="43088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18">
                <a:extLst>
                  <a:ext uri="{FF2B5EF4-FFF2-40B4-BE49-F238E27FC236}">
                    <a16:creationId xmlns:a16="http://schemas.microsoft.com/office/drawing/2014/main" id="{CB4C2545-51A2-498D-AD96-C31DDE91ADD9}"/>
                  </a:ext>
                </a:extLst>
              </p:cNvPr>
              <p:cNvSpPr txBox="1"/>
              <p:nvPr/>
            </p:nvSpPr>
            <p:spPr>
              <a:xfrm>
                <a:off x="10419252" y="5963260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𝟒𝟗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18">
                <a:extLst>
                  <a:ext uri="{FF2B5EF4-FFF2-40B4-BE49-F238E27FC236}">
                    <a16:creationId xmlns:a16="http://schemas.microsoft.com/office/drawing/2014/main" id="{CB4C2545-51A2-498D-AD96-C31DDE91A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9252" y="5963260"/>
                <a:ext cx="535403" cy="43088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مستطيل 32">
            <a:extLst>
              <a:ext uri="{FF2B5EF4-FFF2-40B4-BE49-F238E27FC236}">
                <a16:creationId xmlns:a16="http://schemas.microsoft.com/office/drawing/2014/main" id="{E8B15A8F-CBFA-4E6A-884C-B4E73F81BB50}"/>
              </a:ext>
            </a:extLst>
          </p:cNvPr>
          <p:cNvSpPr/>
          <p:nvPr/>
        </p:nvSpPr>
        <p:spPr>
          <a:xfrm>
            <a:off x="2558173" y="5899627"/>
            <a:ext cx="110479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الأسابيع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مستطيل 33">
            <a:extLst>
              <a:ext uri="{FF2B5EF4-FFF2-40B4-BE49-F238E27FC236}">
                <a16:creationId xmlns:a16="http://schemas.microsoft.com/office/drawing/2014/main" id="{D464261E-8FBF-4B59-9972-054DE2010AC7}"/>
              </a:ext>
            </a:extLst>
          </p:cNvPr>
          <p:cNvSpPr/>
          <p:nvPr/>
        </p:nvSpPr>
        <p:spPr>
          <a:xfrm rot="16200000">
            <a:off x="-209829" y="3191480"/>
            <a:ext cx="14109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عدد الأفلام</a:t>
            </a:r>
            <a:endParaRPr lang="ar-SA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22832C75-7843-4947-BB9D-5AAC96C5D286}"/>
              </a:ext>
            </a:extLst>
          </p:cNvPr>
          <p:cNvSpPr/>
          <p:nvPr/>
        </p:nvSpPr>
        <p:spPr>
          <a:xfrm>
            <a:off x="2623117" y="377536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6" name="شكل بيضاوي 35">
            <a:extLst>
              <a:ext uri="{FF2B5EF4-FFF2-40B4-BE49-F238E27FC236}">
                <a16:creationId xmlns:a16="http://schemas.microsoft.com/office/drawing/2014/main" id="{3365D7FC-CE9A-48FB-A2E9-E974E3178282}"/>
              </a:ext>
            </a:extLst>
          </p:cNvPr>
          <p:cNvSpPr/>
          <p:nvPr/>
        </p:nvSpPr>
        <p:spPr>
          <a:xfrm>
            <a:off x="2979446" y="332100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66070D1B-6A7F-4CB2-BE3D-F48F4ADB99E7}"/>
              </a:ext>
            </a:extLst>
          </p:cNvPr>
          <p:cNvSpPr/>
          <p:nvPr/>
        </p:nvSpPr>
        <p:spPr>
          <a:xfrm>
            <a:off x="3323943" y="28530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8" name="شكل بيضاوي 37">
            <a:extLst>
              <a:ext uri="{FF2B5EF4-FFF2-40B4-BE49-F238E27FC236}">
                <a16:creationId xmlns:a16="http://schemas.microsoft.com/office/drawing/2014/main" id="{5B8A3229-7C22-427E-9D0B-057D08AAD9A0}"/>
              </a:ext>
            </a:extLst>
          </p:cNvPr>
          <p:cNvSpPr/>
          <p:nvPr/>
        </p:nvSpPr>
        <p:spPr>
          <a:xfrm>
            <a:off x="3680719" y="23059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3374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094271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30992</TotalTime>
  <Words>767</Words>
  <Application>Microsoft Office PowerPoint</Application>
  <PresentationFormat>Widescreen</PresentationFormat>
  <Paragraphs>210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Win7</dc:creator>
  <cp:lastModifiedBy>asifhammoud1978@gmail.com</cp:lastModifiedBy>
  <cp:revision>381</cp:revision>
  <dcterms:created xsi:type="dcterms:W3CDTF">2018-05-19T10:42:50Z</dcterms:created>
  <dcterms:modified xsi:type="dcterms:W3CDTF">2024-09-17T12:06:41Z</dcterms:modified>
</cp:coreProperties>
</file>