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9" r:id="rId5"/>
    <p:sldId id="265" r:id="rId6"/>
    <p:sldId id="261" r:id="rId7"/>
    <p:sldId id="264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0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16167-2142-B458-7F4D-B3D60FE546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61136E-EABF-931A-BF8E-0F8CB9FE51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30554-CF3E-4832-4AC1-0D7668251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AE36F-1653-4DD9-B22A-29B551AABFB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1E61E-5D9C-600A-524C-D9AD3389F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46AF39-B697-DE13-E2A9-2A3E93434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6C08-7622-4266-AE14-46D09761194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130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CA0BE-A547-EF3B-8975-57C5FA25F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C6DCF-A987-04CA-8AD4-2145E49EC4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1C2A4-EB6F-2743-9AEE-85F867F37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AE36F-1653-4DD9-B22A-29B551AABFB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F2A601-5C3D-0844-F5FB-A1C47C29D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1B587-22A3-33F0-D438-BC5617FC8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6C08-7622-4266-AE14-46D09761194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171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24A7-7A16-2A26-979C-FE6619228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EE33A0-7191-E942-2CD1-B91693D27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9204A1-1F09-BBC6-A4EC-AE7F20FE3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AE36F-1653-4DD9-B22A-29B551AABFB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E2CA3-651F-3FCB-3AA7-4C37D2F5E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BEB544-AB6C-3273-6F34-FC2E43256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6C08-7622-4266-AE14-46D09761194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811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4F888-FF3D-89E3-FAE8-FFCFECDB2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457AA-7FA6-8F4E-9B97-9D9D1DE212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A9D6C1-AB89-A5CF-F2AD-AF1847C125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A8FB53-A13F-8683-CE3B-BAC4209E6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AE36F-1653-4DD9-B22A-29B551AABFB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4B6BEA-03B4-85A4-0BF2-BE5A075EB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2ABF06-48DA-14C6-28FF-C547C3E22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6C08-7622-4266-AE14-46D09761194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915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EB3F9-3371-DBFB-A6F7-9F2059E0B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123AAC-F212-C02C-8047-F81433A3C7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AD5FB4-6EF0-FCCD-0F2F-750BAB7F0A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225357-BEAF-77E2-335C-CBDDA98815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6FB7F8-DFAF-2545-8B32-0051BC91C5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904C02-436B-4039-9FE0-5F27AD9EA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AE36F-1653-4DD9-B22A-29B551AABFB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54E875-B8F6-4032-9761-B4CE59BE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1A8B44-4142-A875-0A76-43B96ACB2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6C08-7622-4266-AE14-46D09761194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735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2BD9D-74A8-47B9-0EC3-15A416D11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6F9D32-40D8-A79B-C5BC-E19E15137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AE36F-1653-4DD9-B22A-29B551AABFB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C11623-03C4-00ED-44AF-B2C57ED8B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8D39DB-1462-3382-E4C5-A192CACB7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6C08-7622-4266-AE14-46D09761194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51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7757A0-F67A-F68B-F1DA-3366867BB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AE36F-1653-4DD9-B22A-29B551AABFB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23A059-FB2D-B40D-03AC-86A022FD2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7DADA9-4D70-FD75-AD18-BD861A2AC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6C08-7622-4266-AE14-46D09761194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1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68212-4C3D-A7C4-C761-00668B695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77017-0AF7-A743-931A-9E09EE31B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1844B-3E43-18C6-0788-F062086E9F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14AA90-8B83-AB96-7EA0-45D5BEA36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AE36F-1653-4DD9-B22A-29B551AABFB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4B7CCE-3770-EE93-7B74-F154BBA2E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487B4-3729-CEBC-C4DB-677C10BC2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6C08-7622-4266-AE14-46D09761194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686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40F5D-5B69-90FA-D927-FED33BC95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B41B77-1CF3-F7AD-51BD-EC294DC604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5D961B-1B1F-67E3-7C42-99B4C00A6F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0DF015-C519-55B5-6CE8-4D32A0C47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AE36F-1653-4DD9-B22A-29B551AABFB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E4141-5A01-4862-A473-6EFB6F722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89914B-55EC-EFC7-64C4-71E990D25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6C08-7622-4266-AE14-46D09761194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455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2D673-B2BF-983A-8EC9-FFD0F0776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69D78E-2F9F-3159-5D3B-267E87DE4E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DDB09C-6A84-3F37-B9B9-11848DD60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AE36F-1653-4DD9-B22A-29B551AABFB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8EAAC-133E-09AE-B4F9-1E474C6E7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F0F78E-AE45-F18D-F7F6-E50ABB261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6C08-7622-4266-AE14-46D09761194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236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D9FC28-192D-3AF3-3E41-D1C136F7D5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6BEA47-C27A-167A-756D-AE546CEF43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2217E-1FC8-63E3-300B-C3B1D0EE6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AE36F-1653-4DD9-B22A-29B551AABFB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686FE-B3B6-1270-B28B-A73A2133B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F9FC2D-608B-EFFF-9EFE-74D58CEBB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6C08-7622-4266-AE14-46D09761194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547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FF1BEE-BEA5-E0CB-9FF8-0DAAD4DDD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85BD1E-F45F-300A-8453-3DF315541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6747F7-0022-4A96-4062-5886DC6E8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AE36F-1653-4DD9-B22A-29B551AABFB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06ADE-BFEB-4525-6D7B-D4B5A5F7B6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26C04-4003-49D1-71CF-D02E4AC36E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86C08-7622-4266-AE14-46D09761194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908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0F307F-B4E4-AFE0-54CF-457297A4A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939" y="755989"/>
            <a:ext cx="6724858" cy="32926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EFC9BA-6F89-23A4-FD39-435D885F7584}"/>
              </a:ext>
            </a:extLst>
          </p:cNvPr>
          <p:cNvSpPr txBox="1"/>
          <p:nvPr/>
        </p:nvSpPr>
        <p:spPr>
          <a:xfrm>
            <a:off x="2566939" y="3842849"/>
            <a:ext cx="75250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b="1" dirty="0">
                <a:solidFill>
                  <a:srgbClr val="FF66FF"/>
                </a:solidFill>
              </a:rPr>
              <a:t> G8-Checkpoint 2</a:t>
            </a:r>
          </a:p>
        </p:txBody>
      </p:sp>
    </p:spTree>
    <p:extLst>
      <p:ext uri="{BB962C8B-B14F-4D97-AF65-F5344CB8AC3E}">
        <p14:creationId xmlns:p14="http://schemas.microsoft.com/office/powerpoint/2010/main" val="2074490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8CEF06-3B72-BAD0-A962-9CBF3BD8B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6949" y="-82909"/>
            <a:ext cx="5572125" cy="66103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4F2EB9-EB2B-3EA0-7615-5AA3F9CF6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217" y="881148"/>
            <a:ext cx="6716010" cy="458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850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63ADB2-AE07-D36D-7240-7347F70B4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4218" y="423663"/>
            <a:ext cx="6226234" cy="46658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A863AC-868F-D18B-10AA-EEC55EF85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3921"/>
            <a:ext cx="5448300" cy="453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261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801CA6-9543-5242-AEBA-EAAE8026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3375" y="488177"/>
            <a:ext cx="5695950" cy="4991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AE0D42-654E-7EE6-F066-5DEEE832C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8561"/>
            <a:ext cx="623887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830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E128D0-0540-DFC1-43D1-A2B4DCACA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300" y="156541"/>
            <a:ext cx="5981700" cy="5829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6A1045-F2DE-2AFF-ED19-030156EB8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569" y="156541"/>
            <a:ext cx="4886325" cy="460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111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F4BD64-C475-F6C1-E3C4-97AD50964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8319" y="475297"/>
            <a:ext cx="4229100" cy="4810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7BAD25-32EC-A5B1-6CEE-B40E3CCD0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519" y="631507"/>
            <a:ext cx="6781800" cy="52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876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943D4C-1E06-5279-179D-4FD6C92C0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603" y="0"/>
            <a:ext cx="4963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77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045347-387F-A846-3840-91BB30338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21" y="537955"/>
            <a:ext cx="6219825" cy="55435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A37B4C-76F0-C114-2B59-D7F182EC8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986" y="537955"/>
            <a:ext cx="4793393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3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</Words>
  <Application>Microsoft Office PowerPoint</Application>
  <PresentationFormat>Grand écran</PresentationFormat>
  <Paragraphs>1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MOHAMED JASIM MOHAMED MURAD ALMAAZMI;moon</dc:creator>
  <cp:lastModifiedBy>asifhammoud1978@gmail.com</cp:lastModifiedBy>
  <cp:revision>3</cp:revision>
  <dcterms:created xsi:type="dcterms:W3CDTF">2022-10-10T13:15:23Z</dcterms:created>
  <dcterms:modified xsi:type="dcterms:W3CDTF">2022-10-23T06:57:40Z</dcterms:modified>
</cp:coreProperties>
</file>