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8" r:id="rId8"/>
    <p:sldId id="262" r:id="rId9"/>
    <p:sldId id="263" r:id="rId10"/>
    <p:sldId id="264" r:id="rId11"/>
    <p:sldId id="265"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51" autoAdjust="0"/>
    <p:restoredTop sz="94660"/>
  </p:normalViewPr>
  <p:slideViewPr>
    <p:cSldViewPr>
      <p:cViewPr varScale="1">
        <p:scale>
          <a:sx n="110" d="100"/>
          <a:sy n="110" d="100"/>
        </p:scale>
        <p:origin x="165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C0A23C-2201-4A1A-B22E-D8F0C049B4E6}" type="doc">
      <dgm:prSet loTypeId="urn:microsoft.com/office/officeart/2005/8/layout/radial6" loCatId="cycle" qsTypeId="urn:microsoft.com/office/officeart/2005/8/quickstyle/simple1" qsCatId="simple" csTypeId="urn:microsoft.com/office/officeart/2005/8/colors/accent0_2" csCatId="mainScheme" phldr="1"/>
      <dgm:spPr/>
      <dgm:t>
        <a:bodyPr/>
        <a:lstStyle/>
        <a:p>
          <a:endParaRPr lang="en-US"/>
        </a:p>
      </dgm:t>
    </dgm:pt>
    <dgm:pt modelId="{1BE95F34-A503-45C2-9294-F3E272CD0E22}">
      <dgm:prSet phldrT="[Text]" custT="1">
        <dgm:style>
          <a:lnRef idx="2">
            <a:schemeClr val="accent6"/>
          </a:lnRef>
          <a:fillRef idx="1">
            <a:schemeClr val="lt1"/>
          </a:fillRef>
          <a:effectRef idx="0">
            <a:schemeClr val="accent6"/>
          </a:effectRef>
          <a:fontRef idx="minor">
            <a:schemeClr val="dk1"/>
          </a:fontRef>
        </dgm:style>
      </dgm:prSet>
      <dgm:spPr/>
      <dgm:t>
        <a:bodyPr/>
        <a:lstStyle/>
        <a:p>
          <a:r>
            <a:rPr lang="ar-AE" sz="3600" b="1" dirty="0">
              <a:solidFill>
                <a:schemeClr val="tx1"/>
              </a:solidFill>
              <a:latin typeface="Microsoft Uighur" panose="02000000000000000000" pitchFamily="2" charset="-78"/>
              <a:cs typeface="Microsoft Uighur" panose="02000000000000000000" pitchFamily="2" charset="-78"/>
            </a:rPr>
            <a:t>روابط الوحدة في وطني</a:t>
          </a:r>
          <a:endParaRPr lang="en-US" sz="3600" b="1" dirty="0">
            <a:solidFill>
              <a:schemeClr val="tx1"/>
            </a:solidFill>
            <a:latin typeface="Microsoft Uighur" panose="02000000000000000000" pitchFamily="2" charset="-78"/>
            <a:cs typeface="Microsoft Uighur" panose="02000000000000000000" pitchFamily="2" charset="-78"/>
          </a:endParaRPr>
        </a:p>
      </dgm:t>
    </dgm:pt>
    <dgm:pt modelId="{6A5DF519-B6C5-4800-91BB-6D6B0D8E3F9E}" type="parTrans" cxnId="{44F64DAE-8A31-4363-920A-28797F292848}">
      <dgm:prSet/>
      <dgm:spPr/>
      <dgm:t>
        <a:bodyPr/>
        <a:lstStyle/>
        <a:p>
          <a:endParaRPr lang="en-US"/>
        </a:p>
      </dgm:t>
    </dgm:pt>
    <dgm:pt modelId="{A6C0A4B5-E359-43F5-A325-E8044EA7FA1D}" type="sibTrans" cxnId="{44F64DAE-8A31-4363-920A-28797F292848}">
      <dgm:prSet/>
      <dgm:spPr/>
      <dgm:t>
        <a:bodyPr/>
        <a:lstStyle/>
        <a:p>
          <a:endParaRPr lang="en-US"/>
        </a:p>
      </dgm:t>
    </dgm:pt>
    <dgm:pt modelId="{69F0C4EF-2B64-4169-AE5A-CE8C19D0AF48}">
      <dgm:prSet phldrT="[Text]" custT="1">
        <dgm:style>
          <a:lnRef idx="2">
            <a:schemeClr val="accent6"/>
          </a:lnRef>
          <a:fillRef idx="1">
            <a:schemeClr val="lt1"/>
          </a:fillRef>
          <a:effectRef idx="0">
            <a:schemeClr val="accent6"/>
          </a:effectRef>
          <a:fontRef idx="minor">
            <a:schemeClr val="dk1"/>
          </a:fontRef>
        </dgm:style>
      </dgm:prSet>
      <dgm:spPr/>
      <dgm:t>
        <a:bodyPr/>
        <a:lstStyle/>
        <a:p>
          <a:r>
            <a:rPr lang="ar-AE" sz="2400" dirty="0">
              <a:solidFill>
                <a:schemeClr val="tx1"/>
              </a:solidFill>
              <a:latin typeface="Microsoft Uighur" panose="02000000000000000000" pitchFamily="2" charset="-78"/>
              <a:cs typeface="Microsoft Uighur" panose="02000000000000000000" pitchFamily="2" charset="-78"/>
            </a:rPr>
            <a:t>الدين الاسلامي</a:t>
          </a:r>
          <a:endParaRPr lang="en-US" sz="2400" dirty="0">
            <a:solidFill>
              <a:schemeClr val="tx1"/>
            </a:solidFill>
            <a:latin typeface="Microsoft Uighur" panose="02000000000000000000" pitchFamily="2" charset="-78"/>
            <a:cs typeface="Microsoft Uighur" panose="02000000000000000000" pitchFamily="2" charset="-78"/>
          </a:endParaRPr>
        </a:p>
      </dgm:t>
    </dgm:pt>
    <dgm:pt modelId="{D5D66454-AD96-4178-ABFC-D4270697B5CF}" type="parTrans" cxnId="{82B596A6-093A-48B9-A1DD-9EA2B657060C}">
      <dgm:prSet/>
      <dgm:spPr/>
      <dgm:t>
        <a:bodyPr/>
        <a:lstStyle/>
        <a:p>
          <a:endParaRPr lang="en-US"/>
        </a:p>
      </dgm:t>
    </dgm:pt>
    <dgm:pt modelId="{2A976A3F-E18A-4444-BAE2-5D0EC369724E}" type="sibTrans" cxnId="{82B596A6-093A-48B9-A1DD-9EA2B657060C}">
      <dgm:prSet>
        <dgm:style>
          <a:lnRef idx="2">
            <a:schemeClr val="accent4"/>
          </a:lnRef>
          <a:fillRef idx="1">
            <a:schemeClr val="lt1"/>
          </a:fillRef>
          <a:effectRef idx="0">
            <a:schemeClr val="accent4"/>
          </a:effectRef>
          <a:fontRef idx="minor">
            <a:schemeClr val="dk1"/>
          </a:fontRef>
        </dgm:style>
      </dgm:prSet>
      <dgm:spPr>
        <a:solidFill>
          <a:schemeClr val="accent4">
            <a:lumMod val="60000"/>
            <a:lumOff val="40000"/>
          </a:schemeClr>
        </a:solidFill>
      </dgm:spPr>
      <dgm:t>
        <a:bodyPr/>
        <a:lstStyle/>
        <a:p>
          <a:endParaRPr lang="en-US"/>
        </a:p>
      </dgm:t>
    </dgm:pt>
    <dgm:pt modelId="{172DF27A-B6B9-4DF4-B61E-464733076BFE}">
      <dgm:prSet phldrT="[Text]">
        <dgm:style>
          <a:lnRef idx="2">
            <a:schemeClr val="accent6"/>
          </a:lnRef>
          <a:fillRef idx="1">
            <a:schemeClr val="lt1"/>
          </a:fillRef>
          <a:effectRef idx="0">
            <a:schemeClr val="accent6"/>
          </a:effectRef>
          <a:fontRef idx="minor">
            <a:schemeClr val="dk1"/>
          </a:fontRef>
        </dgm:style>
      </dgm:prSet>
      <dgm:spPr/>
      <dgm:t>
        <a:bodyPr/>
        <a:lstStyle/>
        <a:p>
          <a:r>
            <a:rPr lang="ar-AE" dirty="0">
              <a:solidFill>
                <a:schemeClr val="tx1"/>
              </a:solidFill>
              <a:latin typeface="Microsoft Uighur" panose="02000000000000000000" pitchFamily="2" charset="-78"/>
              <a:cs typeface="Microsoft Uighur" panose="02000000000000000000" pitchFamily="2" charset="-78"/>
            </a:rPr>
            <a:t>اللغة العربية</a:t>
          </a:r>
          <a:endParaRPr lang="en-US" dirty="0">
            <a:solidFill>
              <a:schemeClr val="tx1"/>
            </a:solidFill>
            <a:latin typeface="Microsoft Uighur" panose="02000000000000000000" pitchFamily="2" charset="-78"/>
            <a:cs typeface="Microsoft Uighur" panose="02000000000000000000" pitchFamily="2" charset="-78"/>
          </a:endParaRPr>
        </a:p>
      </dgm:t>
    </dgm:pt>
    <dgm:pt modelId="{ABFDAC2E-62FD-47B0-A634-4BEEB0D9440E}" type="parTrans" cxnId="{C03FFA52-30E4-42D9-8ED7-3347E9AA754C}">
      <dgm:prSet/>
      <dgm:spPr/>
      <dgm:t>
        <a:bodyPr/>
        <a:lstStyle/>
        <a:p>
          <a:endParaRPr lang="en-US"/>
        </a:p>
      </dgm:t>
    </dgm:pt>
    <dgm:pt modelId="{BCBECF74-531D-4EBD-9DE8-D04E355E1E66}" type="sibTrans" cxnId="{C03FFA52-30E4-42D9-8ED7-3347E9AA754C}">
      <dgm:prSet>
        <dgm:style>
          <a:lnRef idx="2">
            <a:schemeClr val="accent2"/>
          </a:lnRef>
          <a:fillRef idx="1">
            <a:schemeClr val="lt1"/>
          </a:fillRef>
          <a:effectRef idx="0">
            <a:schemeClr val="accent2"/>
          </a:effectRef>
          <a:fontRef idx="minor">
            <a:schemeClr val="dk1"/>
          </a:fontRef>
        </dgm:style>
      </dgm:prSet>
      <dgm:spPr>
        <a:solidFill>
          <a:schemeClr val="accent2">
            <a:lumMod val="60000"/>
            <a:lumOff val="40000"/>
          </a:schemeClr>
        </a:solidFill>
      </dgm:spPr>
      <dgm:t>
        <a:bodyPr/>
        <a:lstStyle/>
        <a:p>
          <a:endParaRPr lang="en-US"/>
        </a:p>
      </dgm:t>
    </dgm:pt>
    <dgm:pt modelId="{D9BE9EF9-98F3-411E-8C37-1F08845FEB90}">
      <dgm:prSet phldrT="[Text]">
        <dgm:style>
          <a:lnRef idx="2">
            <a:schemeClr val="accent6"/>
          </a:lnRef>
          <a:fillRef idx="1">
            <a:schemeClr val="lt1"/>
          </a:fillRef>
          <a:effectRef idx="0">
            <a:schemeClr val="accent6"/>
          </a:effectRef>
          <a:fontRef idx="minor">
            <a:schemeClr val="dk1"/>
          </a:fontRef>
        </dgm:style>
      </dgm:prSet>
      <dgm:spPr/>
      <dgm:t>
        <a:bodyPr/>
        <a:lstStyle/>
        <a:p>
          <a:r>
            <a:rPr lang="ar-AE" dirty="0">
              <a:solidFill>
                <a:schemeClr val="tx1"/>
              </a:solidFill>
              <a:latin typeface="Microsoft Uighur" panose="02000000000000000000" pitchFamily="2" charset="-78"/>
              <a:cs typeface="Microsoft Uighur" panose="02000000000000000000" pitchFamily="2" charset="-78"/>
            </a:rPr>
            <a:t>الاماني والاهداف</a:t>
          </a:r>
          <a:endParaRPr lang="en-US" dirty="0">
            <a:solidFill>
              <a:schemeClr val="tx1"/>
            </a:solidFill>
            <a:latin typeface="Microsoft Uighur" panose="02000000000000000000" pitchFamily="2" charset="-78"/>
            <a:cs typeface="Microsoft Uighur" panose="02000000000000000000" pitchFamily="2" charset="-78"/>
          </a:endParaRPr>
        </a:p>
      </dgm:t>
    </dgm:pt>
    <dgm:pt modelId="{89500D06-2C04-4E9B-8C8C-31870BE628D8}" type="parTrans" cxnId="{2E4F6588-1F00-49F2-9CFB-3D4239FF956E}">
      <dgm:prSet/>
      <dgm:spPr/>
      <dgm:t>
        <a:bodyPr/>
        <a:lstStyle/>
        <a:p>
          <a:endParaRPr lang="en-US"/>
        </a:p>
      </dgm:t>
    </dgm:pt>
    <dgm:pt modelId="{5E9BE974-9B02-4CBF-AC79-69352DDEF54A}" type="sibTrans" cxnId="{2E4F6588-1F00-49F2-9CFB-3D4239FF956E}">
      <dgm:prSet>
        <dgm:style>
          <a:lnRef idx="2">
            <a:schemeClr val="accent1"/>
          </a:lnRef>
          <a:fillRef idx="1">
            <a:schemeClr val="lt1"/>
          </a:fillRef>
          <a:effectRef idx="0">
            <a:schemeClr val="accent1"/>
          </a:effectRef>
          <a:fontRef idx="minor">
            <a:schemeClr val="dk1"/>
          </a:fontRef>
        </dgm:style>
      </dgm:prSet>
      <dgm:spPr>
        <a:solidFill>
          <a:schemeClr val="accent1">
            <a:lumMod val="60000"/>
            <a:lumOff val="40000"/>
          </a:schemeClr>
        </a:solidFill>
      </dgm:spPr>
      <dgm:t>
        <a:bodyPr/>
        <a:lstStyle/>
        <a:p>
          <a:endParaRPr lang="en-US"/>
        </a:p>
      </dgm:t>
    </dgm:pt>
    <dgm:pt modelId="{1340AE7F-35CC-4437-96BB-19BFB6356994}">
      <dgm:prSet phldrT="[Text]">
        <dgm:style>
          <a:lnRef idx="2">
            <a:schemeClr val="accent6"/>
          </a:lnRef>
          <a:fillRef idx="1">
            <a:schemeClr val="lt1"/>
          </a:fillRef>
          <a:effectRef idx="0">
            <a:schemeClr val="accent6"/>
          </a:effectRef>
          <a:fontRef idx="minor">
            <a:schemeClr val="dk1"/>
          </a:fontRef>
        </dgm:style>
      </dgm:prSet>
      <dgm:spPr/>
      <dgm:t>
        <a:bodyPr/>
        <a:lstStyle/>
        <a:p>
          <a:r>
            <a:rPr lang="ar-AE" dirty="0">
              <a:solidFill>
                <a:schemeClr val="tx1"/>
              </a:solidFill>
              <a:latin typeface="Microsoft Uighur" panose="02000000000000000000" pitchFamily="2" charset="-78"/>
              <a:cs typeface="Microsoft Uighur" panose="02000000000000000000" pitchFamily="2" charset="-78"/>
            </a:rPr>
            <a:t>التاريخ المشترك</a:t>
          </a:r>
          <a:endParaRPr lang="en-US" dirty="0">
            <a:solidFill>
              <a:schemeClr val="tx1"/>
            </a:solidFill>
            <a:latin typeface="Microsoft Uighur" panose="02000000000000000000" pitchFamily="2" charset="-78"/>
            <a:cs typeface="Microsoft Uighur" panose="02000000000000000000" pitchFamily="2" charset="-78"/>
          </a:endParaRPr>
        </a:p>
      </dgm:t>
    </dgm:pt>
    <dgm:pt modelId="{83075C87-F839-4A46-B800-9277E3F24B30}" type="parTrans" cxnId="{F95379B8-F0F8-472D-8D09-4384A290112B}">
      <dgm:prSet/>
      <dgm:spPr/>
      <dgm:t>
        <a:bodyPr/>
        <a:lstStyle/>
        <a:p>
          <a:endParaRPr lang="en-US"/>
        </a:p>
      </dgm:t>
    </dgm:pt>
    <dgm:pt modelId="{0E356668-3F24-42E5-8538-07C92F123898}" type="sibTrans" cxnId="{F95379B8-F0F8-472D-8D09-4384A290112B}">
      <dgm:prSet>
        <dgm:style>
          <a:lnRef idx="2">
            <a:schemeClr val="accent3"/>
          </a:lnRef>
          <a:fillRef idx="1">
            <a:schemeClr val="lt1"/>
          </a:fillRef>
          <a:effectRef idx="0">
            <a:schemeClr val="accent3"/>
          </a:effectRef>
          <a:fontRef idx="minor">
            <a:schemeClr val="dk1"/>
          </a:fontRef>
        </dgm:style>
      </dgm:prSet>
      <dgm:spPr>
        <a:solidFill>
          <a:schemeClr val="accent3">
            <a:lumMod val="60000"/>
            <a:lumOff val="40000"/>
          </a:schemeClr>
        </a:solidFill>
      </dgm:spPr>
      <dgm:t>
        <a:bodyPr/>
        <a:lstStyle/>
        <a:p>
          <a:endParaRPr lang="en-US"/>
        </a:p>
      </dgm:t>
    </dgm:pt>
    <dgm:pt modelId="{E96B6538-3A77-4A99-9828-A8C1357F4FA9}">
      <dgm:prSet custT="1">
        <dgm:style>
          <a:lnRef idx="2">
            <a:schemeClr val="accent6"/>
          </a:lnRef>
          <a:fillRef idx="1">
            <a:schemeClr val="lt1"/>
          </a:fillRef>
          <a:effectRef idx="0">
            <a:schemeClr val="accent6"/>
          </a:effectRef>
          <a:fontRef idx="minor">
            <a:schemeClr val="dk1"/>
          </a:fontRef>
        </dgm:style>
      </dgm:prSet>
      <dgm:spPr/>
      <dgm:t>
        <a:bodyPr/>
        <a:lstStyle/>
        <a:p>
          <a:r>
            <a:rPr lang="ar-AE" sz="2800" dirty="0">
              <a:solidFill>
                <a:schemeClr val="tx1"/>
              </a:solidFill>
              <a:latin typeface="Microsoft Uighur" panose="02000000000000000000" pitchFamily="2" charset="-78"/>
              <a:cs typeface="Microsoft Uighur" panose="02000000000000000000" pitchFamily="2" charset="-78"/>
            </a:rPr>
            <a:t>العادات والتقاليد</a:t>
          </a:r>
          <a:endParaRPr lang="en-US" sz="2800" dirty="0">
            <a:solidFill>
              <a:schemeClr val="tx1"/>
            </a:solidFill>
            <a:latin typeface="Microsoft Uighur" panose="02000000000000000000" pitchFamily="2" charset="-78"/>
            <a:cs typeface="Microsoft Uighur" panose="02000000000000000000" pitchFamily="2" charset="-78"/>
          </a:endParaRPr>
        </a:p>
      </dgm:t>
    </dgm:pt>
    <dgm:pt modelId="{6B73B0C1-53E7-49E2-B6F6-E42F0C633F0D}" type="parTrans" cxnId="{C6DA65DB-FA4F-444A-8F98-95C0A88DA447}">
      <dgm:prSet/>
      <dgm:spPr/>
      <dgm:t>
        <a:bodyPr/>
        <a:lstStyle/>
        <a:p>
          <a:endParaRPr lang="en-US"/>
        </a:p>
      </dgm:t>
    </dgm:pt>
    <dgm:pt modelId="{0F19DBCA-AC43-4ED6-8ED6-0AF9E0636F46}" type="sibTrans" cxnId="{C6DA65DB-FA4F-444A-8F98-95C0A88DA447}">
      <dgm:prSet>
        <dgm:style>
          <a:lnRef idx="2">
            <a:schemeClr val="accent6"/>
          </a:lnRef>
          <a:fillRef idx="1">
            <a:schemeClr val="lt1"/>
          </a:fillRef>
          <a:effectRef idx="0">
            <a:schemeClr val="accent6"/>
          </a:effectRef>
          <a:fontRef idx="minor">
            <a:schemeClr val="dk1"/>
          </a:fontRef>
        </dgm:style>
      </dgm:prSet>
      <dgm:spPr>
        <a:solidFill>
          <a:srgbClr val="92D050"/>
        </a:solidFill>
      </dgm:spPr>
      <dgm:t>
        <a:bodyPr/>
        <a:lstStyle/>
        <a:p>
          <a:endParaRPr lang="en-US"/>
        </a:p>
      </dgm:t>
    </dgm:pt>
    <dgm:pt modelId="{AA2BA7A4-092C-455E-AC78-3F4B4CE6CEBE}" type="pres">
      <dgm:prSet presAssocID="{D2C0A23C-2201-4A1A-B22E-D8F0C049B4E6}" presName="Name0" presStyleCnt="0">
        <dgm:presLayoutVars>
          <dgm:chMax val="1"/>
          <dgm:dir/>
          <dgm:animLvl val="ctr"/>
          <dgm:resizeHandles val="exact"/>
        </dgm:presLayoutVars>
      </dgm:prSet>
      <dgm:spPr/>
    </dgm:pt>
    <dgm:pt modelId="{90A58A56-3867-4551-A7B5-C027CCBE73D9}" type="pres">
      <dgm:prSet presAssocID="{1BE95F34-A503-45C2-9294-F3E272CD0E22}" presName="centerShape" presStyleLbl="node0" presStyleIdx="0" presStyleCnt="1" custScaleX="104964" custScaleY="108132" custLinFactNeighborX="1334" custLinFactNeighborY="-1558"/>
      <dgm:spPr/>
    </dgm:pt>
    <dgm:pt modelId="{B2CA8C21-9B0E-4FA5-9204-4A3B874A1076}" type="pres">
      <dgm:prSet presAssocID="{69F0C4EF-2B64-4169-AE5A-CE8C19D0AF48}" presName="node" presStyleLbl="node1" presStyleIdx="0" presStyleCnt="5">
        <dgm:presLayoutVars>
          <dgm:bulletEnabled val="1"/>
        </dgm:presLayoutVars>
      </dgm:prSet>
      <dgm:spPr/>
    </dgm:pt>
    <dgm:pt modelId="{576B88B6-3377-44EE-984D-4D2375822D38}" type="pres">
      <dgm:prSet presAssocID="{69F0C4EF-2B64-4169-AE5A-CE8C19D0AF48}" presName="dummy" presStyleCnt="0"/>
      <dgm:spPr/>
    </dgm:pt>
    <dgm:pt modelId="{3DFC1E25-F755-4DEB-85CA-190FDDC7FD6D}" type="pres">
      <dgm:prSet presAssocID="{2A976A3F-E18A-4444-BAE2-5D0EC369724E}" presName="sibTrans" presStyleLbl="sibTrans2D1" presStyleIdx="0" presStyleCnt="5"/>
      <dgm:spPr/>
    </dgm:pt>
    <dgm:pt modelId="{5E99F552-A92F-4311-BAF8-51B6916D8B6C}" type="pres">
      <dgm:prSet presAssocID="{E96B6538-3A77-4A99-9828-A8C1357F4FA9}" presName="node" presStyleLbl="node1" presStyleIdx="1" presStyleCnt="5">
        <dgm:presLayoutVars>
          <dgm:bulletEnabled val="1"/>
        </dgm:presLayoutVars>
      </dgm:prSet>
      <dgm:spPr/>
    </dgm:pt>
    <dgm:pt modelId="{EE0BF88E-57E4-4704-8940-FBF26770D7EB}" type="pres">
      <dgm:prSet presAssocID="{E96B6538-3A77-4A99-9828-A8C1357F4FA9}" presName="dummy" presStyleCnt="0"/>
      <dgm:spPr/>
    </dgm:pt>
    <dgm:pt modelId="{A4A145CF-9F9B-447C-9D78-A4653BA2FAB4}" type="pres">
      <dgm:prSet presAssocID="{0F19DBCA-AC43-4ED6-8ED6-0AF9E0636F46}" presName="sibTrans" presStyleLbl="sibTrans2D1" presStyleIdx="1" presStyleCnt="5"/>
      <dgm:spPr/>
    </dgm:pt>
    <dgm:pt modelId="{FDAF2154-CE30-4618-A597-F296F5008487}" type="pres">
      <dgm:prSet presAssocID="{172DF27A-B6B9-4DF4-B61E-464733076BFE}" presName="node" presStyleLbl="node1" presStyleIdx="2" presStyleCnt="5">
        <dgm:presLayoutVars>
          <dgm:bulletEnabled val="1"/>
        </dgm:presLayoutVars>
      </dgm:prSet>
      <dgm:spPr/>
    </dgm:pt>
    <dgm:pt modelId="{82D46D1C-878C-433E-81A6-00497817D6B0}" type="pres">
      <dgm:prSet presAssocID="{172DF27A-B6B9-4DF4-B61E-464733076BFE}" presName="dummy" presStyleCnt="0"/>
      <dgm:spPr/>
    </dgm:pt>
    <dgm:pt modelId="{3F876213-81C8-4994-9DAE-8C949DC498E2}" type="pres">
      <dgm:prSet presAssocID="{BCBECF74-531D-4EBD-9DE8-D04E355E1E66}" presName="sibTrans" presStyleLbl="sibTrans2D1" presStyleIdx="2" presStyleCnt="5"/>
      <dgm:spPr/>
    </dgm:pt>
    <dgm:pt modelId="{6B514F68-163C-4DE7-A93D-74EFEBC23550}" type="pres">
      <dgm:prSet presAssocID="{D9BE9EF9-98F3-411E-8C37-1F08845FEB90}" presName="node" presStyleLbl="node1" presStyleIdx="3" presStyleCnt="5">
        <dgm:presLayoutVars>
          <dgm:bulletEnabled val="1"/>
        </dgm:presLayoutVars>
      </dgm:prSet>
      <dgm:spPr/>
    </dgm:pt>
    <dgm:pt modelId="{5FC8D3FF-6796-4C09-88B6-4B0153800E0E}" type="pres">
      <dgm:prSet presAssocID="{D9BE9EF9-98F3-411E-8C37-1F08845FEB90}" presName="dummy" presStyleCnt="0"/>
      <dgm:spPr/>
    </dgm:pt>
    <dgm:pt modelId="{623682CD-25C0-4C49-84F5-4615ED179094}" type="pres">
      <dgm:prSet presAssocID="{5E9BE974-9B02-4CBF-AC79-69352DDEF54A}" presName="sibTrans" presStyleLbl="sibTrans2D1" presStyleIdx="3" presStyleCnt="5"/>
      <dgm:spPr/>
    </dgm:pt>
    <dgm:pt modelId="{E76D7768-57F1-42C0-A196-6AC091183F7A}" type="pres">
      <dgm:prSet presAssocID="{1340AE7F-35CC-4437-96BB-19BFB6356994}" presName="node" presStyleLbl="node1" presStyleIdx="4" presStyleCnt="5">
        <dgm:presLayoutVars>
          <dgm:bulletEnabled val="1"/>
        </dgm:presLayoutVars>
      </dgm:prSet>
      <dgm:spPr/>
    </dgm:pt>
    <dgm:pt modelId="{C39FBFE5-D9C8-43A1-A78C-FF48A737DFD7}" type="pres">
      <dgm:prSet presAssocID="{1340AE7F-35CC-4437-96BB-19BFB6356994}" presName="dummy" presStyleCnt="0"/>
      <dgm:spPr/>
    </dgm:pt>
    <dgm:pt modelId="{0D0C21C2-BA99-4A14-877D-0E6BEA64842F}" type="pres">
      <dgm:prSet presAssocID="{0E356668-3F24-42E5-8538-07C92F123898}" presName="sibTrans" presStyleLbl="sibTrans2D1" presStyleIdx="4" presStyleCnt="5"/>
      <dgm:spPr/>
    </dgm:pt>
  </dgm:ptLst>
  <dgm:cxnLst>
    <dgm:cxn modelId="{4BECC508-160D-47AC-AA9F-42C53C56F6B4}" type="presOf" srcId="{D2C0A23C-2201-4A1A-B22E-D8F0C049B4E6}" destId="{AA2BA7A4-092C-455E-AC78-3F4B4CE6CEBE}" srcOrd="0" destOrd="0" presId="urn:microsoft.com/office/officeart/2005/8/layout/radial6"/>
    <dgm:cxn modelId="{B06E6246-B563-46C7-96C3-692C34968A31}" type="presOf" srcId="{0E356668-3F24-42E5-8538-07C92F123898}" destId="{0D0C21C2-BA99-4A14-877D-0E6BEA64842F}" srcOrd="0" destOrd="0" presId="urn:microsoft.com/office/officeart/2005/8/layout/radial6"/>
    <dgm:cxn modelId="{C03FFA52-30E4-42D9-8ED7-3347E9AA754C}" srcId="{1BE95F34-A503-45C2-9294-F3E272CD0E22}" destId="{172DF27A-B6B9-4DF4-B61E-464733076BFE}" srcOrd="2" destOrd="0" parTransId="{ABFDAC2E-62FD-47B0-A634-4BEEB0D9440E}" sibTransId="{BCBECF74-531D-4EBD-9DE8-D04E355E1E66}"/>
    <dgm:cxn modelId="{07F0CF73-3DBE-458C-AF7E-A870FBA3A08C}" type="presOf" srcId="{D9BE9EF9-98F3-411E-8C37-1F08845FEB90}" destId="{6B514F68-163C-4DE7-A93D-74EFEBC23550}" srcOrd="0" destOrd="0" presId="urn:microsoft.com/office/officeart/2005/8/layout/radial6"/>
    <dgm:cxn modelId="{BA4C5D58-7BF3-43B2-A29B-1F9607FBF703}" type="presOf" srcId="{1340AE7F-35CC-4437-96BB-19BFB6356994}" destId="{E76D7768-57F1-42C0-A196-6AC091183F7A}" srcOrd="0" destOrd="0" presId="urn:microsoft.com/office/officeart/2005/8/layout/radial6"/>
    <dgm:cxn modelId="{2E4F6588-1F00-49F2-9CFB-3D4239FF956E}" srcId="{1BE95F34-A503-45C2-9294-F3E272CD0E22}" destId="{D9BE9EF9-98F3-411E-8C37-1F08845FEB90}" srcOrd="3" destOrd="0" parTransId="{89500D06-2C04-4E9B-8C8C-31870BE628D8}" sibTransId="{5E9BE974-9B02-4CBF-AC79-69352DDEF54A}"/>
    <dgm:cxn modelId="{3F0F0396-4DD3-48F2-967F-B696B908E3CD}" type="presOf" srcId="{2A976A3F-E18A-4444-BAE2-5D0EC369724E}" destId="{3DFC1E25-F755-4DEB-85CA-190FDDC7FD6D}" srcOrd="0" destOrd="0" presId="urn:microsoft.com/office/officeart/2005/8/layout/radial6"/>
    <dgm:cxn modelId="{F5603E99-AFAA-40AA-9E2C-D4959A66E7F6}" type="presOf" srcId="{0F19DBCA-AC43-4ED6-8ED6-0AF9E0636F46}" destId="{A4A145CF-9F9B-447C-9D78-A4653BA2FAB4}" srcOrd="0" destOrd="0" presId="urn:microsoft.com/office/officeart/2005/8/layout/radial6"/>
    <dgm:cxn modelId="{82B596A6-093A-48B9-A1DD-9EA2B657060C}" srcId="{1BE95F34-A503-45C2-9294-F3E272CD0E22}" destId="{69F0C4EF-2B64-4169-AE5A-CE8C19D0AF48}" srcOrd="0" destOrd="0" parTransId="{D5D66454-AD96-4178-ABFC-D4270697B5CF}" sibTransId="{2A976A3F-E18A-4444-BAE2-5D0EC369724E}"/>
    <dgm:cxn modelId="{A310A4AB-3460-420F-AD97-4AA19A1BCDC6}" type="presOf" srcId="{5E9BE974-9B02-4CBF-AC79-69352DDEF54A}" destId="{623682CD-25C0-4C49-84F5-4615ED179094}" srcOrd="0" destOrd="0" presId="urn:microsoft.com/office/officeart/2005/8/layout/radial6"/>
    <dgm:cxn modelId="{44F64DAE-8A31-4363-920A-28797F292848}" srcId="{D2C0A23C-2201-4A1A-B22E-D8F0C049B4E6}" destId="{1BE95F34-A503-45C2-9294-F3E272CD0E22}" srcOrd="0" destOrd="0" parTransId="{6A5DF519-B6C5-4800-91BB-6D6B0D8E3F9E}" sibTransId="{A6C0A4B5-E359-43F5-A325-E8044EA7FA1D}"/>
    <dgm:cxn modelId="{F95379B8-F0F8-472D-8D09-4384A290112B}" srcId="{1BE95F34-A503-45C2-9294-F3E272CD0E22}" destId="{1340AE7F-35CC-4437-96BB-19BFB6356994}" srcOrd="4" destOrd="0" parTransId="{83075C87-F839-4A46-B800-9277E3F24B30}" sibTransId="{0E356668-3F24-42E5-8538-07C92F123898}"/>
    <dgm:cxn modelId="{4D4D8DBE-70FF-4306-8F69-ACACB9C2AE1D}" type="presOf" srcId="{E96B6538-3A77-4A99-9828-A8C1357F4FA9}" destId="{5E99F552-A92F-4311-BAF8-51B6916D8B6C}" srcOrd="0" destOrd="0" presId="urn:microsoft.com/office/officeart/2005/8/layout/radial6"/>
    <dgm:cxn modelId="{C6DA65DB-FA4F-444A-8F98-95C0A88DA447}" srcId="{1BE95F34-A503-45C2-9294-F3E272CD0E22}" destId="{E96B6538-3A77-4A99-9828-A8C1357F4FA9}" srcOrd="1" destOrd="0" parTransId="{6B73B0C1-53E7-49E2-B6F6-E42F0C633F0D}" sibTransId="{0F19DBCA-AC43-4ED6-8ED6-0AF9E0636F46}"/>
    <dgm:cxn modelId="{4244D7DE-515C-4D2C-95CB-9C0D14A0841B}" type="presOf" srcId="{1BE95F34-A503-45C2-9294-F3E272CD0E22}" destId="{90A58A56-3867-4551-A7B5-C027CCBE73D9}" srcOrd="0" destOrd="0" presId="urn:microsoft.com/office/officeart/2005/8/layout/radial6"/>
    <dgm:cxn modelId="{77AF3BEA-3047-4248-84CB-9CE3AAF0B4B6}" type="presOf" srcId="{BCBECF74-531D-4EBD-9DE8-D04E355E1E66}" destId="{3F876213-81C8-4994-9DAE-8C949DC498E2}" srcOrd="0" destOrd="0" presId="urn:microsoft.com/office/officeart/2005/8/layout/radial6"/>
    <dgm:cxn modelId="{1C91C7F9-15A9-4A8E-A799-2DB485F721DC}" type="presOf" srcId="{172DF27A-B6B9-4DF4-B61E-464733076BFE}" destId="{FDAF2154-CE30-4618-A597-F296F5008487}" srcOrd="0" destOrd="0" presId="urn:microsoft.com/office/officeart/2005/8/layout/radial6"/>
    <dgm:cxn modelId="{DE4C82FB-1C56-474D-B54C-166576B7FDCF}" type="presOf" srcId="{69F0C4EF-2B64-4169-AE5A-CE8C19D0AF48}" destId="{B2CA8C21-9B0E-4FA5-9204-4A3B874A1076}" srcOrd="0" destOrd="0" presId="urn:microsoft.com/office/officeart/2005/8/layout/radial6"/>
    <dgm:cxn modelId="{BB045FC9-8D06-4877-8C3B-450E00BB867C}" type="presParOf" srcId="{AA2BA7A4-092C-455E-AC78-3F4B4CE6CEBE}" destId="{90A58A56-3867-4551-A7B5-C027CCBE73D9}" srcOrd="0" destOrd="0" presId="urn:microsoft.com/office/officeart/2005/8/layout/radial6"/>
    <dgm:cxn modelId="{D6E340BA-4757-4043-8EF2-0A03386DE9B1}" type="presParOf" srcId="{AA2BA7A4-092C-455E-AC78-3F4B4CE6CEBE}" destId="{B2CA8C21-9B0E-4FA5-9204-4A3B874A1076}" srcOrd="1" destOrd="0" presId="urn:microsoft.com/office/officeart/2005/8/layout/radial6"/>
    <dgm:cxn modelId="{418CFDAC-5EA2-40E2-B809-9600F07D5D7B}" type="presParOf" srcId="{AA2BA7A4-092C-455E-AC78-3F4B4CE6CEBE}" destId="{576B88B6-3377-44EE-984D-4D2375822D38}" srcOrd="2" destOrd="0" presId="urn:microsoft.com/office/officeart/2005/8/layout/radial6"/>
    <dgm:cxn modelId="{56D369DA-5201-402E-94A8-1C41FA1636E5}" type="presParOf" srcId="{AA2BA7A4-092C-455E-AC78-3F4B4CE6CEBE}" destId="{3DFC1E25-F755-4DEB-85CA-190FDDC7FD6D}" srcOrd="3" destOrd="0" presId="urn:microsoft.com/office/officeart/2005/8/layout/radial6"/>
    <dgm:cxn modelId="{DFD5D63A-D5AA-4232-9E85-77DF6946DC31}" type="presParOf" srcId="{AA2BA7A4-092C-455E-AC78-3F4B4CE6CEBE}" destId="{5E99F552-A92F-4311-BAF8-51B6916D8B6C}" srcOrd="4" destOrd="0" presId="urn:microsoft.com/office/officeart/2005/8/layout/radial6"/>
    <dgm:cxn modelId="{C473DCAC-5E88-4C83-AAEC-E6A86785AA6A}" type="presParOf" srcId="{AA2BA7A4-092C-455E-AC78-3F4B4CE6CEBE}" destId="{EE0BF88E-57E4-4704-8940-FBF26770D7EB}" srcOrd="5" destOrd="0" presId="urn:microsoft.com/office/officeart/2005/8/layout/radial6"/>
    <dgm:cxn modelId="{48570E56-6370-4A5F-AAF7-DEBA4310CD90}" type="presParOf" srcId="{AA2BA7A4-092C-455E-AC78-3F4B4CE6CEBE}" destId="{A4A145CF-9F9B-447C-9D78-A4653BA2FAB4}" srcOrd="6" destOrd="0" presId="urn:microsoft.com/office/officeart/2005/8/layout/radial6"/>
    <dgm:cxn modelId="{7B010C38-E473-454B-9870-F6C26E763F85}" type="presParOf" srcId="{AA2BA7A4-092C-455E-AC78-3F4B4CE6CEBE}" destId="{FDAF2154-CE30-4618-A597-F296F5008487}" srcOrd="7" destOrd="0" presId="urn:microsoft.com/office/officeart/2005/8/layout/radial6"/>
    <dgm:cxn modelId="{7B0BD1A7-D972-4290-83CE-339A0C62FBBA}" type="presParOf" srcId="{AA2BA7A4-092C-455E-AC78-3F4B4CE6CEBE}" destId="{82D46D1C-878C-433E-81A6-00497817D6B0}" srcOrd="8" destOrd="0" presId="urn:microsoft.com/office/officeart/2005/8/layout/radial6"/>
    <dgm:cxn modelId="{FFBC65A4-0749-49F3-B206-9B280BA09310}" type="presParOf" srcId="{AA2BA7A4-092C-455E-AC78-3F4B4CE6CEBE}" destId="{3F876213-81C8-4994-9DAE-8C949DC498E2}" srcOrd="9" destOrd="0" presId="urn:microsoft.com/office/officeart/2005/8/layout/radial6"/>
    <dgm:cxn modelId="{6F583768-590F-4236-9C53-DC23EFFE026F}" type="presParOf" srcId="{AA2BA7A4-092C-455E-AC78-3F4B4CE6CEBE}" destId="{6B514F68-163C-4DE7-A93D-74EFEBC23550}" srcOrd="10" destOrd="0" presId="urn:microsoft.com/office/officeart/2005/8/layout/radial6"/>
    <dgm:cxn modelId="{88E8E0AA-98EA-468A-9DE9-3924324CDBA5}" type="presParOf" srcId="{AA2BA7A4-092C-455E-AC78-3F4B4CE6CEBE}" destId="{5FC8D3FF-6796-4C09-88B6-4B0153800E0E}" srcOrd="11" destOrd="0" presId="urn:microsoft.com/office/officeart/2005/8/layout/radial6"/>
    <dgm:cxn modelId="{DF03E8EB-A40B-4A5E-9834-4BD434FF9561}" type="presParOf" srcId="{AA2BA7A4-092C-455E-AC78-3F4B4CE6CEBE}" destId="{623682CD-25C0-4C49-84F5-4615ED179094}" srcOrd="12" destOrd="0" presId="urn:microsoft.com/office/officeart/2005/8/layout/radial6"/>
    <dgm:cxn modelId="{67CE80AD-C0DB-49AD-9DF0-B138020272CA}" type="presParOf" srcId="{AA2BA7A4-092C-455E-AC78-3F4B4CE6CEBE}" destId="{E76D7768-57F1-42C0-A196-6AC091183F7A}" srcOrd="13" destOrd="0" presId="urn:microsoft.com/office/officeart/2005/8/layout/radial6"/>
    <dgm:cxn modelId="{0122ADAE-984C-4D34-A7C8-8FB8C8EACA20}" type="presParOf" srcId="{AA2BA7A4-092C-455E-AC78-3F4B4CE6CEBE}" destId="{C39FBFE5-D9C8-43A1-A78C-FF48A737DFD7}" srcOrd="14" destOrd="0" presId="urn:microsoft.com/office/officeart/2005/8/layout/radial6"/>
    <dgm:cxn modelId="{616849C2-2169-479D-8973-68A74744F670}" type="presParOf" srcId="{AA2BA7A4-092C-455E-AC78-3F4B4CE6CEBE}" destId="{0D0C21C2-BA99-4A14-877D-0E6BEA64842F}" srcOrd="15"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0C21C2-BA99-4A14-877D-0E6BEA64842F}">
      <dsp:nvSpPr>
        <dsp:cNvPr id="0" name=""/>
        <dsp:cNvSpPr/>
      </dsp:nvSpPr>
      <dsp:spPr>
        <a:xfrm>
          <a:off x="1579162" y="521122"/>
          <a:ext cx="3481012" cy="3481012"/>
        </a:xfrm>
        <a:prstGeom prst="blockArc">
          <a:avLst>
            <a:gd name="adj1" fmla="val 11880000"/>
            <a:gd name="adj2" fmla="val 16200000"/>
            <a:gd name="adj3" fmla="val 4637"/>
          </a:avLst>
        </a:prstGeom>
        <a:solidFill>
          <a:schemeClr val="accent3">
            <a:lumMod val="60000"/>
            <a:lumOff val="40000"/>
          </a:schemeClr>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sp>
    <dsp:sp modelId="{623682CD-25C0-4C49-84F5-4615ED179094}">
      <dsp:nvSpPr>
        <dsp:cNvPr id="0" name=""/>
        <dsp:cNvSpPr/>
      </dsp:nvSpPr>
      <dsp:spPr>
        <a:xfrm>
          <a:off x="1579162" y="521122"/>
          <a:ext cx="3481012" cy="3481012"/>
        </a:xfrm>
        <a:prstGeom prst="blockArc">
          <a:avLst>
            <a:gd name="adj1" fmla="val 7560000"/>
            <a:gd name="adj2" fmla="val 11880000"/>
            <a:gd name="adj3" fmla="val 4637"/>
          </a:avLst>
        </a:prstGeom>
        <a:solidFill>
          <a:schemeClr val="accent1">
            <a:lumMod val="60000"/>
            <a:lumOff val="40000"/>
          </a:schemeClr>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3F876213-81C8-4994-9DAE-8C949DC498E2}">
      <dsp:nvSpPr>
        <dsp:cNvPr id="0" name=""/>
        <dsp:cNvSpPr/>
      </dsp:nvSpPr>
      <dsp:spPr>
        <a:xfrm>
          <a:off x="1579162" y="521122"/>
          <a:ext cx="3481012" cy="3481012"/>
        </a:xfrm>
        <a:prstGeom prst="blockArc">
          <a:avLst>
            <a:gd name="adj1" fmla="val 3240000"/>
            <a:gd name="adj2" fmla="val 7560000"/>
            <a:gd name="adj3" fmla="val 4637"/>
          </a:avLst>
        </a:prstGeom>
        <a:solidFill>
          <a:schemeClr val="accent2">
            <a:lumMod val="60000"/>
            <a:lumOff val="40000"/>
          </a:schemeClr>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sp>
    <dsp:sp modelId="{A4A145CF-9F9B-447C-9D78-A4653BA2FAB4}">
      <dsp:nvSpPr>
        <dsp:cNvPr id="0" name=""/>
        <dsp:cNvSpPr/>
      </dsp:nvSpPr>
      <dsp:spPr>
        <a:xfrm>
          <a:off x="1579162" y="521122"/>
          <a:ext cx="3481012" cy="3481012"/>
        </a:xfrm>
        <a:prstGeom prst="blockArc">
          <a:avLst>
            <a:gd name="adj1" fmla="val 20520000"/>
            <a:gd name="adj2" fmla="val 3240000"/>
            <a:gd name="adj3" fmla="val 4637"/>
          </a:avLst>
        </a:prstGeom>
        <a:solidFill>
          <a:srgbClr val="92D050"/>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sp>
    <dsp:sp modelId="{3DFC1E25-F755-4DEB-85CA-190FDDC7FD6D}">
      <dsp:nvSpPr>
        <dsp:cNvPr id="0" name=""/>
        <dsp:cNvSpPr/>
      </dsp:nvSpPr>
      <dsp:spPr>
        <a:xfrm>
          <a:off x="1579162" y="521122"/>
          <a:ext cx="3481012" cy="3481012"/>
        </a:xfrm>
        <a:prstGeom prst="blockArc">
          <a:avLst>
            <a:gd name="adj1" fmla="val 16200000"/>
            <a:gd name="adj2" fmla="val 20520000"/>
            <a:gd name="adj3" fmla="val 4637"/>
          </a:avLst>
        </a:prstGeom>
        <a:solidFill>
          <a:schemeClr val="accent4">
            <a:lumMod val="60000"/>
            <a:lumOff val="40000"/>
          </a:schemeClr>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sp>
    <dsp:sp modelId="{90A58A56-3867-4551-A7B5-C027CCBE73D9}">
      <dsp:nvSpPr>
        <dsp:cNvPr id="0" name=""/>
        <dsp:cNvSpPr/>
      </dsp:nvSpPr>
      <dsp:spPr>
        <a:xfrm>
          <a:off x="2524539" y="1342795"/>
          <a:ext cx="1680978" cy="1731713"/>
        </a:xfrm>
        <a:prstGeom prst="ellipse">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ar-AE" sz="3600" b="1" kern="1200" dirty="0">
              <a:solidFill>
                <a:schemeClr val="tx1"/>
              </a:solidFill>
              <a:latin typeface="Microsoft Uighur" panose="02000000000000000000" pitchFamily="2" charset="-78"/>
              <a:cs typeface="Microsoft Uighur" panose="02000000000000000000" pitchFamily="2" charset="-78"/>
            </a:rPr>
            <a:t>روابط الوحدة في وطني</a:t>
          </a:r>
          <a:endParaRPr lang="en-US" sz="3600" b="1" kern="1200" dirty="0">
            <a:solidFill>
              <a:schemeClr val="tx1"/>
            </a:solidFill>
            <a:latin typeface="Microsoft Uighur" panose="02000000000000000000" pitchFamily="2" charset="-78"/>
            <a:cs typeface="Microsoft Uighur" panose="02000000000000000000" pitchFamily="2" charset="-78"/>
          </a:endParaRPr>
        </a:p>
      </dsp:txBody>
      <dsp:txXfrm>
        <a:off x="2770713" y="1596398"/>
        <a:ext cx="1188630" cy="1224507"/>
      </dsp:txXfrm>
    </dsp:sp>
    <dsp:sp modelId="{B2CA8C21-9B0E-4FA5-9204-4A3B874A1076}">
      <dsp:nvSpPr>
        <dsp:cNvPr id="0" name=""/>
        <dsp:cNvSpPr/>
      </dsp:nvSpPr>
      <dsp:spPr>
        <a:xfrm>
          <a:off x="2759150" y="961"/>
          <a:ext cx="1121036" cy="1121036"/>
        </a:xfrm>
        <a:prstGeom prst="ellipse">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ar-AE" sz="2400" kern="1200" dirty="0">
              <a:solidFill>
                <a:schemeClr val="tx1"/>
              </a:solidFill>
              <a:latin typeface="Microsoft Uighur" panose="02000000000000000000" pitchFamily="2" charset="-78"/>
              <a:cs typeface="Microsoft Uighur" panose="02000000000000000000" pitchFamily="2" charset="-78"/>
            </a:rPr>
            <a:t>الدين الاسلامي</a:t>
          </a:r>
          <a:endParaRPr lang="en-US" sz="2400" kern="1200" dirty="0">
            <a:solidFill>
              <a:schemeClr val="tx1"/>
            </a:solidFill>
            <a:latin typeface="Microsoft Uighur" panose="02000000000000000000" pitchFamily="2" charset="-78"/>
            <a:cs typeface="Microsoft Uighur" panose="02000000000000000000" pitchFamily="2" charset="-78"/>
          </a:endParaRPr>
        </a:p>
      </dsp:txBody>
      <dsp:txXfrm>
        <a:off x="2923322" y="165133"/>
        <a:ext cx="792692" cy="792692"/>
      </dsp:txXfrm>
    </dsp:sp>
    <dsp:sp modelId="{5E99F552-A92F-4311-BAF8-51B6916D8B6C}">
      <dsp:nvSpPr>
        <dsp:cNvPr id="0" name=""/>
        <dsp:cNvSpPr/>
      </dsp:nvSpPr>
      <dsp:spPr>
        <a:xfrm>
          <a:off x="4376088" y="1175735"/>
          <a:ext cx="1121036" cy="1121036"/>
        </a:xfrm>
        <a:prstGeom prst="ellipse">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ar-AE" sz="2800" kern="1200" dirty="0">
              <a:solidFill>
                <a:schemeClr val="tx1"/>
              </a:solidFill>
              <a:latin typeface="Microsoft Uighur" panose="02000000000000000000" pitchFamily="2" charset="-78"/>
              <a:cs typeface="Microsoft Uighur" panose="02000000000000000000" pitchFamily="2" charset="-78"/>
            </a:rPr>
            <a:t>العادات والتقاليد</a:t>
          </a:r>
          <a:endParaRPr lang="en-US" sz="2800" kern="1200" dirty="0">
            <a:solidFill>
              <a:schemeClr val="tx1"/>
            </a:solidFill>
            <a:latin typeface="Microsoft Uighur" panose="02000000000000000000" pitchFamily="2" charset="-78"/>
            <a:cs typeface="Microsoft Uighur" panose="02000000000000000000" pitchFamily="2" charset="-78"/>
          </a:endParaRPr>
        </a:p>
      </dsp:txBody>
      <dsp:txXfrm>
        <a:off x="4540260" y="1339907"/>
        <a:ext cx="792692" cy="792692"/>
      </dsp:txXfrm>
    </dsp:sp>
    <dsp:sp modelId="{FDAF2154-CE30-4618-A597-F296F5008487}">
      <dsp:nvSpPr>
        <dsp:cNvPr id="0" name=""/>
        <dsp:cNvSpPr/>
      </dsp:nvSpPr>
      <dsp:spPr>
        <a:xfrm>
          <a:off x="3758473" y="3076559"/>
          <a:ext cx="1121036" cy="1121036"/>
        </a:xfrm>
        <a:prstGeom prst="ellipse">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ar-AE" sz="2600" kern="1200" dirty="0">
              <a:solidFill>
                <a:schemeClr val="tx1"/>
              </a:solidFill>
              <a:latin typeface="Microsoft Uighur" panose="02000000000000000000" pitchFamily="2" charset="-78"/>
              <a:cs typeface="Microsoft Uighur" panose="02000000000000000000" pitchFamily="2" charset="-78"/>
            </a:rPr>
            <a:t>اللغة العربية</a:t>
          </a:r>
          <a:endParaRPr lang="en-US" sz="2600" kern="1200" dirty="0">
            <a:solidFill>
              <a:schemeClr val="tx1"/>
            </a:solidFill>
            <a:latin typeface="Microsoft Uighur" panose="02000000000000000000" pitchFamily="2" charset="-78"/>
            <a:cs typeface="Microsoft Uighur" panose="02000000000000000000" pitchFamily="2" charset="-78"/>
          </a:endParaRPr>
        </a:p>
      </dsp:txBody>
      <dsp:txXfrm>
        <a:off x="3922645" y="3240731"/>
        <a:ext cx="792692" cy="792692"/>
      </dsp:txXfrm>
    </dsp:sp>
    <dsp:sp modelId="{6B514F68-163C-4DE7-A93D-74EFEBC23550}">
      <dsp:nvSpPr>
        <dsp:cNvPr id="0" name=""/>
        <dsp:cNvSpPr/>
      </dsp:nvSpPr>
      <dsp:spPr>
        <a:xfrm>
          <a:off x="1759828" y="3076559"/>
          <a:ext cx="1121036" cy="1121036"/>
        </a:xfrm>
        <a:prstGeom prst="ellipse">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ar-AE" sz="2600" kern="1200" dirty="0">
              <a:solidFill>
                <a:schemeClr val="tx1"/>
              </a:solidFill>
              <a:latin typeface="Microsoft Uighur" panose="02000000000000000000" pitchFamily="2" charset="-78"/>
              <a:cs typeface="Microsoft Uighur" panose="02000000000000000000" pitchFamily="2" charset="-78"/>
            </a:rPr>
            <a:t>الاماني والاهداف</a:t>
          </a:r>
          <a:endParaRPr lang="en-US" sz="2600" kern="1200" dirty="0">
            <a:solidFill>
              <a:schemeClr val="tx1"/>
            </a:solidFill>
            <a:latin typeface="Microsoft Uighur" panose="02000000000000000000" pitchFamily="2" charset="-78"/>
            <a:cs typeface="Microsoft Uighur" panose="02000000000000000000" pitchFamily="2" charset="-78"/>
          </a:endParaRPr>
        </a:p>
      </dsp:txBody>
      <dsp:txXfrm>
        <a:off x="1924000" y="3240731"/>
        <a:ext cx="792692" cy="792692"/>
      </dsp:txXfrm>
    </dsp:sp>
    <dsp:sp modelId="{E76D7768-57F1-42C0-A196-6AC091183F7A}">
      <dsp:nvSpPr>
        <dsp:cNvPr id="0" name=""/>
        <dsp:cNvSpPr/>
      </dsp:nvSpPr>
      <dsp:spPr>
        <a:xfrm>
          <a:off x="1142213" y="1175735"/>
          <a:ext cx="1121036" cy="1121036"/>
        </a:xfrm>
        <a:prstGeom prst="ellipse">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ar-AE" sz="2600" kern="1200" dirty="0">
              <a:solidFill>
                <a:schemeClr val="tx1"/>
              </a:solidFill>
              <a:latin typeface="Microsoft Uighur" panose="02000000000000000000" pitchFamily="2" charset="-78"/>
              <a:cs typeface="Microsoft Uighur" panose="02000000000000000000" pitchFamily="2" charset="-78"/>
            </a:rPr>
            <a:t>التاريخ المشترك</a:t>
          </a:r>
          <a:endParaRPr lang="en-US" sz="2600" kern="1200" dirty="0">
            <a:solidFill>
              <a:schemeClr val="tx1"/>
            </a:solidFill>
            <a:latin typeface="Microsoft Uighur" panose="02000000000000000000" pitchFamily="2" charset="-78"/>
            <a:cs typeface="Microsoft Uighur" panose="02000000000000000000" pitchFamily="2" charset="-78"/>
          </a:endParaRPr>
        </a:p>
      </dsp:txBody>
      <dsp:txXfrm>
        <a:off x="1306385" y="1339907"/>
        <a:ext cx="792692" cy="79269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101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F7CB8C3-0A57-4BE7-85AB-30ABCE0D036B}" type="datetimeFigureOut">
              <a:rPr lang="en-US" smtClean="0"/>
              <a:pPr/>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7CB8C3-0A57-4BE7-85AB-30ABCE0D036B}" type="datetimeFigureOut">
              <a:rPr lang="en-US" smtClean="0"/>
              <a:pPr/>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7CB8C3-0A57-4BE7-85AB-30ABCE0D036B}" type="datetimeFigureOut">
              <a:rPr lang="en-US" smtClean="0"/>
              <a:pPr/>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7CB8C3-0A57-4BE7-85AB-30ABCE0D036B}" type="datetimeFigureOut">
              <a:rPr lang="en-US" smtClean="0"/>
              <a:pPr/>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7CB8C3-0A57-4BE7-85AB-30ABCE0D036B}" type="datetimeFigureOut">
              <a:rPr lang="en-US" smtClean="0"/>
              <a:pPr/>
              <a:t>9/17/2024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7CB8C3-0A57-4BE7-85AB-30ABCE0D036B}" type="datetimeFigureOut">
              <a:rPr lang="en-US" smtClean="0"/>
              <a:pPr/>
              <a:t>9/17/2024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CB8C3-0A57-4BE7-85AB-30ABCE0D036B}" type="datetimeFigureOut">
              <a:rPr lang="en-US" smtClean="0"/>
              <a:pPr/>
              <a:t>9/17/2024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7CB8C3-0A57-4BE7-85AB-30ABCE0D036B}" type="datetimeFigureOut">
              <a:rPr lang="en-US" smtClean="0"/>
              <a:pPr/>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7CB8C3-0A57-4BE7-85AB-30ABCE0D036B}" type="datetimeFigureOut">
              <a:rPr lang="en-US" smtClean="0"/>
              <a:pPr/>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7CB8C3-0A57-4BE7-85AB-30ABCE0D036B}" type="datetimeFigureOut">
              <a:rPr lang="en-US" smtClean="0"/>
              <a:pPr/>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7CB8C3-0A57-4BE7-85AB-30ABCE0D036B}" type="datetimeFigureOut">
              <a:rPr lang="en-US" smtClean="0"/>
              <a:pPr/>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4470DF-586A-46AE-ABA7-4B15FA93AA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7CB8C3-0A57-4BE7-85AB-30ABCE0D036B}" type="datetimeFigureOut">
              <a:rPr lang="en-US" smtClean="0"/>
              <a:pPr/>
              <a:t>9/17/2024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4470DF-586A-46AE-ABA7-4B15FA93AA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1.xml"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slideLayout" Target="../slideLayouts/slideLayout7.xml" /><Relationship Id="rId1" Type="http://schemas.openxmlformats.org/officeDocument/2006/relationships/video" Target="file:///C:/Users/user/Downloads/&#1575;&#1604;&#1576;&#1610;&#1578;%20&#1605;&#1578;&#1608;&#1581;&#1583;%20&#1604;&#1587;&#1605;&#1608;%20&#1575;&#1604;&#1588;&#1610;&#1582;%20&#1605;&#1581;&#1605;&#1583;%20&#1576;&#1606;%20&#1586;&#1575;&#1610;&#1583;%20&#1570;&#1604;%20&#1606;&#1607;&#1610;&#1575;&#1606;.mp4" TargetMode="External" /></Relationships>
</file>

<file path=ppt/slides/_rels/slide5.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8" Type="http://schemas.microsoft.com/office/2007/relationships/diagramDrawing" Target="../diagrams/drawing1.xml" /><Relationship Id="rId3" Type="http://schemas.openxmlformats.org/officeDocument/2006/relationships/image" Target="../media/image7.png" /><Relationship Id="rId7" Type="http://schemas.openxmlformats.org/officeDocument/2006/relationships/diagramColors" Target="../diagrams/colors1.xml" /><Relationship Id="rId2" Type="http://schemas.openxmlformats.org/officeDocument/2006/relationships/image" Target="../media/image1.jpeg" /><Relationship Id="rId1" Type="http://schemas.openxmlformats.org/officeDocument/2006/relationships/slideLayout" Target="../slideLayouts/slideLayout7.xml" /><Relationship Id="rId6" Type="http://schemas.openxmlformats.org/officeDocument/2006/relationships/diagramQuickStyle" Target="../diagrams/quickStyle1.xml" /><Relationship Id="rId5" Type="http://schemas.openxmlformats.org/officeDocument/2006/relationships/diagramLayout" Target="../diagrams/layout1.xml" /><Relationship Id="rId4" Type="http://schemas.openxmlformats.org/officeDocument/2006/relationships/diagramData" Target="../diagrams/data1.xml" /></Relationships>
</file>

<file path=ppt/slides/_rels/slide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1.jpeg" /><Relationship Id="rId1" Type="http://schemas.openxmlformats.org/officeDocument/2006/relationships/slideLayout" Target="../slideLayouts/slideLayout7.xml" /><Relationship Id="rId4" Type="http://schemas.openxmlformats.org/officeDocument/2006/relationships/image" Target="../media/image10.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pic>
        <p:nvPicPr>
          <p:cNvPr id="5" name="Content Placeholder 3"/>
          <p:cNvPicPr>
            <a:picLocks noChangeAspect="1"/>
          </p:cNvPicPr>
          <p:nvPr/>
        </p:nvPicPr>
        <p:blipFill>
          <a:blip r:embed="rId3"/>
          <a:stretch>
            <a:fillRect/>
          </a:stretch>
        </p:blipFill>
        <p:spPr>
          <a:xfrm>
            <a:off x="4572000" y="2143116"/>
            <a:ext cx="3398118" cy="244827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a:stretch>
            <a:fillRect/>
          </a:stretch>
        </p:blipFill>
        <p:spPr>
          <a:xfrm>
            <a:off x="971600" y="1916832"/>
            <a:ext cx="2592288" cy="259228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sp>
        <p:nvSpPr>
          <p:cNvPr id="2" name="عنوان 1"/>
          <p:cNvSpPr txBox="1">
            <a:spLocks/>
          </p:cNvSpPr>
          <p:nvPr/>
        </p:nvSpPr>
        <p:spPr>
          <a:xfrm>
            <a:off x="2285984" y="785794"/>
            <a:ext cx="4572000" cy="147002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AE" sz="6600" b="0" i="0" u="none" strike="noStrike" kern="1200" cap="none" spc="0" normalizeH="0" baseline="0" noProof="0" dirty="0">
                <a:ln>
                  <a:noFill/>
                </a:ln>
                <a:solidFill>
                  <a:schemeClr val="tx1"/>
                </a:solidFill>
                <a:effectLst/>
                <a:uLnTx/>
                <a:uFillTx/>
                <a:latin typeface="Andalus" pitchFamily="18" charset="-78"/>
                <a:ea typeface="+mj-ea"/>
                <a:cs typeface="Andalus" pitchFamily="18" charset="-78"/>
              </a:rPr>
              <a:t>البيت متوحد</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08" y="2500306"/>
            <a:ext cx="523875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sp>
        <p:nvSpPr>
          <p:cNvPr id="4" name="Down Ribbon 3"/>
          <p:cNvSpPr/>
          <p:nvPr/>
        </p:nvSpPr>
        <p:spPr>
          <a:xfrm>
            <a:off x="0" y="2000240"/>
            <a:ext cx="8858280" cy="3857652"/>
          </a:xfrm>
          <a:prstGeom prst="ribbo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buFont typeface="Arial" pitchFamily="34" charset="0"/>
              <a:buChar char="•"/>
            </a:pPr>
            <a:r>
              <a:rPr lang="ar-AE" sz="2000" b="1" dirty="0">
                <a:solidFill>
                  <a:srgbClr val="002060"/>
                </a:solidFill>
                <a:latin typeface="Arabic Typesetting" pitchFamily="66" charset="-78"/>
              </a:rPr>
              <a:t>أن تفسر الطالبة مفهوم الوحدة الوطنية.</a:t>
            </a:r>
          </a:p>
          <a:p>
            <a:pPr algn="r" rtl="1">
              <a:buFont typeface="Arial" pitchFamily="34" charset="0"/>
              <a:buChar char="•"/>
            </a:pPr>
            <a:r>
              <a:rPr lang="ar-AE" sz="2000" b="1" dirty="0">
                <a:solidFill>
                  <a:schemeClr val="tx1"/>
                </a:solidFill>
                <a:latin typeface="Arabic Typesetting" pitchFamily="66" charset="-78"/>
              </a:rPr>
              <a:t>أن توضح الطالبة العوامل التي حققت الوحدة الوطنية.</a:t>
            </a:r>
          </a:p>
          <a:p>
            <a:pPr algn="r" rtl="1">
              <a:buFont typeface="Arial" pitchFamily="34" charset="0"/>
              <a:buChar char="•"/>
            </a:pPr>
            <a:r>
              <a:rPr lang="ar-AE" sz="2000" b="1" dirty="0">
                <a:solidFill>
                  <a:srgbClr val="002060"/>
                </a:solidFill>
                <a:latin typeface="Arabic Typesetting" pitchFamily="66" charset="-78"/>
              </a:rPr>
              <a:t>أن تستنتج الطالبة مظاهر الوحدة الوطنية.</a:t>
            </a:r>
          </a:p>
          <a:p>
            <a:pPr algn="r" rtl="1">
              <a:buFont typeface="Arial" pitchFamily="34" charset="0"/>
              <a:buChar char="•"/>
            </a:pPr>
            <a:r>
              <a:rPr lang="ar-AE" sz="2000" b="1" dirty="0">
                <a:solidFill>
                  <a:schemeClr val="tx1"/>
                </a:solidFill>
                <a:latin typeface="Arabic Typesetting" pitchFamily="66" charset="-78"/>
              </a:rPr>
              <a:t>أن تقدر الطالبة جهود دولة الامارات العربية المتحدة في تحقيق الوحيدة الوطنية.</a:t>
            </a:r>
          </a:p>
        </p:txBody>
      </p:sp>
      <p:sp>
        <p:nvSpPr>
          <p:cNvPr id="5" name="Explosion 1 4"/>
          <p:cNvSpPr/>
          <p:nvPr/>
        </p:nvSpPr>
        <p:spPr>
          <a:xfrm>
            <a:off x="2928926" y="357166"/>
            <a:ext cx="3143272" cy="1643074"/>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000" b="1" dirty="0">
                <a:solidFill>
                  <a:srgbClr val="C00000"/>
                </a:solidFill>
              </a:rPr>
              <a:t>نواتج التعلم:</a:t>
            </a:r>
            <a:endParaRPr lang="en-US" sz="20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البيت متوحد لسمو الشيخ محمد بن زايد آل نهيان.mp4">
            <a:hlinkClick r:id="" action="ppaction://media"/>
          </p:cNvPr>
          <p:cNvPicPr>
            <a:picLocks noRot="1" noChangeAspect="1"/>
          </p:cNvPicPr>
          <p:nvPr>
            <a:videoFile r:link="rId1"/>
          </p:nvPr>
        </p:nvPicPr>
        <p:blipFill>
          <a:blip r:embed="rId3"/>
          <a:stretch>
            <a:fillRect/>
          </a:stretch>
        </p:blipFill>
        <p:spPr>
          <a:xfrm>
            <a:off x="0" y="0"/>
            <a:ext cx="9144000" cy="68579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8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sp>
        <p:nvSpPr>
          <p:cNvPr id="2" name="Rectangle 1">
            <a:extLst>
              <a:ext uri="{FF2B5EF4-FFF2-40B4-BE49-F238E27FC236}">
                <a16:creationId xmlns:a16="http://schemas.microsoft.com/office/drawing/2014/main" id="{8A4BCC57-BC58-451A-8D11-F315DF9F46C6}"/>
              </a:ext>
            </a:extLst>
          </p:cNvPr>
          <p:cNvSpPr/>
          <p:nvPr/>
        </p:nvSpPr>
        <p:spPr>
          <a:xfrm>
            <a:off x="654301" y="764076"/>
            <a:ext cx="8011236" cy="3501541"/>
          </a:xfrm>
          <a:prstGeom prst="rect">
            <a:avLst/>
          </a:prstGeom>
          <a:solidFill>
            <a:schemeClr val="bg1"/>
          </a:solid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r"/>
            <a:r>
              <a:rPr lang="ar-AE" sz="2800" dirty="0">
                <a:solidFill>
                  <a:srgbClr val="C00000"/>
                </a:solidFill>
                <a:latin typeface="Microsoft Uighur" panose="02000000000000000000" pitchFamily="2" charset="-78"/>
                <a:cs typeface="Microsoft Uighur" panose="02000000000000000000" pitchFamily="2" charset="-78"/>
              </a:rPr>
              <a:t>الفكرة الرئيسية:</a:t>
            </a:r>
          </a:p>
          <a:p>
            <a:pPr algn="ctr"/>
            <a:r>
              <a:rPr lang="ar-AE" sz="2800" dirty="0">
                <a:solidFill>
                  <a:schemeClr val="tx1"/>
                </a:solidFill>
                <a:latin typeface="Microsoft Uighur" panose="02000000000000000000" pitchFamily="2" charset="-78"/>
                <a:cs typeface="Microsoft Uighur" panose="02000000000000000000" pitchFamily="2" charset="-78"/>
              </a:rPr>
              <a:t>تفرد مجتمع دولة الامارات العربية التحدة عن غيره من المجتمعات بالعلاقة الحميمية والابوية بين قادته وافراد مجتمعه واصبحت الدولة نموذجاً عالمياً رائداً, تقتدي به الدول, وتعززت هذه الروح وتعمقت بفضل السياسة الحكيمة لصاحب السمو الشيخ خليفة بن زايد آل نهيان – رئيس الدولة – حفظه الله, واخوانه حكام الامارات – حفظهم الله, واصبح شعار "البيت متوحد" معبراً عما يعيشه الوطن من وحدة وانسجام, ليس بين القيادة والشعب فقط , وانما بين كل مكونات الجتمع ومؤسساته.</a:t>
            </a:r>
          </a:p>
        </p:txBody>
      </p:sp>
      <p:pic>
        <p:nvPicPr>
          <p:cNvPr id="3" name="Picture 2">
            <a:extLst>
              <a:ext uri="{FF2B5EF4-FFF2-40B4-BE49-F238E27FC236}">
                <a16:creationId xmlns:a16="http://schemas.microsoft.com/office/drawing/2014/main" id="{BBF2F52C-5805-4587-BB16-1C5A11774041}"/>
              </a:ext>
            </a:extLst>
          </p:cNvPr>
          <p:cNvPicPr>
            <a:picLocks noChangeAspect="1"/>
          </p:cNvPicPr>
          <p:nvPr/>
        </p:nvPicPr>
        <p:blipFill>
          <a:blip r:embed="rId3"/>
          <a:stretch>
            <a:fillRect/>
          </a:stretch>
        </p:blipFill>
        <p:spPr>
          <a:xfrm>
            <a:off x="1465923" y="4625009"/>
            <a:ext cx="5332442" cy="18950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lide(fromBottom)">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sp>
        <p:nvSpPr>
          <p:cNvPr id="2" name="Rectangle 1">
            <a:extLst>
              <a:ext uri="{FF2B5EF4-FFF2-40B4-BE49-F238E27FC236}">
                <a16:creationId xmlns:a16="http://schemas.microsoft.com/office/drawing/2014/main" id="{2BAF9EF1-5F62-402A-9126-12179E67DE6D}"/>
              </a:ext>
            </a:extLst>
          </p:cNvPr>
          <p:cNvSpPr/>
          <p:nvPr/>
        </p:nvSpPr>
        <p:spPr>
          <a:xfrm>
            <a:off x="785786" y="2786058"/>
            <a:ext cx="8070575" cy="198782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200" dirty="0">
                <a:solidFill>
                  <a:schemeClr val="tx1">
                    <a:lumMod val="95000"/>
                    <a:lumOff val="5000"/>
                  </a:schemeClr>
                </a:solidFill>
                <a:latin typeface="Microsoft Uighur" panose="02000000000000000000" pitchFamily="2" charset="-78"/>
                <a:cs typeface="Microsoft Uighur" panose="02000000000000000000" pitchFamily="2" charset="-78"/>
              </a:rPr>
              <a:t>قيام رابطة قوية بين مواطني الدولة وتحقق التفاعل والتلاحم والتعاضد بين جميع افراد الشعب وتقوم على عناصر واضحة يشعر بها الجميع ويؤمنون بها, وهم مستعدون للتضحية في سبيلها والدفاع عنها.</a:t>
            </a:r>
            <a:endParaRPr lang="en-GB" sz="3200" dirty="0">
              <a:solidFill>
                <a:schemeClr val="tx1">
                  <a:lumMod val="95000"/>
                  <a:lumOff val="5000"/>
                </a:schemeClr>
              </a:solidFill>
              <a:latin typeface="Microsoft Uighur" panose="02000000000000000000" pitchFamily="2" charset="-78"/>
              <a:cs typeface="Microsoft Uighur" panose="02000000000000000000" pitchFamily="2" charset="-78"/>
            </a:endParaRPr>
          </a:p>
        </p:txBody>
      </p:sp>
      <p:sp>
        <p:nvSpPr>
          <p:cNvPr id="5" name="TextBox 4"/>
          <p:cNvSpPr txBox="1"/>
          <p:nvPr/>
        </p:nvSpPr>
        <p:spPr>
          <a:xfrm>
            <a:off x="6215074" y="1643050"/>
            <a:ext cx="2357454" cy="523220"/>
          </a:xfrm>
          <a:prstGeom prst="rect">
            <a:avLst/>
          </a:prstGeom>
          <a:noFill/>
        </p:spPr>
        <p:txBody>
          <a:bodyPr wrap="square" rtlCol="0">
            <a:spAutoFit/>
          </a:bodyPr>
          <a:lstStyle/>
          <a:p>
            <a:pPr algn="r"/>
            <a:r>
              <a:rPr lang="ar-AE" sz="2800" b="1" dirty="0"/>
              <a:t>الوحدة الوطنية:</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4C5A52-AFC7-4542-9121-756665E594C3}"/>
              </a:ext>
            </a:extLst>
          </p:cNvPr>
          <p:cNvPicPr>
            <a:picLocks noChangeAspect="1"/>
          </p:cNvPicPr>
          <p:nvPr/>
        </p:nvPicPr>
        <p:blipFill>
          <a:blip r:embed="rId2"/>
          <a:stretch>
            <a:fillRect/>
          </a:stretch>
        </p:blipFill>
        <p:spPr>
          <a:xfrm>
            <a:off x="0" y="1340768"/>
            <a:ext cx="9144000" cy="5517232"/>
          </a:xfrm>
          <a:prstGeom prst="rect">
            <a:avLst/>
          </a:prstGeom>
          <a:ln>
            <a:noFill/>
          </a:ln>
          <a:effectLst>
            <a:softEdge rad="112500"/>
          </a:effectLst>
        </p:spPr>
      </p:pic>
      <p:sp>
        <p:nvSpPr>
          <p:cNvPr id="3" name="Rectangle 2">
            <a:extLst>
              <a:ext uri="{FF2B5EF4-FFF2-40B4-BE49-F238E27FC236}">
                <a16:creationId xmlns:a16="http://schemas.microsoft.com/office/drawing/2014/main" id="{73B6F662-D40C-4DCA-A775-F2B88F68791F}"/>
              </a:ext>
            </a:extLst>
          </p:cNvPr>
          <p:cNvSpPr/>
          <p:nvPr/>
        </p:nvSpPr>
        <p:spPr>
          <a:xfrm>
            <a:off x="5486400" y="318052"/>
            <a:ext cx="3273287" cy="887896"/>
          </a:xfrm>
          <a:prstGeom prst="rect">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4000" dirty="0">
                <a:solidFill>
                  <a:schemeClr val="tx1"/>
                </a:solidFill>
                <a:latin typeface="Microsoft Uighur" panose="02000000000000000000" pitchFamily="2" charset="-78"/>
                <a:cs typeface="Microsoft Uighur" panose="02000000000000000000" pitchFamily="2" charset="-78"/>
              </a:rPr>
              <a:t>عوامل الوحدة الوطنية:</a:t>
            </a:r>
            <a:endParaRPr lang="en-GB" sz="40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7165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pic>
        <p:nvPicPr>
          <p:cNvPr id="3" name="Picture 2">
            <a:extLst>
              <a:ext uri="{FF2B5EF4-FFF2-40B4-BE49-F238E27FC236}">
                <a16:creationId xmlns:a16="http://schemas.microsoft.com/office/drawing/2014/main" id="{0E4C5A52-AFC7-4542-9121-756665E594C3}"/>
              </a:ext>
            </a:extLst>
          </p:cNvPr>
          <p:cNvPicPr>
            <a:picLocks noChangeAspect="1"/>
          </p:cNvPicPr>
          <p:nvPr/>
        </p:nvPicPr>
        <p:blipFill>
          <a:blip r:embed="rId3"/>
          <a:stretch>
            <a:fillRect/>
          </a:stretch>
        </p:blipFill>
        <p:spPr>
          <a:xfrm>
            <a:off x="1842051" y="1789046"/>
            <a:ext cx="6824870" cy="4876799"/>
          </a:xfrm>
          <a:prstGeom prst="rect">
            <a:avLst/>
          </a:prstGeom>
          <a:ln>
            <a:noFill/>
          </a:ln>
          <a:effectLst>
            <a:softEdge rad="112500"/>
          </a:effectLst>
        </p:spPr>
      </p:pic>
      <p:graphicFrame>
        <p:nvGraphicFramePr>
          <p:cNvPr id="2" name="Diagram 1">
            <a:extLst>
              <a:ext uri="{FF2B5EF4-FFF2-40B4-BE49-F238E27FC236}">
                <a16:creationId xmlns:a16="http://schemas.microsoft.com/office/drawing/2014/main" id="{B8169B09-49B4-4055-AE7E-ED708F09E730}"/>
              </a:ext>
            </a:extLst>
          </p:cNvPr>
          <p:cNvGraphicFramePr/>
          <p:nvPr>
            <p:extLst>
              <p:ext uri="{D42A27DB-BD31-4B8C-83A1-F6EECF244321}">
                <p14:modId xmlns:p14="http://schemas.microsoft.com/office/powerpoint/2010/main" val="1488948905"/>
              </p:ext>
            </p:extLst>
          </p:nvPr>
        </p:nvGraphicFramePr>
        <p:xfrm>
          <a:off x="-987285" y="0"/>
          <a:ext cx="6639338" cy="42274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a:extLst>
              <a:ext uri="{FF2B5EF4-FFF2-40B4-BE49-F238E27FC236}">
                <a16:creationId xmlns:a16="http://schemas.microsoft.com/office/drawing/2014/main" id="{73B6F662-D40C-4DCA-A775-F2B88F68791F}"/>
              </a:ext>
            </a:extLst>
          </p:cNvPr>
          <p:cNvSpPr/>
          <p:nvPr/>
        </p:nvSpPr>
        <p:spPr>
          <a:xfrm>
            <a:off x="5486400" y="318052"/>
            <a:ext cx="3273287" cy="887896"/>
          </a:xfrm>
          <a:prstGeom prst="rect">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4000" dirty="0">
                <a:solidFill>
                  <a:schemeClr val="tx1"/>
                </a:solidFill>
                <a:latin typeface="Microsoft Uighur" panose="02000000000000000000" pitchFamily="2" charset="-78"/>
                <a:cs typeface="Microsoft Uighur" panose="02000000000000000000" pitchFamily="2" charset="-78"/>
              </a:rPr>
              <a:t>عوامل الوحدة الوطنية:</a:t>
            </a:r>
            <a:endParaRPr lang="en-GB" sz="4000" dirty="0">
              <a:solidFill>
                <a:schemeClr val="tx1"/>
              </a:solidFill>
              <a:latin typeface="Microsoft Uighur" panose="02000000000000000000" pitchFamily="2" charset="-78"/>
              <a:cs typeface="Microsoft Uighur" panose="020000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grpSp>
        <p:nvGrpSpPr>
          <p:cNvPr id="30" name="Group 29"/>
          <p:cNvGrpSpPr/>
          <p:nvPr/>
        </p:nvGrpSpPr>
        <p:grpSpPr>
          <a:xfrm>
            <a:off x="1726394" y="285728"/>
            <a:ext cx="5691212" cy="6309884"/>
            <a:chOff x="1726394" y="285728"/>
            <a:chExt cx="5691212" cy="6309884"/>
          </a:xfrm>
        </p:grpSpPr>
        <p:sp>
          <p:nvSpPr>
            <p:cNvPr id="2" name="Block Arc 1"/>
            <p:cNvSpPr/>
            <p:nvPr/>
          </p:nvSpPr>
          <p:spPr>
            <a:xfrm>
              <a:off x="2120497" y="933252"/>
              <a:ext cx="4903006" cy="4903006"/>
            </a:xfrm>
            <a:prstGeom prst="blockArc">
              <a:avLst>
                <a:gd name="adj1" fmla="val 12600000"/>
                <a:gd name="adj2" fmla="val 16200000"/>
                <a:gd name="adj3" fmla="val 4526"/>
              </a:avLst>
            </a:prstGeom>
            <a:solidFill>
              <a:schemeClr val="accent6">
                <a:lumMod val="60000"/>
                <a:lumOff val="40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3" name="Block Arc 2"/>
            <p:cNvSpPr/>
            <p:nvPr/>
          </p:nvSpPr>
          <p:spPr>
            <a:xfrm>
              <a:off x="2120497" y="977497"/>
              <a:ext cx="4903006" cy="4903006"/>
            </a:xfrm>
            <a:prstGeom prst="blockArc">
              <a:avLst>
                <a:gd name="adj1" fmla="val 9000000"/>
                <a:gd name="adj2" fmla="val 12600000"/>
                <a:gd name="adj3" fmla="val 4526"/>
              </a:avLst>
            </a:prstGeom>
            <a:solidFill>
              <a:schemeClr val="accent2">
                <a:lumMod val="60000"/>
                <a:lumOff val="40000"/>
              </a:schemeClr>
            </a:solidFill>
            <a:ln>
              <a:no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sp>
        <p:sp>
          <p:nvSpPr>
            <p:cNvPr id="4" name="Block Arc 3"/>
            <p:cNvSpPr/>
            <p:nvPr/>
          </p:nvSpPr>
          <p:spPr>
            <a:xfrm>
              <a:off x="2120497" y="977497"/>
              <a:ext cx="4903006" cy="4903006"/>
            </a:xfrm>
            <a:prstGeom prst="blockArc">
              <a:avLst>
                <a:gd name="adj1" fmla="val 5400000"/>
                <a:gd name="adj2" fmla="val 9000000"/>
                <a:gd name="adj3" fmla="val 4526"/>
              </a:avLst>
            </a:prstGeom>
            <a:solidFill>
              <a:schemeClr val="accent4">
                <a:lumMod val="40000"/>
                <a:lumOff val="60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5" name="Block Arc 4"/>
            <p:cNvSpPr/>
            <p:nvPr/>
          </p:nvSpPr>
          <p:spPr>
            <a:xfrm>
              <a:off x="2120497" y="977497"/>
              <a:ext cx="4903006" cy="4903006"/>
            </a:xfrm>
            <a:prstGeom prst="blockArc">
              <a:avLst>
                <a:gd name="adj1" fmla="val 1800000"/>
                <a:gd name="adj2" fmla="val 5400000"/>
                <a:gd name="adj3" fmla="val 4526"/>
              </a:avLst>
            </a:prstGeom>
            <a:solidFill>
              <a:schemeClr val="accent5">
                <a:lumMod val="60000"/>
                <a:lumOff val="40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6" name="Block Arc 5"/>
            <p:cNvSpPr/>
            <p:nvPr/>
          </p:nvSpPr>
          <p:spPr>
            <a:xfrm>
              <a:off x="2120497" y="977497"/>
              <a:ext cx="4903006" cy="4903006"/>
            </a:xfrm>
            <a:prstGeom prst="blockArc">
              <a:avLst>
                <a:gd name="adj1" fmla="val 19800000"/>
                <a:gd name="adj2" fmla="val 1800000"/>
                <a:gd name="adj3" fmla="val 4526"/>
              </a:avLst>
            </a:prstGeom>
            <a:solidFill>
              <a:schemeClr val="accent6">
                <a:lumMod val="60000"/>
                <a:lumOff val="40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7" name="Block Arc 6"/>
            <p:cNvSpPr/>
            <p:nvPr/>
          </p:nvSpPr>
          <p:spPr>
            <a:xfrm>
              <a:off x="2120497" y="977497"/>
              <a:ext cx="4903006" cy="4903006"/>
            </a:xfrm>
            <a:prstGeom prst="blockArc">
              <a:avLst>
                <a:gd name="adj1" fmla="val 16200000"/>
                <a:gd name="adj2" fmla="val 19800000"/>
                <a:gd name="adj3" fmla="val 4526"/>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sp>
        <p:grpSp>
          <p:nvGrpSpPr>
            <p:cNvPr id="8" name="Group 7"/>
            <p:cNvGrpSpPr/>
            <p:nvPr/>
          </p:nvGrpSpPr>
          <p:grpSpPr>
            <a:xfrm>
              <a:off x="3471155" y="2328156"/>
              <a:ext cx="2201689" cy="2201689"/>
              <a:chOff x="2882423" y="2065782"/>
              <a:chExt cx="2201689" cy="2201689"/>
            </a:xfrm>
          </p:grpSpPr>
          <p:sp>
            <p:nvSpPr>
              <p:cNvPr id="27" name="Oval 26"/>
              <p:cNvSpPr/>
              <p:nvPr/>
            </p:nvSpPr>
            <p:spPr>
              <a:xfrm>
                <a:off x="2882423" y="2065782"/>
                <a:ext cx="2201689" cy="2201689"/>
              </a:xfrm>
              <a:prstGeom prst="ellipse">
                <a:avLst/>
              </a:prstGeom>
              <a:ln/>
            </p:spPr>
            <p:style>
              <a:lnRef idx="1">
                <a:schemeClr val="accent3"/>
              </a:lnRef>
              <a:fillRef idx="2">
                <a:schemeClr val="accent3"/>
              </a:fillRef>
              <a:effectRef idx="1">
                <a:schemeClr val="accent3"/>
              </a:effectRef>
              <a:fontRef idx="minor">
                <a:schemeClr val="dk1"/>
              </a:fontRef>
            </p:style>
          </p:sp>
          <p:sp>
            <p:nvSpPr>
              <p:cNvPr id="28" name="Oval 10"/>
              <p:cNvSpPr/>
              <p:nvPr/>
            </p:nvSpPr>
            <p:spPr>
              <a:xfrm>
                <a:off x="3204853" y="2388212"/>
                <a:ext cx="1556829" cy="1556829"/>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ar-AE" sz="3500" b="1" kern="1200" dirty="0">
                    <a:latin typeface="Microsoft Uighur" panose="02000000000000000000" pitchFamily="2" charset="-78"/>
                    <a:cs typeface="Microsoft Uighur" panose="02000000000000000000" pitchFamily="2" charset="-78"/>
                  </a:rPr>
                  <a:t>القطاعات الاقتصادية في دولة الامارات.</a:t>
                </a:r>
                <a:endParaRPr lang="en-US" sz="3500" b="1" kern="1200" dirty="0">
                  <a:latin typeface="Microsoft Uighur" panose="02000000000000000000" pitchFamily="2" charset="-78"/>
                  <a:cs typeface="Microsoft Uighur" panose="02000000000000000000" pitchFamily="2" charset="-78"/>
                </a:endParaRPr>
              </a:p>
            </p:txBody>
          </p:sp>
        </p:grpSp>
        <p:grpSp>
          <p:nvGrpSpPr>
            <p:cNvPr id="9" name="Group 8"/>
            <p:cNvGrpSpPr/>
            <p:nvPr/>
          </p:nvGrpSpPr>
          <p:grpSpPr>
            <a:xfrm>
              <a:off x="3714744" y="285728"/>
              <a:ext cx="1541182" cy="1541182"/>
              <a:chOff x="3212677" y="14"/>
              <a:chExt cx="1541182" cy="1541182"/>
            </a:xfrm>
          </p:grpSpPr>
          <p:sp>
            <p:nvSpPr>
              <p:cNvPr id="25" name="Oval 24"/>
              <p:cNvSpPr/>
              <p:nvPr/>
            </p:nvSpPr>
            <p:spPr>
              <a:xfrm>
                <a:off x="3212677" y="14"/>
                <a:ext cx="1541182" cy="1541182"/>
              </a:xfrm>
              <a:prstGeom prst="ellipse">
                <a:avLst/>
              </a:prstGeom>
              <a:ln/>
            </p:spPr>
            <p:style>
              <a:lnRef idx="1">
                <a:schemeClr val="accent3"/>
              </a:lnRef>
              <a:fillRef idx="2">
                <a:schemeClr val="accent3"/>
              </a:fillRef>
              <a:effectRef idx="1">
                <a:schemeClr val="accent3"/>
              </a:effectRef>
              <a:fontRef idx="minor">
                <a:schemeClr val="dk1"/>
              </a:fontRef>
            </p:style>
          </p:sp>
          <p:sp>
            <p:nvSpPr>
              <p:cNvPr id="26" name="Oval 12"/>
              <p:cNvSpPr/>
              <p:nvPr/>
            </p:nvSpPr>
            <p:spPr>
              <a:xfrm>
                <a:off x="3438378" y="225715"/>
                <a:ext cx="1089780" cy="1089780"/>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ar-AE" sz="3600" b="1" kern="1200" dirty="0">
                    <a:latin typeface="Microsoft Uighur" panose="02000000000000000000" pitchFamily="2" charset="-78"/>
                    <a:cs typeface="Microsoft Uighur" panose="02000000000000000000" pitchFamily="2" charset="-78"/>
                  </a:rPr>
                  <a:t>التجارة والنقل</a:t>
                </a:r>
                <a:endParaRPr lang="en-US" sz="3600" b="1" kern="1200" dirty="0">
                  <a:latin typeface="Microsoft Uighur" panose="02000000000000000000" pitchFamily="2" charset="-78"/>
                  <a:cs typeface="Microsoft Uighur" panose="02000000000000000000" pitchFamily="2" charset="-78"/>
                </a:endParaRPr>
              </a:p>
            </p:txBody>
          </p:sp>
        </p:grpSp>
        <p:grpSp>
          <p:nvGrpSpPr>
            <p:cNvPr id="10" name="Group 9"/>
            <p:cNvGrpSpPr/>
            <p:nvPr/>
          </p:nvGrpSpPr>
          <p:grpSpPr>
            <a:xfrm>
              <a:off x="5876424" y="1460399"/>
              <a:ext cx="1541182" cy="1541182"/>
              <a:chOff x="5287692" y="1198025"/>
              <a:chExt cx="1541182" cy="1541182"/>
            </a:xfrm>
          </p:grpSpPr>
          <p:sp>
            <p:nvSpPr>
              <p:cNvPr id="23" name="Oval 22"/>
              <p:cNvSpPr/>
              <p:nvPr/>
            </p:nvSpPr>
            <p:spPr>
              <a:xfrm>
                <a:off x="5287692" y="1198025"/>
                <a:ext cx="1541182" cy="1541182"/>
              </a:xfrm>
              <a:prstGeom prst="ellipse">
                <a:avLst/>
              </a:prstGeom>
              <a:ln/>
            </p:spPr>
            <p:style>
              <a:lnRef idx="1">
                <a:schemeClr val="accent3"/>
              </a:lnRef>
              <a:fillRef idx="2">
                <a:schemeClr val="accent3"/>
              </a:fillRef>
              <a:effectRef idx="1">
                <a:schemeClr val="accent3"/>
              </a:effectRef>
              <a:fontRef idx="minor">
                <a:schemeClr val="dk1"/>
              </a:fontRef>
            </p:style>
          </p:sp>
          <p:sp>
            <p:nvSpPr>
              <p:cNvPr id="24" name="Oval 14"/>
              <p:cNvSpPr/>
              <p:nvPr/>
            </p:nvSpPr>
            <p:spPr>
              <a:xfrm>
                <a:off x="5513393" y="1423726"/>
                <a:ext cx="1089780" cy="1089780"/>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AE" sz="3200" b="1" kern="1200" dirty="0">
                    <a:latin typeface="Microsoft Uighur" panose="02000000000000000000" pitchFamily="2" charset="-78"/>
                    <a:cs typeface="Microsoft Uighur" panose="02000000000000000000" pitchFamily="2" charset="-78"/>
                  </a:rPr>
                  <a:t>النفط والغاز الطبيعي</a:t>
                </a:r>
                <a:endParaRPr lang="en-US" sz="3200" b="1" kern="1200" dirty="0">
                  <a:latin typeface="Microsoft Uighur" panose="02000000000000000000" pitchFamily="2" charset="-78"/>
                  <a:cs typeface="Microsoft Uighur" panose="02000000000000000000" pitchFamily="2" charset="-78"/>
                </a:endParaRPr>
              </a:p>
            </p:txBody>
          </p:sp>
        </p:grpSp>
        <p:grpSp>
          <p:nvGrpSpPr>
            <p:cNvPr id="11" name="Group 10"/>
            <p:cNvGrpSpPr/>
            <p:nvPr/>
          </p:nvGrpSpPr>
          <p:grpSpPr>
            <a:xfrm>
              <a:off x="5876424" y="3856420"/>
              <a:ext cx="1541182" cy="1541182"/>
              <a:chOff x="5287692" y="3594046"/>
              <a:chExt cx="1541182" cy="1541182"/>
            </a:xfrm>
          </p:grpSpPr>
          <p:sp>
            <p:nvSpPr>
              <p:cNvPr id="21" name="Oval 20"/>
              <p:cNvSpPr/>
              <p:nvPr/>
            </p:nvSpPr>
            <p:spPr>
              <a:xfrm>
                <a:off x="5287692" y="3594046"/>
                <a:ext cx="1541182" cy="1541182"/>
              </a:xfrm>
              <a:prstGeom prst="ellipse">
                <a:avLst/>
              </a:prstGeom>
              <a:ln/>
            </p:spPr>
            <p:style>
              <a:lnRef idx="1">
                <a:schemeClr val="accent3"/>
              </a:lnRef>
              <a:fillRef idx="2">
                <a:schemeClr val="accent3"/>
              </a:fillRef>
              <a:effectRef idx="1">
                <a:schemeClr val="accent3"/>
              </a:effectRef>
              <a:fontRef idx="minor">
                <a:schemeClr val="dk1"/>
              </a:fontRef>
            </p:style>
          </p:sp>
          <p:sp>
            <p:nvSpPr>
              <p:cNvPr id="22" name="Oval 16"/>
              <p:cNvSpPr/>
              <p:nvPr/>
            </p:nvSpPr>
            <p:spPr>
              <a:xfrm>
                <a:off x="5513393" y="3819747"/>
                <a:ext cx="1089780" cy="1089780"/>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ar-AE" sz="3600" b="1" kern="1200" dirty="0">
                    <a:latin typeface="Microsoft Uighur" panose="02000000000000000000" pitchFamily="2" charset="-78"/>
                    <a:cs typeface="Microsoft Uighur" panose="02000000000000000000" pitchFamily="2" charset="-78"/>
                  </a:rPr>
                  <a:t>الصناعة</a:t>
                </a:r>
                <a:endParaRPr lang="en-US" sz="3600" b="1" kern="1200" dirty="0">
                  <a:latin typeface="Microsoft Uighur" panose="02000000000000000000" pitchFamily="2" charset="-78"/>
                  <a:cs typeface="Microsoft Uighur" panose="02000000000000000000" pitchFamily="2" charset="-78"/>
                </a:endParaRPr>
              </a:p>
            </p:txBody>
          </p:sp>
        </p:grpSp>
        <p:grpSp>
          <p:nvGrpSpPr>
            <p:cNvPr id="12" name="Group 11"/>
            <p:cNvGrpSpPr/>
            <p:nvPr/>
          </p:nvGrpSpPr>
          <p:grpSpPr>
            <a:xfrm>
              <a:off x="3801409" y="5054430"/>
              <a:ext cx="1541182" cy="1541182"/>
              <a:chOff x="3212677" y="4792056"/>
              <a:chExt cx="1541182" cy="1541182"/>
            </a:xfrm>
          </p:grpSpPr>
          <p:sp>
            <p:nvSpPr>
              <p:cNvPr id="19" name="Oval 18"/>
              <p:cNvSpPr/>
              <p:nvPr/>
            </p:nvSpPr>
            <p:spPr>
              <a:xfrm>
                <a:off x="3212677" y="4792056"/>
                <a:ext cx="1541182" cy="1541182"/>
              </a:xfrm>
              <a:prstGeom prst="ellipse">
                <a:avLst/>
              </a:prstGeom>
              <a:ln/>
            </p:spPr>
            <p:style>
              <a:lnRef idx="1">
                <a:schemeClr val="accent3"/>
              </a:lnRef>
              <a:fillRef idx="2">
                <a:schemeClr val="accent3"/>
              </a:fillRef>
              <a:effectRef idx="1">
                <a:schemeClr val="accent3"/>
              </a:effectRef>
              <a:fontRef idx="minor">
                <a:schemeClr val="dk1"/>
              </a:fontRef>
            </p:style>
          </p:sp>
          <p:sp>
            <p:nvSpPr>
              <p:cNvPr id="20" name="Oval 18"/>
              <p:cNvSpPr/>
              <p:nvPr/>
            </p:nvSpPr>
            <p:spPr>
              <a:xfrm>
                <a:off x="3438378" y="5017757"/>
                <a:ext cx="1089780" cy="1089780"/>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ar-AE" sz="3600" b="1" kern="1200" dirty="0">
                    <a:latin typeface="Microsoft Uighur" panose="02000000000000000000" pitchFamily="2" charset="-78"/>
                    <a:cs typeface="Microsoft Uighur" panose="02000000000000000000" pitchFamily="2" charset="-78"/>
                  </a:rPr>
                  <a:t>صيد الاسماك</a:t>
                </a:r>
                <a:endParaRPr lang="en-US" sz="3600" b="1" kern="1200" dirty="0">
                  <a:latin typeface="Microsoft Uighur" panose="02000000000000000000" pitchFamily="2" charset="-78"/>
                  <a:cs typeface="Microsoft Uighur" panose="02000000000000000000" pitchFamily="2" charset="-78"/>
                </a:endParaRPr>
              </a:p>
            </p:txBody>
          </p:sp>
        </p:grpSp>
        <p:grpSp>
          <p:nvGrpSpPr>
            <p:cNvPr id="13" name="Group 12"/>
            <p:cNvGrpSpPr/>
            <p:nvPr/>
          </p:nvGrpSpPr>
          <p:grpSpPr>
            <a:xfrm>
              <a:off x="1726394" y="3856420"/>
              <a:ext cx="1541182" cy="1541182"/>
              <a:chOff x="1137662" y="3594046"/>
              <a:chExt cx="1541182" cy="1541182"/>
            </a:xfrm>
          </p:grpSpPr>
          <p:sp>
            <p:nvSpPr>
              <p:cNvPr id="17" name="Oval 16"/>
              <p:cNvSpPr/>
              <p:nvPr/>
            </p:nvSpPr>
            <p:spPr>
              <a:xfrm>
                <a:off x="1137662" y="3594046"/>
                <a:ext cx="1541182" cy="1541182"/>
              </a:xfrm>
              <a:prstGeom prst="ellipse">
                <a:avLst/>
              </a:prstGeom>
              <a:ln/>
            </p:spPr>
            <p:style>
              <a:lnRef idx="1">
                <a:schemeClr val="accent3"/>
              </a:lnRef>
              <a:fillRef idx="2">
                <a:schemeClr val="accent3"/>
              </a:fillRef>
              <a:effectRef idx="1">
                <a:schemeClr val="accent3"/>
              </a:effectRef>
              <a:fontRef idx="minor">
                <a:schemeClr val="dk1"/>
              </a:fontRef>
            </p:style>
          </p:sp>
          <p:sp>
            <p:nvSpPr>
              <p:cNvPr id="18" name="Oval 20"/>
              <p:cNvSpPr/>
              <p:nvPr/>
            </p:nvSpPr>
            <p:spPr>
              <a:xfrm>
                <a:off x="1363363" y="3819747"/>
                <a:ext cx="1089780" cy="1089780"/>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ar-AE" sz="3600" b="1" kern="1200" dirty="0">
                    <a:latin typeface="Microsoft Uighur" panose="02000000000000000000" pitchFamily="2" charset="-78"/>
                    <a:cs typeface="Microsoft Uighur" panose="02000000000000000000" pitchFamily="2" charset="-78"/>
                  </a:rPr>
                  <a:t>السياحة</a:t>
                </a:r>
                <a:endParaRPr lang="en-US" sz="3600" b="1" kern="1200" dirty="0">
                  <a:latin typeface="Microsoft Uighur" panose="02000000000000000000" pitchFamily="2" charset="-78"/>
                  <a:cs typeface="Microsoft Uighur" panose="02000000000000000000" pitchFamily="2" charset="-78"/>
                </a:endParaRPr>
              </a:p>
            </p:txBody>
          </p:sp>
        </p:grpSp>
        <p:grpSp>
          <p:nvGrpSpPr>
            <p:cNvPr id="14" name="Group 13"/>
            <p:cNvGrpSpPr/>
            <p:nvPr/>
          </p:nvGrpSpPr>
          <p:grpSpPr>
            <a:xfrm>
              <a:off x="1726394" y="1460399"/>
              <a:ext cx="1541182" cy="1541182"/>
              <a:chOff x="1137662" y="1198025"/>
              <a:chExt cx="1541182" cy="1541182"/>
            </a:xfrm>
          </p:grpSpPr>
          <p:sp>
            <p:nvSpPr>
              <p:cNvPr id="15" name="Oval 14"/>
              <p:cNvSpPr/>
              <p:nvPr/>
            </p:nvSpPr>
            <p:spPr>
              <a:xfrm>
                <a:off x="1137662" y="1198025"/>
                <a:ext cx="1541182" cy="1541182"/>
              </a:xfrm>
              <a:prstGeom prst="ellipse">
                <a:avLst/>
              </a:prstGeom>
              <a:ln/>
            </p:spPr>
            <p:style>
              <a:lnRef idx="1">
                <a:schemeClr val="accent3"/>
              </a:lnRef>
              <a:fillRef idx="2">
                <a:schemeClr val="accent3"/>
              </a:fillRef>
              <a:effectRef idx="1">
                <a:schemeClr val="accent3"/>
              </a:effectRef>
              <a:fontRef idx="minor">
                <a:schemeClr val="dk1"/>
              </a:fontRef>
            </p:style>
          </p:sp>
          <p:sp>
            <p:nvSpPr>
              <p:cNvPr id="16" name="Oval 22"/>
              <p:cNvSpPr/>
              <p:nvPr/>
            </p:nvSpPr>
            <p:spPr>
              <a:xfrm>
                <a:off x="1363363" y="1423726"/>
                <a:ext cx="1089780" cy="1089780"/>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ar-AE" sz="3600" b="1" kern="1200" dirty="0">
                    <a:latin typeface="Microsoft Uighur" panose="02000000000000000000" pitchFamily="2" charset="-78"/>
                    <a:cs typeface="Microsoft Uighur" panose="02000000000000000000" pitchFamily="2" charset="-78"/>
                  </a:rPr>
                  <a:t>الزراعة والرعي</a:t>
                </a:r>
                <a:endParaRPr lang="en-US" sz="3600" b="1" kern="1200" dirty="0">
                  <a:latin typeface="Microsoft Uighur" panose="02000000000000000000" pitchFamily="2" charset="-78"/>
                  <a:cs typeface="Microsoft Uighur" panose="02000000000000000000" pitchFamily="2" charset="-78"/>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sp>
        <p:nvSpPr>
          <p:cNvPr id="2" name="Rectangle 1">
            <a:extLst>
              <a:ext uri="{FF2B5EF4-FFF2-40B4-BE49-F238E27FC236}">
                <a16:creationId xmlns:a16="http://schemas.microsoft.com/office/drawing/2014/main" id="{28FD1982-A951-48BB-A4E5-1A2B43146589}"/>
              </a:ext>
            </a:extLst>
          </p:cNvPr>
          <p:cNvSpPr/>
          <p:nvPr/>
        </p:nvSpPr>
        <p:spPr>
          <a:xfrm>
            <a:off x="3289850" y="1842051"/>
            <a:ext cx="2690193" cy="569843"/>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dirty="0">
                <a:solidFill>
                  <a:schemeClr val="tx1"/>
                </a:solidFill>
                <a:latin typeface="Microsoft Uighur" panose="02000000000000000000" pitchFamily="2" charset="-78"/>
                <a:cs typeface="Microsoft Uighur" panose="02000000000000000000" pitchFamily="2" charset="-78"/>
              </a:rPr>
              <a:t>ثانياً: البنية الاجتماعية:</a:t>
            </a:r>
            <a:endParaRPr lang="en-GB" sz="2800" dirty="0">
              <a:solidFill>
                <a:schemeClr val="tx1"/>
              </a:solidFill>
              <a:latin typeface="Microsoft Uighur" panose="02000000000000000000" pitchFamily="2" charset="-78"/>
              <a:cs typeface="Microsoft Uighur" panose="02000000000000000000" pitchFamily="2" charset="-78"/>
            </a:endParaRPr>
          </a:p>
        </p:txBody>
      </p:sp>
      <p:sp>
        <p:nvSpPr>
          <p:cNvPr id="3" name="Rectangle 2">
            <a:extLst>
              <a:ext uri="{FF2B5EF4-FFF2-40B4-BE49-F238E27FC236}">
                <a16:creationId xmlns:a16="http://schemas.microsoft.com/office/drawing/2014/main" id="{C6970D48-24CC-4178-9ECC-0A0C7C6698F6}"/>
              </a:ext>
            </a:extLst>
          </p:cNvPr>
          <p:cNvSpPr/>
          <p:nvPr/>
        </p:nvSpPr>
        <p:spPr>
          <a:xfrm>
            <a:off x="6347790" y="1842051"/>
            <a:ext cx="2690193" cy="569843"/>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dirty="0">
                <a:solidFill>
                  <a:schemeClr val="tx1"/>
                </a:solidFill>
                <a:latin typeface="Microsoft Uighur" panose="02000000000000000000" pitchFamily="2" charset="-78"/>
                <a:cs typeface="Microsoft Uighur" panose="02000000000000000000" pitchFamily="2" charset="-78"/>
              </a:rPr>
              <a:t>اولاً: الحركة التحادية:</a:t>
            </a:r>
            <a:endParaRPr lang="en-GB" sz="2800" dirty="0">
              <a:solidFill>
                <a:schemeClr val="tx1"/>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8F33CFE7-FE40-47E6-858E-2664BF027D1B}"/>
              </a:ext>
            </a:extLst>
          </p:cNvPr>
          <p:cNvSpPr/>
          <p:nvPr/>
        </p:nvSpPr>
        <p:spPr>
          <a:xfrm>
            <a:off x="231910" y="1842051"/>
            <a:ext cx="2690193" cy="569843"/>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dirty="0">
                <a:solidFill>
                  <a:schemeClr val="tx1"/>
                </a:solidFill>
                <a:latin typeface="Microsoft Uighur" panose="02000000000000000000" pitchFamily="2" charset="-78"/>
                <a:cs typeface="Microsoft Uighur" panose="02000000000000000000" pitchFamily="2" charset="-78"/>
              </a:rPr>
              <a:t>ثالثاً: البنية الثقافية:</a:t>
            </a:r>
            <a:endParaRPr lang="en-GB" sz="2800" dirty="0">
              <a:solidFill>
                <a:schemeClr val="tx1"/>
              </a:solidFill>
              <a:latin typeface="Microsoft Uighur" panose="02000000000000000000" pitchFamily="2" charset="-78"/>
              <a:cs typeface="Microsoft Uighur" panose="02000000000000000000" pitchFamily="2" charset="-78"/>
            </a:endParaRPr>
          </a:p>
        </p:txBody>
      </p:sp>
      <p:sp>
        <p:nvSpPr>
          <p:cNvPr id="5" name="Rectangle: Top Corners Rounded 4">
            <a:extLst>
              <a:ext uri="{FF2B5EF4-FFF2-40B4-BE49-F238E27FC236}">
                <a16:creationId xmlns:a16="http://schemas.microsoft.com/office/drawing/2014/main" id="{32ABB0AA-5497-4AB6-AE89-7F4DA8C9D7AF}"/>
              </a:ext>
            </a:extLst>
          </p:cNvPr>
          <p:cNvSpPr/>
          <p:nvPr/>
        </p:nvSpPr>
        <p:spPr>
          <a:xfrm>
            <a:off x="3289850" y="2623930"/>
            <a:ext cx="2617305" cy="3790123"/>
          </a:xfrm>
          <a:prstGeom prst="round2Same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dirty="0">
                <a:solidFill>
                  <a:schemeClr val="tx1"/>
                </a:solidFill>
                <a:latin typeface="Microsoft Uighur" panose="02000000000000000000" pitchFamily="2" charset="-78"/>
                <a:cs typeface="Microsoft Uighur" panose="02000000000000000000" pitchFamily="2" charset="-78"/>
              </a:rPr>
              <a:t>ادى التشابه الكبير في العلاقات الاجتماعية في المجتمع الاماراتي الي منح الاتحاد قوة ودعماً شعبياً كبيراً, حيث ان الوحدة الوطنية تستمد قوتها من العلاقات الاجتماعية المتميزة التي تربط سكان الاماراتو غلفها الترابط والتراحم والتضامن</a:t>
            </a:r>
            <a:endParaRPr lang="en-GB" sz="2400" dirty="0">
              <a:solidFill>
                <a:schemeClr val="tx1"/>
              </a:solidFill>
              <a:latin typeface="Microsoft Uighur" panose="02000000000000000000" pitchFamily="2" charset="-78"/>
              <a:cs typeface="Microsoft Uighur" panose="02000000000000000000" pitchFamily="2" charset="-78"/>
            </a:endParaRPr>
          </a:p>
        </p:txBody>
      </p:sp>
      <p:sp>
        <p:nvSpPr>
          <p:cNvPr id="6" name="Rectangle: Top Corners Rounded 5">
            <a:extLst>
              <a:ext uri="{FF2B5EF4-FFF2-40B4-BE49-F238E27FC236}">
                <a16:creationId xmlns:a16="http://schemas.microsoft.com/office/drawing/2014/main" id="{BFA7DA64-8736-42D6-9A9F-470F4BDC44D0}"/>
              </a:ext>
            </a:extLst>
          </p:cNvPr>
          <p:cNvSpPr/>
          <p:nvPr/>
        </p:nvSpPr>
        <p:spPr>
          <a:xfrm>
            <a:off x="6347790" y="2623929"/>
            <a:ext cx="2617304" cy="3790123"/>
          </a:xfrm>
          <a:prstGeom prst="round2Same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dirty="0">
                <a:solidFill>
                  <a:schemeClr val="tx1"/>
                </a:solidFill>
                <a:latin typeface="Microsoft Uighur" panose="02000000000000000000" pitchFamily="2" charset="-78"/>
                <a:cs typeface="Microsoft Uighur" panose="02000000000000000000" pitchFamily="2" charset="-78"/>
              </a:rPr>
              <a:t>التي شكلت النظام السياسي الجديد, فبعد ان كانت الامارات تشكل كل منها وحدة سياسية منفصلة بذاتها, اصبحت بفضل الاتحاد كياناً واحداً حديثاً بكل مقوماته. كما ساهم اسلوب الحكم المتشابه في كل الامارات في ترسيخ الوحدة الوطنية بين ابناء الشعب.</a:t>
            </a:r>
            <a:endParaRPr lang="en-GB" sz="2400" dirty="0">
              <a:solidFill>
                <a:schemeClr val="tx1"/>
              </a:solidFill>
              <a:latin typeface="Microsoft Uighur" panose="02000000000000000000" pitchFamily="2" charset="-78"/>
              <a:cs typeface="Microsoft Uighur" panose="02000000000000000000" pitchFamily="2" charset="-78"/>
            </a:endParaRPr>
          </a:p>
        </p:txBody>
      </p:sp>
      <p:sp>
        <p:nvSpPr>
          <p:cNvPr id="7" name="Rectangle: Top Corners Rounded 6">
            <a:extLst>
              <a:ext uri="{FF2B5EF4-FFF2-40B4-BE49-F238E27FC236}">
                <a16:creationId xmlns:a16="http://schemas.microsoft.com/office/drawing/2014/main" id="{32E2898C-E4BF-467E-B4E9-D15C0BF8A79F}"/>
              </a:ext>
            </a:extLst>
          </p:cNvPr>
          <p:cNvSpPr/>
          <p:nvPr/>
        </p:nvSpPr>
        <p:spPr>
          <a:xfrm>
            <a:off x="231910" y="2623930"/>
            <a:ext cx="2617305" cy="3790122"/>
          </a:xfrm>
          <a:prstGeom prst="round2Same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dirty="0">
                <a:solidFill>
                  <a:schemeClr val="tx1"/>
                </a:solidFill>
                <a:latin typeface="Microsoft Uighur" panose="02000000000000000000" pitchFamily="2" charset="-78"/>
                <a:cs typeface="Microsoft Uighur" panose="02000000000000000000" pitchFamily="2" charset="-78"/>
              </a:rPr>
              <a:t>ان مجتمع الامارات بالرغم من وجود اكثر من (200) جنسية مختلفة فيه, لميتحول الى مجتمع الاندماج او الانصهر الثقافي, بل استمر التنوع الثقافي فيه بدون تغير. لانع تحول الى نموذج خاص بمجتمع الامارات.</a:t>
            </a:r>
            <a:endParaRPr lang="en-GB" sz="2400" dirty="0">
              <a:solidFill>
                <a:schemeClr val="tx1"/>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34B8FBB5-7C4A-42B7-8057-F4D5F9064AE4}"/>
              </a:ext>
            </a:extLst>
          </p:cNvPr>
          <p:cNvSpPr/>
          <p:nvPr/>
        </p:nvSpPr>
        <p:spPr>
          <a:xfrm>
            <a:off x="5429256" y="357166"/>
            <a:ext cx="3296272" cy="868019"/>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ar-AE" sz="4000" b="1" dirty="0">
                <a:solidFill>
                  <a:srgbClr val="C00000"/>
                </a:solidFill>
                <a:latin typeface="Microsoft Uighur" panose="02000000000000000000" pitchFamily="2" charset="-78"/>
                <a:cs typeface="Microsoft Uighur" panose="02000000000000000000" pitchFamily="2" charset="-78"/>
              </a:rPr>
              <a:t>مظاهر الوحدة الوطنية:</a:t>
            </a:r>
            <a:endParaRPr lang="en-GB" sz="4000" b="1" dirty="0">
              <a:solidFill>
                <a:srgbClr val="C00000"/>
              </a:solidFill>
              <a:latin typeface="Microsoft Uighur" panose="02000000000000000000" pitchFamily="2" charset="-78"/>
              <a:cs typeface="Microsoft Uighur" panose="020000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slide(fromBottom)">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sp>
        <p:nvSpPr>
          <p:cNvPr id="2" name="Rectangle 1">
            <a:extLst>
              <a:ext uri="{FF2B5EF4-FFF2-40B4-BE49-F238E27FC236}">
                <a16:creationId xmlns:a16="http://schemas.microsoft.com/office/drawing/2014/main" id="{7F35E795-52F1-4C1E-9D6F-3EFCEB0157DD}"/>
              </a:ext>
            </a:extLst>
          </p:cNvPr>
          <p:cNvSpPr/>
          <p:nvPr/>
        </p:nvSpPr>
        <p:spPr>
          <a:xfrm>
            <a:off x="477078" y="0"/>
            <a:ext cx="8666922" cy="1152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4000" dirty="0">
                <a:solidFill>
                  <a:srgbClr val="C00000"/>
                </a:solidFill>
                <a:latin typeface="Microsoft Uighur" panose="02000000000000000000" pitchFamily="2" charset="-78"/>
                <a:cs typeface="Microsoft Uighur" panose="02000000000000000000" pitchFamily="2" charset="-78"/>
              </a:rPr>
              <a:t>ثانياً: جهود دولةالامارات العربية المتحدة في تحقيق الوحدة الوطنية:</a:t>
            </a:r>
            <a:endParaRPr lang="en-GB" sz="4000" dirty="0">
              <a:solidFill>
                <a:srgbClr val="C00000"/>
              </a:solidFill>
              <a:latin typeface="Microsoft Uighur" panose="02000000000000000000" pitchFamily="2" charset="-78"/>
              <a:cs typeface="Microsoft Uighur" panose="02000000000000000000" pitchFamily="2" charset="-78"/>
            </a:endParaRPr>
          </a:p>
        </p:txBody>
      </p:sp>
      <p:sp>
        <p:nvSpPr>
          <p:cNvPr id="3" name="Rectangle 2">
            <a:extLst>
              <a:ext uri="{FF2B5EF4-FFF2-40B4-BE49-F238E27FC236}">
                <a16:creationId xmlns:a16="http://schemas.microsoft.com/office/drawing/2014/main" id="{E6D6E323-8FE0-48B1-8394-94C6BC1DB5A5}"/>
              </a:ext>
            </a:extLst>
          </p:cNvPr>
          <p:cNvSpPr/>
          <p:nvPr/>
        </p:nvSpPr>
        <p:spPr>
          <a:xfrm>
            <a:off x="286603" y="1152939"/>
            <a:ext cx="8458797" cy="2292626"/>
          </a:xfrm>
          <a:prstGeom prst="rect">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200" dirty="0">
                <a:solidFill>
                  <a:schemeClr val="tx1"/>
                </a:solidFill>
                <a:latin typeface="Microsoft Uighur" panose="02000000000000000000" pitchFamily="2" charset="-78"/>
                <a:cs typeface="Microsoft Uighur" panose="02000000000000000000" pitchFamily="2" charset="-78"/>
              </a:rPr>
              <a:t>انعقدت في دبي خلال شهر فبراير عام 2015م, القمة الحكومية الثالثة ولخص صاحب السمو الشيخ محمد بن زايد آل نهيان اهمية الوحدة الوطنية في كلمته التي القاها على الحضور: </a:t>
            </a:r>
            <a:r>
              <a:rPr lang="ar-AE" sz="3200" dirty="0">
                <a:solidFill>
                  <a:srgbClr val="00B050"/>
                </a:solidFill>
                <a:latin typeface="Microsoft Uighur" panose="02000000000000000000" pitchFamily="2" charset="-78"/>
                <a:cs typeface="Microsoft Uighur" panose="02000000000000000000" pitchFamily="2" charset="-78"/>
              </a:rPr>
              <a:t>"الوحدة هي مصدر قوة الوطن, وتماسك المجتمع الاماراتي, وهي ثروتنا الحقيقية ووسيلتنا في الاستمرار وازدهار الدولة".</a:t>
            </a:r>
            <a:endParaRPr lang="en-GB" sz="3200" dirty="0">
              <a:solidFill>
                <a:srgbClr val="00B050"/>
              </a:solidFill>
              <a:latin typeface="Microsoft Uighur" panose="02000000000000000000" pitchFamily="2" charset="-78"/>
              <a:cs typeface="Microsoft Uighur" panose="02000000000000000000" pitchFamily="2" charset="-78"/>
            </a:endParaRPr>
          </a:p>
        </p:txBody>
      </p:sp>
      <p:pic>
        <p:nvPicPr>
          <p:cNvPr id="4" name="Picture 3">
            <a:extLst>
              <a:ext uri="{FF2B5EF4-FFF2-40B4-BE49-F238E27FC236}">
                <a16:creationId xmlns:a16="http://schemas.microsoft.com/office/drawing/2014/main" id="{EA439E6F-F1AB-418B-BF8A-40653CC05041}"/>
              </a:ext>
            </a:extLst>
          </p:cNvPr>
          <p:cNvPicPr>
            <a:picLocks noChangeAspect="1"/>
          </p:cNvPicPr>
          <p:nvPr/>
        </p:nvPicPr>
        <p:blipFill>
          <a:blip r:embed="rId3"/>
          <a:stretch>
            <a:fillRect/>
          </a:stretch>
        </p:blipFill>
        <p:spPr>
          <a:xfrm>
            <a:off x="1643270" y="3803373"/>
            <a:ext cx="3763618" cy="27564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Bottom)">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sp>
        <p:nvSpPr>
          <p:cNvPr id="2" name="Rectangle: Rounded Corners 4">
            <a:extLst>
              <a:ext uri="{FF2B5EF4-FFF2-40B4-BE49-F238E27FC236}">
                <a16:creationId xmlns:a16="http://schemas.microsoft.com/office/drawing/2014/main" id="{76E82B71-0377-40D4-8F20-3F2142F57ECD}"/>
              </a:ext>
            </a:extLst>
          </p:cNvPr>
          <p:cNvSpPr/>
          <p:nvPr/>
        </p:nvSpPr>
        <p:spPr>
          <a:xfrm>
            <a:off x="714348" y="2214554"/>
            <a:ext cx="7078941" cy="544923"/>
          </a:xfrm>
          <a:prstGeom prst="roundRect">
            <a:avLst/>
          </a:prstGeom>
          <a:solidFill>
            <a:schemeClr val="accent4">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ar-AE" sz="3200" dirty="0">
                <a:solidFill>
                  <a:srgbClr val="C00000"/>
                </a:solidFill>
                <a:latin typeface="Microsoft Uighur" panose="02000000000000000000" pitchFamily="2" charset="-78"/>
                <a:cs typeface="Microsoft Uighur" panose="02000000000000000000" pitchFamily="2" charset="-78"/>
              </a:rPr>
              <a:t>2</a:t>
            </a:r>
            <a:r>
              <a:rPr lang="ar-AE" sz="3200" dirty="0">
                <a:solidFill>
                  <a:schemeClr val="tx1"/>
                </a:solidFill>
                <a:latin typeface="Microsoft Uighur" panose="02000000000000000000" pitchFamily="2" charset="-78"/>
                <a:cs typeface="Microsoft Uighur" panose="02000000000000000000" pitchFamily="2" charset="-78"/>
              </a:rPr>
              <a:t>. أتسلح بالقيم والاخلاق, وروح المبادرة والابداع والابتكار.</a:t>
            </a:r>
            <a:endParaRPr lang="en-GB" sz="3200" dirty="0">
              <a:solidFill>
                <a:schemeClr val="tx1"/>
              </a:solidFill>
              <a:latin typeface="Microsoft Uighur" panose="02000000000000000000" pitchFamily="2" charset="-78"/>
              <a:cs typeface="Microsoft Uighur" panose="02000000000000000000" pitchFamily="2" charset="-78"/>
            </a:endParaRPr>
          </a:p>
        </p:txBody>
      </p:sp>
      <p:sp>
        <p:nvSpPr>
          <p:cNvPr id="3" name="Rectangle: Rounded Corners 1">
            <a:extLst>
              <a:ext uri="{FF2B5EF4-FFF2-40B4-BE49-F238E27FC236}">
                <a16:creationId xmlns:a16="http://schemas.microsoft.com/office/drawing/2014/main" id="{AE3210BD-2738-46ED-AD99-EA505C7D7D74}"/>
              </a:ext>
            </a:extLst>
          </p:cNvPr>
          <p:cNvSpPr/>
          <p:nvPr/>
        </p:nvSpPr>
        <p:spPr>
          <a:xfrm>
            <a:off x="1571604" y="2857496"/>
            <a:ext cx="7078941" cy="544923"/>
          </a:xfrm>
          <a:prstGeom prst="roundRect">
            <a:avLst/>
          </a:prstGeom>
          <a:solidFill>
            <a:schemeClr val="accent6">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ar-AE" sz="3200" dirty="0">
                <a:solidFill>
                  <a:srgbClr val="C00000"/>
                </a:solidFill>
                <a:latin typeface="Microsoft Uighur" panose="02000000000000000000" pitchFamily="2" charset="-78"/>
                <a:cs typeface="Microsoft Uighur" panose="02000000000000000000" pitchFamily="2" charset="-78"/>
              </a:rPr>
              <a:t>3</a:t>
            </a:r>
            <a:r>
              <a:rPr lang="ar-AE" sz="3200" dirty="0">
                <a:solidFill>
                  <a:schemeClr val="tx1"/>
                </a:solidFill>
                <a:latin typeface="Microsoft Uighur" panose="02000000000000000000" pitchFamily="2" charset="-78"/>
                <a:cs typeface="Microsoft Uighur" panose="02000000000000000000" pitchFamily="2" charset="-78"/>
              </a:rPr>
              <a:t>. أتمسك بانتمائي الأسري, وأحافظ على استقرار كيان اسرتي.</a:t>
            </a:r>
            <a:endParaRPr lang="en-GB" sz="3200" dirty="0">
              <a:solidFill>
                <a:schemeClr val="tx1"/>
              </a:solidFill>
              <a:latin typeface="Microsoft Uighur" panose="02000000000000000000" pitchFamily="2" charset="-78"/>
              <a:cs typeface="Microsoft Uighur" panose="02000000000000000000" pitchFamily="2" charset="-78"/>
            </a:endParaRPr>
          </a:p>
        </p:txBody>
      </p:sp>
      <p:sp>
        <p:nvSpPr>
          <p:cNvPr id="4" name="Rectangle: Rounded Corners 2">
            <a:extLst>
              <a:ext uri="{FF2B5EF4-FFF2-40B4-BE49-F238E27FC236}">
                <a16:creationId xmlns:a16="http://schemas.microsoft.com/office/drawing/2014/main" id="{C36A06DD-235F-4E39-BE65-DF519BD7E179}"/>
              </a:ext>
            </a:extLst>
          </p:cNvPr>
          <p:cNvSpPr/>
          <p:nvPr/>
        </p:nvSpPr>
        <p:spPr>
          <a:xfrm>
            <a:off x="857224" y="3500438"/>
            <a:ext cx="7078941" cy="544923"/>
          </a:xfrm>
          <a:prstGeom prst="roundRect">
            <a:avLst/>
          </a:prstGeom>
          <a:solidFill>
            <a:schemeClr val="accent3">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ar-AE" sz="3200" dirty="0">
                <a:solidFill>
                  <a:schemeClr val="tx1"/>
                </a:solidFill>
                <a:latin typeface="Microsoft Uighur" panose="02000000000000000000" pitchFamily="2" charset="-78"/>
                <a:cs typeface="Microsoft Uighur" panose="02000000000000000000" pitchFamily="2" charset="-78"/>
              </a:rPr>
              <a:t>4. أحافظ على السَمات الأصلية في المجتمع.</a:t>
            </a:r>
            <a:endParaRPr lang="en-GB" sz="3200" dirty="0">
              <a:solidFill>
                <a:schemeClr val="tx1"/>
              </a:solidFill>
              <a:latin typeface="Microsoft Uighur" panose="02000000000000000000" pitchFamily="2" charset="-78"/>
              <a:cs typeface="Microsoft Uighur" panose="02000000000000000000" pitchFamily="2" charset="-78"/>
            </a:endParaRPr>
          </a:p>
        </p:txBody>
      </p:sp>
      <p:sp>
        <p:nvSpPr>
          <p:cNvPr id="5" name="Rectangle: Rounded Corners 3">
            <a:extLst>
              <a:ext uri="{FF2B5EF4-FFF2-40B4-BE49-F238E27FC236}">
                <a16:creationId xmlns:a16="http://schemas.microsoft.com/office/drawing/2014/main" id="{DFBC2596-29B7-40A8-B3FB-94335E1CCBE8}"/>
              </a:ext>
            </a:extLst>
          </p:cNvPr>
          <p:cNvSpPr/>
          <p:nvPr/>
        </p:nvSpPr>
        <p:spPr>
          <a:xfrm>
            <a:off x="1714480" y="1571612"/>
            <a:ext cx="7078941" cy="544923"/>
          </a:xfrm>
          <a:prstGeom prst="roundRect">
            <a:avLst/>
          </a:prstGeom>
          <a:solidFill>
            <a:schemeClr val="accent2">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ar-AE" sz="3200" dirty="0">
                <a:solidFill>
                  <a:srgbClr val="C00000"/>
                </a:solidFill>
                <a:latin typeface="Microsoft Uighur" panose="02000000000000000000" pitchFamily="2" charset="-78"/>
                <a:cs typeface="Microsoft Uighur" panose="02000000000000000000" pitchFamily="2" charset="-78"/>
              </a:rPr>
              <a:t>1</a:t>
            </a:r>
            <a:r>
              <a:rPr lang="ar-AE" sz="3200" dirty="0">
                <a:solidFill>
                  <a:schemeClr val="tx1"/>
                </a:solidFill>
                <a:latin typeface="Microsoft Uighur" panose="02000000000000000000" pitchFamily="2" charset="-78"/>
                <a:cs typeface="Microsoft Uighur" panose="02000000000000000000" pitchFamily="2" charset="-78"/>
              </a:rPr>
              <a:t>. اعتز بهويتي الوطنية, وأدافع عنها وعن قيمي وثقافتي.</a:t>
            </a:r>
            <a:endParaRPr lang="en-GB" sz="3200" dirty="0">
              <a:solidFill>
                <a:schemeClr val="tx1"/>
              </a:solidFill>
              <a:latin typeface="Microsoft Uighur" panose="02000000000000000000" pitchFamily="2" charset="-78"/>
              <a:cs typeface="Microsoft Uighur" panose="02000000000000000000" pitchFamily="2" charset="-78"/>
            </a:endParaRPr>
          </a:p>
        </p:txBody>
      </p:sp>
      <p:sp>
        <p:nvSpPr>
          <p:cNvPr id="6" name="Rectangle: Rounded Corners 5">
            <a:extLst>
              <a:ext uri="{FF2B5EF4-FFF2-40B4-BE49-F238E27FC236}">
                <a16:creationId xmlns:a16="http://schemas.microsoft.com/office/drawing/2014/main" id="{1585FAC8-D1CF-44B7-B81D-EA588A88BC41}"/>
              </a:ext>
            </a:extLst>
          </p:cNvPr>
          <p:cNvSpPr/>
          <p:nvPr/>
        </p:nvSpPr>
        <p:spPr>
          <a:xfrm>
            <a:off x="1571604" y="4214818"/>
            <a:ext cx="7078941" cy="544923"/>
          </a:xfrm>
          <a:prstGeom prst="roundRect">
            <a:avLst/>
          </a:prstGeom>
          <a:solidFill>
            <a:schemeClr val="accent2">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ar-AE" sz="3200" dirty="0">
                <a:solidFill>
                  <a:srgbClr val="C00000"/>
                </a:solidFill>
                <a:latin typeface="Microsoft Uighur" panose="02000000000000000000" pitchFamily="2" charset="-78"/>
                <a:cs typeface="Microsoft Uighur" panose="02000000000000000000" pitchFamily="2" charset="-78"/>
              </a:rPr>
              <a:t>5</a:t>
            </a:r>
            <a:r>
              <a:rPr lang="ar-AE" sz="3200" dirty="0">
                <a:solidFill>
                  <a:schemeClr val="tx1"/>
                </a:solidFill>
                <a:latin typeface="Microsoft Uighur" panose="02000000000000000000" pitchFamily="2" charset="-78"/>
                <a:cs typeface="Microsoft Uighur" panose="02000000000000000000" pitchFamily="2" charset="-78"/>
              </a:rPr>
              <a:t>. أحرص على تحصيل العلم والمعرفة, واستيعاب فكر المستقبل.</a:t>
            </a:r>
            <a:endParaRPr lang="en-GB" sz="3200" dirty="0">
              <a:solidFill>
                <a:schemeClr val="tx1"/>
              </a:solidFill>
              <a:latin typeface="Microsoft Uighur" panose="02000000000000000000" pitchFamily="2" charset="-78"/>
              <a:cs typeface="Microsoft Uighur" panose="02000000000000000000" pitchFamily="2" charset="-78"/>
            </a:endParaRPr>
          </a:p>
        </p:txBody>
      </p:sp>
      <p:sp>
        <p:nvSpPr>
          <p:cNvPr id="7" name="Rectangle: Rounded Corners 6">
            <a:extLst>
              <a:ext uri="{FF2B5EF4-FFF2-40B4-BE49-F238E27FC236}">
                <a16:creationId xmlns:a16="http://schemas.microsoft.com/office/drawing/2014/main" id="{F327961C-89F6-4359-A158-BA7B26176167}"/>
              </a:ext>
            </a:extLst>
          </p:cNvPr>
          <p:cNvSpPr/>
          <p:nvPr/>
        </p:nvSpPr>
        <p:spPr>
          <a:xfrm>
            <a:off x="857224" y="4929198"/>
            <a:ext cx="7078941" cy="544923"/>
          </a:xfrm>
          <a:prstGeom prst="roundRect">
            <a:avLst/>
          </a:prstGeom>
          <a:solidFill>
            <a:schemeClr val="accent4">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ar-AE" sz="3200" dirty="0">
                <a:solidFill>
                  <a:srgbClr val="C00000"/>
                </a:solidFill>
                <a:latin typeface="Microsoft Uighur" panose="02000000000000000000" pitchFamily="2" charset="-78"/>
                <a:cs typeface="Microsoft Uighur" panose="02000000000000000000" pitchFamily="2" charset="-78"/>
              </a:rPr>
              <a:t>6</a:t>
            </a:r>
            <a:r>
              <a:rPr lang="ar-AE" sz="3200" dirty="0">
                <a:solidFill>
                  <a:schemeClr val="tx1"/>
                </a:solidFill>
                <a:latin typeface="Microsoft Uighur" panose="02000000000000000000" pitchFamily="2" charset="-78"/>
                <a:cs typeface="Microsoft Uighur" panose="02000000000000000000" pitchFamily="2" charset="-78"/>
              </a:rPr>
              <a:t>. أعمل بانتاجية فاعلة, مساهماً في التنمية المستدامة.</a:t>
            </a:r>
            <a:endParaRPr lang="en-GB" sz="3200" dirty="0">
              <a:solidFill>
                <a:schemeClr val="tx1"/>
              </a:solidFill>
              <a:latin typeface="Microsoft Uighur" panose="02000000000000000000" pitchFamily="2" charset="-78"/>
              <a:cs typeface="Microsoft Uighur" panose="02000000000000000000" pitchFamily="2" charset="-78"/>
            </a:endParaRPr>
          </a:p>
        </p:txBody>
      </p:sp>
      <p:sp>
        <p:nvSpPr>
          <p:cNvPr id="8" name="Rectangle: Rounded Corners 9">
            <a:extLst>
              <a:ext uri="{FF2B5EF4-FFF2-40B4-BE49-F238E27FC236}">
                <a16:creationId xmlns:a16="http://schemas.microsoft.com/office/drawing/2014/main" id="{E6349EE5-61C0-4C3E-B613-EA1D248E9E13}"/>
              </a:ext>
            </a:extLst>
          </p:cNvPr>
          <p:cNvSpPr/>
          <p:nvPr/>
        </p:nvSpPr>
        <p:spPr>
          <a:xfrm>
            <a:off x="1571604" y="5643578"/>
            <a:ext cx="7078941" cy="544923"/>
          </a:xfrm>
          <a:prstGeom prst="roundRect">
            <a:avLst/>
          </a:prstGeom>
          <a:solidFill>
            <a:schemeClr val="accent5">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ar-AE" sz="3200" dirty="0">
                <a:solidFill>
                  <a:srgbClr val="C00000"/>
                </a:solidFill>
                <a:latin typeface="Microsoft Uighur" panose="02000000000000000000" pitchFamily="2" charset="-78"/>
                <a:cs typeface="Microsoft Uighur" panose="02000000000000000000" pitchFamily="2" charset="-78"/>
              </a:rPr>
              <a:t>7</a:t>
            </a:r>
            <a:r>
              <a:rPr lang="ar-AE" sz="3200" dirty="0">
                <a:solidFill>
                  <a:schemeClr val="tx1"/>
                </a:solidFill>
                <a:latin typeface="Microsoft Uighur" panose="02000000000000000000" pitchFamily="2" charset="-78"/>
                <a:cs typeface="Microsoft Uighur" panose="02000000000000000000" pitchFamily="2" charset="-78"/>
              </a:rPr>
              <a:t>. أتطوع وأبادر لخدمة وطني.</a:t>
            </a:r>
            <a:endParaRPr lang="en-GB" sz="3200" dirty="0">
              <a:solidFill>
                <a:schemeClr val="tx1"/>
              </a:solidFill>
              <a:latin typeface="Microsoft Uighur" panose="02000000000000000000" pitchFamily="2" charset="-78"/>
              <a:cs typeface="Microsoft Uighur" panose="02000000000000000000" pitchFamily="2" charset="-78"/>
            </a:endParaRPr>
          </a:p>
        </p:txBody>
      </p:sp>
      <p:sp>
        <p:nvSpPr>
          <p:cNvPr id="9" name="Rectangle: Rounded Corners 10">
            <a:extLst>
              <a:ext uri="{FF2B5EF4-FFF2-40B4-BE49-F238E27FC236}">
                <a16:creationId xmlns:a16="http://schemas.microsoft.com/office/drawing/2014/main" id="{188C4A76-8C2E-4156-86E0-ADF464CF72BE}"/>
              </a:ext>
            </a:extLst>
          </p:cNvPr>
          <p:cNvSpPr/>
          <p:nvPr/>
        </p:nvSpPr>
        <p:spPr>
          <a:xfrm>
            <a:off x="863219" y="6313077"/>
            <a:ext cx="7078941" cy="544923"/>
          </a:xfrm>
          <a:prstGeom prst="roundRect">
            <a:avLst/>
          </a:prstGeom>
          <a:solidFill>
            <a:schemeClr val="accent6">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ar-AE" sz="3200" dirty="0">
                <a:solidFill>
                  <a:srgbClr val="C00000"/>
                </a:solidFill>
                <a:latin typeface="Microsoft Uighur" panose="02000000000000000000" pitchFamily="2" charset="-78"/>
                <a:cs typeface="Microsoft Uighur" panose="02000000000000000000" pitchFamily="2" charset="-78"/>
              </a:rPr>
              <a:t>8</a:t>
            </a:r>
            <a:r>
              <a:rPr lang="ar-AE" sz="3200" dirty="0">
                <a:solidFill>
                  <a:schemeClr val="tx1"/>
                </a:solidFill>
                <a:latin typeface="Microsoft Uighur" panose="02000000000000000000" pitchFamily="2" charset="-78"/>
                <a:cs typeface="Microsoft Uighur" panose="02000000000000000000" pitchFamily="2" charset="-78"/>
              </a:rPr>
              <a:t>. أتواصل بفاعلية باستخدام وسائل التواصل الاجتماعي.</a:t>
            </a:r>
            <a:endParaRPr lang="en-GB" sz="3200" dirty="0">
              <a:solidFill>
                <a:schemeClr val="tx1"/>
              </a:solidFill>
              <a:latin typeface="Microsoft Uighur" panose="02000000000000000000" pitchFamily="2" charset="-78"/>
              <a:cs typeface="Microsoft Uighur" panose="02000000000000000000" pitchFamily="2" charset="-78"/>
            </a:endParaRPr>
          </a:p>
        </p:txBody>
      </p:sp>
      <p:sp>
        <p:nvSpPr>
          <p:cNvPr id="10" name="Cloud 9"/>
          <p:cNvSpPr/>
          <p:nvPr/>
        </p:nvSpPr>
        <p:spPr>
          <a:xfrm>
            <a:off x="2071670" y="285728"/>
            <a:ext cx="6715172" cy="1143008"/>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AE" sz="3600" dirty="0">
                <a:latin typeface="Arabic Typesetting" pitchFamily="66" charset="-78"/>
                <a:cs typeface="Arabic Typesetting" pitchFamily="66" charset="-78"/>
              </a:rPr>
              <a:t>دوري في المحافظة على الوحدة الوطنية:</a:t>
            </a:r>
            <a:endParaRPr lang="en-US" sz="3600" dirty="0">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alittihad.ae/assets/images/Emirates/2013/08/05/609x392/Home-Unified-Campaign1.jpg"/>
          <p:cNvPicPr>
            <a:picLocks noChangeAspect="1" noChangeArrowheads="1"/>
          </p:cNvPicPr>
          <p:nvPr/>
        </p:nvPicPr>
        <p:blipFill>
          <a:blip r:embed="rId2">
            <a:lum bright="51000" contrast="-51000"/>
          </a:blip>
          <a:srcRect/>
          <a:stretch>
            <a:fillRect/>
          </a:stretch>
        </p:blipFill>
        <p:spPr bwMode="auto">
          <a:xfrm>
            <a:off x="0" y="0"/>
            <a:ext cx="9144000" cy="6858000"/>
          </a:xfrm>
          <a:prstGeom prst="rect">
            <a:avLst/>
          </a:prstGeom>
          <a:noFill/>
          <a:effectLst>
            <a:outerShdw blurRad="50800" dist="50800" dir="5400000" algn="ctr" rotWithShape="0">
              <a:srgbClr val="000000">
                <a:alpha val="61000"/>
              </a:srgbClr>
            </a:outerShdw>
          </a:effectLst>
        </p:spPr>
      </p:pic>
      <p:sp>
        <p:nvSpPr>
          <p:cNvPr id="2" name="Rectangle 1">
            <a:extLst>
              <a:ext uri="{FF2B5EF4-FFF2-40B4-BE49-F238E27FC236}">
                <a16:creationId xmlns:a16="http://schemas.microsoft.com/office/drawing/2014/main" id="{73BD942D-9DAF-4564-B90E-A918D87F72D3}"/>
              </a:ext>
            </a:extLst>
          </p:cNvPr>
          <p:cNvSpPr/>
          <p:nvPr/>
        </p:nvSpPr>
        <p:spPr>
          <a:xfrm>
            <a:off x="3935895" y="0"/>
            <a:ext cx="5075583" cy="1126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4800" dirty="0">
                <a:solidFill>
                  <a:srgbClr val="C00000"/>
                </a:solidFill>
                <a:latin typeface="Microsoft Uighur" panose="02000000000000000000" pitchFamily="2" charset="-78"/>
                <a:cs typeface="Microsoft Uighur" panose="02000000000000000000" pitchFamily="2" charset="-78"/>
              </a:rPr>
              <a:t>شباب الوطن والخدمة الوطنية:</a:t>
            </a:r>
            <a:endParaRPr lang="en-GB" sz="4800" dirty="0">
              <a:solidFill>
                <a:srgbClr val="C00000"/>
              </a:solidFill>
              <a:latin typeface="Microsoft Uighur" panose="02000000000000000000" pitchFamily="2" charset="-78"/>
              <a:cs typeface="Microsoft Uighur" panose="02000000000000000000" pitchFamily="2" charset="-78"/>
            </a:endParaRPr>
          </a:p>
        </p:txBody>
      </p:sp>
      <p:sp>
        <p:nvSpPr>
          <p:cNvPr id="3" name="Rectangle 2">
            <a:extLst>
              <a:ext uri="{FF2B5EF4-FFF2-40B4-BE49-F238E27FC236}">
                <a16:creationId xmlns:a16="http://schemas.microsoft.com/office/drawing/2014/main" id="{4A56DEFC-12D0-4E0E-8BF5-080F0ADB1075}"/>
              </a:ext>
            </a:extLst>
          </p:cNvPr>
          <p:cNvSpPr/>
          <p:nvPr/>
        </p:nvSpPr>
        <p:spPr>
          <a:xfrm>
            <a:off x="424070" y="1232452"/>
            <a:ext cx="8428382" cy="2981739"/>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200" dirty="0">
                <a:solidFill>
                  <a:schemeClr val="tx1"/>
                </a:solidFill>
                <a:latin typeface="Microsoft Uighur" panose="02000000000000000000" pitchFamily="2" charset="-78"/>
                <a:cs typeface="Microsoft Uighur" panose="02000000000000000000" pitchFamily="2" charset="-78"/>
              </a:rPr>
              <a:t>ان الترحيب الكبير من قبل الشباب الاماراتي بالخدمة الوطنية منذ اعلانها, ومسارعته الى الانضمام اليها بروح وطنية وثابة, ومطالبة غير المشمولين بها بالمشاركة, مؤشر واضح الى ما تتمتع به دولة الامارات العربية المتحدة من وحدة وطنية صلبة, فبروح الوجدة حققت دولة الامارات العربية المتحدة على مدى العقود الماضية نجاحاتها التنموية لكبيرة. </a:t>
            </a:r>
            <a:endParaRPr lang="en-GB" sz="3200" dirty="0">
              <a:solidFill>
                <a:schemeClr val="tx1"/>
              </a:solidFill>
              <a:latin typeface="Microsoft Uighur" panose="02000000000000000000" pitchFamily="2" charset="-78"/>
              <a:cs typeface="Microsoft Uighur" panose="02000000000000000000" pitchFamily="2" charset="-78"/>
            </a:endParaRPr>
          </a:p>
        </p:txBody>
      </p:sp>
      <p:pic>
        <p:nvPicPr>
          <p:cNvPr id="4" name="Picture 3">
            <a:extLst>
              <a:ext uri="{FF2B5EF4-FFF2-40B4-BE49-F238E27FC236}">
                <a16:creationId xmlns:a16="http://schemas.microsoft.com/office/drawing/2014/main" id="{3E0E0477-E399-4051-AD4A-A7088EEB43C6}"/>
              </a:ext>
            </a:extLst>
          </p:cNvPr>
          <p:cNvPicPr>
            <a:picLocks noChangeAspect="1"/>
          </p:cNvPicPr>
          <p:nvPr/>
        </p:nvPicPr>
        <p:blipFill>
          <a:blip r:embed="rId3"/>
          <a:stretch>
            <a:fillRect/>
          </a:stretch>
        </p:blipFill>
        <p:spPr>
          <a:xfrm>
            <a:off x="945873" y="4528806"/>
            <a:ext cx="2990022" cy="1988365"/>
          </a:xfrm>
          <a:prstGeom prst="rect">
            <a:avLst/>
          </a:prstGeom>
        </p:spPr>
      </p:pic>
      <p:pic>
        <p:nvPicPr>
          <p:cNvPr id="5" name="Picture 4">
            <a:extLst>
              <a:ext uri="{FF2B5EF4-FFF2-40B4-BE49-F238E27FC236}">
                <a16:creationId xmlns:a16="http://schemas.microsoft.com/office/drawing/2014/main" id="{3C4F28E4-5FAA-4606-87C3-C30340389BED}"/>
              </a:ext>
            </a:extLst>
          </p:cNvPr>
          <p:cNvPicPr>
            <a:picLocks noChangeAspect="1"/>
          </p:cNvPicPr>
          <p:nvPr/>
        </p:nvPicPr>
        <p:blipFill>
          <a:blip r:embed="rId4"/>
          <a:stretch>
            <a:fillRect/>
          </a:stretch>
        </p:blipFill>
        <p:spPr>
          <a:xfrm>
            <a:off x="4538868" y="4513027"/>
            <a:ext cx="3869635" cy="20199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heckerboard(across)">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550</Words>
  <Application>Microsoft Office PowerPoint</Application>
  <PresentationFormat>On-screen Show (4:3)</PresentationFormat>
  <Paragraphs>45</Paragraphs>
  <Slides>13</Slides>
  <Notes>0</Notes>
  <HiddenSlides>0</HiddenSlides>
  <MMClips>1</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asifhammoud1978@gmail.com</cp:lastModifiedBy>
  <cp:revision>15</cp:revision>
  <dcterms:created xsi:type="dcterms:W3CDTF">2017-10-07T18:39:15Z</dcterms:created>
  <dcterms:modified xsi:type="dcterms:W3CDTF">2024-09-17T13:40:57Z</dcterms:modified>
</cp:coreProperties>
</file>