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1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741F8-1C5E-4781-B61C-5B3C20C06AD4}" type="datetimeFigureOut">
              <a:rPr lang="ar-AE" smtClean="0"/>
              <a:pPr/>
              <a:t>04/06/1438</a:t>
            </a:fld>
            <a:endParaRPr lang="ar-AE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6AD3B-16E9-49EA-8731-48820E9AA958}" type="slidenum">
              <a:rPr lang="ar-AE" smtClean="0"/>
              <a:pPr/>
              <a:t>‹#›</a:t>
            </a:fld>
            <a:endParaRPr lang="ar-A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d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548680"/>
            <a:ext cx="819150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980728"/>
            <a:ext cx="8134350" cy="566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0"/>
            <a:ext cx="377991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403648" y="5229200"/>
            <a:ext cx="5976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سعة علمه       حبه لطلبة العلم       إخلاصه في عمله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4944763" y="4653136"/>
            <a:ext cx="2404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إخلاص العمل لله تعالى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2280573" y="4077072"/>
            <a:ext cx="5069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علم الحديث      الفقه        الشعر          التاريخ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971600" y="5805264"/>
            <a:ext cx="6377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التفوق والتميز        الإتقان           النجاح في العمل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620688"/>
            <a:ext cx="818197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157163"/>
            <a:ext cx="8105775" cy="654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87624" y="5877272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التشجيع على طلب العلم و توفير المناخ المناسب وتدارك النقائص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0" y="5229200"/>
            <a:ext cx="8100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يبني شخصية الإنسان    يتبوأ أعلى المراتب    تسند للعالم أهم المسؤوليات   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051720" y="3573016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الإمام مالك بن أنس عالم المدينة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2315938" y="2996952"/>
            <a:ext cx="3161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العمل من أجل تغطية مصاريفه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3795510" y="2492896"/>
            <a:ext cx="1681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فقير ويتيم الأب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2051720" y="1916832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ولد سنة   </a:t>
            </a:r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150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للهجرة</a:t>
            </a:r>
            <a:endParaRPr lang="ar-AE" sz="2400" dirty="0"/>
          </a:p>
        </p:txBody>
      </p:sp>
      <p:sp>
        <p:nvSpPr>
          <p:cNvPr id="9" name="مستطيل 8"/>
          <p:cNvSpPr/>
          <p:nvPr/>
        </p:nvSpPr>
        <p:spPr>
          <a:xfrm>
            <a:off x="2814473" y="1412776"/>
            <a:ext cx="2662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 بن إدريس الشافعي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04664"/>
            <a:ext cx="814387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76263"/>
            <a:ext cx="81438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83568" y="2852936"/>
            <a:ext cx="66247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أجتهد في طلب العلم أستثمر الإمكانات المتاحة في التألق والتميز وأواصل تعليمي وأسافر إلى خارج الدولة لأتعمق في مجال البحث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259632" y="2204864"/>
            <a:ext cx="6089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الاستفادة من علم الآخرين ومن خبرات المختصين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2918568" y="1484784"/>
            <a:ext cx="4431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السفر والتنقل من بلد إلى بلد آخر طلباً للعلم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76672"/>
            <a:ext cx="8153400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274407" y="5445224"/>
            <a:ext cx="2274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ديوان الشعر للشافعي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4080717" y="4653136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كتاب الرسالة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4486277" y="3861048"/>
            <a:ext cx="1063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كتاب الأم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328613"/>
            <a:ext cx="810577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267743" y="4005064"/>
            <a:ext cx="5441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البحث أساس العلم والوصول إلى نتائج علمية صحيحة وتوخي المنهج العلمي في البحث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5340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1043608" y="3933056"/>
            <a:ext cx="29216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حسن الخلق        الصبر     حب العلم     الشغف بالبحث والقراءة      والإخلاص        و الاجتهاد والمثابرة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4355976" y="4653136"/>
            <a:ext cx="28495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علوم أخرى </a:t>
            </a:r>
            <a:r>
              <a:rPr lang="ar-AE" sz="2400" b="1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اللغة العربية  الهندسة التكنولوجيا الطب الرياضيات لغات العالم</a:t>
            </a:r>
            <a:endParaRPr lang="ar-AE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067944" y="3933056"/>
            <a:ext cx="3137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علم شرعي               </a:t>
            </a:r>
            <a:r>
              <a:rPr lang="ar-AE" sz="2400" b="1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الحديث والفقه والتفسير</a:t>
            </a:r>
            <a:endParaRPr lang="ar-AE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85725"/>
            <a:ext cx="80962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95536" y="4797152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النجاح في الحياة     يحمي الإنسان من الفوضى     التقدم في تحقيق المشاريع     الجودة في العمل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0" y="4005064"/>
            <a:ext cx="7596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الثقة    الأمانة    العدالة    الزهد    الورع    عفة النفس   حسن السيرة  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47675"/>
            <a:ext cx="814387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408044" y="4509120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الإخلاص</a:t>
            </a:r>
            <a:endParaRPr lang="ar-AE" dirty="0"/>
          </a:p>
        </p:txBody>
      </p:sp>
      <p:sp>
        <p:nvSpPr>
          <p:cNvPr id="4" name="مستطيل 3"/>
          <p:cNvSpPr/>
          <p:nvPr/>
        </p:nvSpPr>
        <p:spPr>
          <a:xfrm>
            <a:off x="1964013" y="4149080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الورع والتقوى</a:t>
            </a:r>
            <a:endParaRPr lang="ar-AE" dirty="0"/>
          </a:p>
        </p:txBody>
      </p:sp>
      <p:sp>
        <p:nvSpPr>
          <p:cNvPr id="5" name="مستطيل 4"/>
          <p:cNvSpPr/>
          <p:nvPr/>
        </p:nvSpPr>
        <p:spPr>
          <a:xfrm>
            <a:off x="2630862" y="3789040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الذكاء</a:t>
            </a:r>
            <a:endParaRPr lang="ar-AE" dirty="0"/>
          </a:p>
        </p:txBody>
      </p:sp>
      <p:sp>
        <p:nvSpPr>
          <p:cNvPr id="6" name="مستطيل 5"/>
          <p:cNvSpPr/>
          <p:nvPr/>
        </p:nvSpPr>
        <p:spPr>
          <a:xfrm>
            <a:off x="4936721" y="4509120"/>
            <a:ext cx="612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الشعر</a:t>
            </a:r>
            <a:endParaRPr lang="ar-AE" dirty="0"/>
          </a:p>
        </p:txBody>
      </p:sp>
      <p:sp>
        <p:nvSpPr>
          <p:cNvPr id="7" name="مستطيل 6"/>
          <p:cNvSpPr/>
          <p:nvPr/>
        </p:nvSpPr>
        <p:spPr>
          <a:xfrm>
            <a:off x="5013665" y="4149080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الفقه</a:t>
            </a:r>
            <a:endParaRPr lang="ar-AE" dirty="0"/>
          </a:p>
        </p:txBody>
      </p:sp>
      <p:sp>
        <p:nvSpPr>
          <p:cNvPr id="8" name="مستطيل 7"/>
          <p:cNvSpPr/>
          <p:nvPr/>
        </p:nvSpPr>
        <p:spPr>
          <a:xfrm>
            <a:off x="4211960" y="3789040"/>
            <a:ext cx="1337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الحديث الشريف</a:t>
            </a:r>
            <a:endParaRPr lang="ar-AE" dirty="0"/>
          </a:p>
        </p:txBody>
      </p:sp>
      <p:sp>
        <p:nvSpPr>
          <p:cNvPr id="9" name="مستطيل 8"/>
          <p:cNvSpPr/>
          <p:nvPr/>
        </p:nvSpPr>
        <p:spPr>
          <a:xfrm>
            <a:off x="5653164" y="4509120"/>
            <a:ext cx="18711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الإمام مالك بن أنس</a:t>
            </a:r>
            <a:endParaRPr lang="ar-AE" sz="2000" dirty="0"/>
          </a:p>
        </p:txBody>
      </p:sp>
      <p:sp>
        <p:nvSpPr>
          <p:cNvPr id="10" name="مستطيل 9"/>
          <p:cNvSpPr/>
          <p:nvPr/>
        </p:nvSpPr>
        <p:spPr>
          <a:xfrm>
            <a:off x="6279684" y="4149080"/>
            <a:ext cx="1285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150</a:t>
            </a:r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للهجرة</a:t>
            </a:r>
            <a:endParaRPr lang="ar-AE" sz="2000" dirty="0"/>
          </a:p>
        </p:txBody>
      </p:sp>
      <p:sp>
        <p:nvSpPr>
          <p:cNvPr id="11" name="مستطيل 10"/>
          <p:cNvSpPr/>
          <p:nvPr/>
        </p:nvSpPr>
        <p:spPr>
          <a:xfrm>
            <a:off x="6042439" y="3789040"/>
            <a:ext cx="1523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 بن إدريس</a:t>
            </a:r>
            <a:endParaRPr lang="ar-AE" sz="2000" dirty="0"/>
          </a:p>
        </p:txBody>
      </p:sp>
      <p:sp>
        <p:nvSpPr>
          <p:cNvPr id="12" name="مستطيل 11"/>
          <p:cNvSpPr/>
          <p:nvPr/>
        </p:nvSpPr>
        <p:spPr>
          <a:xfrm>
            <a:off x="881122" y="5157192"/>
            <a:ext cx="49870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التخلق بأخلاقه وصفاته وقراءة كتبه ومؤلفاته وأشعاره</a:t>
            </a:r>
            <a:endParaRPr lang="ar-AE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14388"/>
            <a:ext cx="80772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48680"/>
            <a:ext cx="807720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971600" y="5229200"/>
            <a:ext cx="62339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نقل علومه للناس بالدروس ونشر مؤلفاته وكتبه للعالم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2667151" y="4365104"/>
            <a:ext cx="4538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الاعتراف له بفضله عليه والتواضع بين يديه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5292080" y="3140968"/>
            <a:ext cx="1841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الزهد والتقوى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4211960" y="2852936"/>
            <a:ext cx="2921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الإتقان و الاجتهاد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2843808" y="2564904"/>
            <a:ext cx="4289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الإخلاص في العمل</a:t>
            </a:r>
            <a:endParaRPr lang="ar-AE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666750"/>
            <a:ext cx="815340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219</Words>
  <Application>Microsoft Office PowerPoint</Application>
  <PresentationFormat>عرض على الشاشة (3:4)‏</PresentationFormat>
  <Paragraphs>38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MOE UAE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admin</cp:lastModifiedBy>
  <cp:revision>41</cp:revision>
  <dcterms:created xsi:type="dcterms:W3CDTF">2017-02-16T06:06:18Z</dcterms:created>
  <dcterms:modified xsi:type="dcterms:W3CDTF">2017-03-02T06:24:21Z</dcterms:modified>
</cp:coreProperties>
</file>